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5" r:id="rId4"/>
    <p:sldMasterId id="214748369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Lst>
  <p:sldSz cy="5143500" cx="9144000"/>
  <p:notesSz cx="6858000" cy="9144000"/>
  <p:embeddedFontLst>
    <p:embeddedFont>
      <p:font typeface="Proxima Nova"/>
      <p:regular r:id="rId85"/>
      <p:bold r:id="rId86"/>
      <p:italic r:id="rId87"/>
      <p:boldItalic r:id="rId88"/>
    </p:embeddedFont>
    <p:embeddedFont>
      <p:font typeface="Roboto Medium"/>
      <p:regular r:id="rId89"/>
      <p:bold r:id="rId90"/>
      <p:italic r:id="rId91"/>
      <p:boldItalic r:id="rId92"/>
    </p:embeddedFont>
    <p:embeddedFont>
      <p:font typeface="Amatic SC"/>
      <p:regular r:id="rId93"/>
      <p:bold r:id="rId94"/>
    </p:embeddedFont>
    <p:embeddedFont>
      <p:font typeface="Poppins"/>
      <p:regular r:id="rId95"/>
      <p:bold r:id="rId96"/>
      <p:italic r:id="rId97"/>
      <p:boldItalic r:id="rId98"/>
    </p:embeddedFont>
    <p:embeddedFont>
      <p:font typeface="Arvo"/>
      <p:regular r:id="rId99"/>
      <p:bold r:id="rId100"/>
      <p:italic r:id="rId101"/>
      <p:boldItalic r:id="rId102"/>
    </p:embeddedFont>
    <p:embeddedFont>
      <p:font typeface="Proxima Nova Semibold"/>
      <p:regular r:id="rId103"/>
      <p:bold r:id="rId104"/>
      <p:boldItalic r:id="rId105"/>
    </p:embeddedFont>
    <p:embeddedFont>
      <p:font typeface="Advent Pro Medium"/>
      <p:regular r:id="rId106"/>
      <p:bold r:id="rId107"/>
      <p:italic r:id="rId108"/>
      <p:boldItalic r:id="rId109"/>
    </p:embeddedFont>
    <p:embeddedFont>
      <p:font typeface="Orbitron"/>
      <p:regular r:id="rId110"/>
      <p:bold r:id="rId111"/>
    </p:embeddedFont>
    <p:embeddedFont>
      <p:font typeface="Orbitron ExtraBold"/>
      <p:bold r:id="rId112"/>
    </p:embeddedFont>
    <p:embeddedFont>
      <p:font typeface="Advent Pro"/>
      <p:regular r:id="rId113"/>
      <p:bold r:id="rId114"/>
      <p:italic r:id="rId115"/>
      <p:boldItalic r:id="rId116"/>
    </p:embeddedFont>
    <p:embeddedFont>
      <p:font typeface="Barlow Black"/>
      <p:bold r:id="rId117"/>
      <p:boldItalic r:id="rId1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1D6E473-8D0C-42C4-81A9-9050B9F8FA05}">
  <a:tblStyle styleId="{21D6E473-8D0C-42C4-81A9-9050B9F8FA0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font" Target="fonts/AdventProMedium-bold.fntdata"/><Relationship Id="rId106" Type="http://schemas.openxmlformats.org/officeDocument/2006/relationships/font" Target="fonts/AdventProMedium-regular.fntdata"/><Relationship Id="rId105" Type="http://schemas.openxmlformats.org/officeDocument/2006/relationships/font" Target="fonts/ProximaNovaSemibold-boldItalic.fntdata"/><Relationship Id="rId104" Type="http://schemas.openxmlformats.org/officeDocument/2006/relationships/font" Target="fonts/ProximaNovaSemibold-bold.fntdata"/><Relationship Id="rId109" Type="http://schemas.openxmlformats.org/officeDocument/2006/relationships/font" Target="fonts/AdventProMedium-boldItalic.fntdata"/><Relationship Id="rId108" Type="http://schemas.openxmlformats.org/officeDocument/2006/relationships/font" Target="fonts/AdventProMedium-italic.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ProximaNovaSemibold-regular.fntdata"/><Relationship Id="rId102" Type="http://schemas.openxmlformats.org/officeDocument/2006/relationships/font" Target="fonts/Arvo-boldItalic.fntdata"/><Relationship Id="rId101" Type="http://schemas.openxmlformats.org/officeDocument/2006/relationships/font" Target="fonts/Arvo-italic.fntdata"/><Relationship Id="rId100" Type="http://schemas.openxmlformats.org/officeDocument/2006/relationships/font" Target="fonts/Arvo-bold.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Poppins-regular.fntdata"/><Relationship Id="rId94" Type="http://schemas.openxmlformats.org/officeDocument/2006/relationships/font" Target="fonts/AmaticSC-bold.fntdata"/><Relationship Id="rId97" Type="http://schemas.openxmlformats.org/officeDocument/2006/relationships/font" Target="fonts/Poppins-italic.fntdata"/><Relationship Id="rId96" Type="http://schemas.openxmlformats.org/officeDocument/2006/relationships/font" Target="fonts/Poppins-bold.fntdata"/><Relationship Id="rId11" Type="http://schemas.openxmlformats.org/officeDocument/2006/relationships/slide" Target="slides/slide5.xml"/><Relationship Id="rId99" Type="http://schemas.openxmlformats.org/officeDocument/2006/relationships/font" Target="fonts/Arvo-regular.fntdata"/><Relationship Id="rId10" Type="http://schemas.openxmlformats.org/officeDocument/2006/relationships/slide" Target="slides/slide4.xml"/><Relationship Id="rId98" Type="http://schemas.openxmlformats.org/officeDocument/2006/relationships/font" Target="fonts/Poppins-boldItalic.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RobotoMedium-italic.fntdata"/><Relationship Id="rId90" Type="http://schemas.openxmlformats.org/officeDocument/2006/relationships/font" Target="fonts/RobotoMedium-bold.fntdata"/><Relationship Id="rId93" Type="http://schemas.openxmlformats.org/officeDocument/2006/relationships/font" Target="fonts/AmaticSC-regular.fntdata"/><Relationship Id="rId92" Type="http://schemas.openxmlformats.org/officeDocument/2006/relationships/font" Target="fonts/RobotoMedium-boldItalic.fntdata"/><Relationship Id="rId118" Type="http://schemas.openxmlformats.org/officeDocument/2006/relationships/font" Target="fonts/BarlowBlack-boldItalic.fntdata"/><Relationship Id="rId117" Type="http://schemas.openxmlformats.org/officeDocument/2006/relationships/font" Target="fonts/BarlowBlack-bold.fntdata"/><Relationship Id="rId116" Type="http://schemas.openxmlformats.org/officeDocument/2006/relationships/font" Target="fonts/AdventPro-boldItalic.fntdata"/><Relationship Id="rId115" Type="http://schemas.openxmlformats.org/officeDocument/2006/relationships/font" Target="fonts/AdventPro-italic.fntdata"/><Relationship Id="rId15" Type="http://schemas.openxmlformats.org/officeDocument/2006/relationships/slide" Target="slides/slide9.xml"/><Relationship Id="rId110" Type="http://schemas.openxmlformats.org/officeDocument/2006/relationships/font" Target="fonts/Orbitron-regular.fntdata"/><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14" Type="http://schemas.openxmlformats.org/officeDocument/2006/relationships/font" Target="fonts/AdventPro-bold.fntdata"/><Relationship Id="rId18" Type="http://schemas.openxmlformats.org/officeDocument/2006/relationships/slide" Target="slides/slide12.xml"/><Relationship Id="rId113" Type="http://schemas.openxmlformats.org/officeDocument/2006/relationships/font" Target="fonts/AdventPro-regular.fntdata"/><Relationship Id="rId112" Type="http://schemas.openxmlformats.org/officeDocument/2006/relationships/font" Target="fonts/OrbitronExtraBold-bold.fntdata"/><Relationship Id="rId111" Type="http://schemas.openxmlformats.org/officeDocument/2006/relationships/font" Target="fonts/Orbitron-bold.fntdata"/><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font" Target="fonts/ProximaNova-bold.fntdata"/><Relationship Id="rId85" Type="http://schemas.openxmlformats.org/officeDocument/2006/relationships/font" Target="fonts/ProximaNova-regular.fntdata"/><Relationship Id="rId88" Type="http://schemas.openxmlformats.org/officeDocument/2006/relationships/font" Target="fonts/ProximaNova-boldItalic.fntdata"/><Relationship Id="rId87" Type="http://schemas.openxmlformats.org/officeDocument/2006/relationships/font" Target="fonts/ProximaNova-italic.fntdata"/><Relationship Id="rId89" Type="http://schemas.openxmlformats.org/officeDocument/2006/relationships/font" Target="fonts/RobotoMedium-regular.fntdata"/><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jpg>
</file>

<file path=ppt/media/image11.gif>
</file>

<file path=ppt/media/image12.gif>
</file>

<file path=ppt/media/image13.jpg>
</file>

<file path=ppt/media/image14.jpg>
</file>

<file path=ppt/media/image15.gif>
</file>

<file path=ppt/media/image16.jpg>
</file>

<file path=ppt/media/image17.gif>
</file>

<file path=ppt/media/image18.gif>
</file>

<file path=ppt/media/image19.png>
</file>

<file path=ppt/media/image2.png>
</file>

<file path=ppt/media/image20.jpg>
</file>

<file path=ppt/media/image21.jp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9" name="Shape 10029"/>
        <p:cNvGrpSpPr/>
        <p:nvPr/>
      </p:nvGrpSpPr>
      <p:grpSpPr>
        <a:xfrm>
          <a:off x="0" y="0"/>
          <a:ext cx="0" cy="0"/>
          <a:chOff x="0" y="0"/>
          <a:chExt cx="0" cy="0"/>
        </a:xfrm>
      </p:grpSpPr>
      <p:sp>
        <p:nvSpPr>
          <p:cNvPr id="10030" name="Google Shape;1003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031" name="Google Shape;1003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7" name="Shape 10697"/>
        <p:cNvGrpSpPr/>
        <p:nvPr/>
      </p:nvGrpSpPr>
      <p:grpSpPr>
        <a:xfrm>
          <a:off x="0" y="0"/>
          <a:ext cx="0" cy="0"/>
          <a:chOff x="0" y="0"/>
          <a:chExt cx="0" cy="0"/>
        </a:xfrm>
      </p:grpSpPr>
      <p:sp>
        <p:nvSpPr>
          <p:cNvPr id="10698" name="Google Shape;10698;g6edfa80311_0_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99" name="Google Shape;10699;g6edfa80311_0_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1" name="Shape 10791"/>
        <p:cNvGrpSpPr/>
        <p:nvPr/>
      </p:nvGrpSpPr>
      <p:grpSpPr>
        <a:xfrm>
          <a:off x="0" y="0"/>
          <a:ext cx="0" cy="0"/>
          <a:chOff x="0" y="0"/>
          <a:chExt cx="0" cy="0"/>
        </a:xfrm>
      </p:grpSpPr>
      <p:sp>
        <p:nvSpPr>
          <p:cNvPr id="10792" name="Google Shape;10792;g6edfa80311_0_1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3" name="Google Shape;10793;g6edfa80311_0_1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08" name="Shape 10808"/>
        <p:cNvGrpSpPr/>
        <p:nvPr/>
      </p:nvGrpSpPr>
      <p:grpSpPr>
        <a:xfrm>
          <a:off x="0" y="0"/>
          <a:ext cx="0" cy="0"/>
          <a:chOff x="0" y="0"/>
          <a:chExt cx="0" cy="0"/>
        </a:xfrm>
      </p:grpSpPr>
      <p:sp>
        <p:nvSpPr>
          <p:cNvPr id="10809" name="Google Shape;10809;g6edfa80311_0_1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0" name="Google Shape;10810;g6edfa80311_0_1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1" name="Shape 10831"/>
        <p:cNvGrpSpPr/>
        <p:nvPr/>
      </p:nvGrpSpPr>
      <p:grpSpPr>
        <a:xfrm>
          <a:off x="0" y="0"/>
          <a:ext cx="0" cy="0"/>
          <a:chOff x="0" y="0"/>
          <a:chExt cx="0" cy="0"/>
        </a:xfrm>
      </p:grpSpPr>
      <p:sp>
        <p:nvSpPr>
          <p:cNvPr id="10832" name="Google Shape;10832;ga2b3d69dc3_2_9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3" name="Google Shape;10833;ga2b3d69dc3_2_9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0" name="Shape 10860"/>
        <p:cNvGrpSpPr/>
        <p:nvPr/>
      </p:nvGrpSpPr>
      <p:grpSpPr>
        <a:xfrm>
          <a:off x="0" y="0"/>
          <a:ext cx="0" cy="0"/>
          <a:chOff x="0" y="0"/>
          <a:chExt cx="0" cy="0"/>
        </a:xfrm>
      </p:grpSpPr>
      <p:sp>
        <p:nvSpPr>
          <p:cNvPr id="10861" name="Google Shape;10861;g6edfa80311_0_1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2" name="Google Shape;10862;g6edfa80311_0_1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8" name="Shape 10918"/>
        <p:cNvGrpSpPr/>
        <p:nvPr/>
      </p:nvGrpSpPr>
      <p:grpSpPr>
        <a:xfrm>
          <a:off x="0" y="0"/>
          <a:ext cx="0" cy="0"/>
          <a:chOff x="0" y="0"/>
          <a:chExt cx="0" cy="0"/>
        </a:xfrm>
      </p:grpSpPr>
      <p:sp>
        <p:nvSpPr>
          <p:cNvPr id="10919" name="Google Shape;10919;gab12e1624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20" name="Google Shape;10920;gab12e1624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6" name="Shape 10976"/>
        <p:cNvGrpSpPr/>
        <p:nvPr/>
      </p:nvGrpSpPr>
      <p:grpSpPr>
        <a:xfrm>
          <a:off x="0" y="0"/>
          <a:ext cx="0" cy="0"/>
          <a:chOff x="0" y="0"/>
          <a:chExt cx="0" cy="0"/>
        </a:xfrm>
      </p:grpSpPr>
      <p:sp>
        <p:nvSpPr>
          <p:cNvPr id="10977" name="Google Shape;10977;g6edfa80311_0_37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78" name="Google Shape;10978;g6edfa80311_0_37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3" name="Shape 11013"/>
        <p:cNvGrpSpPr/>
        <p:nvPr/>
      </p:nvGrpSpPr>
      <p:grpSpPr>
        <a:xfrm>
          <a:off x="0" y="0"/>
          <a:ext cx="0" cy="0"/>
          <a:chOff x="0" y="0"/>
          <a:chExt cx="0" cy="0"/>
        </a:xfrm>
      </p:grpSpPr>
      <p:sp>
        <p:nvSpPr>
          <p:cNvPr id="11014" name="Google Shape;11014;ga2b3d69dc3_2_20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5" name="Google Shape;11015;ga2b3d69dc3_2_20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3" name="Shape 11113"/>
        <p:cNvGrpSpPr/>
        <p:nvPr/>
      </p:nvGrpSpPr>
      <p:grpSpPr>
        <a:xfrm>
          <a:off x="0" y="0"/>
          <a:ext cx="0" cy="0"/>
          <a:chOff x="0" y="0"/>
          <a:chExt cx="0" cy="0"/>
        </a:xfrm>
      </p:grpSpPr>
      <p:sp>
        <p:nvSpPr>
          <p:cNvPr id="11114" name="Google Shape;11114;g6edfa80311_0_1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15" name="Google Shape;11115;g6edfa80311_0_1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7" name="Shape 11207"/>
        <p:cNvGrpSpPr/>
        <p:nvPr/>
      </p:nvGrpSpPr>
      <p:grpSpPr>
        <a:xfrm>
          <a:off x="0" y="0"/>
          <a:ext cx="0" cy="0"/>
          <a:chOff x="0" y="0"/>
          <a:chExt cx="0" cy="0"/>
        </a:xfrm>
      </p:grpSpPr>
      <p:sp>
        <p:nvSpPr>
          <p:cNvPr id="11208" name="Google Shape;11208;g6edfa80311_0_1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9" name="Google Shape;11209;g6edfa80311_0_1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9" name="Shape 10119"/>
        <p:cNvGrpSpPr/>
        <p:nvPr/>
      </p:nvGrpSpPr>
      <p:grpSpPr>
        <a:xfrm>
          <a:off x="0" y="0"/>
          <a:ext cx="0" cy="0"/>
          <a:chOff x="0" y="0"/>
          <a:chExt cx="0" cy="0"/>
        </a:xfrm>
      </p:grpSpPr>
      <p:sp>
        <p:nvSpPr>
          <p:cNvPr id="10120" name="Google Shape;10120;g6edfa80311_0_37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1" name="Google Shape;10121;g6edfa80311_0_37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1" name="Shape 11271"/>
        <p:cNvGrpSpPr/>
        <p:nvPr/>
      </p:nvGrpSpPr>
      <p:grpSpPr>
        <a:xfrm>
          <a:off x="0" y="0"/>
          <a:ext cx="0" cy="0"/>
          <a:chOff x="0" y="0"/>
          <a:chExt cx="0" cy="0"/>
        </a:xfrm>
      </p:grpSpPr>
      <p:sp>
        <p:nvSpPr>
          <p:cNvPr id="11272" name="Google Shape;11272;ga2b3d69dc3_2_1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3" name="Google Shape;11273;ga2b3d69dc3_2_1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4" name="Shape 11344"/>
        <p:cNvGrpSpPr/>
        <p:nvPr/>
      </p:nvGrpSpPr>
      <p:grpSpPr>
        <a:xfrm>
          <a:off x="0" y="0"/>
          <a:ext cx="0" cy="0"/>
          <a:chOff x="0" y="0"/>
          <a:chExt cx="0" cy="0"/>
        </a:xfrm>
      </p:grpSpPr>
      <p:sp>
        <p:nvSpPr>
          <p:cNvPr id="11345" name="Google Shape;11345;gab35b81d5b_0_25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46" name="Google Shape;11346;gab35b81d5b_0_25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9" name="Shape 11349"/>
        <p:cNvGrpSpPr/>
        <p:nvPr/>
      </p:nvGrpSpPr>
      <p:grpSpPr>
        <a:xfrm>
          <a:off x="0" y="0"/>
          <a:ext cx="0" cy="0"/>
          <a:chOff x="0" y="0"/>
          <a:chExt cx="0" cy="0"/>
        </a:xfrm>
      </p:grpSpPr>
      <p:sp>
        <p:nvSpPr>
          <p:cNvPr id="11350" name="Google Shape;11350;ga2b3d69dc3_2_14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51" name="Google Shape;11351;ga2b3d69dc3_2_14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0" name="Shape 11480"/>
        <p:cNvGrpSpPr/>
        <p:nvPr/>
      </p:nvGrpSpPr>
      <p:grpSpPr>
        <a:xfrm>
          <a:off x="0" y="0"/>
          <a:ext cx="0" cy="0"/>
          <a:chOff x="0" y="0"/>
          <a:chExt cx="0" cy="0"/>
        </a:xfrm>
      </p:grpSpPr>
      <p:sp>
        <p:nvSpPr>
          <p:cNvPr id="11481" name="Google Shape;11481;g6edfa80311_0_33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2" name="Google Shape;11482;g6edfa80311_0_33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78" name="Shape 12078"/>
        <p:cNvGrpSpPr/>
        <p:nvPr/>
      </p:nvGrpSpPr>
      <p:grpSpPr>
        <a:xfrm>
          <a:off x="0" y="0"/>
          <a:ext cx="0" cy="0"/>
          <a:chOff x="0" y="0"/>
          <a:chExt cx="0" cy="0"/>
        </a:xfrm>
      </p:grpSpPr>
      <p:sp>
        <p:nvSpPr>
          <p:cNvPr id="12079" name="Google Shape;12079;ga2b3d69dc3_2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80" name="Google Shape;12080;ga2b3d69dc3_2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6" name="Shape 12196"/>
        <p:cNvGrpSpPr/>
        <p:nvPr/>
      </p:nvGrpSpPr>
      <p:grpSpPr>
        <a:xfrm>
          <a:off x="0" y="0"/>
          <a:ext cx="0" cy="0"/>
          <a:chOff x="0" y="0"/>
          <a:chExt cx="0" cy="0"/>
        </a:xfrm>
      </p:grpSpPr>
      <p:sp>
        <p:nvSpPr>
          <p:cNvPr id="12197" name="Google Shape;12197;g6edfa80311_0_36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98" name="Google Shape;12198;g6edfa80311_0_36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05" name="Shape 12205"/>
        <p:cNvGrpSpPr/>
        <p:nvPr/>
      </p:nvGrpSpPr>
      <p:grpSpPr>
        <a:xfrm>
          <a:off x="0" y="0"/>
          <a:ext cx="0" cy="0"/>
          <a:chOff x="0" y="0"/>
          <a:chExt cx="0" cy="0"/>
        </a:xfrm>
      </p:grpSpPr>
      <p:sp>
        <p:nvSpPr>
          <p:cNvPr id="12206" name="Google Shape;12206;ga2b3d69dc3_2_14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7" name="Google Shape;12207;ga2b3d69dc3_2_14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2" name="Shape 12212"/>
        <p:cNvGrpSpPr/>
        <p:nvPr/>
      </p:nvGrpSpPr>
      <p:grpSpPr>
        <a:xfrm>
          <a:off x="0" y="0"/>
          <a:ext cx="0" cy="0"/>
          <a:chOff x="0" y="0"/>
          <a:chExt cx="0" cy="0"/>
        </a:xfrm>
      </p:grpSpPr>
      <p:sp>
        <p:nvSpPr>
          <p:cNvPr id="12213" name="Google Shape;12213;g6edfa80311_0_35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4" name="Google Shape;12214;g6edfa80311_0_35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1" name="Shape 12321"/>
        <p:cNvGrpSpPr/>
        <p:nvPr/>
      </p:nvGrpSpPr>
      <p:grpSpPr>
        <a:xfrm>
          <a:off x="0" y="0"/>
          <a:ext cx="0" cy="0"/>
          <a:chOff x="0" y="0"/>
          <a:chExt cx="0" cy="0"/>
        </a:xfrm>
      </p:grpSpPr>
      <p:sp>
        <p:nvSpPr>
          <p:cNvPr id="12322" name="Google Shape;12322;g6edfa80311_0_35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23" name="Google Shape;12323;g6edfa80311_0_35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40" name="Shape 12340"/>
        <p:cNvGrpSpPr/>
        <p:nvPr/>
      </p:nvGrpSpPr>
      <p:grpSpPr>
        <a:xfrm>
          <a:off x="0" y="0"/>
          <a:ext cx="0" cy="0"/>
          <a:chOff x="0" y="0"/>
          <a:chExt cx="0" cy="0"/>
        </a:xfrm>
      </p:grpSpPr>
      <p:sp>
        <p:nvSpPr>
          <p:cNvPr id="12341" name="Google Shape;12341;ga2b3d69dc3_2_14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2" name="Google Shape;12342;ga2b3d69dc3_2_14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6" name="Shape 10136"/>
        <p:cNvGrpSpPr/>
        <p:nvPr/>
      </p:nvGrpSpPr>
      <p:grpSpPr>
        <a:xfrm>
          <a:off x="0" y="0"/>
          <a:ext cx="0" cy="0"/>
          <a:chOff x="0" y="0"/>
          <a:chExt cx="0" cy="0"/>
        </a:xfrm>
      </p:grpSpPr>
      <p:sp>
        <p:nvSpPr>
          <p:cNvPr id="10137" name="Google Shape;10137;g6e7e45355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8" name="Google Shape;10138;g6e7e45355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6" name="Shape 12376"/>
        <p:cNvGrpSpPr/>
        <p:nvPr/>
      </p:nvGrpSpPr>
      <p:grpSpPr>
        <a:xfrm>
          <a:off x="0" y="0"/>
          <a:ext cx="0" cy="0"/>
          <a:chOff x="0" y="0"/>
          <a:chExt cx="0" cy="0"/>
        </a:xfrm>
      </p:grpSpPr>
      <p:sp>
        <p:nvSpPr>
          <p:cNvPr id="12377" name="Google Shape;12377;g6edfa80311_0_37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78" name="Google Shape;12378;g6edfa80311_0_37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81" name="Shape 12381"/>
        <p:cNvGrpSpPr/>
        <p:nvPr/>
      </p:nvGrpSpPr>
      <p:grpSpPr>
        <a:xfrm>
          <a:off x="0" y="0"/>
          <a:ext cx="0" cy="0"/>
          <a:chOff x="0" y="0"/>
          <a:chExt cx="0" cy="0"/>
        </a:xfrm>
      </p:grpSpPr>
      <p:sp>
        <p:nvSpPr>
          <p:cNvPr id="12382" name="Google Shape;12382;ga2b3d69dc3_2_12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83" name="Google Shape;12383;ga2b3d69dc3_2_12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05" name="Shape 12405"/>
        <p:cNvGrpSpPr/>
        <p:nvPr/>
      </p:nvGrpSpPr>
      <p:grpSpPr>
        <a:xfrm>
          <a:off x="0" y="0"/>
          <a:ext cx="0" cy="0"/>
          <a:chOff x="0" y="0"/>
          <a:chExt cx="0" cy="0"/>
        </a:xfrm>
      </p:grpSpPr>
      <p:sp>
        <p:nvSpPr>
          <p:cNvPr id="12406" name="Google Shape;12406;g6edfa80311_0_35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07" name="Google Shape;12407;g6edfa80311_0_35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2" name="Shape 12422"/>
        <p:cNvGrpSpPr/>
        <p:nvPr/>
      </p:nvGrpSpPr>
      <p:grpSpPr>
        <a:xfrm>
          <a:off x="0" y="0"/>
          <a:ext cx="0" cy="0"/>
          <a:chOff x="0" y="0"/>
          <a:chExt cx="0" cy="0"/>
        </a:xfrm>
      </p:grpSpPr>
      <p:sp>
        <p:nvSpPr>
          <p:cNvPr id="12423" name="Google Shape;12423;ga2b3d69dc3_2_3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24" name="Google Shape;12424;ga2b3d69dc3_2_3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4" name="Shape 12444"/>
        <p:cNvGrpSpPr/>
        <p:nvPr/>
      </p:nvGrpSpPr>
      <p:grpSpPr>
        <a:xfrm>
          <a:off x="0" y="0"/>
          <a:ext cx="0" cy="0"/>
          <a:chOff x="0" y="0"/>
          <a:chExt cx="0" cy="0"/>
        </a:xfrm>
      </p:grpSpPr>
      <p:sp>
        <p:nvSpPr>
          <p:cNvPr id="12445" name="Google Shape;12445;ga2b3d69dc3_2_3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46" name="Google Shape;12446;ga2b3d69dc3_2_3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70" name="Shape 14070"/>
        <p:cNvGrpSpPr/>
        <p:nvPr/>
      </p:nvGrpSpPr>
      <p:grpSpPr>
        <a:xfrm>
          <a:off x="0" y="0"/>
          <a:ext cx="0" cy="0"/>
          <a:chOff x="0" y="0"/>
          <a:chExt cx="0" cy="0"/>
        </a:xfrm>
      </p:grpSpPr>
      <p:sp>
        <p:nvSpPr>
          <p:cNvPr id="14071" name="Google Shape;14071;ga2b3d69dc3_2_13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2" name="Google Shape;14072;ga2b3d69dc3_2_13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22" name="Shape 14322"/>
        <p:cNvGrpSpPr/>
        <p:nvPr/>
      </p:nvGrpSpPr>
      <p:grpSpPr>
        <a:xfrm>
          <a:off x="0" y="0"/>
          <a:ext cx="0" cy="0"/>
          <a:chOff x="0" y="0"/>
          <a:chExt cx="0" cy="0"/>
        </a:xfrm>
      </p:grpSpPr>
      <p:sp>
        <p:nvSpPr>
          <p:cNvPr id="14323" name="Google Shape;14323;g6edfa80311_0_36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24" name="Google Shape;14324;g6edfa80311_0_36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16" name="Shape 14416"/>
        <p:cNvGrpSpPr/>
        <p:nvPr/>
      </p:nvGrpSpPr>
      <p:grpSpPr>
        <a:xfrm>
          <a:off x="0" y="0"/>
          <a:ext cx="0" cy="0"/>
          <a:chOff x="0" y="0"/>
          <a:chExt cx="0" cy="0"/>
        </a:xfrm>
      </p:grpSpPr>
      <p:sp>
        <p:nvSpPr>
          <p:cNvPr id="14417" name="Google Shape;14417;g6edfa80311_0_36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18" name="Google Shape;14418;g6edfa80311_0_36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4" name="Shape 14444"/>
        <p:cNvGrpSpPr/>
        <p:nvPr/>
      </p:nvGrpSpPr>
      <p:grpSpPr>
        <a:xfrm>
          <a:off x="0" y="0"/>
          <a:ext cx="0" cy="0"/>
          <a:chOff x="0" y="0"/>
          <a:chExt cx="0" cy="0"/>
        </a:xfrm>
      </p:grpSpPr>
      <p:sp>
        <p:nvSpPr>
          <p:cNvPr id="14445" name="Google Shape;14445;g6edfa80311_0_36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6" name="Google Shape;14446;g6edfa80311_0_36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22" name="Shape 14522"/>
        <p:cNvGrpSpPr/>
        <p:nvPr/>
      </p:nvGrpSpPr>
      <p:grpSpPr>
        <a:xfrm>
          <a:off x="0" y="0"/>
          <a:ext cx="0" cy="0"/>
          <a:chOff x="0" y="0"/>
          <a:chExt cx="0" cy="0"/>
        </a:xfrm>
      </p:grpSpPr>
      <p:sp>
        <p:nvSpPr>
          <p:cNvPr id="14523" name="Google Shape;14523;ga2b3d69dc3_2_5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4" name="Google Shape;14524;ga2b3d69dc3_2_5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1" name="Shape 10161"/>
        <p:cNvGrpSpPr/>
        <p:nvPr/>
      </p:nvGrpSpPr>
      <p:grpSpPr>
        <a:xfrm>
          <a:off x="0" y="0"/>
          <a:ext cx="0" cy="0"/>
          <a:chOff x="0" y="0"/>
          <a:chExt cx="0" cy="0"/>
        </a:xfrm>
      </p:grpSpPr>
      <p:sp>
        <p:nvSpPr>
          <p:cNvPr id="10162" name="Google Shape;10162;gab35b81d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3" name="Google Shape;10163;gab35b81d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38" name="Shape 14538"/>
        <p:cNvGrpSpPr/>
        <p:nvPr/>
      </p:nvGrpSpPr>
      <p:grpSpPr>
        <a:xfrm>
          <a:off x="0" y="0"/>
          <a:ext cx="0" cy="0"/>
          <a:chOff x="0" y="0"/>
          <a:chExt cx="0" cy="0"/>
        </a:xfrm>
      </p:grpSpPr>
      <p:sp>
        <p:nvSpPr>
          <p:cNvPr id="14539" name="Google Shape;14539;ga2b3d69dc3_2_79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40" name="Google Shape;14540;ga2b3d69dc3_2_79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54" name="Shape 14554"/>
        <p:cNvGrpSpPr/>
        <p:nvPr/>
      </p:nvGrpSpPr>
      <p:grpSpPr>
        <a:xfrm>
          <a:off x="0" y="0"/>
          <a:ext cx="0" cy="0"/>
          <a:chOff x="0" y="0"/>
          <a:chExt cx="0" cy="0"/>
        </a:xfrm>
      </p:grpSpPr>
      <p:sp>
        <p:nvSpPr>
          <p:cNvPr id="14555" name="Google Shape;14555;gab35b81d5b_0_1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56" name="Google Shape;14556;gab35b81d5b_0_1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47" name="Shape 14647"/>
        <p:cNvGrpSpPr/>
        <p:nvPr/>
      </p:nvGrpSpPr>
      <p:grpSpPr>
        <a:xfrm>
          <a:off x="0" y="0"/>
          <a:ext cx="0" cy="0"/>
          <a:chOff x="0" y="0"/>
          <a:chExt cx="0" cy="0"/>
        </a:xfrm>
      </p:grpSpPr>
      <p:sp>
        <p:nvSpPr>
          <p:cNvPr id="14648" name="Google Shape;14648;ga2b3d69dc3_2_15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49" name="Google Shape;14649;ga2b3d69dc3_2_15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4" name="Shape 14674"/>
        <p:cNvGrpSpPr/>
        <p:nvPr/>
      </p:nvGrpSpPr>
      <p:grpSpPr>
        <a:xfrm>
          <a:off x="0" y="0"/>
          <a:ext cx="0" cy="0"/>
          <a:chOff x="0" y="0"/>
          <a:chExt cx="0" cy="0"/>
        </a:xfrm>
      </p:grpSpPr>
      <p:sp>
        <p:nvSpPr>
          <p:cNvPr id="14675" name="Google Shape;14675;gab35b81d5b_0_3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76" name="Google Shape;14676;gab35b81d5b_0_3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1" name="Shape 14751"/>
        <p:cNvGrpSpPr/>
        <p:nvPr/>
      </p:nvGrpSpPr>
      <p:grpSpPr>
        <a:xfrm>
          <a:off x="0" y="0"/>
          <a:ext cx="0" cy="0"/>
          <a:chOff x="0" y="0"/>
          <a:chExt cx="0" cy="0"/>
        </a:xfrm>
      </p:grpSpPr>
      <p:sp>
        <p:nvSpPr>
          <p:cNvPr id="14752" name="Google Shape;14752;ga2b3d69dc3_2_12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53" name="Google Shape;14753;ga2b3d69dc3_2_12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5" name="Shape 14895"/>
        <p:cNvGrpSpPr/>
        <p:nvPr/>
      </p:nvGrpSpPr>
      <p:grpSpPr>
        <a:xfrm>
          <a:off x="0" y="0"/>
          <a:ext cx="0" cy="0"/>
          <a:chOff x="0" y="0"/>
          <a:chExt cx="0" cy="0"/>
        </a:xfrm>
      </p:grpSpPr>
      <p:sp>
        <p:nvSpPr>
          <p:cNvPr id="14896" name="Google Shape;14896;gab35b81d5b_0_3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97" name="Google Shape;14897;gab35b81d5b_0_3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51" name="Shape 15051"/>
        <p:cNvGrpSpPr/>
        <p:nvPr/>
      </p:nvGrpSpPr>
      <p:grpSpPr>
        <a:xfrm>
          <a:off x="0" y="0"/>
          <a:ext cx="0" cy="0"/>
          <a:chOff x="0" y="0"/>
          <a:chExt cx="0" cy="0"/>
        </a:xfrm>
      </p:grpSpPr>
      <p:sp>
        <p:nvSpPr>
          <p:cNvPr id="15052" name="Google Shape;15052;gab35b81d5b_0_3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3" name="Google Shape;15053;gab35b81d5b_0_3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67" name="Shape 15067"/>
        <p:cNvGrpSpPr/>
        <p:nvPr/>
      </p:nvGrpSpPr>
      <p:grpSpPr>
        <a:xfrm>
          <a:off x="0" y="0"/>
          <a:ext cx="0" cy="0"/>
          <a:chOff x="0" y="0"/>
          <a:chExt cx="0" cy="0"/>
        </a:xfrm>
      </p:grpSpPr>
      <p:sp>
        <p:nvSpPr>
          <p:cNvPr id="15068" name="Google Shape;15068;ga2b3d69dc3_2_14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9" name="Google Shape;15069;ga2b3d69dc3_2_14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74" name="Shape 15074"/>
        <p:cNvGrpSpPr/>
        <p:nvPr/>
      </p:nvGrpSpPr>
      <p:grpSpPr>
        <a:xfrm>
          <a:off x="0" y="0"/>
          <a:ext cx="0" cy="0"/>
          <a:chOff x="0" y="0"/>
          <a:chExt cx="0" cy="0"/>
        </a:xfrm>
      </p:grpSpPr>
      <p:sp>
        <p:nvSpPr>
          <p:cNvPr id="15075" name="Google Shape;15075;ga2b3d69dc3_2_140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76" name="Google Shape;15076;ga2b3d69dc3_2_14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82" name="Shape 15382"/>
        <p:cNvGrpSpPr/>
        <p:nvPr/>
      </p:nvGrpSpPr>
      <p:grpSpPr>
        <a:xfrm>
          <a:off x="0" y="0"/>
          <a:ext cx="0" cy="0"/>
          <a:chOff x="0" y="0"/>
          <a:chExt cx="0" cy="0"/>
        </a:xfrm>
      </p:grpSpPr>
      <p:sp>
        <p:nvSpPr>
          <p:cNvPr id="15383" name="Google Shape;15383;ga2b3d69dc3_2_7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84" name="Google Shape;15384;ga2b3d69dc3_2_7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4" name="Shape 10194"/>
        <p:cNvGrpSpPr/>
        <p:nvPr/>
      </p:nvGrpSpPr>
      <p:grpSpPr>
        <a:xfrm>
          <a:off x="0" y="0"/>
          <a:ext cx="0" cy="0"/>
          <a:chOff x="0" y="0"/>
          <a:chExt cx="0" cy="0"/>
        </a:xfrm>
      </p:grpSpPr>
      <p:sp>
        <p:nvSpPr>
          <p:cNvPr id="10195" name="Google Shape;10195;g6e7e45355d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6" name="Google Shape;10196;g6e7e45355d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24" name="Shape 15424"/>
        <p:cNvGrpSpPr/>
        <p:nvPr/>
      </p:nvGrpSpPr>
      <p:grpSpPr>
        <a:xfrm>
          <a:off x="0" y="0"/>
          <a:ext cx="0" cy="0"/>
          <a:chOff x="0" y="0"/>
          <a:chExt cx="0" cy="0"/>
        </a:xfrm>
      </p:grpSpPr>
      <p:sp>
        <p:nvSpPr>
          <p:cNvPr id="15425" name="Google Shape;15425;gab35b81d5b_0_3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26" name="Google Shape;15426;gab35b81d5b_0_3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40" name="Shape 15440"/>
        <p:cNvGrpSpPr/>
        <p:nvPr/>
      </p:nvGrpSpPr>
      <p:grpSpPr>
        <a:xfrm>
          <a:off x="0" y="0"/>
          <a:ext cx="0" cy="0"/>
          <a:chOff x="0" y="0"/>
          <a:chExt cx="0" cy="0"/>
        </a:xfrm>
      </p:grpSpPr>
      <p:sp>
        <p:nvSpPr>
          <p:cNvPr id="15441" name="Google Shape;15441;ga2b3d69dc3_2_13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42" name="Google Shape;15442;ga2b3d69dc3_2_13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35" name="Shape 15535"/>
        <p:cNvGrpSpPr/>
        <p:nvPr/>
      </p:nvGrpSpPr>
      <p:grpSpPr>
        <a:xfrm>
          <a:off x="0" y="0"/>
          <a:ext cx="0" cy="0"/>
          <a:chOff x="0" y="0"/>
          <a:chExt cx="0" cy="0"/>
        </a:xfrm>
      </p:grpSpPr>
      <p:sp>
        <p:nvSpPr>
          <p:cNvPr id="15536" name="Google Shape;15536;ga2b3d69dc3_2_12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37" name="Google Shape;15537;ga2b3d69dc3_2_12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32" name="Shape 15632"/>
        <p:cNvGrpSpPr/>
        <p:nvPr/>
      </p:nvGrpSpPr>
      <p:grpSpPr>
        <a:xfrm>
          <a:off x="0" y="0"/>
          <a:ext cx="0" cy="0"/>
          <a:chOff x="0" y="0"/>
          <a:chExt cx="0" cy="0"/>
        </a:xfrm>
      </p:grpSpPr>
      <p:sp>
        <p:nvSpPr>
          <p:cNvPr id="15633" name="Google Shape;15633;ga2b3d69dc3_2_8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4" name="Google Shape;15634;ga2b3d69dc3_2_8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57" name="Shape 15657"/>
        <p:cNvGrpSpPr/>
        <p:nvPr/>
      </p:nvGrpSpPr>
      <p:grpSpPr>
        <a:xfrm>
          <a:off x="0" y="0"/>
          <a:ext cx="0" cy="0"/>
          <a:chOff x="0" y="0"/>
          <a:chExt cx="0" cy="0"/>
        </a:xfrm>
      </p:grpSpPr>
      <p:sp>
        <p:nvSpPr>
          <p:cNvPr id="15658" name="Google Shape;15658;ga2b3d69dc3_2_6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59" name="Google Shape;15659;ga2b3d69dc3_2_6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80" name="Shape 15680"/>
        <p:cNvGrpSpPr/>
        <p:nvPr/>
      </p:nvGrpSpPr>
      <p:grpSpPr>
        <a:xfrm>
          <a:off x="0" y="0"/>
          <a:ext cx="0" cy="0"/>
          <a:chOff x="0" y="0"/>
          <a:chExt cx="0" cy="0"/>
        </a:xfrm>
      </p:grpSpPr>
      <p:sp>
        <p:nvSpPr>
          <p:cNvPr id="15681" name="Google Shape;15681;ga2b3d69dc3_2_9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82" name="Google Shape;15682;ga2b3d69dc3_2_9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14" name="Shape 15714"/>
        <p:cNvGrpSpPr/>
        <p:nvPr/>
      </p:nvGrpSpPr>
      <p:grpSpPr>
        <a:xfrm>
          <a:off x="0" y="0"/>
          <a:ext cx="0" cy="0"/>
          <a:chOff x="0" y="0"/>
          <a:chExt cx="0" cy="0"/>
        </a:xfrm>
      </p:grpSpPr>
      <p:sp>
        <p:nvSpPr>
          <p:cNvPr id="15715" name="Google Shape;15715;ga2b3d69dc3_2_9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16" name="Google Shape;15716;ga2b3d69dc3_2_9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35" name="Shape 15735"/>
        <p:cNvGrpSpPr/>
        <p:nvPr/>
      </p:nvGrpSpPr>
      <p:grpSpPr>
        <a:xfrm>
          <a:off x="0" y="0"/>
          <a:ext cx="0" cy="0"/>
          <a:chOff x="0" y="0"/>
          <a:chExt cx="0" cy="0"/>
        </a:xfrm>
      </p:grpSpPr>
      <p:sp>
        <p:nvSpPr>
          <p:cNvPr id="15736" name="Google Shape;15736;ga2b3d69dc3_2_9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37" name="Google Shape;15737;ga2b3d69dc3_2_9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64" name="Shape 15764"/>
        <p:cNvGrpSpPr/>
        <p:nvPr/>
      </p:nvGrpSpPr>
      <p:grpSpPr>
        <a:xfrm>
          <a:off x="0" y="0"/>
          <a:ext cx="0" cy="0"/>
          <a:chOff x="0" y="0"/>
          <a:chExt cx="0" cy="0"/>
        </a:xfrm>
      </p:grpSpPr>
      <p:sp>
        <p:nvSpPr>
          <p:cNvPr id="15765" name="Google Shape;15765;ga2b3d69dc3_2_9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66" name="Google Shape;15766;ga2b3d69dc3_2_9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91" name="Shape 15791"/>
        <p:cNvGrpSpPr/>
        <p:nvPr/>
      </p:nvGrpSpPr>
      <p:grpSpPr>
        <a:xfrm>
          <a:off x="0" y="0"/>
          <a:ext cx="0" cy="0"/>
          <a:chOff x="0" y="0"/>
          <a:chExt cx="0" cy="0"/>
        </a:xfrm>
      </p:grpSpPr>
      <p:sp>
        <p:nvSpPr>
          <p:cNvPr id="15792" name="Google Shape;15792;gab35b81d5b_0_239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93" name="Google Shape;15793;gab35b81d5b_0_239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7" name="Shape 10287"/>
        <p:cNvGrpSpPr/>
        <p:nvPr/>
      </p:nvGrpSpPr>
      <p:grpSpPr>
        <a:xfrm>
          <a:off x="0" y="0"/>
          <a:ext cx="0" cy="0"/>
          <a:chOff x="0" y="0"/>
          <a:chExt cx="0" cy="0"/>
        </a:xfrm>
      </p:grpSpPr>
      <p:sp>
        <p:nvSpPr>
          <p:cNvPr id="10288" name="Google Shape;10288;g6e7e45355d_0_2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9" name="Google Shape;10289;g6e7e45355d_0_2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15" name="Shape 15815"/>
        <p:cNvGrpSpPr/>
        <p:nvPr/>
      </p:nvGrpSpPr>
      <p:grpSpPr>
        <a:xfrm>
          <a:off x="0" y="0"/>
          <a:ext cx="0" cy="0"/>
          <a:chOff x="0" y="0"/>
          <a:chExt cx="0" cy="0"/>
        </a:xfrm>
      </p:grpSpPr>
      <p:sp>
        <p:nvSpPr>
          <p:cNvPr id="15816" name="Google Shape;15816;g6edfa80311_0_37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17" name="Google Shape;15817;g6edfa80311_0_37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67" name="Shape 15867"/>
        <p:cNvGrpSpPr/>
        <p:nvPr/>
      </p:nvGrpSpPr>
      <p:grpSpPr>
        <a:xfrm>
          <a:off x="0" y="0"/>
          <a:ext cx="0" cy="0"/>
          <a:chOff x="0" y="0"/>
          <a:chExt cx="0" cy="0"/>
        </a:xfrm>
      </p:grpSpPr>
      <p:sp>
        <p:nvSpPr>
          <p:cNvPr id="15868" name="Google Shape;15868;g6edfa80311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69" name="Google Shape;15869;g6edfa80311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73" name="Shape 16673"/>
        <p:cNvGrpSpPr/>
        <p:nvPr/>
      </p:nvGrpSpPr>
      <p:grpSpPr>
        <a:xfrm>
          <a:off x="0" y="0"/>
          <a:ext cx="0" cy="0"/>
          <a:chOff x="0" y="0"/>
          <a:chExt cx="0" cy="0"/>
        </a:xfrm>
      </p:grpSpPr>
      <p:sp>
        <p:nvSpPr>
          <p:cNvPr id="16674" name="Google Shape;16674;ga2b3d69dc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75" name="Google Shape;16675;ga2b3d69dc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51" name="Shape 17251"/>
        <p:cNvGrpSpPr/>
        <p:nvPr/>
      </p:nvGrpSpPr>
      <p:grpSpPr>
        <a:xfrm>
          <a:off x="0" y="0"/>
          <a:ext cx="0" cy="0"/>
          <a:chOff x="0" y="0"/>
          <a:chExt cx="0" cy="0"/>
        </a:xfrm>
      </p:grpSpPr>
      <p:sp>
        <p:nvSpPr>
          <p:cNvPr id="17252" name="Google Shape;17252;g6edfa80311_0_37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53" name="Google Shape;17253;g6edfa80311_0_37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67" name="Shape 21067"/>
        <p:cNvGrpSpPr/>
        <p:nvPr/>
      </p:nvGrpSpPr>
      <p:grpSpPr>
        <a:xfrm>
          <a:off x="0" y="0"/>
          <a:ext cx="0" cy="0"/>
          <a:chOff x="0" y="0"/>
          <a:chExt cx="0" cy="0"/>
        </a:xfrm>
      </p:grpSpPr>
      <p:sp>
        <p:nvSpPr>
          <p:cNvPr id="21068" name="Google Shape;21068;ga2b3d69dc3_2_24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69" name="Google Shape;21069;ga2b3d69dc3_2_24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98" name="Shape 21698"/>
        <p:cNvGrpSpPr/>
        <p:nvPr/>
      </p:nvGrpSpPr>
      <p:grpSpPr>
        <a:xfrm>
          <a:off x="0" y="0"/>
          <a:ext cx="0" cy="0"/>
          <a:chOff x="0" y="0"/>
          <a:chExt cx="0" cy="0"/>
        </a:xfrm>
      </p:grpSpPr>
      <p:sp>
        <p:nvSpPr>
          <p:cNvPr id="21699" name="Google Shape;21699;gac530e472d_2_17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00" name="Google Shape;21700;gac530e472d_2_17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48" name="Shape 21748"/>
        <p:cNvGrpSpPr/>
        <p:nvPr/>
      </p:nvGrpSpPr>
      <p:grpSpPr>
        <a:xfrm>
          <a:off x="0" y="0"/>
          <a:ext cx="0" cy="0"/>
          <a:chOff x="0" y="0"/>
          <a:chExt cx="0" cy="0"/>
        </a:xfrm>
      </p:grpSpPr>
      <p:sp>
        <p:nvSpPr>
          <p:cNvPr id="21749" name="Google Shape;21749;g6edfa80311_0_37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50" name="Google Shape;21750;g6edfa80311_0_37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65" name="Shape 21765"/>
        <p:cNvGrpSpPr/>
        <p:nvPr/>
      </p:nvGrpSpPr>
      <p:grpSpPr>
        <a:xfrm>
          <a:off x="0" y="0"/>
          <a:ext cx="0" cy="0"/>
          <a:chOff x="0" y="0"/>
          <a:chExt cx="0" cy="0"/>
        </a:xfrm>
      </p:grpSpPr>
      <p:sp>
        <p:nvSpPr>
          <p:cNvPr id="21766" name="Google Shape;21766;g5423dbb84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67" name="Google Shape;21767;g5423dbb84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82" name="Shape 21782"/>
        <p:cNvGrpSpPr/>
        <p:nvPr/>
      </p:nvGrpSpPr>
      <p:grpSpPr>
        <a:xfrm>
          <a:off x="0" y="0"/>
          <a:ext cx="0" cy="0"/>
          <a:chOff x="0" y="0"/>
          <a:chExt cx="0" cy="0"/>
        </a:xfrm>
      </p:grpSpPr>
      <p:sp>
        <p:nvSpPr>
          <p:cNvPr id="21783" name="Google Shape;21783;SLIDES_API85915201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84" name="Google Shape;21784;SLIDES_API85915201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89" name="Shape 21789"/>
        <p:cNvGrpSpPr/>
        <p:nvPr/>
      </p:nvGrpSpPr>
      <p:grpSpPr>
        <a:xfrm>
          <a:off x="0" y="0"/>
          <a:ext cx="0" cy="0"/>
          <a:chOff x="0" y="0"/>
          <a:chExt cx="0" cy="0"/>
        </a:xfrm>
      </p:grpSpPr>
      <p:sp>
        <p:nvSpPr>
          <p:cNvPr id="21790" name="Google Shape;21790;g6edfa80311_0_17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91" name="Google Shape;21791;g6edfa80311_0_17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6" name="Shape 10306"/>
        <p:cNvGrpSpPr/>
        <p:nvPr/>
      </p:nvGrpSpPr>
      <p:grpSpPr>
        <a:xfrm>
          <a:off x="0" y="0"/>
          <a:ext cx="0" cy="0"/>
          <a:chOff x="0" y="0"/>
          <a:chExt cx="0" cy="0"/>
        </a:xfrm>
      </p:grpSpPr>
      <p:sp>
        <p:nvSpPr>
          <p:cNvPr id="10307" name="Google Shape;10307;ga2b3d69dc3_2_14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8" name="Google Shape;10308;ga2b3d69dc3_2_14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96" name="Shape 21796"/>
        <p:cNvGrpSpPr/>
        <p:nvPr/>
      </p:nvGrpSpPr>
      <p:grpSpPr>
        <a:xfrm>
          <a:off x="0" y="0"/>
          <a:ext cx="0" cy="0"/>
          <a:chOff x="0" y="0"/>
          <a:chExt cx="0" cy="0"/>
        </a:xfrm>
      </p:grpSpPr>
      <p:sp>
        <p:nvSpPr>
          <p:cNvPr id="21797" name="Google Shape;21797;g6edfa80311_0_179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98" name="Google Shape;21798;g6edfa80311_0_179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12" name="Shape 21812"/>
        <p:cNvGrpSpPr/>
        <p:nvPr/>
      </p:nvGrpSpPr>
      <p:grpSpPr>
        <a:xfrm>
          <a:off x="0" y="0"/>
          <a:ext cx="0" cy="0"/>
          <a:chOff x="0" y="0"/>
          <a:chExt cx="0" cy="0"/>
        </a:xfrm>
      </p:grpSpPr>
      <p:sp>
        <p:nvSpPr>
          <p:cNvPr id="21813" name="Google Shape;21813;gb397cad57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14" name="Google Shape;21814;gb397cad57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28" name="Shape 21828"/>
        <p:cNvGrpSpPr/>
        <p:nvPr/>
      </p:nvGrpSpPr>
      <p:grpSpPr>
        <a:xfrm>
          <a:off x="0" y="0"/>
          <a:ext cx="0" cy="0"/>
          <a:chOff x="0" y="0"/>
          <a:chExt cx="0" cy="0"/>
        </a:xfrm>
      </p:grpSpPr>
      <p:sp>
        <p:nvSpPr>
          <p:cNvPr id="21829" name="Google Shape;21829;g6edfa80311_0_17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30" name="Google Shape;21830;g6edfa80311_0_17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67" name="Shape 22167"/>
        <p:cNvGrpSpPr/>
        <p:nvPr/>
      </p:nvGrpSpPr>
      <p:grpSpPr>
        <a:xfrm>
          <a:off x="0" y="0"/>
          <a:ext cx="0" cy="0"/>
          <a:chOff x="0" y="0"/>
          <a:chExt cx="0" cy="0"/>
        </a:xfrm>
      </p:grpSpPr>
      <p:sp>
        <p:nvSpPr>
          <p:cNvPr id="22168" name="Google Shape;22168;g6edfa80311_0_18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69" name="Google Shape;22169;g6edfa80311_0_18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54" name="Shape 24954"/>
        <p:cNvGrpSpPr/>
        <p:nvPr/>
      </p:nvGrpSpPr>
      <p:grpSpPr>
        <a:xfrm>
          <a:off x="0" y="0"/>
          <a:ext cx="0" cy="0"/>
          <a:chOff x="0" y="0"/>
          <a:chExt cx="0" cy="0"/>
        </a:xfrm>
      </p:grpSpPr>
      <p:sp>
        <p:nvSpPr>
          <p:cNvPr id="24955" name="Google Shape;24955;g6edfa80311_0_21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56" name="Google Shape;24956;g6edfa80311_0_21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73" name="Shape 25373"/>
        <p:cNvGrpSpPr/>
        <p:nvPr/>
      </p:nvGrpSpPr>
      <p:grpSpPr>
        <a:xfrm>
          <a:off x="0" y="0"/>
          <a:ext cx="0" cy="0"/>
          <a:chOff x="0" y="0"/>
          <a:chExt cx="0" cy="0"/>
        </a:xfrm>
      </p:grpSpPr>
      <p:sp>
        <p:nvSpPr>
          <p:cNvPr id="25374" name="Google Shape;25374;g6edfa80311_0_21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75" name="Google Shape;25375;g6edfa80311_0_21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43" name="Shape 25543"/>
        <p:cNvGrpSpPr/>
        <p:nvPr/>
      </p:nvGrpSpPr>
      <p:grpSpPr>
        <a:xfrm>
          <a:off x="0" y="0"/>
          <a:ext cx="0" cy="0"/>
          <a:chOff x="0" y="0"/>
          <a:chExt cx="0" cy="0"/>
        </a:xfrm>
      </p:grpSpPr>
      <p:sp>
        <p:nvSpPr>
          <p:cNvPr id="25544" name="Google Shape;25544;g6edfa80311_0_21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45" name="Google Shape;25545;g6edfa80311_0_21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48" name="Shape 25948"/>
        <p:cNvGrpSpPr/>
        <p:nvPr/>
      </p:nvGrpSpPr>
      <p:grpSpPr>
        <a:xfrm>
          <a:off x="0" y="0"/>
          <a:ext cx="0" cy="0"/>
          <a:chOff x="0" y="0"/>
          <a:chExt cx="0" cy="0"/>
        </a:xfrm>
      </p:grpSpPr>
      <p:sp>
        <p:nvSpPr>
          <p:cNvPr id="25949" name="Google Shape;25949;g6edfa80311_0_22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50" name="Google Shape;25950;g6edfa80311_0_22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28" name="Shape 26328"/>
        <p:cNvGrpSpPr/>
        <p:nvPr/>
      </p:nvGrpSpPr>
      <p:grpSpPr>
        <a:xfrm>
          <a:off x="0" y="0"/>
          <a:ext cx="0" cy="0"/>
          <a:chOff x="0" y="0"/>
          <a:chExt cx="0" cy="0"/>
        </a:xfrm>
      </p:grpSpPr>
      <p:sp>
        <p:nvSpPr>
          <p:cNvPr id="26329" name="Google Shape;26329;g6edfa80311_0_33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30" name="Google Shape;26330;g6edfa80311_0_33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7" name="Shape 10357"/>
        <p:cNvGrpSpPr/>
        <p:nvPr/>
      </p:nvGrpSpPr>
      <p:grpSpPr>
        <a:xfrm>
          <a:off x="0" y="0"/>
          <a:ext cx="0" cy="0"/>
          <a:chOff x="0" y="0"/>
          <a:chExt cx="0" cy="0"/>
        </a:xfrm>
      </p:grpSpPr>
      <p:sp>
        <p:nvSpPr>
          <p:cNvPr id="10358" name="Google Shape;10358;g6edfa80311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9" name="Google Shape;10359;g6edfa80311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5" name="Shape 10415"/>
        <p:cNvGrpSpPr/>
        <p:nvPr/>
      </p:nvGrpSpPr>
      <p:grpSpPr>
        <a:xfrm>
          <a:off x="0" y="0"/>
          <a:ext cx="0" cy="0"/>
          <a:chOff x="0" y="0"/>
          <a:chExt cx="0" cy="0"/>
        </a:xfrm>
      </p:grpSpPr>
      <p:sp>
        <p:nvSpPr>
          <p:cNvPr id="10416" name="Google Shape;10416;ga2b3d69dc3_2_12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7" name="Google Shape;10417;ga2b3d69dc3_2_12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8" name="Shape 8"/>
        <p:cNvGrpSpPr/>
        <p:nvPr/>
      </p:nvGrpSpPr>
      <p:grpSpPr>
        <a:xfrm>
          <a:off x="0" y="0"/>
          <a:ext cx="0" cy="0"/>
          <a:chOff x="0" y="0"/>
          <a:chExt cx="0" cy="0"/>
        </a:xfrm>
      </p:grpSpPr>
      <p:sp>
        <p:nvSpPr>
          <p:cNvPr id="9" name="Google Shape;9;p2"/>
          <p:cNvSpPr/>
          <p:nvPr/>
        </p:nvSpPr>
        <p:spPr>
          <a:xfrm>
            <a:off x="319350" y="243900"/>
            <a:ext cx="8505300" cy="46557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1589700" y="2044500"/>
            <a:ext cx="5964600" cy="18291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SzPts val="5200"/>
              <a:buNone/>
              <a:defRPr sz="5200"/>
            </a:lvl1pPr>
            <a:lvl2pPr lvl="1" algn="ctr">
              <a:lnSpc>
                <a:spcPct val="90000"/>
              </a:lnSpc>
              <a:spcBef>
                <a:spcPts val="0"/>
              </a:spcBef>
              <a:spcAft>
                <a:spcPts val="0"/>
              </a:spcAft>
              <a:buSzPts val="5200"/>
              <a:buNone/>
              <a:defRPr sz="5200"/>
            </a:lvl2pPr>
            <a:lvl3pPr lvl="2" algn="ctr">
              <a:lnSpc>
                <a:spcPct val="90000"/>
              </a:lnSpc>
              <a:spcBef>
                <a:spcPts val="0"/>
              </a:spcBef>
              <a:spcAft>
                <a:spcPts val="0"/>
              </a:spcAft>
              <a:buSzPts val="5200"/>
              <a:buNone/>
              <a:defRPr sz="5200"/>
            </a:lvl3pPr>
            <a:lvl4pPr lvl="3" algn="ctr">
              <a:lnSpc>
                <a:spcPct val="90000"/>
              </a:lnSpc>
              <a:spcBef>
                <a:spcPts val="0"/>
              </a:spcBef>
              <a:spcAft>
                <a:spcPts val="0"/>
              </a:spcAft>
              <a:buSzPts val="5200"/>
              <a:buNone/>
              <a:defRPr sz="5200"/>
            </a:lvl4pPr>
            <a:lvl5pPr lvl="4" algn="ctr">
              <a:lnSpc>
                <a:spcPct val="90000"/>
              </a:lnSpc>
              <a:spcBef>
                <a:spcPts val="0"/>
              </a:spcBef>
              <a:spcAft>
                <a:spcPts val="0"/>
              </a:spcAft>
              <a:buSzPts val="5200"/>
              <a:buNone/>
              <a:defRPr sz="5200"/>
            </a:lvl5pPr>
            <a:lvl6pPr lvl="5" algn="ctr">
              <a:lnSpc>
                <a:spcPct val="90000"/>
              </a:lnSpc>
              <a:spcBef>
                <a:spcPts val="0"/>
              </a:spcBef>
              <a:spcAft>
                <a:spcPts val="0"/>
              </a:spcAft>
              <a:buSzPts val="5200"/>
              <a:buNone/>
              <a:defRPr sz="5200"/>
            </a:lvl6pPr>
            <a:lvl7pPr lvl="6" algn="ctr">
              <a:lnSpc>
                <a:spcPct val="90000"/>
              </a:lnSpc>
              <a:spcBef>
                <a:spcPts val="0"/>
              </a:spcBef>
              <a:spcAft>
                <a:spcPts val="0"/>
              </a:spcAft>
              <a:buSzPts val="5200"/>
              <a:buNone/>
              <a:defRPr sz="5200"/>
            </a:lvl7pPr>
            <a:lvl8pPr lvl="7" algn="ctr">
              <a:lnSpc>
                <a:spcPct val="90000"/>
              </a:lnSpc>
              <a:spcBef>
                <a:spcPts val="0"/>
              </a:spcBef>
              <a:spcAft>
                <a:spcPts val="0"/>
              </a:spcAft>
              <a:buSzPts val="5200"/>
              <a:buNone/>
              <a:defRPr sz="5200"/>
            </a:lvl8pPr>
            <a:lvl9pPr lvl="8" algn="ctr">
              <a:lnSpc>
                <a:spcPct val="90000"/>
              </a:lnSpc>
              <a:spcBef>
                <a:spcPts val="0"/>
              </a:spcBef>
              <a:spcAft>
                <a:spcPts val="0"/>
              </a:spcAft>
              <a:buSzPts val="5200"/>
              <a:buNone/>
              <a:defRPr sz="5200"/>
            </a:lvl9pPr>
          </a:lstStyle>
          <a:p/>
        </p:txBody>
      </p:sp>
      <p:sp>
        <p:nvSpPr>
          <p:cNvPr id="11" name="Google Shape;11;p2"/>
          <p:cNvSpPr txBox="1"/>
          <p:nvPr>
            <p:ph idx="1" type="subTitle"/>
          </p:nvPr>
        </p:nvSpPr>
        <p:spPr>
          <a:xfrm>
            <a:off x="1753050" y="3757375"/>
            <a:ext cx="56379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2800"/>
              <a:buNone/>
              <a:defRPr sz="28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90" name="Shape 1890"/>
        <p:cNvGrpSpPr/>
        <p:nvPr/>
      </p:nvGrpSpPr>
      <p:grpSpPr>
        <a:xfrm>
          <a:off x="0" y="0"/>
          <a:ext cx="0" cy="0"/>
          <a:chOff x="0" y="0"/>
          <a:chExt cx="0" cy="0"/>
        </a:xfrm>
      </p:grpSpPr>
      <p:sp>
        <p:nvSpPr>
          <p:cNvPr id="1891" name="Google Shape;1891;p11"/>
          <p:cNvSpPr txBox="1"/>
          <p:nvPr>
            <p:ph hasCustomPrompt="1" type="title"/>
          </p:nvPr>
        </p:nvSpPr>
        <p:spPr>
          <a:xfrm>
            <a:off x="1949125" y="1106125"/>
            <a:ext cx="52458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892" name="Google Shape;1892;p11"/>
          <p:cNvSpPr txBox="1"/>
          <p:nvPr>
            <p:ph idx="1" type="body"/>
          </p:nvPr>
        </p:nvSpPr>
        <p:spPr>
          <a:xfrm>
            <a:off x="1949075" y="3152225"/>
            <a:ext cx="5245800" cy="717600"/>
          </a:xfrm>
          <a:prstGeom prst="rect">
            <a:avLst/>
          </a:prstGeom>
        </p:spPr>
        <p:txBody>
          <a:bodyPr anchorCtr="0" anchor="t" bIns="91425" lIns="91425" spcFirstLastPara="1" rIns="91425" wrap="square" tIns="91425">
            <a:noAutofit/>
          </a:bodyPr>
          <a:lstStyle>
            <a:lvl1pPr indent="-355600" lvl="0" marL="457200" algn="ctr">
              <a:spcBef>
                <a:spcPts val="0"/>
              </a:spcBef>
              <a:spcAft>
                <a:spcPts val="0"/>
              </a:spcAft>
              <a:buSzPts val="2000"/>
              <a:buChar char="●"/>
              <a:defRPr sz="2000"/>
            </a:lvl1pPr>
            <a:lvl2pPr indent="-355600" lvl="1" marL="914400" algn="ctr">
              <a:spcBef>
                <a:spcPts val="1600"/>
              </a:spcBef>
              <a:spcAft>
                <a:spcPts val="0"/>
              </a:spcAft>
              <a:buSzPts val="2000"/>
              <a:buChar char="○"/>
              <a:defRPr sz="2000"/>
            </a:lvl2pPr>
            <a:lvl3pPr indent="-355600" lvl="2" marL="1371600" algn="ctr">
              <a:spcBef>
                <a:spcPts val="1600"/>
              </a:spcBef>
              <a:spcAft>
                <a:spcPts val="0"/>
              </a:spcAft>
              <a:buSzPts val="2000"/>
              <a:buChar char="■"/>
              <a:defRPr sz="2000"/>
            </a:lvl3pPr>
            <a:lvl4pPr indent="-355600" lvl="3" marL="1828800" algn="ctr">
              <a:spcBef>
                <a:spcPts val="1600"/>
              </a:spcBef>
              <a:spcAft>
                <a:spcPts val="0"/>
              </a:spcAft>
              <a:buSzPts val="2000"/>
              <a:buChar char="●"/>
              <a:defRPr sz="2000"/>
            </a:lvl4pPr>
            <a:lvl5pPr indent="-355600" lvl="4" marL="2286000" algn="ctr">
              <a:spcBef>
                <a:spcPts val="1600"/>
              </a:spcBef>
              <a:spcAft>
                <a:spcPts val="0"/>
              </a:spcAft>
              <a:buSzPts val="2000"/>
              <a:buChar char="○"/>
              <a:defRPr sz="2000"/>
            </a:lvl5pPr>
            <a:lvl6pPr indent="-355600" lvl="5" marL="2743200" algn="ctr">
              <a:spcBef>
                <a:spcPts val="1600"/>
              </a:spcBef>
              <a:spcAft>
                <a:spcPts val="0"/>
              </a:spcAft>
              <a:buSzPts val="2000"/>
              <a:buChar char="■"/>
              <a:defRPr sz="2000"/>
            </a:lvl6pPr>
            <a:lvl7pPr indent="-355600" lvl="6" marL="3200400" algn="ctr">
              <a:spcBef>
                <a:spcPts val="1600"/>
              </a:spcBef>
              <a:spcAft>
                <a:spcPts val="0"/>
              </a:spcAft>
              <a:buSzPts val="2000"/>
              <a:buChar char="●"/>
              <a:defRPr sz="2000"/>
            </a:lvl7pPr>
            <a:lvl8pPr indent="-355600" lvl="7" marL="3657600" algn="ctr">
              <a:spcBef>
                <a:spcPts val="1600"/>
              </a:spcBef>
              <a:spcAft>
                <a:spcPts val="0"/>
              </a:spcAft>
              <a:buSzPts val="2000"/>
              <a:buChar char="○"/>
              <a:defRPr sz="2000"/>
            </a:lvl8pPr>
            <a:lvl9pPr indent="-355600" lvl="8" marL="4114800" algn="ctr">
              <a:spcBef>
                <a:spcPts val="1600"/>
              </a:spcBef>
              <a:spcAft>
                <a:spcPts val="1600"/>
              </a:spcAft>
              <a:buSzPts val="2000"/>
              <a:buChar char="■"/>
              <a:defRPr sz="20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893" name="Shape 189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bg>
      <p:bgPr>
        <a:solidFill>
          <a:schemeClr val="accent6"/>
        </a:solidFill>
      </p:bgPr>
    </p:bg>
    <p:spTree>
      <p:nvGrpSpPr>
        <p:cNvPr id="1894" name="Shape 1894"/>
        <p:cNvGrpSpPr/>
        <p:nvPr/>
      </p:nvGrpSpPr>
      <p:grpSpPr>
        <a:xfrm>
          <a:off x="0" y="0"/>
          <a:ext cx="0" cy="0"/>
          <a:chOff x="0" y="0"/>
          <a:chExt cx="0" cy="0"/>
        </a:xfrm>
      </p:grpSpPr>
      <p:cxnSp>
        <p:nvCxnSpPr>
          <p:cNvPr id="1895" name="Google Shape;1895;p13"/>
          <p:cNvCxnSpPr/>
          <p:nvPr/>
        </p:nvCxnSpPr>
        <p:spPr>
          <a:xfrm>
            <a:off x="1039500" y="2424889"/>
            <a:ext cx="7065000" cy="0"/>
          </a:xfrm>
          <a:prstGeom prst="straightConnector1">
            <a:avLst/>
          </a:prstGeom>
          <a:noFill/>
          <a:ln cap="flat" cmpd="sng" w="28575">
            <a:solidFill>
              <a:schemeClr val="accent1"/>
            </a:solidFill>
            <a:prstDash val="solid"/>
            <a:round/>
            <a:headEnd len="med" w="med" type="none"/>
            <a:tailEnd len="med" w="med" type="none"/>
          </a:ln>
        </p:spPr>
      </p:cxnSp>
      <p:cxnSp>
        <p:nvCxnSpPr>
          <p:cNvPr id="1896" name="Google Shape;1896;p13"/>
          <p:cNvCxnSpPr/>
          <p:nvPr/>
        </p:nvCxnSpPr>
        <p:spPr>
          <a:xfrm>
            <a:off x="1039500" y="3608864"/>
            <a:ext cx="7065000" cy="0"/>
          </a:xfrm>
          <a:prstGeom prst="straightConnector1">
            <a:avLst/>
          </a:prstGeom>
          <a:noFill/>
          <a:ln cap="flat" cmpd="sng" w="28575">
            <a:solidFill>
              <a:schemeClr val="accent1"/>
            </a:solidFill>
            <a:prstDash val="solid"/>
            <a:round/>
            <a:headEnd len="med" w="med" type="none"/>
            <a:tailEnd len="med" w="med" type="none"/>
          </a:ln>
        </p:spPr>
      </p:cxnSp>
      <p:sp>
        <p:nvSpPr>
          <p:cNvPr id="1897" name="Google Shape;1897;p1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98" name="Google Shape;1898;p13"/>
          <p:cNvSpPr txBox="1"/>
          <p:nvPr>
            <p:ph idx="2" type="title"/>
          </p:nvPr>
        </p:nvSpPr>
        <p:spPr>
          <a:xfrm>
            <a:off x="1148450" y="1397525"/>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899" name="Google Shape;1899;p13"/>
          <p:cNvSpPr txBox="1"/>
          <p:nvPr>
            <p:ph idx="1" type="subTitle"/>
          </p:nvPr>
        </p:nvSpPr>
        <p:spPr>
          <a:xfrm>
            <a:off x="1148450" y="1657334"/>
            <a:ext cx="3088800" cy="39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00" name="Google Shape;1900;p13"/>
          <p:cNvSpPr txBox="1"/>
          <p:nvPr>
            <p:ph idx="3" type="title"/>
          </p:nvPr>
        </p:nvSpPr>
        <p:spPr>
          <a:xfrm>
            <a:off x="1148450" y="2569096"/>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01" name="Google Shape;1901;p13"/>
          <p:cNvSpPr txBox="1"/>
          <p:nvPr>
            <p:ph idx="4" type="subTitle"/>
          </p:nvPr>
        </p:nvSpPr>
        <p:spPr>
          <a:xfrm>
            <a:off x="1148450" y="2828905"/>
            <a:ext cx="3088800" cy="39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02" name="Google Shape;1902;p13"/>
          <p:cNvSpPr txBox="1"/>
          <p:nvPr>
            <p:ph idx="5" type="title"/>
          </p:nvPr>
        </p:nvSpPr>
        <p:spPr>
          <a:xfrm>
            <a:off x="1148450" y="3740666"/>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03" name="Google Shape;1903;p13"/>
          <p:cNvSpPr txBox="1"/>
          <p:nvPr>
            <p:ph idx="6" type="subTitle"/>
          </p:nvPr>
        </p:nvSpPr>
        <p:spPr>
          <a:xfrm>
            <a:off x="1148450" y="4000475"/>
            <a:ext cx="30888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04" name="Google Shape;1904;p13"/>
          <p:cNvSpPr txBox="1"/>
          <p:nvPr>
            <p:ph idx="7" type="title"/>
          </p:nvPr>
        </p:nvSpPr>
        <p:spPr>
          <a:xfrm>
            <a:off x="4906750" y="1397525"/>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05" name="Google Shape;1905;p13"/>
          <p:cNvSpPr txBox="1"/>
          <p:nvPr>
            <p:ph idx="8" type="subTitle"/>
          </p:nvPr>
        </p:nvSpPr>
        <p:spPr>
          <a:xfrm>
            <a:off x="4906750" y="1657338"/>
            <a:ext cx="3088800" cy="39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06" name="Google Shape;1906;p13"/>
          <p:cNvSpPr txBox="1"/>
          <p:nvPr>
            <p:ph idx="9" type="title"/>
          </p:nvPr>
        </p:nvSpPr>
        <p:spPr>
          <a:xfrm>
            <a:off x="4906750" y="2569107"/>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07" name="Google Shape;1907;p13"/>
          <p:cNvSpPr txBox="1"/>
          <p:nvPr>
            <p:ph idx="13" type="subTitle"/>
          </p:nvPr>
        </p:nvSpPr>
        <p:spPr>
          <a:xfrm>
            <a:off x="4906750" y="2828920"/>
            <a:ext cx="3088800" cy="39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1908" name="Google Shape;1908;p13"/>
          <p:cNvGrpSpPr/>
          <p:nvPr/>
        </p:nvGrpSpPr>
        <p:grpSpPr>
          <a:xfrm>
            <a:off x="7230575" y="3501811"/>
            <a:ext cx="1540410" cy="1636035"/>
            <a:chOff x="7230575" y="3501811"/>
            <a:chExt cx="1540410" cy="1636035"/>
          </a:xfrm>
        </p:grpSpPr>
        <p:grpSp>
          <p:nvGrpSpPr>
            <p:cNvPr id="1909" name="Google Shape;1909;p13"/>
            <p:cNvGrpSpPr/>
            <p:nvPr/>
          </p:nvGrpSpPr>
          <p:grpSpPr>
            <a:xfrm>
              <a:off x="7655512" y="4362305"/>
              <a:ext cx="775528" cy="775540"/>
              <a:chOff x="7655512" y="4362305"/>
              <a:chExt cx="775528" cy="775540"/>
            </a:xfrm>
          </p:grpSpPr>
          <p:sp>
            <p:nvSpPr>
              <p:cNvPr id="1910" name="Google Shape;1910;p13"/>
              <p:cNvSpPr/>
              <p:nvPr/>
            </p:nvSpPr>
            <p:spPr>
              <a:xfrm flipH="1">
                <a:off x="7825485" y="5042204"/>
                <a:ext cx="95633" cy="95641"/>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3"/>
              <p:cNvSpPr/>
              <p:nvPr/>
            </p:nvSpPr>
            <p:spPr>
              <a:xfrm flipH="1">
                <a:off x="7921094" y="5042204"/>
                <a:ext cx="74382" cy="95641"/>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3"/>
              <p:cNvSpPr/>
              <p:nvPr/>
            </p:nvSpPr>
            <p:spPr>
              <a:xfrm flipH="1">
                <a:off x="7995449" y="5042204"/>
                <a:ext cx="85020" cy="95641"/>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3"/>
              <p:cNvSpPr/>
              <p:nvPr/>
            </p:nvSpPr>
            <p:spPr>
              <a:xfrm flipH="1">
                <a:off x="8080438" y="5042204"/>
                <a:ext cx="95649" cy="95641"/>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3"/>
              <p:cNvSpPr/>
              <p:nvPr/>
            </p:nvSpPr>
            <p:spPr>
              <a:xfrm flipH="1">
                <a:off x="7825485" y="4957212"/>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3"/>
              <p:cNvSpPr/>
              <p:nvPr/>
            </p:nvSpPr>
            <p:spPr>
              <a:xfrm flipH="1">
                <a:off x="7921094" y="4957212"/>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3"/>
              <p:cNvSpPr/>
              <p:nvPr/>
            </p:nvSpPr>
            <p:spPr>
              <a:xfrm flipH="1">
                <a:off x="7995449" y="4957212"/>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3"/>
              <p:cNvSpPr/>
              <p:nvPr/>
            </p:nvSpPr>
            <p:spPr>
              <a:xfrm flipH="1">
                <a:off x="8080438" y="4957212"/>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3"/>
              <p:cNvSpPr/>
              <p:nvPr/>
            </p:nvSpPr>
            <p:spPr>
              <a:xfrm flipH="1">
                <a:off x="7825485" y="4872228"/>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3"/>
              <p:cNvSpPr/>
              <p:nvPr/>
            </p:nvSpPr>
            <p:spPr>
              <a:xfrm flipH="1">
                <a:off x="7921094" y="4872228"/>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3"/>
              <p:cNvSpPr/>
              <p:nvPr/>
            </p:nvSpPr>
            <p:spPr>
              <a:xfrm flipH="1">
                <a:off x="7995449" y="4872228"/>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3"/>
              <p:cNvSpPr/>
              <p:nvPr/>
            </p:nvSpPr>
            <p:spPr>
              <a:xfrm flipH="1">
                <a:off x="8080438" y="4872228"/>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3"/>
              <p:cNvSpPr/>
              <p:nvPr/>
            </p:nvSpPr>
            <p:spPr>
              <a:xfrm flipH="1">
                <a:off x="7825485" y="4787235"/>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3"/>
              <p:cNvSpPr/>
              <p:nvPr/>
            </p:nvSpPr>
            <p:spPr>
              <a:xfrm flipH="1">
                <a:off x="7921094" y="4787235"/>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3"/>
              <p:cNvSpPr/>
              <p:nvPr/>
            </p:nvSpPr>
            <p:spPr>
              <a:xfrm flipH="1">
                <a:off x="7995449" y="478723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3"/>
              <p:cNvSpPr/>
              <p:nvPr/>
            </p:nvSpPr>
            <p:spPr>
              <a:xfrm flipH="1">
                <a:off x="8080438" y="4787235"/>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3"/>
              <p:cNvSpPr/>
              <p:nvPr/>
            </p:nvSpPr>
            <p:spPr>
              <a:xfrm flipH="1">
                <a:off x="7825485" y="4702251"/>
                <a:ext cx="95633" cy="85012"/>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3"/>
              <p:cNvSpPr/>
              <p:nvPr/>
            </p:nvSpPr>
            <p:spPr>
              <a:xfrm flipH="1">
                <a:off x="7921094" y="4702251"/>
                <a:ext cx="74382" cy="85012"/>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3"/>
              <p:cNvSpPr/>
              <p:nvPr/>
            </p:nvSpPr>
            <p:spPr>
              <a:xfrm flipH="1">
                <a:off x="7995449" y="4702251"/>
                <a:ext cx="85020" cy="85012"/>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3"/>
              <p:cNvSpPr/>
              <p:nvPr/>
            </p:nvSpPr>
            <p:spPr>
              <a:xfrm flipH="1">
                <a:off x="8080438" y="4702251"/>
                <a:ext cx="95649" cy="85012"/>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3"/>
              <p:cNvSpPr/>
              <p:nvPr/>
            </p:nvSpPr>
            <p:spPr>
              <a:xfrm flipH="1">
                <a:off x="7655512"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3"/>
              <p:cNvSpPr/>
              <p:nvPr/>
            </p:nvSpPr>
            <p:spPr>
              <a:xfrm flipH="1">
                <a:off x="7740496"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3"/>
              <p:cNvSpPr/>
              <p:nvPr/>
            </p:nvSpPr>
            <p:spPr>
              <a:xfrm flipH="1">
                <a:off x="7825485" y="4617267"/>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3"/>
              <p:cNvSpPr/>
              <p:nvPr/>
            </p:nvSpPr>
            <p:spPr>
              <a:xfrm flipH="1">
                <a:off x="7921094" y="4617267"/>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3"/>
              <p:cNvSpPr/>
              <p:nvPr/>
            </p:nvSpPr>
            <p:spPr>
              <a:xfrm flipH="1">
                <a:off x="7995449"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3"/>
              <p:cNvSpPr/>
              <p:nvPr/>
            </p:nvSpPr>
            <p:spPr>
              <a:xfrm flipH="1">
                <a:off x="8080438" y="4617267"/>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3"/>
              <p:cNvSpPr/>
              <p:nvPr/>
            </p:nvSpPr>
            <p:spPr>
              <a:xfrm flipH="1">
                <a:off x="8176054" y="4617267"/>
                <a:ext cx="74390" cy="85012"/>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3"/>
              <p:cNvSpPr/>
              <p:nvPr/>
            </p:nvSpPr>
            <p:spPr>
              <a:xfrm flipH="1">
                <a:off x="8250417"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3"/>
              <p:cNvSpPr/>
              <p:nvPr/>
            </p:nvSpPr>
            <p:spPr>
              <a:xfrm flipH="1">
                <a:off x="8335399" y="4617267"/>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3"/>
              <p:cNvSpPr/>
              <p:nvPr/>
            </p:nvSpPr>
            <p:spPr>
              <a:xfrm flipH="1">
                <a:off x="7655512" y="4532274"/>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3"/>
              <p:cNvSpPr/>
              <p:nvPr/>
            </p:nvSpPr>
            <p:spPr>
              <a:xfrm flipH="1">
                <a:off x="7995449" y="4532274"/>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3"/>
              <p:cNvSpPr/>
              <p:nvPr/>
            </p:nvSpPr>
            <p:spPr>
              <a:xfrm flipH="1">
                <a:off x="8335399" y="4532274"/>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3"/>
              <p:cNvSpPr/>
              <p:nvPr/>
            </p:nvSpPr>
            <p:spPr>
              <a:xfrm flipH="1">
                <a:off x="7655512" y="4447290"/>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3"/>
              <p:cNvSpPr/>
              <p:nvPr/>
            </p:nvSpPr>
            <p:spPr>
              <a:xfrm flipH="1">
                <a:off x="7995449" y="4447290"/>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3"/>
              <p:cNvSpPr/>
              <p:nvPr/>
            </p:nvSpPr>
            <p:spPr>
              <a:xfrm flipH="1">
                <a:off x="8335399" y="4447290"/>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3"/>
              <p:cNvSpPr/>
              <p:nvPr/>
            </p:nvSpPr>
            <p:spPr>
              <a:xfrm flipH="1">
                <a:off x="7655512" y="4362305"/>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3"/>
              <p:cNvSpPr/>
              <p:nvPr/>
            </p:nvSpPr>
            <p:spPr>
              <a:xfrm flipH="1">
                <a:off x="7995449" y="436230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3"/>
              <p:cNvSpPr/>
              <p:nvPr/>
            </p:nvSpPr>
            <p:spPr>
              <a:xfrm flipH="1">
                <a:off x="8335399" y="4362305"/>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8" name="Google Shape;1948;p13"/>
            <p:cNvSpPr/>
            <p:nvPr/>
          </p:nvSpPr>
          <p:spPr>
            <a:xfrm flipH="1">
              <a:off x="7315559" y="3767391"/>
              <a:ext cx="85020" cy="85020"/>
            </a:xfrm>
            <a:custGeom>
              <a:rect b="b" l="l" r="r" t="t"/>
              <a:pathLst>
                <a:path extrusionOk="0" h="10886" w="10886">
                  <a:moveTo>
                    <a:pt x="1" y="1"/>
                  </a:moveTo>
                  <a:lnTo>
                    <a:pt x="1"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3"/>
            <p:cNvSpPr/>
            <p:nvPr/>
          </p:nvSpPr>
          <p:spPr>
            <a:xfrm flipH="1">
              <a:off x="7655512" y="3767391"/>
              <a:ext cx="85012" cy="8502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3"/>
            <p:cNvSpPr/>
            <p:nvPr/>
          </p:nvSpPr>
          <p:spPr>
            <a:xfrm flipH="1">
              <a:off x="8080438" y="3671779"/>
              <a:ext cx="95649" cy="95641"/>
            </a:xfrm>
            <a:custGeom>
              <a:rect b="b" l="l" r="r" t="t"/>
              <a:pathLst>
                <a:path extrusionOk="0" h="12246" w="12247">
                  <a:moveTo>
                    <a:pt x="1" y="1"/>
                  </a:moveTo>
                  <a:lnTo>
                    <a:pt x="1" y="12246"/>
                  </a:lnTo>
                  <a:lnTo>
                    <a:pt x="12247" y="12246"/>
                  </a:lnTo>
                  <a:lnTo>
                    <a:pt x="122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3"/>
            <p:cNvSpPr/>
            <p:nvPr/>
          </p:nvSpPr>
          <p:spPr>
            <a:xfrm flipH="1">
              <a:off x="8685973" y="3597414"/>
              <a:ext cx="85012" cy="95641"/>
            </a:xfrm>
            <a:custGeom>
              <a:rect b="b" l="l" r="r" t="t"/>
              <a:pathLst>
                <a:path extrusionOk="0" h="12246" w="10885">
                  <a:moveTo>
                    <a:pt x="0" y="1"/>
                  </a:moveTo>
                  <a:lnTo>
                    <a:pt x="0" y="12245"/>
                  </a:lnTo>
                  <a:lnTo>
                    <a:pt x="10884" y="1224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3"/>
            <p:cNvSpPr/>
            <p:nvPr/>
          </p:nvSpPr>
          <p:spPr>
            <a:xfrm flipH="1">
              <a:off x="8685973" y="3767391"/>
              <a:ext cx="85012" cy="85020"/>
            </a:xfrm>
            <a:custGeom>
              <a:rect b="b" l="l" r="r" t="t"/>
              <a:pathLst>
                <a:path extrusionOk="0" h="10886" w="10885">
                  <a:moveTo>
                    <a:pt x="0" y="1"/>
                  </a:moveTo>
                  <a:lnTo>
                    <a:pt x="0" y="10885"/>
                  </a:lnTo>
                  <a:lnTo>
                    <a:pt x="10884" y="1088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3"/>
            <p:cNvSpPr/>
            <p:nvPr/>
          </p:nvSpPr>
          <p:spPr>
            <a:xfrm flipH="1">
              <a:off x="8176054" y="3501811"/>
              <a:ext cx="74390" cy="95633"/>
            </a:xfrm>
            <a:custGeom>
              <a:rect b="b" l="l" r="r" t="t"/>
              <a:pathLst>
                <a:path extrusionOk="0" h="12245" w="9525">
                  <a:moveTo>
                    <a:pt x="1" y="0"/>
                  </a:moveTo>
                  <a:lnTo>
                    <a:pt x="1" y="12245"/>
                  </a:lnTo>
                  <a:lnTo>
                    <a:pt x="9525" y="12245"/>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3"/>
            <p:cNvSpPr/>
            <p:nvPr/>
          </p:nvSpPr>
          <p:spPr>
            <a:xfrm flipH="1">
              <a:off x="8250417" y="3501811"/>
              <a:ext cx="85012" cy="95633"/>
            </a:xfrm>
            <a:custGeom>
              <a:rect b="b" l="l" r="r" t="t"/>
              <a:pathLst>
                <a:path extrusionOk="0" h="12245" w="10885">
                  <a:moveTo>
                    <a:pt x="0" y="0"/>
                  </a:moveTo>
                  <a:lnTo>
                    <a:pt x="0" y="12245"/>
                  </a:lnTo>
                  <a:lnTo>
                    <a:pt x="10885" y="12245"/>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5" name="Google Shape;1955;p13"/>
            <p:cNvGrpSpPr/>
            <p:nvPr/>
          </p:nvGrpSpPr>
          <p:grpSpPr>
            <a:xfrm>
              <a:off x="7230575" y="3501811"/>
              <a:ext cx="1540410" cy="860514"/>
              <a:chOff x="7230575" y="3501811"/>
              <a:chExt cx="1540410" cy="860514"/>
            </a:xfrm>
          </p:grpSpPr>
          <p:sp>
            <p:nvSpPr>
              <p:cNvPr id="1956" name="Google Shape;1956;p13"/>
              <p:cNvSpPr/>
              <p:nvPr/>
            </p:nvSpPr>
            <p:spPr>
              <a:xfrm flipH="1">
                <a:off x="731555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3"/>
              <p:cNvSpPr/>
              <p:nvPr/>
            </p:nvSpPr>
            <p:spPr>
              <a:xfrm flipH="1">
                <a:off x="7400551"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3"/>
              <p:cNvSpPr/>
              <p:nvPr/>
            </p:nvSpPr>
            <p:spPr>
              <a:xfrm flipH="1">
                <a:off x="7485535" y="4277321"/>
                <a:ext cx="85012" cy="85004"/>
              </a:xfrm>
              <a:custGeom>
                <a:rect b="b" l="l" r="r" t="t"/>
                <a:pathLst>
                  <a:path extrusionOk="0" h="10884" w="10885">
                    <a:moveTo>
                      <a:pt x="0" y="0"/>
                    </a:moveTo>
                    <a:lnTo>
                      <a:pt x="0" y="10884"/>
                    </a:lnTo>
                    <a:lnTo>
                      <a:pt x="10884" y="1088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3"/>
              <p:cNvSpPr/>
              <p:nvPr/>
            </p:nvSpPr>
            <p:spPr>
              <a:xfrm flipH="1">
                <a:off x="7570520"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3"/>
              <p:cNvSpPr/>
              <p:nvPr/>
            </p:nvSpPr>
            <p:spPr>
              <a:xfrm flipH="1">
                <a:off x="7655512"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3"/>
              <p:cNvSpPr/>
              <p:nvPr/>
            </p:nvSpPr>
            <p:spPr>
              <a:xfrm flipH="1">
                <a:off x="7740496"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3"/>
              <p:cNvSpPr/>
              <p:nvPr/>
            </p:nvSpPr>
            <p:spPr>
              <a:xfrm flipH="1">
                <a:off x="7825485" y="4277321"/>
                <a:ext cx="95633" cy="85004"/>
              </a:xfrm>
              <a:custGeom>
                <a:rect b="b" l="l" r="r" t="t"/>
                <a:pathLst>
                  <a:path extrusionOk="0" h="10884" w="12245">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3"/>
              <p:cNvSpPr/>
              <p:nvPr/>
            </p:nvSpPr>
            <p:spPr>
              <a:xfrm flipH="1">
                <a:off x="7921094" y="4277321"/>
                <a:ext cx="74382" cy="85004"/>
              </a:xfrm>
              <a:custGeom>
                <a:rect b="b" l="l" r="r" t="t"/>
                <a:pathLst>
                  <a:path extrusionOk="0" h="10884" w="9524">
                    <a:moveTo>
                      <a:pt x="0" y="0"/>
                    </a:moveTo>
                    <a:lnTo>
                      <a:pt x="0" y="10884"/>
                    </a:lnTo>
                    <a:lnTo>
                      <a:pt x="9523" y="1088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3"/>
              <p:cNvSpPr/>
              <p:nvPr/>
            </p:nvSpPr>
            <p:spPr>
              <a:xfrm flipH="1">
                <a:off x="799544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3"/>
              <p:cNvSpPr/>
              <p:nvPr/>
            </p:nvSpPr>
            <p:spPr>
              <a:xfrm flipH="1">
                <a:off x="8080438" y="4277321"/>
                <a:ext cx="95649" cy="85004"/>
              </a:xfrm>
              <a:custGeom>
                <a:rect b="b" l="l" r="r" t="t"/>
                <a:pathLst>
                  <a:path extrusionOk="0" h="10884" w="12247">
                    <a:moveTo>
                      <a:pt x="1" y="0"/>
                    </a:moveTo>
                    <a:lnTo>
                      <a:pt x="1" y="10884"/>
                    </a:lnTo>
                    <a:lnTo>
                      <a:pt x="12247" y="1088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3"/>
              <p:cNvSpPr/>
              <p:nvPr/>
            </p:nvSpPr>
            <p:spPr>
              <a:xfrm flipH="1">
                <a:off x="8176054"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3"/>
              <p:cNvSpPr/>
              <p:nvPr/>
            </p:nvSpPr>
            <p:spPr>
              <a:xfrm flipH="1">
                <a:off x="825041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3"/>
              <p:cNvSpPr/>
              <p:nvPr/>
            </p:nvSpPr>
            <p:spPr>
              <a:xfrm flipH="1">
                <a:off x="8335399" y="4277321"/>
                <a:ext cx="95641" cy="85004"/>
              </a:xfrm>
              <a:custGeom>
                <a:rect b="b" l="l" r="r" t="t"/>
                <a:pathLst>
                  <a:path extrusionOk="0" h="10884" w="12246">
                    <a:moveTo>
                      <a:pt x="1" y="0"/>
                    </a:moveTo>
                    <a:lnTo>
                      <a:pt x="1"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3"/>
              <p:cNvSpPr/>
              <p:nvPr/>
            </p:nvSpPr>
            <p:spPr>
              <a:xfrm flipH="1">
                <a:off x="8431015"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3"/>
              <p:cNvSpPr/>
              <p:nvPr/>
            </p:nvSpPr>
            <p:spPr>
              <a:xfrm flipH="1">
                <a:off x="850537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3"/>
              <p:cNvSpPr/>
              <p:nvPr/>
            </p:nvSpPr>
            <p:spPr>
              <a:xfrm flipH="1">
                <a:off x="8590359" y="4277321"/>
                <a:ext cx="95641" cy="85004"/>
              </a:xfrm>
              <a:custGeom>
                <a:rect b="b" l="l" r="r" t="t"/>
                <a:pathLst>
                  <a:path extrusionOk="0" h="10884" w="12246">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3"/>
              <p:cNvSpPr/>
              <p:nvPr/>
            </p:nvSpPr>
            <p:spPr>
              <a:xfrm flipH="1">
                <a:off x="731555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3"/>
              <p:cNvSpPr/>
              <p:nvPr/>
            </p:nvSpPr>
            <p:spPr>
              <a:xfrm flipH="1">
                <a:off x="7400551"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3"/>
              <p:cNvSpPr/>
              <p:nvPr/>
            </p:nvSpPr>
            <p:spPr>
              <a:xfrm flipH="1">
                <a:off x="7485535" y="4181710"/>
                <a:ext cx="85012" cy="95641"/>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3"/>
              <p:cNvSpPr/>
              <p:nvPr/>
            </p:nvSpPr>
            <p:spPr>
              <a:xfrm flipH="1">
                <a:off x="7570520"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3"/>
              <p:cNvSpPr/>
              <p:nvPr/>
            </p:nvSpPr>
            <p:spPr>
              <a:xfrm flipH="1">
                <a:off x="7655512"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3"/>
              <p:cNvSpPr/>
              <p:nvPr/>
            </p:nvSpPr>
            <p:spPr>
              <a:xfrm flipH="1">
                <a:off x="7740496"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3"/>
              <p:cNvSpPr/>
              <p:nvPr/>
            </p:nvSpPr>
            <p:spPr>
              <a:xfrm flipH="1">
                <a:off x="7825485" y="4181710"/>
                <a:ext cx="95633" cy="95641"/>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3"/>
              <p:cNvSpPr/>
              <p:nvPr/>
            </p:nvSpPr>
            <p:spPr>
              <a:xfrm flipH="1">
                <a:off x="7921094" y="4181710"/>
                <a:ext cx="74382" cy="95641"/>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3"/>
              <p:cNvSpPr/>
              <p:nvPr/>
            </p:nvSpPr>
            <p:spPr>
              <a:xfrm flipH="1">
                <a:off x="799544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3"/>
              <p:cNvSpPr/>
              <p:nvPr/>
            </p:nvSpPr>
            <p:spPr>
              <a:xfrm flipH="1">
                <a:off x="8080438" y="4181710"/>
                <a:ext cx="95649" cy="95641"/>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3"/>
              <p:cNvSpPr/>
              <p:nvPr/>
            </p:nvSpPr>
            <p:spPr>
              <a:xfrm flipH="1">
                <a:off x="8176054"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3"/>
              <p:cNvSpPr/>
              <p:nvPr/>
            </p:nvSpPr>
            <p:spPr>
              <a:xfrm flipH="1">
                <a:off x="825041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3"/>
              <p:cNvSpPr/>
              <p:nvPr/>
            </p:nvSpPr>
            <p:spPr>
              <a:xfrm flipH="1">
                <a:off x="8335399" y="4181710"/>
                <a:ext cx="95641" cy="95641"/>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3"/>
              <p:cNvSpPr/>
              <p:nvPr/>
            </p:nvSpPr>
            <p:spPr>
              <a:xfrm flipH="1">
                <a:off x="8431015"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3"/>
              <p:cNvSpPr/>
              <p:nvPr/>
            </p:nvSpPr>
            <p:spPr>
              <a:xfrm flipH="1">
                <a:off x="850537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3"/>
              <p:cNvSpPr/>
              <p:nvPr/>
            </p:nvSpPr>
            <p:spPr>
              <a:xfrm flipH="1">
                <a:off x="8590359" y="4181710"/>
                <a:ext cx="95641" cy="95641"/>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3"/>
              <p:cNvSpPr/>
              <p:nvPr/>
            </p:nvSpPr>
            <p:spPr>
              <a:xfrm flipH="1">
                <a:off x="731555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3"/>
              <p:cNvSpPr/>
              <p:nvPr/>
            </p:nvSpPr>
            <p:spPr>
              <a:xfrm flipH="1">
                <a:off x="7400551"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3"/>
              <p:cNvSpPr/>
              <p:nvPr/>
            </p:nvSpPr>
            <p:spPr>
              <a:xfrm flipH="1">
                <a:off x="7485535" y="4107344"/>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3"/>
              <p:cNvSpPr/>
              <p:nvPr/>
            </p:nvSpPr>
            <p:spPr>
              <a:xfrm flipH="1">
                <a:off x="7570520"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3"/>
              <p:cNvSpPr/>
              <p:nvPr/>
            </p:nvSpPr>
            <p:spPr>
              <a:xfrm flipH="1">
                <a:off x="7655512"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3"/>
              <p:cNvSpPr/>
              <p:nvPr/>
            </p:nvSpPr>
            <p:spPr>
              <a:xfrm flipH="1">
                <a:off x="7740496"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3"/>
              <p:cNvSpPr/>
              <p:nvPr/>
            </p:nvSpPr>
            <p:spPr>
              <a:xfrm flipH="1">
                <a:off x="7825485" y="4107344"/>
                <a:ext cx="95633" cy="74390"/>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3"/>
              <p:cNvSpPr/>
              <p:nvPr/>
            </p:nvSpPr>
            <p:spPr>
              <a:xfrm flipH="1">
                <a:off x="7921094" y="4107344"/>
                <a:ext cx="74382" cy="74390"/>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3"/>
              <p:cNvSpPr/>
              <p:nvPr/>
            </p:nvSpPr>
            <p:spPr>
              <a:xfrm flipH="1">
                <a:off x="799544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3"/>
              <p:cNvSpPr/>
              <p:nvPr/>
            </p:nvSpPr>
            <p:spPr>
              <a:xfrm flipH="1">
                <a:off x="8080438" y="4107344"/>
                <a:ext cx="95649" cy="74390"/>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3"/>
              <p:cNvSpPr/>
              <p:nvPr/>
            </p:nvSpPr>
            <p:spPr>
              <a:xfrm flipH="1">
                <a:off x="8176054"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3"/>
              <p:cNvSpPr/>
              <p:nvPr/>
            </p:nvSpPr>
            <p:spPr>
              <a:xfrm flipH="1">
                <a:off x="825041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3"/>
              <p:cNvSpPr/>
              <p:nvPr/>
            </p:nvSpPr>
            <p:spPr>
              <a:xfrm flipH="1">
                <a:off x="8335399" y="4107344"/>
                <a:ext cx="95641" cy="74390"/>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3"/>
              <p:cNvSpPr/>
              <p:nvPr/>
            </p:nvSpPr>
            <p:spPr>
              <a:xfrm flipH="1">
                <a:off x="8431015"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3"/>
              <p:cNvSpPr/>
              <p:nvPr/>
            </p:nvSpPr>
            <p:spPr>
              <a:xfrm flipH="1">
                <a:off x="850537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3"/>
              <p:cNvSpPr/>
              <p:nvPr/>
            </p:nvSpPr>
            <p:spPr>
              <a:xfrm flipH="1">
                <a:off x="8590359" y="4107344"/>
                <a:ext cx="95641" cy="74390"/>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3"/>
              <p:cNvSpPr/>
              <p:nvPr/>
            </p:nvSpPr>
            <p:spPr>
              <a:xfrm flipH="1">
                <a:off x="731555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3"/>
              <p:cNvSpPr/>
              <p:nvPr/>
            </p:nvSpPr>
            <p:spPr>
              <a:xfrm flipH="1">
                <a:off x="7400551"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3"/>
              <p:cNvSpPr/>
              <p:nvPr/>
            </p:nvSpPr>
            <p:spPr>
              <a:xfrm flipH="1">
                <a:off x="7485535"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3"/>
              <p:cNvSpPr/>
              <p:nvPr/>
            </p:nvSpPr>
            <p:spPr>
              <a:xfrm flipH="1">
                <a:off x="7570520"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3"/>
              <p:cNvSpPr/>
              <p:nvPr/>
            </p:nvSpPr>
            <p:spPr>
              <a:xfrm flipH="1">
                <a:off x="7655512"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3"/>
              <p:cNvSpPr/>
              <p:nvPr/>
            </p:nvSpPr>
            <p:spPr>
              <a:xfrm flipH="1">
                <a:off x="7740496"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3"/>
              <p:cNvSpPr/>
              <p:nvPr/>
            </p:nvSpPr>
            <p:spPr>
              <a:xfrm flipH="1">
                <a:off x="7825485" y="4022352"/>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3"/>
              <p:cNvSpPr/>
              <p:nvPr/>
            </p:nvSpPr>
            <p:spPr>
              <a:xfrm flipH="1">
                <a:off x="7921094" y="4022352"/>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3"/>
              <p:cNvSpPr/>
              <p:nvPr/>
            </p:nvSpPr>
            <p:spPr>
              <a:xfrm flipH="1">
                <a:off x="799544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3"/>
              <p:cNvSpPr/>
              <p:nvPr/>
            </p:nvSpPr>
            <p:spPr>
              <a:xfrm flipH="1">
                <a:off x="8080438" y="4022352"/>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3"/>
              <p:cNvSpPr/>
              <p:nvPr/>
            </p:nvSpPr>
            <p:spPr>
              <a:xfrm flipH="1">
                <a:off x="8176054"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3"/>
              <p:cNvSpPr/>
              <p:nvPr/>
            </p:nvSpPr>
            <p:spPr>
              <a:xfrm flipH="1">
                <a:off x="825041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3"/>
              <p:cNvSpPr/>
              <p:nvPr/>
            </p:nvSpPr>
            <p:spPr>
              <a:xfrm flipH="1">
                <a:off x="8335399" y="4022352"/>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3"/>
              <p:cNvSpPr/>
              <p:nvPr/>
            </p:nvSpPr>
            <p:spPr>
              <a:xfrm flipH="1">
                <a:off x="8431015"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3"/>
              <p:cNvSpPr/>
              <p:nvPr/>
            </p:nvSpPr>
            <p:spPr>
              <a:xfrm flipH="1">
                <a:off x="850537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3"/>
              <p:cNvSpPr/>
              <p:nvPr/>
            </p:nvSpPr>
            <p:spPr>
              <a:xfrm flipH="1">
                <a:off x="8590359" y="4022352"/>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3"/>
              <p:cNvSpPr/>
              <p:nvPr/>
            </p:nvSpPr>
            <p:spPr>
              <a:xfrm flipH="1">
                <a:off x="731555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3"/>
              <p:cNvSpPr/>
              <p:nvPr/>
            </p:nvSpPr>
            <p:spPr>
              <a:xfrm flipH="1">
                <a:off x="7400551"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3"/>
              <p:cNvSpPr/>
              <p:nvPr/>
            </p:nvSpPr>
            <p:spPr>
              <a:xfrm flipH="1">
                <a:off x="7485535" y="3926748"/>
                <a:ext cx="85012" cy="95633"/>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3"/>
              <p:cNvSpPr/>
              <p:nvPr/>
            </p:nvSpPr>
            <p:spPr>
              <a:xfrm flipH="1">
                <a:off x="7570520"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3"/>
              <p:cNvSpPr/>
              <p:nvPr/>
            </p:nvSpPr>
            <p:spPr>
              <a:xfrm flipH="1">
                <a:off x="7655512"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3"/>
              <p:cNvSpPr/>
              <p:nvPr/>
            </p:nvSpPr>
            <p:spPr>
              <a:xfrm flipH="1">
                <a:off x="7740496"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3"/>
              <p:cNvSpPr/>
              <p:nvPr/>
            </p:nvSpPr>
            <p:spPr>
              <a:xfrm flipH="1">
                <a:off x="7825485" y="3926748"/>
                <a:ext cx="95633" cy="95633"/>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3"/>
              <p:cNvSpPr/>
              <p:nvPr/>
            </p:nvSpPr>
            <p:spPr>
              <a:xfrm flipH="1">
                <a:off x="7921094" y="3926748"/>
                <a:ext cx="74382" cy="95633"/>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3"/>
              <p:cNvSpPr/>
              <p:nvPr/>
            </p:nvSpPr>
            <p:spPr>
              <a:xfrm flipH="1">
                <a:off x="799544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3"/>
              <p:cNvSpPr/>
              <p:nvPr/>
            </p:nvSpPr>
            <p:spPr>
              <a:xfrm flipH="1">
                <a:off x="8080438" y="3926748"/>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3"/>
              <p:cNvSpPr/>
              <p:nvPr/>
            </p:nvSpPr>
            <p:spPr>
              <a:xfrm flipH="1">
                <a:off x="8176054"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3"/>
              <p:cNvSpPr/>
              <p:nvPr/>
            </p:nvSpPr>
            <p:spPr>
              <a:xfrm flipH="1">
                <a:off x="825041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3"/>
              <p:cNvSpPr/>
              <p:nvPr/>
            </p:nvSpPr>
            <p:spPr>
              <a:xfrm flipH="1">
                <a:off x="8335399" y="3926748"/>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3"/>
              <p:cNvSpPr/>
              <p:nvPr/>
            </p:nvSpPr>
            <p:spPr>
              <a:xfrm flipH="1">
                <a:off x="8431015"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3"/>
              <p:cNvSpPr/>
              <p:nvPr/>
            </p:nvSpPr>
            <p:spPr>
              <a:xfrm flipH="1">
                <a:off x="850537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3"/>
              <p:cNvSpPr/>
              <p:nvPr/>
            </p:nvSpPr>
            <p:spPr>
              <a:xfrm flipH="1">
                <a:off x="8590359" y="3926748"/>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3"/>
              <p:cNvSpPr/>
              <p:nvPr/>
            </p:nvSpPr>
            <p:spPr>
              <a:xfrm flipH="1">
                <a:off x="731555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3"/>
              <p:cNvSpPr/>
              <p:nvPr/>
            </p:nvSpPr>
            <p:spPr>
              <a:xfrm flipH="1">
                <a:off x="7400551"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3"/>
              <p:cNvSpPr/>
              <p:nvPr/>
            </p:nvSpPr>
            <p:spPr>
              <a:xfrm flipH="1">
                <a:off x="7485535" y="3852383"/>
                <a:ext cx="85012" cy="74390"/>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3"/>
              <p:cNvSpPr/>
              <p:nvPr/>
            </p:nvSpPr>
            <p:spPr>
              <a:xfrm flipH="1">
                <a:off x="7570520"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3"/>
              <p:cNvSpPr/>
              <p:nvPr/>
            </p:nvSpPr>
            <p:spPr>
              <a:xfrm flipH="1">
                <a:off x="7655512"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3"/>
              <p:cNvSpPr/>
              <p:nvPr/>
            </p:nvSpPr>
            <p:spPr>
              <a:xfrm flipH="1">
                <a:off x="7740496"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3"/>
              <p:cNvSpPr/>
              <p:nvPr/>
            </p:nvSpPr>
            <p:spPr>
              <a:xfrm flipH="1">
                <a:off x="7825485" y="3852383"/>
                <a:ext cx="95633" cy="74390"/>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3"/>
              <p:cNvSpPr/>
              <p:nvPr/>
            </p:nvSpPr>
            <p:spPr>
              <a:xfrm flipH="1">
                <a:off x="7921094" y="3852383"/>
                <a:ext cx="74382" cy="74390"/>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3"/>
              <p:cNvSpPr/>
              <p:nvPr/>
            </p:nvSpPr>
            <p:spPr>
              <a:xfrm flipH="1">
                <a:off x="799544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3"/>
              <p:cNvSpPr/>
              <p:nvPr/>
            </p:nvSpPr>
            <p:spPr>
              <a:xfrm flipH="1">
                <a:off x="8080438" y="3852383"/>
                <a:ext cx="95649" cy="74390"/>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3"/>
              <p:cNvSpPr/>
              <p:nvPr/>
            </p:nvSpPr>
            <p:spPr>
              <a:xfrm flipH="1">
                <a:off x="8176054"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3"/>
              <p:cNvSpPr/>
              <p:nvPr/>
            </p:nvSpPr>
            <p:spPr>
              <a:xfrm flipH="1">
                <a:off x="825041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3"/>
              <p:cNvSpPr/>
              <p:nvPr/>
            </p:nvSpPr>
            <p:spPr>
              <a:xfrm flipH="1">
                <a:off x="8335399" y="3852383"/>
                <a:ext cx="95641" cy="74390"/>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3"/>
              <p:cNvSpPr/>
              <p:nvPr/>
            </p:nvSpPr>
            <p:spPr>
              <a:xfrm flipH="1">
                <a:off x="8431015"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3"/>
              <p:cNvSpPr/>
              <p:nvPr/>
            </p:nvSpPr>
            <p:spPr>
              <a:xfrm flipH="1">
                <a:off x="850537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3"/>
              <p:cNvSpPr/>
              <p:nvPr/>
            </p:nvSpPr>
            <p:spPr>
              <a:xfrm flipH="1">
                <a:off x="8590359" y="3852383"/>
                <a:ext cx="95641" cy="74390"/>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3"/>
              <p:cNvSpPr/>
              <p:nvPr/>
            </p:nvSpPr>
            <p:spPr>
              <a:xfrm flipH="1">
                <a:off x="7230575" y="4192329"/>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3"/>
              <p:cNvSpPr/>
              <p:nvPr/>
            </p:nvSpPr>
            <p:spPr>
              <a:xfrm flipH="1">
                <a:off x="7230575" y="4117963"/>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3"/>
              <p:cNvSpPr/>
              <p:nvPr/>
            </p:nvSpPr>
            <p:spPr>
              <a:xfrm flipH="1">
                <a:off x="7230575" y="4022352"/>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3"/>
              <p:cNvSpPr/>
              <p:nvPr/>
            </p:nvSpPr>
            <p:spPr>
              <a:xfrm flipH="1">
                <a:off x="7230575" y="3937368"/>
                <a:ext cx="85012" cy="85012"/>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3"/>
              <p:cNvSpPr/>
              <p:nvPr/>
            </p:nvSpPr>
            <p:spPr>
              <a:xfrm flipH="1">
                <a:off x="7230575" y="3863002"/>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3"/>
              <p:cNvSpPr/>
              <p:nvPr/>
            </p:nvSpPr>
            <p:spPr>
              <a:xfrm flipH="1">
                <a:off x="7400551"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3"/>
              <p:cNvSpPr/>
              <p:nvPr/>
            </p:nvSpPr>
            <p:spPr>
              <a:xfrm flipH="1">
                <a:off x="7485535" y="3767391"/>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3"/>
              <p:cNvSpPr/>
              <p:nvPr/>
            </p:nvSpPr>
            <p:spPr>
              <a:xfrm flipH="1">
                <a:off x="7570520"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3"/>
              <p:cNvSpPr/>
              <p:nvPr/>
            </p:nvSpPr>
            <p:spPr>
              <a:xfrm flipH="1">
                <a:off x="7740496"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3"/>
              <p:cNvSpPr/>
              <p:nvPr/>
            </p:nvSpPr>
            <p:spPr>
              <a:xfrm flipH="1">
                <a:off x="7825485" y="3767391"/>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3"/>
              <p:cNvSpPr/>
              <p:nvPr/>
            </p:nvSpPr>
            <p:spPr>
              <a:xfrm flipH="1">
                <a:off x="7921094" y="3767391"/>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3"/>
              <p:cNvSpPr/>
              <p:nvPr/>
            </p:nvSpPr>
            <p:spPr>
              <a:xfrm flipH="1">
                <a:off x="7995449"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3"/>
              <p:cNvSpPr/>
              <p:nvPr/>
            </p:nvSpPr>
            <p:spPr>
              <a:xfrm flipH="1">
                <a:off x="8080438" y="3767391"/>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3"/>
              <p:cNvSpPr/>
              <p:nvPr/>
            </p:nvSpPr>
            <p:spPr>
              <a:xfrm flipH="1">
                <a:off x="8176054"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3"/>
              <p:cNvSpPr/>
              <p:nvPr/>
            </p:nvSpPr>
            <p:spPr>
              <a:xfrm flipH="1">
                <a:off x="825041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3"/>
              <p:cNvSpPr/>
              <p:nvPr/>
            </p:nvSpPr>
            <p:spPr>
              <a:xfrm flipH="1">
                <a:off x="8335399" y="3767391"/>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3"/>
              <p:cNvSpPr/>
              <p:nvPr/>
            </p:nvSpPr>
            <p:spPr>
              <a:xfrm flipH="1">
                <a:off x="8431015"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3"/>
              <p:cNvSpPr/>
              <p:nvPr/>
            </p:nvSpPr>
            <p:spPr>
              <a:xfrm flipH="1">
                <a:off x="850537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3"/>
              <p:cNvSpPr/>
              <p:nvPr/>
            </p:nvSpPr>
            <p:spPr>
              <a:xfrm flipH="1">
                <a:off x="8590359" y="3767391"/>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3"/>
              <p:cNvSpPr/>
              <p:nvPr/>
            </p:nvSpPr>
            <p:spPr>
              <a:xfrm flipH="1">
                <a:off x="8176054"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3"/>
              <p:cNvSpPr/>
              <p:nvPr/>
            </p:nvSpPr>
            <p:spPr>
              <a:xfrm flipH="1">
                <a:off x="825041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3"/>
              <p:cNvSpPr/>
              <p:nvPr/>
            </p:nvSpPr>
            <p:spPr>
              <a:xfrm flipH="1">
                <a:off x="8335399" y="3671779"/>
                <a:ext cx="95641" cy="95641"/>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3"/>
              <p:cNvSpPr/>
              <p:nvPr/>
            </p:nvSpPr>
            <p:spPr>
              <a:xfrm flipH="1">
                <a:off x="8431015"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3"/>
              <p:cNvSpPr/>
              <p:nvPr/>
            </p:nvSpPr>
            <p:spPr>
              <a:xfrm flipH="1">
                <a:off x="850537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3"/>
              <p:cNvSpPr/>
              <p:nvPr/>
            </p:nvSpPr>
            <p:spPr>
              <a:xfrm flipH="1">
                <a:off x="8590359" y="3671779"/>
                <a:ext cx="95641" cy="95641"/>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3"/>
              <p:cNvSpPr/>
              <p:nvPr/>
            </p:nvSpPr>
            <p:spPr>
              <a:xfrm flipH="1">
                <a:off x="8080438" y="3597414"/>
                <a:ext cx="95649" cy="74390"/>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3"/>
              <p:cNvSpPr/>
              <p:nvPr/>
            </p:nvSpPr>
            <p:spPr>
              <a:xfrm flipH="1">
                <a:off x="8176054"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3"/>
              <p:cNvSpPr/>
              <p:nvPr/>
            </p:nvSpPr>
            <p:spPr>
              <a:xfrm flipH="1">
                <a:off x="825041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3"/>
              <p:cNvSpPr/>
              <p:nvPr/>
            </p:nvSpPr>
            <p:spPr>
              <a:xfrm flipH="1">
                <a:off x="8335399" y="3597414"/>
                <a:ext cx="95641" cy="74390"/>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3"/>
              <p:cNvSpPr/>
              <p:nvPr/>
            </p:nvSpPr>
            <p:spPr>
              <a:xfrm flipH="1">
                <a:off x="8431015"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3"/>
              <p:cNvSpPr/>
              <p:nvPr/>
            </p:nvSpPr>
            <p:spPr>
              <a:xfrm flipH="1">
                <a:off x="850537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3"/>
              <p:cNvSpPr/>
              <p:nvPr/>
            </p:nvSpPr>
            <p:spPr>
              <a:xfrm flipH="1">
                <a:off x="8590359" y="3597414"/>
                <a:ext cx="95641" cy="74390"/>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3"/>
              <p:cNvSpPr/>
              <p:nvPr/>
            </p:nvSpPr>
            <p:spPr>
              <a:xfrm flipH="1">
                <a:off x="8685973" y="3693026"/>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3"/>
              <p:cNvSpPr/>
              <p:nvPr/>
            </p:nvSpPr>
            <p:spPr>
              <a:xfrm flipH="1">
                <a:off x="8685973" y="3852383"/>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3"/>
              <p:cNvSpPr/>
              <p:nvPr/>
            </p:nvSpPr>
            <p:spPr>
              <a:xfrm flipH="1">
                <a:off x="8685973" y="3937368"/>
                <a:ext cx="85012" cy="85012"/>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3"/>
              <p:cNvSpPr/>
              <p:nvPr/>
            </p:nvSpPr>
            <p:spPr>
              <a:xfrm flipH="1">
                <a:off x="8685973"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3"/>
              <p:cNvSpPr/>
              <p:nvPr/>
            </p:nvSpPr>
            <p:spPr>
              <a:xfrm flipH="1">
                <a:off x="8685973" y="4107344"/>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3"/>
              <p:cNvSpPr/>
              <p:nvPr/>
            </p:nvSpPr>
            <p:spPr>
              <a:xfrm flipH="1">
                <a:off x="8685973" y="4192329"/>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3"/>
              <p:cNvSpPr/>
              <p:nvPr/>
            </p:nvSpPr>
            <p:spPr>
              <a:xfrm flipH="1">
                <a:off x="8080438" y="3501811"/>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3"/>
              <p:cNvSpPr/>
              <p:nvPr/>
            </p:nvSpPr>
            <p:spPr>
              <a:xfrm flipH="1">
                <a:off x="8335399" y="3501811"/>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3"/>
              <p:cNvSpPr/>
              <p:nvPr/>
            </p:nvSpPr>
            <p:spPr>
              <a:xfrm flipH="1">
                <a:off x="8431015" y="3501811"/>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3"/>
              <p:cNvSpPr/>
              <p:nvPr/>
            </p:nvSpPr>
            <p:spPr>
              <a:xfrm flipH="1">
                <a:off x="8505377" y="3501811"/>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3"/>
              <p:cNvSpPr/>
              <p:nvPr/>
            </p:nvSpPr>
            <p:spPr>
              <a:xfrm flipH="1">
                <a:off x="8590359" y="3501811"/>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95" name="Google Shape;2095;p13"/>
          <p:cNvGrpSpPr/>
          <p:nvPr/>
        </p:nvGrpSpPr>
        <p:grpSpPr>
          <a:xfrm>
            <a:off x="6163859" y="4325295"/>
            <a:ext cx="1007280" cy="1069810"/>
            <a:chOff x="6163859" y="4325295"/>
            <a:chExt cx="1007280" cy="1069810"/>
          </a:xfrm>
        </p:grpSpPr>
        <p:sp>
          <p:nvSpPr>
            <p:cNvPr id="2096" name="Google Shape;2096;p13"/>
            <p:cNvSpPr/>
            <p:nvPr/>
          </p:nvSpPr>
          <p:spPr>
            <a:xfrm>
              <a:off x="6719586" y="5332558"/>
              <a:ext cx="62541" cy="62546"/>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3"/>
            <p:cNvSpPr/>
            <p:nvPr/>
          </p:nvSpPr>
          <p:spPr>
            <a:xfrm>
              <a:off x="6670963" y="5332558"/>
              <a:ext cx="48644" cy="62546"/>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3"/>
            <p:cNvSpPr/>
            <p:nvPr/>
          </p:nvSpPr>
          <p:spPr>
            <a:xfrm>
              <a:off x="6615387" y="5332558"/>
              <a:ext cx="55600" cy="62546"/>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3"/>
            <p:cNvSpPr/>
            <p:nvPr/>
          </p:nvSpPr>
          <p:spPr>
            <a:xfrm>
              <a:off x="6552862" y="5332558"/>
              <a:ext cx="62552" cy="62546"/>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3"/>
            <p:cNvSpPr/>
            <p:nvPr/>
          </p:nvSpPr>
          <p:spPr>
            <a:xfrm>
              <a:off x="6719586" y="5276982"/>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3"/>
            <p:cNvSpPr/>
            <p:nvPr/>
          </p:nvSpPr>
          <p:spPr>
            <a:xfrm>
              <a:off x="6670963" y="5276982"/>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3"/>
            <p:cNvSpPr/>
            <p:nvPr/>
          </p:nvSpPr>
          <p:spPr>
            <a:xfrm>
              <a:off x="6615387" y="527698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3"/>
            <p:cNvSpPr/>
            <p:nvPr/>
          </p:nvSpPr>
          <p:spPr>
            <a:xfrm>
              <a:off x="6552862" y="5276982"/>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3"/>
            <p:cNvSpPr/>
            <p:nvPr/>
          </p:nvSpPr>
          <p:spPr>
            <a:xfrm>
              <a:off x="6719586" y="522141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3"/>
            <p:cNvSpPr/>
            <p:nvPr/>
          </p:nvSpPr>
          <p:spPr>
            <a:xfrm>
              <a:off x="6670963" y="522141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3"/>
            <p:cNvSpPr/>
            <p:nvPr/>
          </p:nvSpPr>
          <p:spPr>
            <a:xfrm>
              <a:off x="6615387" y="522141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3"/>
            <p:cNvSpPr/>
            <p:nvPr/>
          </p:nvSpPr>
          <p:spPr>
            <a:xfrm>
              <a:off x="6552862" y="522141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3"/>
            <p:cNvSpPr/>
            <p:nvPr/>
          </p:nvSpPr>
          <p:spPr>
            <a:xfrm>
              <a:off x="6719586" y="5165834"/>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3"/>
            <p:cNvSpPr/>
            <p:nvPr/>
          </p:nvSpPr>
          <p:spPr>
            <a:xfrm>
              <a:off x="6670963" y="5165834"/>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3"/>
            <p:cNvSpPr/>
            <p:nvPr/>
          </p:nvSpPr>
          <p:spPr>
            <a:xfrm>
              <a:off x="6615387" y="5165834"/>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3"/>
            <p:cNvSpPr/>
            <p:nvPr/>
          </p:nvSpPr>
          <p:spPr>
            <a:xfrm>
              <a:off x="6552862" y="5165834"/>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3"/>
            <p:cNvSpPr/>
            <p:nvPr/>
          </p:nvSpPr>
          <p:spPr>
            <a:xfrm>
              <a:off x="6719586" y="5110263"/>
              <a:ext cx="62541" cy="55595"/>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3"/>
            <p:cNvSpPr/>
            <p:nvPr/>
          </p:nvSpPr>
          <p:spPr>
            <a:xfrm>
              <a:off x="6670963" y="5110263"/>
              <a:ext cx="48644" cy="55595"/>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3"/>
            <p:cNvSpPr/>
            <p:nvPr/>
          </p:nvSpPr>
          <p:spPr>
            <a:xfrm>
              <a:off x="6615387" y="5110263"/>
              <a:ext cx="55600" cy="55595"/>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3"/>
            <p:cNvSpPr/>
            <p:nvPr/>
          </p:nvSpPr>
          <p:spPr>
            <a:xfrm>
              <a:off x="6552862" y="5110263"/>
              <a:ext cx="62552" cy="55595"/>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3"/>
            <p:cNvSpPr/>
            <p:nvPr/>
          </p:nvSpPr>
          <p:spPr>
            <a:xfrm>
              <a:off x="6837677"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3"/>
            <p:cNvSpPr/>
            <p:nvPr/>
          </p:nvSpPr>
          <p:spPr>
            <a:xfrm>
              <a:off x="6782101"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3"/>
            <p:cNvSpPr/>
            <p:nvPr/>
          </p:nvSpPr>
          <p:spPr>
            <a:xfrm>
              <a:off x="6719586" y="505469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3"/>
            <p:cNvSpPr/>
            <p:nvPr/>
          </p:nvSpPr>
          <p:spPr>
            <a:xfrm>
              <a:off x="6670963" y="505469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3"/>
            <p:cNvSpPr/>
            <p:nvPr/>
          </p:nvSpPr>
          <p:spPr>
            <a:xfrm>
              <a:off x="6615387"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3"/>
            <p:cNvSpPr/>
            <p:nvPr/>
          </p:nvSpPr>
          <p:spPr>
            <a:xfrm>
              <a:off x="6552862" y="505469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3"/>
            <p:cNvSpPr/>
            <p:nvPr/>
          </p:nvSpPr>
          <p:spPr>
            <a:xfrm>
              <a:off x="6504240" y="5054691"/>
              <a:ext cx="48649" cy="55595"/>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3"/>
            <p:cNvSpPr/>
            <p:nvPr/>
          </p:nvSpPr>
          <p:spPr>
            <a:xfrm>
              <a:off x="6448669"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3"/>
            <p:cNvSpPr/>
            <p:nvPr/>
          </p:nvSpPr>
          <p:spPr>
            <a:xfrm>
              <a:off x="6386148" y="5054691"/>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3"/>
            <p:cNvSpPr/>
            <p:nvPr/>
          </p:nvSpPr>
          <p:spPr>
            <a:xfrm>
              <a:off x="6837677" y="4999115"/>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3"/>
            <p:cNvSpPr/>
            <p:nvPr/>
          </p:nvSpPr>
          <p:spPr>
            <a:xfrm>
              <a:off x="6615387" y="4999115"/>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3"/>
            <p:cNvSpPr/>
            <p:nvPr/>
          </p:nvSpPr>
          <p:spPr>
            <a:xfrm>
              <a:off x="6386148" y="4999115"/>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3"/>
            <p:cNvSpPr/>
            <p:nvPr/>
          </p:nvSpPr>
          <p:spPr>
            <a:xfrm>
              <a:off x="6837677" y="4943544"/>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3"/>
            <p:cNvSpPr/>
            <p:nvPr/>
          </p:nvSpPr>
          <p:spPr>
            <a:xfrm>
              <a:off x="6615387" y="4943544"/>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3"/>
            <p:cNvSpPr/>
            <p:nvPr/>
          </p:nvSpPr>
          <p:spPr>
            <a:xfrm>
              <a:off x="6386148" y="4943544"/>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3"/>
            <p:cNvSpPr/>
            <p:nvPr/>
          </p:nvSpPr>
          <p:spPr>
            <a:xfrm>
              <a:off x="6837677" y="4887972"/>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3"/>
            <p:cNvSpPr/>
            <p:nvPr/>
          </p:nvSpPr>
          <p:spPr>
            <a:xfrm>
              <a:off x="6615387" y="488797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3"/>
            <p:cNvSpPr/>
            <p:nvPr/>
          </p:nvSpPr>
          <p:spPr>
            <a:xfrm>
              <a:off x="6386148" y="4887972"/>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3"/>
            <p:cNvSpPr/>
            <p:nvPr/>
          </p:nvSpPr>
          <p:spPr>
            <a:xfrm>
              <a:off x="705996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3"/>
            <p:cNvSpPr/>
            <p:nvPr/>
          </p:nvSpPr>
          <p:spPr>
            <a:xfrm>
              <a:off x="7004396"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3"/>
            <p:cNvSpPr/>
            <p:nvPr/>
          </p:nvSpPr>
          <p:spPr>
            <a:xfrm>
              <a:off x="6948824" y="4832401"/>
              <a:ext cx="55595" cy="55590"/>
            </a:xfrm>
            <a:custGeom>
              <a:rect b="b" l="l" r="r" t="t"/>
              <a:pathLst>
                <a:path extrusionOk="0" h="10884" w="10885">
                  <a:moveTo>
                    <a:pt x="0" y="0"/>
                  </a:moveTo>
                  <a:lnTo>
                    <a:pt x="0" y="10884"/>
                  </a:lnTo>
                  <a:lnTo>
                    <a:pt x="10884" y="10884"/>
                  </a:lnTo>
                  <a:lnTo>
                    <a:pt x="1088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3"/>
            <p:cNvSpPr/>
            <p:nvPr/>
          </p:nvSpPr>
          <p:spPr>
            <a:xfrm>
              <a:off x="6893248"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3"/>
            <p:cNvSpPr/>
            <p:nvPr/>
          </p:nvSpPr>
          <p:spPr>
            <a:xfrm>
              <a:off x="6837677"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3"/>
            <p:cNvSpPr/>
            <p:nvPr/>
          </p:nvSpPr>
          <p:spPr>
            <a:xfrm>
              <a:off x="6782101"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3"/>
            <p:cNvSpPr/>
            <p:nvPr/>
          </p:nvSpPr>
          <p:spPr>
            <a:xfrm>
              <a:off x="6719586" y="4832401"/>
              <a:ext cx="62541" cy="55590"/>
            </a:xfrm>
            <a:custGeom>
              <a:rect b="b" l="l" r="r" t="t"/>
              <a:pathLst>
                <a:path extrusionOk="0" h="10884" w="12245">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3"/>
            <p:cNvSpPr/>
            <p:nvPr/>
          </p:nvSpPr>
          <p:spPr>
            <a:xfrm>
              <a:off x="6670963" y="4832401"/>
              <a:ext cx="48644" cy="55590"/>
            </a:xfrm>
            <a:custGeom>
              <a:rect b="b" l="l" r="r" t="t"/>
              <a:pathLst>
                <a:path extrusionOk="0" h="10884" w="9524">
                  <a:moveTo>
                    <a:pt x="0" y="0"/>
                  </a:moveTo>
                  <a:lnTo>
                    <a:pt x="0" y="10884"/>
                  </a:lnTo>
                  <a:lnTo>
                    <a:pt x="9523" y="10884"/>
                  </a:lnTo>
                  <a:lnTo>
                    <a:pt x="95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3"/>
            <p:cNvSpPr/>
            <p:nvPr/>
          </p:nvSpPr>
          <p:spPr>
            <a:xfrm>
              <a:off x="661538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3"/>
            <p:cNvSpPr/>
            <p:nvPr/>
          </p:nvSpPr>
          <p:spPr>
            <a:xfrm>
              <a:off x="6552862" y="4832401"/>
              <a:ext cx="62552" cy="55590"/>
            </a:xfrm>
            <a:custGeom>
              <a:rect b="b" l="l" r="r" t="t"/>
              <a:pathLst>
                <a:path extrusionOk="0" h="10884" w="12247">
                  <a:moveTo>
                    <a:pt x="1" y="0"/>
                  </a:moveTo>
                  <a:lnTo>
                    <a:pt x="1" y="10884"/>
                  </a:lnTo>
                  <a:lnTo>
                    <a:pt x="12247" y="10884"/>
                  </a:lnTo>
                  <a:lnTo>
                    <a:pt x="122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3"/>
            <p:cNvSpPr/>
            <p:nvPr/>
          </p:nvSpPr>
          <p:spPr>
            <a:xfrm>
              <a:off x="6504240"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3"/>
            <p:cNvSpPr/>
            <p:nvPr/>
          </p:nvSpPr>
          <p:spPr>
            <a:xfrm>
              <a:off x="6448669"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3"/>
            <p:cNvSpPr/>
            <p:nvPr/>
          </p:nvSpPr>
          <p:spPr>
            <a:xfrm>
              <a:off x="6386148" y="4832401"/>
              <a:ext cx="62546" cy="55590"/>
            </a:xfrm>
            <a:custGeom>
              <a:rect b="b" l="l" r="r" t="t"/>
              <a:pathLst>
                <a:path extrusionOk="0" h="10884" w="12246">
                  <a:moveTo>
                    <a:pt x="1" y="0"/>
                  </a:moveTo>
                  <a:lnTo>
                    <a:pt x="1"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3"/>
            <p:cNvSpPr/>
            <p:nvPr/>
          </p:nvSpPr>
          <p:spPr>
            <a:xfrm>
              <a:off x="6337521"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3"/>
            <p:cNvSpPr/>
            <p:nvPr/>
          </p:nvSpPr>
          <p:spPr>
            <a:xfrm>
              <a:off x="6281950"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3"/>
            <p:cNvSpPr/>
            <p:nvPr/>
          </p:nvSpPr>
          <p:spPr>
            <a:xfrm>
              <a:off x="6219430" y="4832401"/>
              <a:ext cx="62546" cy="55590"/>
            </a:xfrm>
            <a:custGeom>
              <a:rect b="b" l="l" r="r" t="t"/>
              <a:pathLst>
                <a:path extrusionOk="0" h="10884" w="12246">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3"/>
            <p:cNvSpPr/>
            <p:nvPr/>
          </p:nvSpPr>
          <p:spPr>
            <a:xfrm>
              <a:off x="705996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3"/>
            <p:cNvSpPr/>
            <p:nvPr/>
          </p:nvSpPr>
          <p:spPr>
            <a:xfrm>
              <a:off x="7004396"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3"/>
            <p:cNvSpPr/>
            <p:nvPr/>
          </p:nvSpPr>
          <p:spPr>
            <a:xfrm>
              <a:off x="6948824" y="4769881"/>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3"/>
            <p:cNvSpPr/>
            <p:nvPr/>
          </p:nvSpPr>
          <p:spPr>
            <a:xfrm>
              <a:off x="6893248"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3"/>
            <p:cNvSpPr/>
            <p:nvPr/>
          </p:nvSpPr>
          <p:spPr>
            <a:xfrm>
              <a:off x="6837677"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3"/>
            <p:cNvSpPr/>
            <p:nvPr/>
          </p:nvSpPr>
          <p:spPr>
            <a:xfrm>
              <a:off x="6782101"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3"/>
            <p:cNvSpPr/>
            <p:nvPr/>
          </p:nvSpPr>
          <p:spPr>
            <a:xfrm>
              <a:off x="6719586" y="4769881"/>
              <a:ext cx="62541" cy="62546"/>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3"/>
            <p:cNvSpPr/>
            <p:nvPr/>
          </p:nvSpPr>
          <p:spPr>
            <a:xfrm>
              <a:off x="6670963" y="4769881"/>
              <a:ext cx="48644" cy="62546"/>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3"/>
            <p:cNvSpPr/>
            <p:nvPr/>
          </p:nvSpPr>
          <p:spPr>
            <a:xfrm>
              <a:off x="661538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3"/>
            <p:cNvSpPr/>
            <p:nvPr/>
          </p:nvSpPr>
          <p:spPr>
            <a:xfrm>
              <a:off x="6552862" y="4769881"/>
              <a:ext cx="62552" cy="62546"/>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3"/>
            <p:cNvSpPr/>
            <p:nvPr/>
          </p:nvSpPr>
          <p:spPr>
            <a:xfrm>
              <a:off x="6504240"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3"/>
            <p:cNvSpPr/>
            <p:nvPr/>
          </p:nvSpPr>
          <p:spPr>
            <a:xfrm>
              <a:off x="6448669"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3"/>
            <p:cNvSpPr/>
            <p:nvPr/>
          </p:nvSpPr>
          <p:spPr>
            <a:xfrm>
              <a:off x="6386148" y="4769881"/>
              <a:ext cx="62546" cy="62546"/>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3"/>
            <p:cNvSpPr/>
            <p:nvPr/>
          </p:nvSpPr>
          <p:spPr>
            <a:xfrm>
              <a:off x="6337521"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3"/>
            <p:cNvSpPr/>
            <p:nvPr/>
          </p:nvSpPr>
          <p:spPr>
            <a:xfrm>
              <a:off x="6281950"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3"/>
            <p:cNvSpPr/>
            <p:nvPr/>
          </p:nvSpPr>
          <p:spPr>
            <a:xfrm>
              <a:off x="6219430" y="4769881"/>
              <a:ext cx="62546" cy="62546"/>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3"/>
            <p:cNvSpPr/>
            <p:nvPr/>
          </p:nvSpPr>
          <p:spPr>
            <a:xfrm>
              <a:off x="705996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3"/>
            <p:cNvSpPr/>
            <p:nvPr/>
          </p:nvSpPr>
          <p:spPr>
            <a:xfrm>
              <a:off x="7004396"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3"/>
            <p:cNvSpPr/>
            <p:nvPr/>
          </p:nvSpPr>
          <p:spPr>
            <a:xfrm>
              <a:off x="6948824" y="4721253"/>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3"/>
            <p:cNvSpPr/>
            <p:nvPr/>
          </p:nvSpPr>
          <p:spPr>
            <a:xfrm>
              <a:off x="6893248"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3"/>
            <p:cNvSpPr/>
            <p:nvPr/>
          </p:nvSpPr>
          <p:spPr>
            <a:xfrm>
              <a:off x="6837677"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3"/>
            <p:cNvSpPr/>
            <p:nvPr/>
          </p:nvSpPr>
          <p:spPr>
            <a:xfrm>
              <a:off x="6782101"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3"/>
            <p:cNvSpPr/>
            <p:nvPr/>
          </p:nvSpPr>
          <p:spPr>
            <a:xfrm>
              <a:off x="6719586" y="4721253"/>
              <a:ext cx="62541" cy="48649"/>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3"/>
            <p:cNvSpPr/>
            <p:nvPr/>
          </p:nvSpPr>
          <p:spPr>
            <a:xfrm>
              <a:off x="6670963" y="4721253"/>
              <a:ext cx="48644" cy="48649"/>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3"/>
            <p:cNvSpPr/>
            <p:nvPr/>
          </p:nvSpPr>
          <p:spPr>
            <a:xfrm>
              <a:off x="661538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3"/>
            <p:cNvSpPr/>
            <p:nvPr/>
          </p:nvSpPr>
          <p:spPr>
            <a:xfrm>
              <a:off x="6552862" y="4721253"/>
              <a:ext cx="62552" cy="48649"/>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3"/>
            <p:cNvSpPr/>
            <p:nvPr/>
          </p:nvSpPr>
          <p:spPr>
            <a:xfrm>
              <a:off x="6504240"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3"/>
            <p:cNvSpPr/>
            <p:nvPr/>
          </p:nvSpPr>
          <p:spPr>
            <a:xfrm>
              <a:off x="6448669"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3"/>
            <p:cNvSpPr/>
            <p:nvPr/>
          </p:nvSpPr>
          <p:spPr>
            <a:xfrm>
              <a:off x="6386148" y="4721253"/>
              <a:ext cx="62546" cy="48649"/>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3"/>
            <p:cNvSpPr/>
            <p:nvPr/>
          </p:nvSpPr>
          <p:spPr>
            <a:xfrm>
              <a:off x="6337521"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3"/>
            <p:cNvSpPr/>
            <p:nvPr/>
          </p:nvSpPr>
          <p:spPr>
            <a:xfrm>
              <a:off x="6281950"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3"/>
            <p:cNvSpPr/>
            <p:nvPr/>
          </p:nvSpPr>
          <p:spPr>
            <a:xfrm>
              <a:off x="6219430" y="4721253"/>
              <a:ext cx="62546" cy="48649"/>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3"/>
            <p:cNvSpPr/>
            <p:nvPr/>
          </p:nvSpPr>
          <p:spPr>
            <a:xfrm>
              <a:off x="705996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3"/>
            <p:cNvSpPr/>
            <p:nvPr/>
          </p:nvSpPr>
          <p:spPr>
            <a:xfrm>
              <a:off x="7004396"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3"/>
            <p:cNvSpPr/>
            <p:nvPr/>
          </p:nvSpPr>
          <p:spPr>
            <a:xfrm>
              <a:off x="6948824"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3"/>
            <p:cNvSpPr/>
            <p:nvPr/>
          </p:nvSpPr>
          <p:spPr>
            <a:xfrm>
              <a:off x="6893248"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3"/>
            <p:cNvSpPr/>
            <p:nvPr/>
          </p:nvSpPr>
          <p:spPr>
            <a:xfrm>
              <a:off x="6837677"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3"/>
            <p:cNvSpPr/>
            <p:nvPr/>
          </p:nvSpPr>
          <p:spPr>
            <a:xfrm>
              <a:off x="6782101"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3"/>
            <p:cNvSpPr/>
            <p:nvPr/>
          </p:nvSpPr>
          <p:spPr>
            <a:xfrm>
              <a:off x="6719586" y="4665677"/>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3"/>
            <p:cNvSpPr/>
            <p:nvPr/>
          </p:nvSpPr>
          <p:spPr>
            <a:xfrm>
              <a:off x="6670963" y="4665677"/>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3"/>
            <p:cNvSpPr/>
            <p:nvPr/>
          </p:nvSpPr>
          <p:spPr>
            <a:xfrm>
              <a:off x="661538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3"/>
            <p:cNvSpPr/>
            <p:nvPr/>
          </p:nvSpPr>
          <p:spPr>
            <a:xfrm>
              <a:off x="6552862" y="4665677"/>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3"/>
            <p:cNvSpPr/>
            <p:nvPr/>
          </p:nvSpPr>
          <p:spPr>
            <a:xfrm>
              <a:off x="6504240"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3"/>
            <p:cNvSpPr/>
            <p:nvPr/>
          </p:nvSpPr>
          <p:spPr>
            <a:xfrm>
              <a:off x="6448669"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3"/>
            <p:cNvSpPr/>
            <p:nvPr/>
          </p:nvSpPr>
          <p:spPr>
            <a:xfrm>
              <a:off x="6386148" y="4665677"/>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3"/>
            <p:cNvSpPr/>
            <p:nvPr/>
          </p:nvSpPr>
          <p:spPr>
            <a:xfrm>
              <a:off x="6337521"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3"/>
            <p:cNvSpPr/>
            <p:nvPr/>
          </p:nvSpPr>
          <p:spPr>
            <a:xfrm>
              <a:off x="6281950"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3"/>
            <p:cNvSpPr/>
            <p:nvPr/>
          </p:nvSpPr>
          <p:spPr>
            <a:xfrm>
              <a:off x="6219430" y="4665677"/>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3"/>
            <p:cNvSpPr/>
            <p:nvPr/>
          </p:nvSpPr>
          <p:spPr>
            <a:xfrm>
              <a:off x="705996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3"/>
            <p:cNvSpPr/>
            <p:nvPr/>
          </p:nvSpPr>
          <p:spPr>
            <a:xfrm>
              <a:off x="7004396"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3"/>
            <p:cNvSpPr/>
            <p:nvPr/>
          </p:nvSpPr>
          <p:spPr>
            <a:xfrm>
              <a:off x="6948824" y="4603162"/>
              <a:ext cx="55595" cy="62541"/>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3"/>
            <p:cNvSpPr/>
            <p:nvPr/>
          </p:nvSpPr>
          <p:spPr>
            <a:xfrm>
              <a:off x="6893248"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3"/>
            <p:cNvSpPr/>
            <p:nvPr/>
          </p:nvSpPr>
          <p:spPr>
            <a:xfrm>
              <a:off x="6837677"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3"/>
            <p:cNvSpPr/>
            <p:nvPr/>
          </p:nvSpPr>
          <p:spPr>
            <a:xfrm>
              <a:off x="6782101"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3"/>
            <p:cNvSpPr/>
            <p:nvPr/>
          </p:nvSpPr>
          <p:spPr>
            <a:xfrm>
              <a:off x="6719586" y="4603162"/>
              <a:ext cx="62541" cy="62541"/>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3"/>
            <p:cNvSpPr/>
            <p:nvPr/>
          </p:nvSpPr>
          <p:spPr>
            <a:xfrm>
              <a:off x="6670963" y="4603162"/>
              <a:ext cx="48644" cy="62541"/>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3"/>
            <p:cNvSpPr/>
            <p:nvPr/>
          </p:nvSpPr>
          <p:spPr>
            <a:xfrm>
              <a:off x="661538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3"/>
            <p:cNvSpPr/>
            <p:nvPr/>
          </p:nvSpPr>
          <p:spPr>
            <a:xfrm>
              <a:off x="6552862" y="4603162"/>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3"/>
            <p:cNvSpPr/>
            <p:nvPr/>
          </p:nvSpPr>
          <p:spPr>
            <a:xfrm>
              <a:off x="6504240"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3"/>
            <p:cNvSpPr/>
            <p:nvPr/>
          </p:nvSpPr>
          <p:spPr>
            <a:xfrm>
              <a:off x="6448669"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3"/>
            <p:cNvSpPr/>
            <p:nvPr/>
          </p:nvSpPr>
          <p:spPr>
            <a:xfrm>
              <a:off x="6386148" y="4603162"/>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3"/>
            <p:cNvSpPr/>
            <p:nvPr/>
          </p:nvSpPr>
          <p:spPr>
            <a:xfrm>
              <a:off x="6337521"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3"/>
            <p:cNvSpPr/>
            <p:nvPr/>
          </p:nvSpPr>
          <p:spPr>
            <a:xfrm>
              <a:off x="6281950"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3"/>
            <p:cNvSpPr/>
            <p:nvPr/>
          </p:nvSpPr>
          <p:spPr>
            <a:xfrm>
              <a:off x="6219430" y="4603162"/>
              <a:ext cx="62546" cy="62541"/>
            </a:xfrm>
            <a:custGeom>
              <a:rect b="b" l="l" r="r" t="t"/>
              <a:pathLst>
                <a:path extrusionOk="0" h="12245" w="12246">
                  <a:moveTo>
                    <a:pt x="0" y="0"/>
                  </a:moveTo>
                  <a:lnTo>
                    <a:pt x="0" y="12245"/>
                  </a:lnTo>
                  <a:lnTo>
                    <a:pt x="12245" y="12245"/>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3"/>
            <p:cNvSpPr/>
            <p:nvPr/>
          </p:nvSpPr>
          <p:spPr>
            <a:xfrm>
              <a:off x="705996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3"/>
            <p:cNvSpPr/>
            <p:nvPr/>
          </p:nvSpPr>
          <p:spPr>
            <a:xfrm>
              <a:off x="7004396"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3"/>
            <p:cNvSpPr/>
            <p:nvPr/>
          </p:nvSpPr>
          <p:spPr>
            <a:xfrm>
              <a:off x="6948824" y="4554534"/>
              <a:ext cx="55595" cy="48649"/>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3"/>
            <p:cNvSpPr/>
            <p:nvPr/>
          </p:nvSpPr>
          <p:spPr>
            <a:xfrm>
              <a:off x="6893248"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3"/>
            <p:cNvSpPr/>
            <p:nvPr/>
          </p:nvSpPr>
          <p:spPr>
            <a:xfrm>
              <a:off x="6837677"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3"/>
            <p:cNvSpPr/>
            <p:nvPr/>
          </p:nvSpPr>
          <p:spPr>
            <a:xfrm>
              <a:off x="6782101"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3"/>
            <p:cNvSpPr/>
            <p:nvPr/>
          </p:nvSpPr>
          <p:spPr>
            <a:xfrm>
              <a:off x="6719586" y="4554534"/>
              <a:ext cx="62541" cy="48649"/>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3"/>
            <p:cNvSpPr/>
            <p:nvPr/>
          </p:nvSpPr>
          <p:spPr>
            <a:xfrm>
              <a:off x="6670963" y="4554534"/>
              <a:ext cx="48644" cy="48649"/>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3"/>
            <p:cNvSpPr/>
            <p:nvPr/>
          </p:nvSpPr>
          <p:spPr>
            <a:xfrm>
              <a:off x="661538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3"/>
            <p:cNvSpPr/>
            <p:nvPr/>
          </p:nvSpPr>
          <p:spPr>
            <a:xfrm>
              <a:off x="6552862" y="4554534"/>
              <a:ext cx="62552" cy="48649"/>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3"/>
            <p:cNvSpPr/>
            <p:nvPr/>
          </p:nvSpPr>
          <p:spPr>
            <a:xfrm>
              <a:off x="6504240"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3"/>
            <p:cNvSpPr/>
            <p:nvPr/>
          </p:nvSpPr>
          <p:spPr>
            <a:xfrm>
              <a:off x="6448669"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3"/>
            <p:cNvSpPr/>
            <p:nvPr/>
          </p:nvSpPr>
          <p:spPr>
            <a:xfrm>
              <a:off x="6386148" y="4554534"/>
              <a:ext cx="62546" cy="48649"/>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3"/>
            <p:cNvSpPr/>
            <p:nvPr/>
          </p:nvSpPr>
          <p:spPr>
            <a:xfrm>
              <a:off x="6337521"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3"/>
            <p:cNvSpPr/>
            <p:nvPr/>
          </p:nvSpPr>
          <p:spPr>
            <a:xfrm>
              <a:off x="6281950"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13"/>
            <p:cNvSpPr/>
            <p:nvPr/>
          </p:nvSpPr>
          <p:spPr>
            <a:xfrm>
              <a:off x="6219430" y="4554534"/>
              <a:ext cx="62546" cy="48649"/>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13"/>
            <p:cNvSpPr/>
            <p:nvPr/>
          </p:nvSpPr>
          <p:spPr>
            <a:xfrm>
              <a:off x="705996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3"/>
            <p:cNvSpPr/>
            <p:nvPr/>
          </p:nvSpPr>
          <p:spPr>
            <a:xfrm>
              <a:off x="7115543" y="4776825"/>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3"/>
            <p:cNvSpPr/>
            <p:nvPr/>
          </p:nvSpPr>
          <p:spPr>
            <a:xfrm>
              <a:off x="7115543" y="4728197"/>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3"/>
            <p:cNvSpPr/>
            <p:nvPr/>
          </p:nvSpPr>
          <p:spPr>
            <a:xfrm>
              <a:off x="7115543" y="466567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3"/>
            <p:cNvSpPr/>
            <p:nvPr/>
          </p:nvSpPr>
          <p:spPr>
            <a:xfrm>
              <a:off x="7115543" y="4610106"/>
              <a:ext cx="55595" cy="55595"/>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3"/>
            <p:cNvSpPr/>
            <p:nvPr/>
          </p:nvSpPr>
          <p:spPr>
            <a:xfrm>
              <a:off x="7115543" y="4561478"/>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3"/>
            <p:cNvSpPr/>
            <p:nvPr/>
          </p:nvSpPr>
          <p:spPr>
            <a:xfrm>
              <a:off x="7004396"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3"/>
            <p:cNvSpPr/>
            <p:nvPr/>
          </p:nvSpPr>
          <p:spPr>
            <a:xfrm>
              <a:off x="6948824"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3"/>
            <p:cNvSpPr/>
            <p:nvPr/>
          </p:nvSpPr>
          <p:spPr>
            <a:xfrm>
              <a:off x="6893248"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3"/>
            <p:cNvSpPr/>
            <p:nvPr/>
          </p:nvSpPr>
          <p:spPr>
            <a:xfrm>
              <a:off x="6837677" y="4498958"/>
              <a:ext cx="55595" cy="5560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3"/>
            <p:cNvSpPr/>
            <p:nvPr/>
          </p:nvSpPr>
          <p:spPr>
            <a:xfrm>
              <a:off x="6782101"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3"/>
            <p:cNvSpPr/>
            <p:nvPr/>
          </p:nvSpPr>
          <p:spPr>
            <a:xfrm>
              <a:off x="6719586" y="4498958"/>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3"/>
            <p:cNvSpPr/>
            <p:nvPr/>
          </p:nvSpPr>
          <p:spPr>
            <a:xfrm>
              <a:off x="6670963" y="4498958"/>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3"/>
            <p:cNvSpPr/>
            <p:nvPr/>
          </p:nvSpPr>
          <p:spPr>
            <a:xfrm>
              <a:off x="661538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3"/>
            <p:cNvSpPr/>
            <p:nvPr/>
          </p:nvSpPr>
          <p:spPr>
            <a:xfrm>
              <a:off x="6552862" y="4498958"/>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3"/>
            <p:cNvSpPr/>
            <p:nvPr/>
          </p:nvSpPr>
          <p:spPr>
            <a:xfrm>
              <a:off x="6504240"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3"/>
            <p:cNvSpPr/>
            <p:nvPr/>
          </p:nvSpPr>
          <p:spPr>
            <a:xfrm>
              <a:off x="6448669"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3"/>
            <p:cNvSpPr/>
            <p:nvPr/>
          </p:nvSpPr>
          <p:spPr>
            <a:xfrm>
              <a:off x="6386148" y="4498958"/>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3"/>
            <p:cNvSpPr/>
            <p:nvPr/>
          </p:nvSpPr>
          <p:spPr>
            <a:xfrm>
              <a:off x="6337521"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3"/>
            <p:cNvSpPr/>
            <p:nvPr/>
          </p:nvSpPr>
          <p:spPr>
            <a:xfrm>
              <a:off x="6281950"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3"/>
            <p:cNvSpPr/>
            <p:nvPr/>
          </p:nvSpPr>
          <p:spPr>
            <a:xfrm>
              <a:off x="6219430" y="4498958"/>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3"/>
            <p:cNvSpPr/>
            <p:nvPr/>
          </p:nvSpPr>
          <p:spPr>
            <a:xfrm>
              <a:off x="6552862" y="4436437"/>
              <a:ext cx="62552" cy="62546"/>
            </a:xfrm>
            <a:custGeom>
              <a:rect b="b" l="l" r="r" t="t"/>
              <a:pathLst>
                <a:path extrusionOk="0" h="12246" w="12247">
                  <a:moveTo>
                    <a:pt x="1" y="1"/>
                  </a:moveTo>
                  <a:lnTo>
                    <a:pt x="1" y="12246"/>
                  </a:lnTo>
                  <a:lnTo>
                    <a:pt x="12247" y="12246"/>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3"/>
            <p:cNvSpPr/>
            <p:nvPr/>
          </p:nvSpPr>
          <p:spPr>
            <a:xfrm>
              <a:off x="6504240"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3"/>
            <p:cNvSpPr/>
            <p:nvPr/>
          </p:nvSpPr>
          <p:spPr>
            <a:xfrm>
              <a:off x="6448669"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3"/>
            <p:cNvSpPr/>
            <p:nvPr/>
          </p:nvSpPr>
          <p:spPr>
            <a:xfrm>
              <a:off x="6386148" y="4436437"/>
              <a:ext cx="62546" cy="62546"/>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3"/>
            <p:cNvSpPr/>
            <p:nvPr/>
          </p:nvSpPr>
          <p:spPr>
            <a:xfrm>
              <a:off x="6337521"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3"/>
            <p:cNvSpPr/>
            <p:nvPr/>
          </p:nvSpPr>
          <p:spPr>
            <a:xfrm>
              <a:off x="6281950"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3"/>
            <p:cNvSpPr/>
            <p:nvPr/>
          </p:nvSpPr>
          <p:spPr>
            <a:xfrm>
              <a:off x="6219430" y="4436437"/>
              <a:ext cx="62546" cy="62546"/>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3"/>
            <p:cNvSpPr/>
            <p:nvPr/>
          </p:nvSpPr>
          <p:spPr>
            <a:xfrm>
              <a:off x="6552862" y="4387810"/>
              <a:ext cx="62552" cy="48649"/>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3"/>
            <p:cNvSpPr/>
            <p:nvPr/>
          </p:nvSpPr>
          <p:spPr>
            <a:xfrm>
              <a:off x="6504240"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13"/>
            <p:cNvSpPr/>
            <p:nvPr/>
          </p:nvSpPr>
          <p:spPr>
            <a:xfrm>
              <a:off x="6448669" y="4387810"/>
              <a:ext cx="55595" cy="48649"/>
            </a:xfrm>
            <a:custGeom>
              <a:rect b="b" l="l" r="r" t="t"/>
              <a:pathLst>
                <a:path extrusionOk="0" h="9525" w="10885">
                  <a:moveTo>
                    <a:pt x="0" y="1"/>
                  </a:moveTo>
                  <a:lnTo>
                    <a:pt x="0" y="9525"/>
                  </a:lnTo>
                  <a:lnTo>
                    <a:pt x="10885" y="952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3"/>
            <p:cNvSpPr/>
            <p:nvPr/>
          </p:nvSpPr>
          <p:spPr>
            <a:xfrm>
              <a:off x="6386148" y="4387810"/>
              <a:ext cx="62546" cy="48649"/>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3"/>
            <p:cNvSpPr/>
            <p:nvPr/>
          </p:nvSpPr>
          <p:spPr>
            <a:xfrm>
              <a:off x="6337521"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3"/>
            <p:cNvSpPr/>
            <p:nvPr/>
          </p:nvSpPr>
          <p:spPr>
            <a:xfrm>
              <a:off x="6281950" y="4387810"/>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3"/>
            <p:cNvSpPr/>
            <p:nvPr/>
          </p:nvSpPr>
          <p:spPr>
            <a:xfrm>
              <a:off x="6219430" y="4387810"/>
              <a:ext cx="62546" cy="48649"/>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3"/>
            <p:cNvSpPr/>
            <p:nvPr/>
          </p:nvSpPr>
          <p:spPr>
            <a:xfrm>
              <a:off x="6163859" y="4387810"/>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3"/>
            <p:cNvSpPr/>
            <p:nvPr/>
          </p:nvSpPr>
          <p:spPr>
            <a:xfrm>
              <a:off x="6163859" y="4450330"/>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3"/>
            <p:cNvSpPr/>
            <p:nvPr/>
          </p:nvSpPr>
          <p:spPr>
            <a:xfrm>
              <a:off x="6163859"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3"/>
            <p:cNvSpPr/>
            <p:nvPr/>
          </p:nvSpPr>
          <p:spPr>
            <a:xfrm>
              <a:off x="6163859" y="4554534"/>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13"/>
            <p:cNvSpPr/>
            <p:nvPr/>
          </p:nvSpPr>
          <p:spPr>
            <a:xfrm>
              <a:off x="6163859" y="4610106"/>
              <a:ext cx="55595" cy="55595"/>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3"/>
            <p:cNvSpPr/>
            <p:nvPr/>
          </p:nvSpPr>
          <p:spPr>
            <a:xfrm>
              <a:off x="6163859"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3"/>
            <p:cNvSpPr/>
            <p:nvPr/>
          </p:nvSpPr>
          <p:spPr>
            <a:xfrm>
              <a:off x="6163859" y="4721253"/>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3"/>
            <p:cNvSpPr/>
            <p:nvPr/>
          </p:nvSpPr>
          <p:spPr>
            <a:xfrm>
              <a:off x="6163859" y="4776825"/>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3"/>
            <p:cNvSpPr/>
            <p:nvPr/>
          </p:nvSpPr>
          <p:spPr>
            <a:xfrm>
              <a:off x="6552862" y="4325295"/>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3"/>
            <p:cNvSpPr/>
            <p:nvPr/>
          </p:nvSpPr>
          <p:spPr>
            <a:xfrm>
              <a:off x="6504240"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3"/>
            <p:cNvSpPr/>
            <p:nvPr/>
          </p:nvSpPr>
          <p:spPr>
            <a:xfrm>
              <a:off x="6448669"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3"/>
            <p:cNvSpPr/>
            <p:nvPr/>
          </p:nvSpPr>
          <p:spPr>
            <a:xfrm>
              <a:off x="6386148" y="4325295"/>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3"/>
            <p:cNvSpPr/>
            <p:nvPr/>
          </p:nvSpPr>
          <p:spPr>
            <a:xfrm>
              <a:off x="6337521"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3"/>
            <p:cNvSpPr/>
            <p:nvPr/>
          </p:nvSpPr>
          <p:spPr>
            <a:xfrm>
              <a:off x="6281950"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3"/>
            <p:cNvSpPr/>
            <p:nvPr/>
          </p:nvSpPr>
          <p:spPr>
            <a:xfrm>
              <a:off x="6219430" y="4325295"/>
              <a:ext cx="62546" cy="62541"/>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2">
  <p:cSld name="TITLE_AND_BODY_1_2">
    <p:bg>
      <p:bgPr>
        <a:solidFill>
          <a:schemeClr val="accent6"/>
        </a:solidFill>
      </p:bgPr>
    </p:bg>
    <p:spTree>
      <p:nvGrpSpPr>
        <p:cNvPr id="2280" name="Shape 2280"/>
        <p:cNvGrpSpPr/>
        <p:nvPr/>
      </p:nvGrpSpPr>
      <p:grpSpPr>
        <a:xfrm>
          <a:off x="0" y="0"/>
          <a:ext cx="0" cy="0"/>
          <a:chOff x="0" y="0"/>
          <a:chExt cx="0" cy="0"/>
        </a:xfrm>
      </p:grpSpPr>
      <p:sp>
        <p:nvSpPr>
          <p:cNvPr id="2281" name="Google Shape;2281;p14"/>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82" name="Google Shape;2282;p14"/>
          <p:cNvSpPr txBox="1"/>
          <p:nvPr>
            <p:ph idx="2" type="title"/>
          </p:nvPr>
        </p:nvSpPr>
        <p:spPr>
          <a:xfrm>
            <a:off x="909272" y="1321325"/>
            <a:ext cx="2489700" cy="391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83" name="Google Shape;2283;p14"/>
          <p:cNvSpPr txBox="1"/>
          <p:nvPr>
            <p:ph idx="1" type="subTitle"/>
          </p:nvPr>
        </p:nvSpPr>
        <p:spPr>
          <a:xfrm>
            <a:off x="847850" y="1581127"/>
            <a:ext cx="2551200" cy="64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84" name="Google Shape;2284;p14"/>
          <p:cNvSpPr txBox="1"/>
          <p:nvPr>
            <p:ph idx="3" type="title"/>
          </p:nvPr>
        </p:nvSpPr>
        <p:spPr>
          <a:xfrm>
            <a:off x="847850" y="2492902"/>
            <a:ext cx="2489700" cy="391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85" name="Google Shape;2285;p14"/>
          <p:cNvSpPr txBox="1"/>
          <p:nvPr>
            <p:ph idx="4" type="subTitle"/>
          </p:nvPr>
        </p:nvSpPr>
        <p:spPr>
          <a:xfrm>
            <a:off x="771650" y="2752708"/>
            <a:ext cx="2551200" cy="64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86" name="Google Shape;2286;p14"/>
          <p:cNvSpPr txBox="1"/>
          <p:nvPr>
            <p:ph idx="5" type="title"/>
          </p:nvPr>
        </p:nvSpPr>
        <p:spPr>
          <a:xfrm>
            <a:off x="847850" y="3665160"/>
            <a:ext cx="2489700" cy="391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87" name="Google Shape;2287;p14"/>
          <p:cNvSpPr txBox="1"/>
          <p:nvPr>
            <p:ph idx="6" type="subTitle"/>
          </p:nvPr>
        </p:nvSpPr>
        <p:spPr>
          <a:xfrm>
            <a:off x="771650" y="3925720"/>
            <a:ext cx="2551200" cy="638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88" name="Google Shape;2288;p14"/>
          <p:cNvSpPr txBox="1"/>
          <p:nvPr>
            <p:ph idx="7" type="title"/>
          </p:nvPr>
        </p:nvSpPr>
        <p:spPr>
          <a:xfrm>
            <a:off x="5821150" y="1321325"/>
            <a:ext cx="2551200" cy="391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89" name="Google Shape;2289;p14"/>
          <p:cNvSpPr txBox="1"/>
          <p:nvPr>
            <p:ph idx="8" type="subTitle"/>
          </p:nvPr>
        </p:nvSpPr>
        <p:spPr>
          <a:xfrm>
            <a:off x="5821150" y="1581127"/>
            <a:ext cx="25512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90" name="Google Shape;2290;p14"/>
          <p:cNvSpPr txBox="1"/>
          <p:nvPr>
            <p:ph idx="9" type="title"/>
          </p:nvPr>
        </p:nvSpPr>
        <p:spPr>
          <a:xfrm>
            <a:off x="5821150" y="2492902"/>
            <a:ext cx="2551200" cy="391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91" name="Google Shape;2291;p14"/>
          <p:cNvSpPr txBox="1"/>
          <p:nvPr>
            <p:ph idx="13" type="subTitle"/>
          </p:nvPr>
        </p:nvSpPr>
        <p:spPr>
          <a:xfrm>
            <a:off x="5821150" y="2752708"/>
            <a:ext cx="25512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92" name="Google Shape;2292;p14"/>
          <p:cNvSpPr txBox="1"/>
          <p:nvPr>
            <p:ph idx="14" type="title"/>
          </p:nvPr>
        </p:nvSpPr>
        <p:spPr>
          <a:xfrm>
            <a:off x="5821150" y="3665160"/>
            <a:ext cx="2551200" cy="391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93" name="Google Shape;2293;p14"/>
          <p:cNvSpPr txBox="1"/>
          <p:nvPr>
            <p:ph idx="15" type="subTitle"/>
          </p:nvPr>
        </p:nvSpPr>
        <p:spPr>
          <a:xfrm>
            <a:off x="5821150" y="3924970"/>
            <a:ext cx="25512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94" name="Google Shape;2294;p14"/>
          <p:cNvSpPr txBox="1"/>
          <p:nvPr>
            <p:ph hasCustomPrompt="1" idx="16" type="title"/>
          </p:nvPr>
        </p:nvSpPr>
        <p:spPr>
          <a:xfrm>
            <a:off x="3533975" y="1433225"/>
            <a:ext cx="675300" cy="675300"/>
          </a:xfrm>
          <a:prstGeom prst="rect">
            <a:avLst/>
          </a:prstGeom>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8400"/>
              <a:buNone/>
              <a:defRPr sz="1800"/>
            </a:lvl1pPr>
            <a:lvl2pPr lvl="1" rtl="0" algn="ctr">
              <a:spcBef>
                <a:spcPts val="0"/>
              </a:spcBef>
              <a:spcAft>
                <a:spcPts val="0"/>
              </a:spcAft>
              <a:buSzPts val="10400"/>
              <a:buNone/>
              <a:defRPr sz="10400"/>
            </a:lvl2pPr>
            <a:lvl3pPr lvl="2" rtl="0" algn="ctr">
              <a:spcBef>
                <a:spcPts val="0"/>
              </a:spcBef>
              <a:spcAft>
                <a:spcPts val="0"/>
              </a:spcAft>
              <a:buSzPts val="10400"/>
              <a:buNone/>
              <a:defRPr sz="10400"/>
            </a:lvl3pPr>
            <a:lvl4pPr lvl="3" rtl="0" algn="ctr">
              <a:spcBef>
                <a:spcPts val="0"/>
              </a:spcBef>
              <a:spcAft>
                <a:spcPts val="0"/>
              </a:spcAft>
              <a:buSzPts val="10400"/>
              <a:buNone/>
              <a:defRPr sz="10400"/>
            </a:lvl4pPr>
            <a:lvl5pPr lvl="4" rtl="0" algn="ctr">
              <a:spcBef>
                <a:spcPts val="0"/>
              </a:spcBef>
              <a:spcAft>
                <a:spcPts val="0"/>
              </a:spcAft>
              <a:buSzPts val="10400"/>
              <a:buNone/>
              <a:defRPr sz="10400"/>
            </a:lvl5pPr>
            <a:lvl6pPr lvl="5" rtl="0" algn="ctr">
              <a:spcBef>
                <a:spcPts val="0"/>
              </a:spcBef>
              <a:spcAft>
                <a:spcPts val="0"/>
              </a:spcAft>
              <a:buSzPts val="10400"/>
              <a:buNone/>
              <a:defRPr sz="10400"/>
            </a:lvl6pPr>
            <a:lvl7pPr lvl="6" rtl="0" algn="ctr">
              <a:spcBef>
                <a:spcPts val="0"/>
              </a:spcBef>
              <a:spcAft>
                <a:spcPts val="0"/>
              </a:spcAft>
              <a:buSzPts val="10400"/>
              <a:buNone/>
              <a:defRPr sz="10400"/>
            </a:lvl7pPr>
            <a:lvl8pPr lvl="7" rtl="0" algn="ctr">
              <a:spcBef>
                <a:spcPts val="0"/>
              </a:spcBef>
              <a:spcAft>
                <a:spcPts val="0"/>
              </a:spcAft>
              <a:buSzPts val="10400"/>
              <a:buNone/>
              <a:defRPr sz="10400"/>
            </a:lvl8pPr>
            <a:lvl9pPr lvl="8" rtl="0" algn="ctr">
              <a:spcBef>
                <a:spcPts val="0"/>
              </a:spcBef>
              <a:spcAft>
                <a:spcPts val="0"/>
              </a:spcAft>
              <a:buSzPts val="10400"/>
              <a:buNone/>
              <a:defRPr sz="10400"/>
            </a:lvl9pPr>
          </a:lstStyle>
          <a:p>
            <a:r>
              <a:t>xx%</a:t>
            </a:r>
          </a:p>
        </p:txBody>
      </p:sp>
      <p:sp>
        <p:nvSpPr>
          <p:cNvPr id="2295" name="Google Shape;2295;p14"/>
          <p:cNvSpPr txBox="1"/>
          <p:nvPr>
            <p:ph hasCustomPrompt="1" idx="17" type="title"/>
          </p:nvPr>
        </p:nvSpPr>
        <p:spPr>
          <a:xfrm>
            <a:off x="3533975" y="2594727"/>
            <a:ext cx="675300" cy="675300"/>
          </a:xfrm>
          <a:prstGeom prst="rect">
            <a:avLst/>
          </a:prstGeom>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8400"/>
              <a:buNone/>
              <a:defRPr sz="1800"/>
            </a:lvl1pPr>
            <a:lvl2pPr lvl="1" rtl="0" algn="ctr">
              <a:spcBef>
                <a:spcPts val="0"/>
              </a:spcBef>
              <a:spcAft>
                <a:spcPts val="0"/>
              </a:spcAft>
              <a:buSzPts val="10400"/>
              <a:buNone/>
              <a:defRPr sz="10400"/>
            </a:lvl2pPr>
            <a:lvl3pPr lvl="2" rtl="0" algn="ctr">
              <a:spcBef>
                <a:spcPts val="0"/>
              </a:spcBef>
              <a:spcAft>
                <a:spcPts val="0"/>
              </a:spcAft>
              <a:buSzPts val="10400"/>
              <a:buNone/>
              <a:defRPr sz="10400"/>
            </a:lvl3pPr>
            <a:lvl4pPr lvl="3" rtl="0" algn="ctr">
              <a:spcBef>
                <a:spcPts val="0"/>
              </a:spcBef>
              <a:spcAft>
                <a:spcPts val="0"/>
              </a:spcAft>
              <a:buSzPts val="10400"/>
              <a:buNone/>
              <a:defRPr sz="10400"/>
            </a:lvl4pPr>
            <a:lvl5pPr lvl="4" rtl="0" algn="ctr">
              <a:spcBef>
                <a:spcPts val="0"/>
              </a:spcBef>
              <a:spcAft>
                <a:spcPts val="0"/>
              </a:spcAft>
              <a:buSzPts val="10400"/>
              <a:buNone/>
              <a:defRPr sz="10400"/>
            </a:lvl5pPr>
            <a:lvl6pPr lvl="5" rtl="0" algn="ctr">
              <a:spcBef>
                <a:spcPts val="0"/>
              </a:spcBef>
              <a:spcAft>
                <a:spcPts val="0"/>
              </a:spcAft>
              <a:buSzPts val="10400"/>
              <a:buNone/>
              <a:defRPr sz="10400"/>
            </a:lvl6pPr>
            <a:lvl7pPr lvl="6" rtl="0" algn="ctr">
              <a:spcBef>
                <a:spcPts val="0"/>
              </a:spcBef>
              <a:spcAft>
                <a:spcPts val="0"/>
              </a:spcAft>
              <a:buSzPts val="10400"/>
              <a:buNone/>
              <a:defRPr sz="10400"/>
            </a:lvl7pPr>
            <a:lvl8pPr lvl="7" rtl="0" algn="ctr">
              <a:spcBef>
                <a:spcPts val="0"/>
              </a:spcBef>
              <a:spcAft>
                <a:spcPts val="0"/>
              </a:spcAft>
              <a:buSzPts val="10400"/>
              <a:buNone/>
              <a:defRPr sz="10400"/>
            </a:lvl8pPr>
            <a:lvl9pPr lvl="8" rtl="0" algn="ctr">
              <a:spcBef>
                <a:spcPts val="0"/>
              </a:spcBef>
              <a:spcAft>
                <a:spcPts val="0"/>
              </a:spcAft>
              <a:buSzPts val="10400"/>
              <a:buNone/>
              <a:defRPr sz="10400"/>
            </a:lvl9pPr>
          </a:lstStyle>
          <a:p>
            <a:r>
              <a:t>xx%</a:t>
            </a:r>
          </a:p>
        </p:txBody>
      </p:sp>
      <p:sp>
        <p:nvSpPr>
          <p:cNvPr id="2296" name="Google Shape;2296;p14"/>
          <p:cNvSpPr txBox="1"/>
          <p:nvPr>
            <p:ph hasCustomPrompt="1" idx="18" type="title"/>
          </p:nvPr>
        </p:nvSpPr>
        <p:spPr>
          <a:xfrm>
            <a:off x="3533975" y="3772298"/>
            <a:ext cx="675300" cy="675300"/>
          </a:xfrm>
          <a:prstGeom prst="rect">
            <a:avLst/>
          </a:prstGeom>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8400"/>
              <a:buNone/>
              <a:defRPr sz="1800"/>
            </a:lvl1pPr>
            <a:lvl2pPr lvl="1" rtl="0" algn="ctr">
              <a:spcBef>
                <a:spcPts val="0"/>
              </a:spcBef>
              <a:spcAft>
                <a:spcPts val="0"/>
              </a:spcAft>
              <a:buSzPts val="10400"/>
              <a:buNone/>
              <a:defRPr sz="10400"/>
            </a:lvl2pPr>
            <a:lvl3pPr lvl="2" rtl="0" algn="ctr">
              <a:spcBef>
                <a:spcPts val="0"/>
              </a:spcBef>
              <a:spcAft>
                <a:spcPts val="0"/>
              </a:spcAft>
              <a:buSzPts val="10400"/>
              <a:buNone/>
              <a:defRPr sz="10400"/>
            </a:lvl3pPr>
            <a:lvl4pPr lvl="3" rtl="0" algn="ctr">
              <a:spcBef>
                <a:spcPts val="0"/>
              </a:spcBef>
              <a:spcAft>
                <a:spcPts val="0"/>
              </a:spcAft>
              <a:buSzPts val="10400"/>
              <a:buNone/>
              <a:defRPr sz="10400"/>
            </a:lvl4pPr>
            <a:lvl5pPr lvl="4" rtl="0" algn="ctr">
              <a:spcBef>
                <a:spcPts val="0"/>
              </a:spcBef>
              <a:spcAft>
                <a:spcPts val="0"/>
              </a:spcAft>
              <a:buSzPts val="10400"/>
              <a:buNone/>
              <a:defRPr sz="10400"/>
            </a:lvl5pPr>
            <a:lvl6pPr lvl="5" rtl="0" algn="ctr">
              <a:spcBef>
                <a:spcPts val="0"/>
              </a:spcBef>
              <a:spcAft>
                <a:spcPts val="0"/>
              </a:spcAft>
              <a:buSzPts val="10400"/>
              <a:buNone/>
              <a:defRPr sz="10400"/>
            </a:lvl6pPr>
            <a:lvl7pPr lvl="6" rtl="0" algn="ctr">
              <a:spcBef>
                <a:spcPts val="0"/>
              </a:spcBef>
              <a:spcAft>
                <a:spcPts val="0"/>
              </a:spcAft>
              <a:buSzPts val="10400"/>
              <a:buNone/>
              <a:defRPr sz="10400"/>
            </a:lvl7pPr>
            <a:lvl8pPr lvl="7" rtl="0" algn="ctr">
              <a:spcBef>
                <a:spcPts val="0"/>
              </a:spcBef>
              <a:spcAft>
                <a:spcPts val="0"/>
              </a:spcAft>
              <a:buSzPts val="10400"/>
              <a:buNone/>
              <a:defRPr sz="10400"/>
            </a:lvl8pPr>
            <a:lvl9pPr lvl="8" rtl="0" algn="ctr">
              <a:spcBef>
                <a:spcPts val="0"/>
              </a:spcBef>
              <a:spcAft>
                <a:spcPts val="0"/>
              </a:spcAft>
              <a:buSzPts val="10400"/>
              <a:buNone/>
              <a:defRPr sz="10400"/>
            </a:lvl9pPr>
          </a:lstStyle>
          <a:p>
            <a:r>
              <a:t>xx%</a:t>
            </a:r>
          </a:p>
        </p:txBody>
      </p:sp>
      <p:sp>
        <p:nvSpPr>
          <p:cNvPr id="2297" name="Google Shape;2297;p14"/>
          <p:cNvSpPr txBox="1"/>
          <p:nvPr>
            <p:ph hasCustomPrompt="1" idx="19" type="title"/>
          </p:nvPr>
        </p:nvSpPr>
        <p:spPr>
          <a:xfrm>
            <a:off x="5011721" y="1433225"/>
            <a:ext cx="675300" cy="675300"/>
          </a:xfrm>
          <a:prstGeom prst="rect">
            <a:avLst/>
          </a:prstGeom>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8400"/>
              <a:buNone/>
              <a:defRPr sz="1800"/>
            </a:lvl1pPr>
            <a:lvl2pPr lvl="1" rtl="0" algn="ctr">
              <a:spcBef>
                <a:spcPts val="0"/>
              </a:spcBef>
              <a:spcAft>
                <a:spcPts val="0"/>
              </a:spcAft>
              <a:buSzPts val="10400"/>
              <a:buNone/>
              <a:defRPr sz="10400"/>
            </a:lvl2pPr>
            <a:lvl3pPr lvl="2" rtl="0" algn="ctr">
              <a:spcBef>
                <a:spcPts val="0"/>
              </a:spcBef>
              <a:spcAft>
                <a:spcPts val="0"/>
              </a:spcAft>
              <a:buSzPts val="10400"/>
              <a:buNone/>
              <a:defRPr sz="10400"/>
            </a:lvl3pPr>
            <a:lvl4pPr lvl="3" rtl="0" algn="ctr">
              <a:spcBef>
                <a:spcPts val="0"/>
              </a:spcBef>
              <a:spcAft>
                <a:spcPts val="0"/>
              </a:spcAft>
              <a:buSzPts val="10400"/>
              <a:buNone/>
              <a:defRPr sz="10400"/>
            </a:lvl4pPr>
            <a:lvl5pPr lvl="4" rtl="0" algn="ctr">
              <a:spcBef>
                <a:spcPts val="0"/>
              </a:spcBef>
              <a:spcAft>
                <a:spcPts val="0"/>
              </a:spcAft>
              <a:buSzPts val="10400"/>
              <a:buNone/>
              <a:defRPr sz="10400"/>
            </a:lvl5pPr>
            <a:lvl6pPr lvl="5" rtl="0" algn="ctr">
              <a:spcBef>
                <a:spcPts val="0"/>
              </a:spcBef>
              <a:spcAft>
                <a:spcPts val="0"/>
              </a:spcAft>
              <a:buSzPts val="10400"/>
              <a:buNone/>
              <a:defRPr sz="10400"/>
            </a:lvl6pPr>
            <a:lvl7pPr lvl="6" rtl="0" algn="ctr">
              <a:spcBef>
                <a:spcPts val="0"/>
              </a:spcBef>
              <a:spcAft>
                <a:spcPts val="0"/>
              </a:spcAft>
              <a:buSzPts val="10400"/>
              <a:buNone/>
              <a:defRPr sz="10400"/>
            </a:lvl7pPr>
            <a:lvl8pPr lvl="7" rtl="0" algn="ctr">
              <a:spcBef>
                <a:spcPts val="0"/>
              </a:spcBef>
              <a:spcAft>
                <a:spcPts val="0"/>
              </a:spcAft>
              <a:buSzPts val="10400"/>
              <a:buNone/>
              <a:defRPr sz="10400"/>
            </a:lvl8pPr>
            <a:lvl9pPr lvl="8" rtl="0" algn="ctr">
              <a:spcBef>
                <a:spcPts val="0"/>
              </a:spcBef>
              <a:spcAft>
                <a:spcPts val="0"/>
              </a:spcAft>
              <a:buSzPts val="10400"/>
              <a:buNone/>
              <a:defRPr sz="10400"/>
            </a:lvl9pPr>
          </a:lstStyle>
          <a:p>
            <a:r>
              <a:t>xx%</a:t>
            </a:r>
          </a:p>
        </p:txBody>
      </p:sp>
      <p:sp>
        <p:nvSpPr>
          <p:cNvPr id="2298" name="Google Shape;2298;p14"/>
          <p:cNvSpPr txBox="1"/>
          <p:nvPr>
            <p:ph hasCustomPrompt="1" idx="20" type="title"/>
          </p:nvPr>
        </p:nvSpPr>
        <p:spPr>
          <a:xfrm>
            <a:off x="5011721" y="2594727"/>
            <a:ext cx="675300" cy="675300"/>
          </a:xfrm>
          <a:prstGeom prst="rect">
            <a:avLst/>
          </a:prstGeom>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8400"/>
              <a:buNone/>
              <a:defRPr sz="1800"/>
            </a:lvl1pPr>
            <a:lvl2pPr lvl="1" rtl="0" algn="ctr">
              <a:spcBef>
                <a:spcPts val="0"/>
              </a:spcBef>
              <a:spcAft>
                <a:spcPts val="0"/>
              </a:spcAft>
              <a:buSzPts val="10400"/>
              <a:buNone/>
              <a:defRPr sz="10400"/>
            </a:lvl2pPr>
            <a:lvl3pPr lvl="2" rtl="0" algn="ctr">
              <a:spcBef>
                <a:spcPts val="0"/>
              </a:spcBef>
              <a:spcAft>
                <a:spcPts val="0"/>
              </a:spcAft>
              <a:buSzPts val="10400"/>
              <a:buNone/>
              <a:defRPr sz="10400"/>
            </a:lvl3pPr>
            <a:lvl4pPr lvl="3" rtl="0" algn="ctr">
              <a:spcBef>
                <a:spcPts val="0"/>
              </a:spcBef>
              <a:spcAft>
                <a:spcPts val="0"/>
              </a:spcAft>
              <a:buSzPts val="10400"/>
              <a:buNone/>
              <a:defRPr sz="10400"/>
            </a:lvl4pPr>
            <a:lvl5pPr lvl="4" rtl="0" algn="ctr">
              <a:spcBef>
                <a:spcPts val="0"/>
              </a:spcBef>
              <a:spcAft>
                <a:spcPts val="0"/>
              </a:spcAft>
              <a:buSzPts val="10400"/>
              <a:buNone/>
              <a:defRPr sz="10400"/>
            </a:lvl5pPr>
            <a:lvl6pPr lvl="5" rtl="0" algn="ctr">
              <a:spcBef>
                <a:spcPts val="0"/>
              </a:spcBef>
              <a:spcAft>
                <a:spcPts val="0"/>
              </a:spcAft>
              <a:buSzPts val="10400"/>
              <a:buNone/>
              <a:defRPr sz="10400"/>
            </a:lvl6pPr>
            <a:lvl7pPr lvl="6" rtl="0" algn="ctr">
              <a:spcBef>
                <a:spcPts val="0"/>
              </a:spcBef>
              <a:spcAft>
                <a:spcPts val="0"/>
              </a:spcAft>
              <a:buSzPts val="10400"/>
              <a:buNone/>
              <a:defRPr sz="10400"/>
            </a:lvl7pPr>
            <a:lvl8pPr lvl="7" rtl="0" algn="ctr">
              <a:spcBef>
                <a:spcPts val="0"/>
              </a:spcBef>
              <a:spcAft>
                <a:spcPts val="0"/>
              </a:spcAft>
              <a:buSzPts val="10400"/>
              <a:buNone/>
              <a:defRPr sz="10400"/>
            </a:lvl8pPr>
            <a:lvl9pPr lvl="8" rtl="0" algn="ctr">
              <a:spcBef>
                <a:spcPts val="0"/>
              </a:spcBef>
              <a:spcAft>
                <a:spcPts val="0"/>
              </a:spcAft>
              <a:buSzPts val="10400"/>
              <a:buNone/>
              <a:defRPr sz="10400"/>
            </a:lvl9pPr>
          </a:lstStyle>
          <a:p>
            <a:r>
              <a:t>xx%</a:t>
            </a:r>
          </a:p>
        </p:txBody>
      </p:sp>
      <p:sp>
        <p:nvSpPr>
          <p:cNvPr id="2299" name="Google Shape;2299;p14"/>
          <p:cNvSpPr txBox="1"/>
          <p:nvPr>
            <p:ph hasCustomPrompt="1" idx="21" type="title"/>
          </p:nvPr>
        </p:nvSpPr>
        <p:spPr>
          <a:xfrm>
            <a:off x="5011721" y="3772298"/>
            <a:ext cx="675300" cy="675300"/>
          </a:xfrm>
          <a:prstGeom prst="rect">
            <a:avLst/>
          </a:prstGeom>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8400"/>
              <a:buNone/>
              <a:defRPr sz="1800"/>
            </a:lvl1pPr>
            <a:lvl2pPr lvl="1" rtl="0" algn="ctr">
              <a:spcBef>
                <a:spcPts val="0"/>
              </a:spcBef>
              <a:spcAft>
                <a:spcPts val="0"/>
              </a:spcAft>
              <a:buSzPts val="10400"/>
              <a:buNone/>
              <a:defRPr sz="10400"/>
            </a:lvl2pPr>
            <a:lvl3pPr lvl="2" rtl="0" algn="ctr">
              <a:spcBef>
                <a:spcPts val="0"/>
              </a:spcBef>
              <a:spcAft>
                <a:spcPts val="0"/>
              </a:spcAft>
              <a:buSzPts val="10400"/>
              <a:buNone/>
              <a:defRPr sz="10400"/>
            </a:lvl3pPr>
            <a:lvl4pPr lvl="3" rtl="0" algn="ctr">
              <a:spcBef>
                <a:spcPts val="0"/>
              </a:spcBef>
              <a:spcAft>
                <a:spcPts val="0"/>
              </a:spcAft>
              <a:buSzPts val="10400"/>
              <a:buNone/>
              <a:defRPr sz="10400"/>
            </a:lvl4pPr>
            <a:lvl5pPr lvl="4" rtl="0" algn="ctr">
              <a:spcBef>
                <a:spcPts val="0"/>
              </a:spcBef>
              <a:spcAft>
                <a:spcPts val="0"/>
              </a:spcAft>
              <a:buSzPts val="10400"/>
              <a:buNone/>
              <a:defRPr sz="10400"/>
            </a:lvl5pPr>
            <a:lvl6pPr lvl="5" rtl="0" algn="ctr">
              <a:spcBef>
                <a:spcPts val="0"/>
              </a:spcBef>
              <a:spcAft>
                <a:spcPts val="0"/>
              </a:spcAft>
              <a:buSzPts val="10400"/>
              <a:buNone/>
              <a:defRPr sz="10400"/>
            </a:lvl6pPr>
            <a:lvl7pPr lvl="6" rtl="0" algn="ctr">
              <a:spcBef>
                <a:spcPts val="0"/>
              </a:spcBef>
              <a:spcAft>
                <a:spcPts val="0"/>
              </a:spcAft>
              <a:buSzPts val="10400"/>
              <a:buNone/>
              <a:defRPr sz="10400"/>
            </a:lvl7pPr>
            <a:lvl8pPr lvl="7" rtl="0" algn="ctr">
              <a:spcBef>
                <a:spcPts val="0"/>
              </a:spcBef>
              <a:spcAft>
                <a:spcPts val="0"/>
              </a:spcAft>
              <a:buSzPts val="10400"/>
              <a:buNone/>
              <a:defRPr sz="10400"/>
            </a:lvl8pPr>
            <a:lvl9pPr lvl="8" rtl="0" algn="ctr">
              <a:spcBef>
                <a:spcPts val="0"/>
              </a:spcBef>
              <a:spcAft>
                <a:spcPts val="0"/>
              </a:spcAft>
              <a:buSzPts val="10400"/>
              <a:buNone/>
              <a:defRPr sz="10400"/>
            </a:lvl9pPr>
          </a:lstStyle>
          <a:p>
            <a:r>
              <a:t>xx%</a:t>
            </a:r>
          </a:p>
        </p:txBody>
      </p:sp>
      <p:grpSp>
        <p:nvGrpSpPr>
          <p:cNvPr id="2300" name="Google Shape;2300;p14"/>
          <p:cNvGrpSpPr/>
          <p:nvPr/>
        </p:nvGrpSpPr>
        <p:grpSpPr>
          <a:xfrm>
            <a:off x="-1055437" y="2942503"/>
            <a:ext cx="1443946" cy="721968"/>
            <a:chOff x="311697" y="-12"/>
            <a:chExt cx="4437449" cy="2218709"/>
          </a:xfrm>
        </p:grpSpPr>
        <p:sp>
          <p:nvSpPr>
            <p:cNvPr id="2301" name="Google Shape;2301;p14"/>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4"/>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4"/>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4"/>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4"/>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4"/>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4"/>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4"/>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4"/>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4"/>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4"/>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4"/>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4"/>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4"/>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4"/>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4"/>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14"/>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4"/>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4"/>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4"/>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14"/>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14"/>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14"/>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14"/>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4"/>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4"/>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4"/>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4"/>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4"/>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4"/>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4"/>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4"/>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4"/>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4"/>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4"/>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4"/>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4"/>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4"/>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4"/>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4"/>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4"/>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4"/>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4"/>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4"/>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4"/>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4"/>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4"/>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4"/>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4"/>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4"/>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4"/>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4"/>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4"/>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4"/>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4"/>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4"/>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4"/>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4"/>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4"/>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4"/>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4"/>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4"/>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4"/>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4"/>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4"/>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4"/>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4"/>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4"/>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4"/>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4"/>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4"/>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4"/>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4"/>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4"/>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4"/>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4"/>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4"/>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4"/>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4"/>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4"/>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4"/>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4"/>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4"/>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4"/>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4"/>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4"/>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4"/>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4"/>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4"/>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4"/>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4"/>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4"/>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4"/>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4"/>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4"/>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4"/>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4"/>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4"/>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4"/>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4"/>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4"/>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4"/>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4"/>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4"/>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4"/>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4"/>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4"/>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4"/>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4"/>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4"/>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4"/>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4"/>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4"/>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14"/>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4"/>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4"/>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4"/>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4"/>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4"/>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4"/>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4"/>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4"/>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14"/>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4"/>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4"/>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4"/>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4"/>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4"/>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4"/>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4"/>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4"/>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4"/>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4"/>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4"/>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14"/>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4"/>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4"/>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4"/>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14"/>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4"/>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4"/>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4"/>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4"/>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4"/>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4"/>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4"/>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4"/>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4"/>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4"/>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4"/>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4"/>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4"/>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4"/>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4"/>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4"/>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4"/>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4"/>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4"/>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4"/>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4"/>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4"/>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4"/>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4"/>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4"/>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4"/>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4"/>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4"/>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4"/>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4"/>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4"/>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4"/>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4"/>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4"/>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4"/>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4"/>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4"/>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4"/>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4"/>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4"/>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4"/>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4"/>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4"/>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4"/>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4"/>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4"/>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4"/>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4"/>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4"/>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4"/>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4"/>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4"/>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4"/>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4"/>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4"/>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4"/>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4"/>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4"/>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4"/>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4"/>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4"/>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4"/>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4"/>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4"/>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4"/>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4"/>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4"/>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4"/>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4"/>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4"/>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4"/>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4"/>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4"/>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4"/>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4"/>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4"/>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4"/>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4"/>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4"/>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4"/>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4"/>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4"/>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4"/>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4"/>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4"/>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4"/>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4"/>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4"/>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4"/>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4"/>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4"/>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4"/>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4"/>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4"/>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4"/>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4"/>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4"/>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4"/>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4"/>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4"/>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4"/>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4"/>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4"/>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4"/>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4"/>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4"/>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4"/>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4"/>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4"/>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4"/>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4"/>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4"/>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4"/>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4"/>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4"/>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4"/>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4"/>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4"/>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4"/>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4"/>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4"/>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4"/>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4"/>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4"/>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4"/>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4"/>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4"/>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4"/>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4"/>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4"/>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4"/>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4"/>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4"/>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4"/>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4"/>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4"/>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4"/>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4"/>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4"/>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4"/>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4"/>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4"/>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4"/>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4"/>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4"/>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4"/>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4"/>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4"/>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4"/>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4"/>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4"/>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4"/>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4"/>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4"/>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4"/>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4"/>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4"/>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4"/>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4"/>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4"/>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4"/>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4"/>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4"/>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4"/>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4"/>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14"/>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4"/>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4"/>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4"/>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4"/>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4"/>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4"/>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4"/>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4"/>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4"/>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4"/>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4"/>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4"/>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4"/>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4"/>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4"/>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4"/>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4"/>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4"/>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4"/>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4"/>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4"/>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4"/>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4"/>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4"/>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0" name="Google Shape;2630;p14"/>
          <p:cNvGrpSpPr/>
          <p:nvPr/>
        </p:nvGrpSpPr>
        <p:grpSpPr>
          <a:xfrm>
            <a:off x="8293513" y="935378"/>
            <a:ext cx="1443946" cy="721968"/>
            <a:chOff x="311697" y="-12"/>
            <a:chExt cx="4437449" cy="2218709"/>
          </a:xfrm>
        </p:grpSpPr>
        <p:sp>
          <p:nvSpPr>
            <p:cNvPr id="2631" name="Google Shape;2631;p14"/>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4"/>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4"/>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4"/>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4"/>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4"/>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4"/>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4"/>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4"/>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4"/>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4"/>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4"/>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4"/>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4"/>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4"/>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4"/>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4"/>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14"/>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4"/>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4"/>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4"/>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4"/>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4"/>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4"/>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4"/>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4"/>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14"/>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4"/>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4"/>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4"/>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4"/>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4"/>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4"/>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4"/>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4"/>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4"/>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4"/>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4"/>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4"/>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4"/>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4"/>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4"/>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4"/>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4"/>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4"/>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4"/>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4"/>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4"/>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4"/>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4"/>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4"/>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4"/>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4"/>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4"/>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4"/>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4"/>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4"/>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4"/>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4"/>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4"/>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4"/>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4"/>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4"/>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4"/>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4"/>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4"/>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4"/>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4"/>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4"/>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4"/>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4"/>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4"/>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4"/>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4"/>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4"/>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4"/>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4"/>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4"/>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4"/>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4"/>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4"/>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4"/>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4"/>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4"/>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4"/>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4"/>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4"/>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4"/>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4"/>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4"/>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4"/>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4"/>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4"/>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4"/>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4"/>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4"/>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4"/>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4"/>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4"/>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4"/>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4"/>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4"/>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4"/>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4"/>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4"/>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4"/>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4"/>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4"/>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4"/>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4"/>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4"/>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4"/>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4"/>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4"/>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4"/>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4"/>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4"/>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4"/>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4"/>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4"/>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4"/>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4"/>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4"/>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4"/>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4"/>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4"/>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4"/>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14"/>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4"/>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4"/>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4"/>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4"/>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4"/>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4"/>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4"/>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4"/>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4"/>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4"/>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4"/>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4"/>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4"/>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4"/>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4"/>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4"/>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14"/>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14"/>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14"/>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4"/>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4"/>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4"/>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4"/>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4"/>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4"/>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4"/>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4"/>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4"/>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4"/>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4"/>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4"/>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4"/>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4"/>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4"/>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4"/>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4"/>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4"/>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4"/>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4"/>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4"/>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4"/>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4"/>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4"/>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4"/>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4"/>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4"/>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4"/>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4"/>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4"/>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4"/>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4"/>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4"/>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4"/>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4"/>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4"/>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4"/>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4"/>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4"/>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4"/>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4"/>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4"/>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4"/>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4"/>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4"/>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4"/>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4"/>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4"/>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4"/>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4"/>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4"/>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4"/>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4"/>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4"/>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4"/>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4"/>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4"/>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4"/>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4"/>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4"/>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4"/>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4"/>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4"/>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4"/>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4"/>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4"/>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4"/>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4"/>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4"/>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4"/>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4"/>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4"/>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4"/>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4"/>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4"/>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4"/>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4"/>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4"/>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4"/>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4"/>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4"/>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4"/>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4"/>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4"/>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4"/>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4"/>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4"/>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4"/>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4"/>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4"/>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4"/>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4"/>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4"/>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4"/>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4"/>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4"/>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4"/>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4"/>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4"/>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4"/>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4"/>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4"/>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4"/>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4"/>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4"/>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4"/>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4"/>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4"/>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4"/>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4"/>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4"/>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4"/>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4"/>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4"/>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4"/>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4"/>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4"/>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4"/>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4"/>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4"/>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4"/>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4"/>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4"/>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4"/>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4"/>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4"/>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4"/>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4"/>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4"/>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4"/>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4"/>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4"/>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4"/>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4"/>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4"/>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4"/>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4"/>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4"/>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4"/>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4"/>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4"/>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4"/>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4"/>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4"/>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4"/>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4"/>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4"/>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4"/>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4"/>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4"/>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4"/>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4"/>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4"/>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4"/>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4"/>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4"/>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4"/>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4"/>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4"/>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4"/>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4"/>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4"/>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4"/>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4"/>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4"/>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4"/>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4"/>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4"/>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4"/>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4"/>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4"/>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4"/>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4"/>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4"/>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4"/>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4"/>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4"/>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4"/>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4"/>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4"/>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4"/>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4"/>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BODY_1_1">
    <p:bg>
      <p:bgPr>
        <a:solidFill>
          <a:schemeClr val="accent6"/>
        </a:solidFill>
      </p:bgPr>
    </p:bg>
    <p:spTree>
      <p:nvGrpSpPr>
        <p:cNvPr id="2960" name="Shape 2960"/>
        <p:cNvGrpSpPr/>
        <p:nvPr/>
      </p:nvGrpSpPr>
      <p:grpSpPr>
        <a:xfrm>
          <a:off x="0" y="0"/>
          <a:ext cx="0" cy="0"/>
          <a:chOff x="0" y="0"/>
          <a:chExt cx="0" cy="0"/>
        </a:xfrm>
      </p:grpSpPr>
      <p:sp>
        <p:nvSpPr>
          <p:cNvPr id="2961" name="Google Shape;2961;p15"/>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62" name="Google Shape;2962;p15"/>
          <p:cNvSpPr txBox="1"/>
          <p:nvPr>
            <p:ph idx="2" type="title"/>
          </p:nvPr>
        </p:nvSpPr>
        <p:spPr>
          <a:xfrm>
            <a:off x="1148450" y="3117600"/>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963" name="Google Shape;2963;p15"/>
          <p:cNvSpPr txBox="1"/>
          <p:nvPr>
            <p:ph idx="1" type="subTitle"/>
          </p:nvPr>
        </p:nvSpPr>
        <p:spPr>
          <a:xfrm>
            <a:off x="1148450" y="3529783"/>
            <a:ext cx="30888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964" name="Google Shape;2964;p15"/>
          <p:cNvSpPr txBox="1"/>
          <p:nvPr>
            <p:ph idx="3" type="title"/>
          </p:nvPr>
        </p:nvSpPr>
        <p:spPr>
          <a:xfrm>
            <a:off x="4906750" y="3117600"/>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965" name="Google Shape;2965;p15"/>
          <p:cNvSpPr txBox="1"/>
          <p:nvPr>
            <p:ph idx="4" type="subTitle"/>
          </p:nvPr>
        </p:nvSpPr>
        <p:spPr>
          <a:xfrm>
            <a:off x="4906750" y="3529795"/>
            <a:ext cx="30888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accent6"/>
        </a:solidFill>
      </p:bgPr>
    </p:bg>
    <p:spTree>
      <p:nvGrpSpPr>
        <p:cNvPr id="2966" name="Shape 2966"/>
        <p:cNvGrpSpPr/>
        <p:nvPr/>
      </p:nvGrpSpPr>
      <p:grpSpPr>
        <a:xfrm>
          <a:off x="0" y="0"/>
          <a:ext cx="0" cy="0"/>
          <a:chOff x="0" y="0"/>
          <a:chExt cx="0" cy="0"/>
        </a:xfrm>
      </p:grpSpPr>
      <p:grpSp>
        <p:nvGrpSpPr>
          <p:cNvPr id="2967" name="Google Shape;2967;p16"/>
          <p:cNvGrpSpPr/>
          <p:nvPr/>
        </p:nvGrpSpPr>
        <p:grpSpPr>
          <a:xfrm>
            <a:off x="-98650" y="2037325"/>
            <a:ext cx="9352525" cy="3275625"/>
            <a:chOff x="-98650" y="2037325"/>
            <a:chExt cx="9352525" cy="3275625"/>
          </a:xfrm>
        </p:grpSpPr>
        <p:sp>
          <p:nvSpPr>
            <p:cNvPr id="2968" name="Google Shape;2968;p16"/>
            <p:cNvSpPr/>
            <p:nvPr/>
          </p:nvSpPr>
          <p:spPr>
            <a:xfrm>
              <a:off x="-98650" y="4010850"/>
              <a:ext cx="25233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6"/>
            <p:cNvSpPr/>
            <p:nvPr/>
          </p:nvSpPr>
          <p:spPr>
            <a:xfrm>
              <a:off x="-98650" y="4584050"/>
              <a:ext cx="25233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6"/>
            <p:cNvSpPr/>
            <p:nvPr/>
          </p:nvSpPr>
          <p:spPr>
            <a:xfrm>
              <a:off x="-98650" y="4745950"/>
              <a:ext cx="25233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6"/>
            <p:cNvSpPr/>
            <p:nvPr/>
          </p:nvSpPr>
          <p:spPr>
            <a:xfrm>
              <a:off x="3488175" y="4010850"/>
              <a:ext cx="57657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6"/>
            <p:cNvSpPr/>
            <p:nvPr/>
          </p:nvSpPr>
          <p:spPr>
            <a:xfrm>
              <a:off x="3488175" y="4584050"/>
              <a:ext cx="57657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6"/>
            <p:cNvSpPr/>
            <p:nvPr/>
          </p:nvSpPr>
          <p:spPr>
            <a:xfrm>
              <a:off x="3488175" y="4745950"/>
              <a:ext cx="57657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6"/>
            <p:cNvSpPr/>
            <p:nvPr/>
          </p:nvSpPr>
          <p:spPr>
            <a:xfrm>
              <a:off x="7648575" y="2037325"/>
              <a:ext cx="1031700" cy="1809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6"/>
            <p:cNvSpPr/>
            <p:nvPr/>
          </p:nvSpPr>
          <p:spPr>
            <a:xfrm>
              <a:off x="7648575" y="2218332"/>
              <a:ext cx="1031700" cy="124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6"/>
            <p:cNvSpPr/>
            <p:nvPr/>
          </p:nvSpPr>
          <p:spPr>
            <a:xfrm>
              <a:off x="7648575" y="2342924"/>
              <a:ext cx="1031700" cy="1668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7" name="Google Shape;2977;p16"/>
          <p:cNvGrpSpPr/>
          <p:nvPr/>
        </p:nvGrpSpPr>
        <p:grpSpPr>
          <a:xfrm>
            <a:off x="1031000" y="3038742"/>
            <a:ext cx="263998" cy="263956"/>
            <a:chOff x="1031000" y="3038742"/>
            <a:chExt cx="263998" cy="263956"/>
          </a:xfrm>
        </p:grpSpPr>
        <p:sp>
          <p:nvSpPr>
            <p:cNvPr id="2978" name="Google Shape;2978;p16"/>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6"/>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6"/>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6"/>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2" name="Google Shape;2982;p16"/>
          <p:cNvGrpSpPr/>
          <p:nvPr/>
        </p:nvGrpSpPr>
        <p:grpSpPr>
          <a:xfrm>
            <a:off x="1031000" y="2611917"/>
            <a:ext cx="263998" cy="263956"/>
            <a:chOff x="1031000" y="3038742"/>
            <a:chExt cx="263998" cy="263956"/>
          </a:xfrm>
        </p:grpSpPr>
        <p:sp>
          <p:nvSpPr>
            <p:cNvPr id="2983" name="Google Shape;2983;p16"/>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6"/>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6"/>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6"/>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7" name="Google Shape;2987;p16"/>
          <p:cNvGrpSpPr/>
          <p:nvPr/>
        </p:nvGrpSpPr>
        <p:grpSpPr>
          <a:xfrm>
            <a:off x="1031000" y="2185092"/>
            <a:ext cx="263998" cy="263956"/>
            <a:chOff x="1031000" y="3038742"/>
            <a:chExt cx="263998" cy="263956"/>
          </a:xfrm>
        </p:grpSpPr>
        <p:sp>
          <p:nvSpPr>
            <p:cNvPr id="2988" name="Google Shape;2988;p16"/>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6"/>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6"/>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6"/>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2" name="Google Shape;2992;p16"/>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993" name="Google Shape;2993;p16"/>
          <p:cNvSpPr txBox="1"/>
          <p:nvPr>
            <p:ph hasCustomPrompt="1" idx="2" type="title"/>
          </p:nvPr>
        </p:nvSpPr>
        <p:spPr>
          <a:xfrm>
            <a:off x="311700" y="1106125"/>
            <a:ext cx="8520600" cy="711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2994" name="Google Shape;2994;p16"/>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
    <p:bg>
      <p:bgPr>
        <a:solidFill>
          <a:schemeClr val="accent6"/>
        </a:solidFill>
      </p:bgPr>
    </p:bg>
    <p:spTree>
      <p:nvGrpSpPr>
        <p:cNvPr id="2995" name="Shape 2995"/>
        <p:cNvGrpSpPr/>
        <p:nvPr/>
      </p:nvGrpSpPr>
      <p:grpSpPr>
        <a:xfrm>
          <a:off x="0" y="0"/>
          <a:ext cx="0" cy="0"/>
          <a:chOff x="0" y="0"/>
          <a:chExt cx="0" cy="0"/>
        </a:xfrm>
      </p:grpSpPr>
      <p:sp>
        <p:nvSpPr>
          <p:cNvPr id="2996" name="Google Shape;2996;p17"/>
          <p:cNvSpPr txBox="1"/>
          <p:nvPr>
            <p:ph idx="1" type="body"/>
          </p:nvPr>
        </p:nvSpPr>
        <p:spPr>
          <a:xfrm>
            <a:off x="4959850" y="1974400"/>
            <a:ext cx="3135900" cy="24177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Clr>
                <a:srgbClr val="FFFFFF"/>
              </a:buClr>
              <a:buSzPts val="1600"/>
              <a:buChar char="●"/>
              <a:defRPr sz="1600">
                <a:solidFill>
                  <a:srgbClr val="FFFFFF"/>
                </a:solidFill>
              </a:defRPr>
            </a:lvl1pPr>
            <a:lvl2pPr indent="-330200" lvl="1" marL="914400" rtl="0" algn="ctr">
              <a:spcBef>
                <a:spcPts val="1600"/>
              </a:spcBef>
              <a:spcAft>
                <a:spcPts val="0"/>
              </a:spcAft>
              <a:buClr>
                <a:srgbClr val="FFFFFF"/>
              </a:buClr>
              <a:buSzPts val="1600"/>
              <a:buChar char="○"/>
              <a:defRPr sz="1600">
                <a:solidFill>
                  <a:srgbClr val="FFFFFF"/>
                </a:solidFill>
              </a:defRPr>
            </a:lvl2pPr>
            <a:lvl3pPr indent="-330200" lvl="2" marL="1371600" rtl="0" algn="ctr">
              <a:spcBef>
                <a:spcPts val="1600"/>
              </a:spcBef>
              <a:spcAft>
                <a:spcPts val="0"/>
              </a:spcAft>
              <a:buClr>
                <a:srgbClr val="FFFFFF"/>
              </a:buClr>
              <a:buSzPts val="1600"/>
              <a:buChar char="■"/>
              <a:defRPr sz="1600">
                <a:solidFill>
                  <a:srgbClr val="FFFFFF"/>
                </a:solidFill>
              </a:defRPr>
            </a:lvl3pPr>
            <a:lvl4pPr indent="-330200" lvl="3" marL="1828800" rtl="0" algn="ctr">
              <a:spcBef>
                <a:spcPts val="1600"/>
              </a:spcBef>
              <a:spcAft>
                <a:spcPts val="0"/>
              </a:spcAft>
              <a:buClr>
                <a:srgbClr val="FFFFFF"/>
              </a:buClr>
              <a:buSzPts val="1600"/>
              <a:buChar char="●"/>
              <a:defRPr sz="1600">
                <a:solidFill>
                  <a:srgbClr val="FFFFFF"/>
                </a:solidFill>
              </a:defRPr>
            </a:lvl4pPr>
            <a:lvl5pPr indent="-330200" lvl="4" marL="2286000" rtl="0" algn="ctr">
              <a:spcBef>
                <a:spcPts val="1600"/>
              </a:spcBef>
              <a:spcAft>
                <a:spcPts val="0"/>
              </a:spcAft>
              <a:buClr>
                <a:srgbClr val="FFFFFF"/>
              </a:buClr>
              <a:buSzPts val="1600"/>
              <a:buChar char="○"/>
              <a:defRPr sz="1600">
                <a:solidFill>
                  <a:srgbClr val="FFFFFF"/>
                </a:solidFill>
              </a:defRPr>
            </a:lvl5pPr>
            <a:lvl6pPr indent="-330200" lvl="5" marL="2743200" rtl="0" algn="ctr">
              <a:spcBef>
                <a:spcPts val="1600"/>
              </a:spcBef>
              <a:spcAft>
                <a:spcPts val="0"/>
              </a:spcAft>
              <a:buClr>
                <a:srgbClr val="FFFFFF"/>
              </a:buClr>
              <a:buSzPts val="1600"/>
              <a:buChar char="■"/>
              <a:defRPr sz="1600">
                <a:solidFill>
                  <a:srgbClr val="FFFFFF"/>
                </a:solidFill>
              </a:defRPr>
            </a:lvl6pPr>
            <a:lvl7pPr indent="-330200" lvl="6" marL="3200400" rtl="0" algn="ctr">
              <a:spcBef>
                <a:spcPts val="1600"/>
              </a:spcBef>
              <a:spcAft>
                <a:spcPts val="0"/>
              </a:spcAft>
              <a:buClr>
                <a:srgbClr val="FFFFFF"/>
              </a:buClr>
              <a:buSzPts val="1600"/>
              <a:buChar char="●"/>
              <a:defRPr sz="1600">
                <a:solidFill>
                  <a:srgbClr val="FFFFFF"/>
                </a:solidFill>
              </a:defRPr>
            </a:lvl7pPr>
            <a:lvl8pPr indent="-330200" lvl="7" marL="3657600" rtl="0" algn="ctr">
              <a:spcBef>
                <a:spcPts val="1600"/>
              </a:spcBef>
              <a:spcAft>
                <a:spcPts val="0"/>
              </a:spcAft>
              <a:buClr>
                <a:srgbClr val="FFFFFF"/>
              </a:buClr>
              <a:buSzPts val="1600"/>
              <a:buChar char="○"/>
              <a:defRPr sz="1600">
                <a:solidFill>
                  <a:srgbClr val="FFFFFF"/>
                </a:solidFill>
              </a:defRPr>
            </a:lvl8pPr>
            <a:lvl9pPr indent="-330200" lvl="8" marL="4114800" rtl="0" algn="ctr">
              <a:spcBef>
                <a:spcPts val="1600"/>
              </a:spcBef>
              <a:spcAft>
                <a:spcPts val="1600"/>
              </a:spcAft>
              <a:buClr>
                <a:srgbClr val="FFFFFF"/>
              </a:buClr>
              <a:buSzPts val="1600"/>
              <a:buChar char="■"/>
              <a:defRPr sz="1600">
                <a:solidFill>
                  <a:srgbClr val="FFFFFF"/>
                </a:solidFill>
              </a:defRPr>
            </a:lvl9pPr>
          </a:lstStyle>
          <a:p/>
        </p:txBody>
      </p:sp>
      <p:sp>
        <p:nvSpPr>
          <p:cNvPr id="2997" name="Google Shape;2997;p17"/>
          <p:cNvSpPr txBox="1"/>
          <p:nvPr>
            <p:ph type="title"/>
          </p:nvPr>
        </p:nvSpPr>
        <p:spPr>
          <a:xfrm>
            <a:off x="4959850" y="1183375"/>
            <a:ext cx="3135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AND_BODY_1_1_1">
    <p:bg>
      <p:bgPr>
        <a:solidFill>
          <a:schemeClr val="accent6"/>
        </a:solidFill>
      </p:bgPr>
    </p:bg>
    <p:spTree>
      <p:nvGrpSpPr>
        <p:cNvPr id="2998" name="Shape 2998"/>
        <p:cNvGrpSpPr/>
        <p:nvPr/>
      </p:nvGrpSpPr>
      <p:grpSpPr>
        <a:xfrm>
          <a:off x="0" y="0"/>
          <a:ext cx="0" cy="0"/>
          <a:chOff x="0" y="0"/>
          <a:chExt cx="0" cy="0"/>
        </a:xfrm>
      </p:grpSpPr>
      <p:sp>
        <p:nvSpPr>
          <p:cNvPr id="2999" name="Google Shape;2999;p18"/>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00" name="Google Shape;3000;p18"/>
          <p:cNvSpPr txBox="1"/>
          <p:nvPr>
            <p:ph idx="2" type="title"/>
          </p:nvPr>
        </p:nvSpPr>
        <p:spPr>
          <a:xfrm>
            <a:off x="770594" y="3117600"/>
            <a:ext cx="22587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001" name="Google Shape;3001;p18"/>
          <p:cNvSpPr txBox="1"/>
          <p:nvPr>
            <p:ph idx="1" type="subTitle"/>
          </p:nvPr>
        </p:nvSpPr>
        <p:spPr>
          <a:xfrm>
            <a:off x="770594" y="3529786"/>
            <a:ext cx="22587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3002" name="Google Shape;3002;p18"/>
          <p:cNvSpPr txBox="1"/>
          <p:nvPr>
            <p:ph idx="3" type="title"/>
          </p:nvPr>
        </p:nvSpPr>
        <p:spPr>
          <a:xfrm>
            <a:off x="3442651" y="3117600"/>
            <a:ext cx="22587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003" name="Google Shape;3003;p18"/>
          <p:cNvSpPr txBox="1"/>
          <p:nvPr>
            <p:ph idx="4" type="subTitle"/>
          </p:nvPr>
        </p:nvSpPr>
        <p:spPr>
          <a:xfrm>
            <a:off x="3442651" y="3529797"/>
            <a:ext cx="22587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3004" name="Google Shape;3004;p18"/>
          <p:cNvSpPr txBox="1"/>
          <p:nvPr>
            <p:ph idx="5" type="title"/>
          </p:nvPr>
        </p:nvSpPr>
        <p:spPr>
          <a:xfrm>
            <a:off x="6114706" y="3117600"/>
            <a:ext cx="22587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005" name="Google Shape;3005;p18"/>
          <p:cNvSpPr txBox="1"/>
          <p:nvPr>
            <p:ph idx="6" type="subTitle"/>
          </p:nvPr>
        </p:nvSpPr>
        <p:spPr>
          <a:xfrm>
            <a:off x="6114706" y="3529797"/>
            <a:ext cx="22587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TITLE_AND_BODY_1_1_1_2">
    <p:bg>
      <p:bgPr>
        <a:solidFill>
          <a:schemeClr val="accent6"/>
        </a:solidFill>
      </p:bgPr>
    </p:bg>
    <p:spTree>
      <p:nvGrpSpPr>
        <p:cNvPr id="3006" name="Shape 3006"/>
        <p:cNvGrpSpPr/>
        <p:nvPr/>
      </p:nvGrpSpPr>
      <p:grpSpPr>
        <a:xfrm>
          <a:off x="0" y="0"/>
          <a:ext cx="0" cy="0"/>
          <a:chOff x="0" y="0"/>
          <a:chExt cx="0" cy="0"/>
        </a:xfrm>
      </p:grpSpPr>
      <p:sp>
        <p:nvSpPr>
          <p:cNvPr id="3007" name="Google Shape;3007;p19"/>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08" name="Google Shape;3008;p19"/>
          <p:cNvSpPr txBox="1"/>
          <p:nvPr>
            <p:ph idx="2" type="title"/>
          </p:nvPr>
        </p:nvSpPr>
        <p:spPr>
          <a:xfrm>
            <a:off x="770594" y="2203200"/>
            <a:ext cx="22587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009" name="Google Shape;3009;p19"/>
          <p:cNvSpPr txBox="1"/>
          <p:nvPr>
            <p:ph idx="1" type="subTitle"/>
          </p:nvPr>
        </p:nvSpPr>
        <p:spPr>
          <a:xfrm>
            <a:off x="770594" y="2615386"/>
            <a:ext cx="22587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3010" name="Google Shape;3010;p19"/>
          <p:cNvSpPr txBox="1"/>
          <p:nvPr>
            <p:ph idx="3" type="title"/>
          </p:nvPr>
        </p:nvSpPr>
        <p:spPr>
          <a:xfrm>
            <a:off x="3442651" y="2736600"/>
            <a:ext cx="22587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011" name="Google Shape;3011;p19"/>
          <p:cNvSpPr txBox="1"/>
          <p:nvPr>
            <p:ph idx="4" type="subTitle"/>
          </p:nvPr>
        </p:nvSpPr>
        <p:spPr>
          <a:xfrm>
            <a:off x="3442651" y="3148797"/>
            <a:ext cx="22587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3012" name="Google Shape;3012;p19"/>
          <p:cNvSpPr txBox="1"/>
          <p:nvPr>
            <p:ph idx="5" type="title"/>
          </p:nvPr>
        </p:nvSpPr>
        <p:spPr>
          <a:xfrm>
            <a:off x="6114706" y="3306142"/>
            <a:ext cx="22587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013" name="Google Shape;3013;p19"/>
          <p:cNvSpPr txBox="1"/>
          <p:nvPr>
            <p:ph idx="6" type="subTitle"/>
          </p:nvPr>
        </p:nvSpPr>
        <p:spPr>
          <a:xfrm>
            <a:off x="6114706" y="3718339"/>
            <a:ext cx="22587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solidFill>
          <a:schemeClr val="accent6"/>
        </a:solidFill>
      </p:bgPr>
    </p:bg>
    <p:spTree>
      <p:nvGrpSpPr>
        <p:cNvPr id="3014" name="Shape 3014"/>
        <p:cNvGrpSpPr/>
        <p:nvPr/>
      </p:nvGrpSpPr>
      <p:grpSpPr>
        <a:xfrm>
          <a:off x="0" y="0"/>
          <a:ext cx="0" cy="0"/>
          <a:chOff x="0" y="0"/>
          <a:chExt cx="0" cy="0"/>
        </a:xfrm>
      </p:grpSpPr>
      <p:grpSp>
        <p:nvGrpSpPr>
          <p:cNvPr id="3015" name="Google Shape;3015;p20"/>
          <p:cNvGrpSpPr/>
          <p:nvPr/>
        </p:nvGrpSpPr>
        <p:grpSpPr>
          <a:xfrm>
            <a:off x="232963" y="174778"/>
            <a:ext cx="1443946" cy="721968"/>
            <a:chOff x="311697" y="-12"/>
            <a:chExt cx="4437449" cy="2218709"/>
          </a:xfrm>
        </p:grpSpPr>
        <p:sp>
          <p:nvSpPr>
            <p:cNvPr id="3016" name="Google Shape;3016;p20"/>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0"/>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0"/>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0"/>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0"/>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20"/>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0"/>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0"/>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0"/>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0"/>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0"/>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0"/>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0"/>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0"/>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0"/>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0"/>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0"/>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0"/>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0"/>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0"/>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0"/>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0"/>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0"/>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0"/>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0"/>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0"/>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0"/>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0"/>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0"/>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0"/>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0"/>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0"/>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0"/>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0"/>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0"/>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0"/>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0"/>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0"/>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0"/>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0"/>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0"/>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0"/>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0"/>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0"/>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0"/>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0"/>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0"/>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0"/>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0"/>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0"/>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0"/>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0"/>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0"/>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0"/>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0"/>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0"/>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0"/>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0"/>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0"/>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0"/>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0"/>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0"/>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0"/>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0"/>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20"/>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0"/>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0"/>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0"/>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0"/>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0"/>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0"/>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0"/>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0"/>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0"/>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0"/>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0"/>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0"/>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0"/>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0"/>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0"/>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0"/>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0"/>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0"/>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0"/>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0"/>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0"/>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0"/>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0"/>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0"/>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0"/>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0"/>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0"/>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0"/>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0"/>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0"/>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0"/>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0"/>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0"/>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0"/>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0"/>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0"/>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0"/>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0"/>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0"/>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0"/>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0"/>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0"/>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0"/>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0"/>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0"/>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0"/>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0"/>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0"/>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0"/>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0"/>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0"/>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0"/>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0"/>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0"/>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0"/>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0"/>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0"/>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0"/>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0"/>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0"/>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0"/>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20"/>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0"/>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0"/>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0"/>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0"/>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0"/>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0"/>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20"/>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20"/>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0"/>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0"/>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0"/>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0"/>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0"/>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0"/>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0"/>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0"/>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0"/>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0"/>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0"/>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0"/>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0"/>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0"/>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0"/>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0"/>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0"/>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0"/>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0"/>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0"/>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0"/>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0"/>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0"/>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0"/>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0"/>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0"/>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0"/>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0"/>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0"/>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0"/>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0"/>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0"/>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0"/>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0"/>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0"/>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20"/>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0"/>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0"/>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0"/>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0"/>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0"/>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0"/>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0"/>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0"/>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0"/>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20"/>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20"/>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20"/>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0"/>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0"/>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0"/>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0"/>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0"/>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0"/>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0"/>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0"/>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0"/>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0"/>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20"/>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0"/>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0"/>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0"/>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0"/>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0"/>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0"/>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0"/>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0"/>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0"/>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20"/>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0"/>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0"/>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0"/>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0"/>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0"/>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20"/>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0"/>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0"/>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20"/>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0"/>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0"/>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0"/>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0"/>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20"/>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0"/>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0"/>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0"/>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0"/>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0"/>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0"/>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0"/>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0"/>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0"/>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0"/>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0"/>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0"/>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0"/>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0"/>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0"/>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0"/>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0"/>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0"/>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0"/>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0"/>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0"/>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0"/>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0"/>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0"/>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0"/>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0"/>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0"/>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0"/>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0"/>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0"/>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0"/>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20"/>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0"/>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0"/>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20"/>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0"/>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20"/>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0"/>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0"/>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0"/>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0"/>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0"/>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0"/>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0"/>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0"/>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20"/>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0"/>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20"/>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20"/>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0"/>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20"/>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20"/>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0"/>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0"/>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0"/>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0"/>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20"/>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0"/>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0"/>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0"/>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20"/>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20"/>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20"/>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20"/>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0"/>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20"/>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20"/>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0"/>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20"/>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20"/>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0"/>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20"/>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20"/>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20"/>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20"/>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20"/>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20"/>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20"/>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20"/>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0"/>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0"/>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20"/>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20"/>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20"/>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20"/>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20"/>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20"/>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0"/>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0"/>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0"/>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0"/>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0"/>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0"/>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20"/>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20"/>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0"/>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0"/>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0"/>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0"/>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0"/>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0"/>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0"/>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0"/>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0"/>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0"/>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0"/>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0"/>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0"/>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20"/>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20"/>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20"/>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5" name="Google Shape;3345;p20"/>
          <p:cNvGrpSpPr/>
          <p:nvPr/>
        </p:nvGrpSpPr>
        <p:grpSpPr>
          <a:xfrm>
            <a:off x="7969738" y="1388253"/>
            <a:ext cx="1443946" cy="721968"/>
            <a:chOff x="311697" y="-12"/>
            <a:chExt cx="4437449" cy="2218709"/>
          </a:xfrm>
        </p:grpSpPr>
        <p:sp>
          <p:nvSpPr>
            <p:cNvPr id="3346" name="Google Shape;3346;p20"/>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20"/>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20"/>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20"/>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20"/>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0"/>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0"/>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20"/>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20"/>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0"/>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20"/>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20"/>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0"/>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0"/>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0"/>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0"/>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0"/>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0"/>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0"/>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0"/>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0"/>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0"/>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0"/>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0"/>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0"/>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0"/>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0"/>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0"/>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0"/>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0"/>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0"/>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0"/>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20"/>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0"/>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0"/>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0"/>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0"/>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0"/>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0"/>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0"/>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0"/>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0"/>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0"/>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0"/>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20"/>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20"/>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0"/>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0"/>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20"/>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0"/>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0"/>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0"/>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0"/>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0"/>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20"/>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0"/>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20"/>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0"/>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0"/>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0"/>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0"/>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0"/>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0"/>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0"/>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0"/>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0"/>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0"/>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0"/>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20"/>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20"/>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20"/>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20"/>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20"/>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20"/>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20"/>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0"/>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0"/>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20"/>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20"/>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20"/>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20"/>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20"/>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20"/>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0"/>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20"/>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20"/>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0"/>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20"/>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20"/>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0"/>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20"/>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0"/>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0"/>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20"/>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0"/>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20"/>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0"/>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0"/>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0"/>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0"/>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20"/>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0"/>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0"/>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0"/>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0"/>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0"/>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0"/>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0"/>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0"/>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20"/>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0"/>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20"/>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20"/>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20"/>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20"/>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20"/>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20"/>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20"/>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20"/>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20"/>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20"/>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0"/>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0"/>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0"/>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0"/>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0"/>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0"/>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20"/>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0"/>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20"/>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20"/>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0"/>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0"/>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20"/>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20"/>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20"/>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20"/>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20"/>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20"/>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20"/>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20"/>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0"/>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0"/>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20"/>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0"/>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20"/>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20"/>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20"/>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20"/>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20"/>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20"/>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20"/>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0"/>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0"/>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20"/>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20"/>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0"/>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0"/>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20"/>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0"/>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20"/>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20"/>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0"/>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20"/>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20"/>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0"/>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20"/>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20"/>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20"/>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20"/>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0"/>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0"/>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20"/>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20"/>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0"/>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20"/>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20"/>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0"/>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0"/>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0"/>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0"/>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20"/>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20"/>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0"/>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20"/>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0"/>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0"/>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0"/>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20"/>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20"/>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20"/>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20"/>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20"/>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20"/>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20"/>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20"/>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20"/>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20"/>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20"/>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0"/>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20"/>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0"/>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0"/>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20"/>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20"/>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20"/>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20"/>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20"/>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20"/>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20"/>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20"/>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0"/>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0"/>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0"/>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20"/>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20"/>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0"/>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0"/>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0"/>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0"/>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0"/>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20"/>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20"/>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20"/>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20"/>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20"/>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20"/>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20"/>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0"/>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0"/>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0"/>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0"/>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0"/>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0"/>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0"/>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0"/>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0"/>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0"/>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0"/>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0"/>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0"/>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20"/>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20"/>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20"/>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20"/>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20"/>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20"/>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0"/>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20"/>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20"/>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0"/>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0"/>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0"/>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0"/>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20"/>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0"/>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0"/>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0"/>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20"/>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20"/>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0"/>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20"/>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20"/>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20"/>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20"/>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20"/>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20"/>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20"/>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20"/>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20"/>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20"/>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20"/>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20"/>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20"/>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20"/>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20"/>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0"/>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0"/>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20"/>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0"/>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20"/>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20"/>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20"/>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20"/>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20"/>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0"/>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20"/>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0"/>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0"/>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20"/>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20"/>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20"/>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0"/>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0"/>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20"/>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20"/>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20"/>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20"/>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0"/>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0"/>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20"/>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20"/>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0"/>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20"/>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20"/>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20"/>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20"/>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0"/>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0"/>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20"/>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20"/>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20"/>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20"/>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0"/>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0"/>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0"/>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20"/>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20"/>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20"/>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20"/>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20"/>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0"/>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0"/>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0"/>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0"/>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0"/>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0"/>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0"/>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20"/>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5" name="Google Shape;3675;p20"/>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676" name="Google Shape;3676;p20"/>
          <p:cNvSpPr txBox="1"/>
          <p:nvPr>
            <p:ph hasCustomPrompt="1" idx="2" type="title"/>
          </p:nvPr>
        </p:nvSpPr>
        <p:spPr>
          <a:xfrm>
            <a:off x="311700" y="1106125"/>
            <a:ext cx="8520600" cy="711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677" name="Google Shape;3677;p20"/>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3678" name="Google Shape;3678;p20"/>
          <p:cNvGrpSpPr/>
          <p:nvPr/>
        </p:nvGrpSpPr>
        <p:grpSpPr>
          <a:xfrm>
            <a:off x="0" y="1474590"/>
            <a:ext cx="9144000" cy="3853085"/>
            <a:chOff x="0" y="1474590"/>
            <a:chExt cx="9144000" cy="3853085"/>
          </a:xfrm>
        </p:grpSpPr>
        <p:sp>
          <p:nvSpPr>
            <p:cNvPr id="3679" name="Google Shape;3679;p20"/>
            <p:cNvSpPr/>
            <p:nvPr/>
          </p:nvSpPr>
          <p:spPr>
            <a:xfrm>
              <a:off x="0" y="4025575"/>
              <a:ext cx="91440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20"/>
            <p:cNvSpPr/>
            <p:nvPr/>
          </p:nvSpPr>
          <p:spPr>
            <a:xfrm>
              <a:off x="0" y="4598775"/>
              <a:ext cx="91440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0"/>
            <p:cNvSpPr/>
            <p:nvPr/>
          </p:nvSpPr>
          <p:spPr>
            <a:xfrm>
              <a:off x="0" y="4760675"/>
              <a:ext cx="91440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20"/>
            <p:cNvSpPr/>
            <p:nvPr/>
          </p:nvSpPr>
          <p:spPr>
            <a:xfrm>
              <a:off x="0" y="1475275"/>
              <a:ext cx="16116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20"/>
            <p:cNvSpPr/>
            <p:nvPr/>
          </p:nvSpPr>
          <p:spPr>
            <a:xfrm>
              <a:off x="0" y="2048475"/>
              <a:ext cx="16116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0"/>
            <p:cNvSpPr/>
            <p:nvPr/>
          </p:nvSpPr>
          <p:spPr>
            <a:xfrm>
              <a:off x="0" y="2204175"/>
              <a:ext cx="1611600" cy="18213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5" name="Google Shape;3685;p20"/>
            <p:cNvGrpSpPr/>
            <p:nvPr/>
          </p:nvGrpSpPr>
          <p:grpSpPr>
            <a:xfrm>
              <a:off x="514651" y="1474590"/>
              <a:ext cx="582277" cy="2550888"/>
              <a:chOff x="573900" y="1154950"/>
              <a:chExt cx="538000" cy="2396100"/>
            </a:xfrm>
          </p:grpSpPr>
          <p:sp>
            <p:nvSpPr>
              <p:cNvPr id="3686" name="Google Shape;3686;p20"/>
              <p:cNvSpPr/>
              <p:nvPr/>
            </p:nvSpPr>
            <p:spPr>
              <a:xfrm>
                <a:off x="573900" y="1154950"/>
                <a:ext cx="71700" cy="239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20"/>
              <p:cNvSpPr/>
              <p:nvPr/>
            </p:nvSpPr>
            <p:spPr>
              <a:xfrm>
                <a:off x="1040200" y="1154950"/>
                <a:ext cx="71700" cy="239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20"/>
              <p:cNvSpPr/>
              <p:nvPr/>
            </p:nvSpPr>
            <p:spPr>
              <a:xfrm>
                <a:off x="595400" y="137738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20"/>
              <p:cNvSpPr/>
              <p:nvPr/>
            </p:nvSpPr>
            <p:spPr>
              <a:xfrm>
                <a:off x="595400" y="175401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20"/>
              <p:cNvSpPr/>
              <p:nvPr/>
            </p:nvSpPr>
            <p:spPr>
              <a:xfrm>
                <a:off x="613325" y="213063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20"/>
              <p:cNvSpPr/>
              <p:nvPr/>
            </p:nvSpPr>
            <p:spPr>
              <a:xfrm>
                <a:off x="595400" y="250726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20"/>
              <p:cNvSpPr/>
              <p:nvPr/>
            </p:nvSpPr>
            <p:spPr>
              <a:xfrm>
                <a:off x="595400" y="288388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20"/>
              <p:cNvSpPr/>
              <p:nvPr/>
            </p:nvSpPr>
            <p:spPr>
              <a:xfrm>
                <a:off x="613325" y="326051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6"/>
        </a:solidFill>
      </p:bgPr>
    </p:bg>
    <p:spTree>
      <p:nvGrpSpPr>
        <p:cNvPr id="12" name="Shape 12"/>
        <p:cNvGrpSpPr/>
        <p:nvPr/>
      </p:nvGrpSpPr>
      <p:grpSpPr>
        <a:xfrm>
          <a:off x="0" y="0"/>
          <a:ext cx="0" cy="0"/>
          <a:chOff x="0" y="0"/>
          <a:chExt cx="0" cy="0"/>
        </a:xfrm>
      </p:grpSpPr>
      <p:grpSp>
        <p:nvGrpSpPr>
          <p:cNvPr id="13" name="Google Shape;13;p3"/>
          <p:cNvGrpSpPr/>
          <p:nvPr/>
        </p:nvGrpSpPr>
        <p:grpSpPr>
          <a:xfrm>
            <a:off x="-259862" y="786553"/>
            <a:ext cx="1443946" cy="721968"/>
            <a:chOff x="311697" y="-12"/>
            <a:chExt cx="4437449" cy="2218709"/>
          </a:xfrm>
        </p:grpSpPr>
        <p:sp>
          <p:nvSpPr>
            <p:cNvPr id="14" name="Google Shape;14;p3"/>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3"/>
          <p:cNvGrpSpPr/>
          <p:nvPr/>
        </p:nvGrpSpPr>
        <p:grpSpPr>
          <a:xfrm>
            <a:off x="7969738" y="1388253"/>
            <a:ext cx="1443946" cy="721968"/>
            <a:chOff x="311697" y="-12"/>
            <a:chExt cx="4437449" cy="2218709"/>
          </a:xfrm>
        </p:grpSpPr>
        <p:sp>
          <p:nvSpPr>
            <p:cNvPr id="344" name="Google Shape;344;p3"/>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3"/>
          <p:cNvGrpSpPr/>
          <p:nvPr/>
        </p:nvGrpSpPr>
        <p:grpSpPr>
          <a:xfrm>
            <a:off x="-98650" y="3310126"/>
            <a:ext cx="9242700" cy="2002824"/>
            <a:chOff x="-98650" y="3310126"/>
            <a:chExt cx="9242700" cy="2002824"/>
          </a:xfrm>
        </p:grpSpPr>
        <p:grpSp>
          <p:nvGrpSpPr>
            <p:cNvPr id="674" name="Google Shape;674;p3"/>
            <p:cNvGrpSpPr/>
            <p:nvPr/>
          </p:nvGrpSpPr>
          <p:grpSpPr>
            <a:xfrm>
              <a:off x="2788951" y="3310126"/>
              <a:ext cx="831787" cy="721972"/>
              <a:chOff x="2788951" y="3310126"/>
              <a:chExt cx="831787" cy="721972"/>
            </a:xfrm>
          </p:grpSpPr>
          <p:sp>
            <p:nvSpPr>
              <p:cNvPr id="675" name="Google Shape;675;p3"/>
              <p:cNvSpPr/>
              <p:nvPr/>
            </p:nvSpPr>
            <p:spPr>
              <a:xfrm>
                <a:off x="3412729" y="3947714"/>
                <a:ext cx="110973" cy="84385"/>
              </a:xfrm>
              <a:custGeom>
                <a:rect b="b" l="l" r="r" t="t"/>
                <a:pathLst>
                  <a:path extrusionOk="0" h="2416" w="3177">
                    <a:moveTo>
                      <a:pt x="1" y="1"/>
                    </a:moveTo>
                    <a:lnTo>
                      <a:pt x="1" y="2415"/>
                    </a:lnTo>
                    <a:lnTo>
                      <a:pt x="3176" y="2415"/>
                    </a:lnTo>
                    <a:lnTo>
                      <a:pt x="3176"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
              <p:cNvSpPr/>
              <p:nvPr/>
            </p:nvSpPr>
            <p:spPr>
              <a:xfrm>
                <a:off x="3315694" y="3947714"/>
                <a:ext cx="97070" cy="84385"/>
              </a:xfrm>
              <a:custGeom>
                <a:rect b="b" l="l" r="r" t="t"/>
                <a:pathLst>
                  <a:path extrusionOk="0" h="2416" w="2779">
                    <a:moveTo>
                      <a:pt x="1" y="1"/>
                    </a:moveTo>
                    <a:lnTo>
                      <a:pt x="1" y="2415"/>
                    </a:lnTo>
                    <a:lnTo>
                      <a:pt x="2779" y="2415"/>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
              <p:cNvSpPr/>
              <p:nvPr/>
            </p:nvSpPr>
            <p:spPr>
              <a:xfrm>
                <a:off x="3204826" y="3947714"/>
                <a:ext cx="110903" cy="84385"/>
              </a:xfrm>
              <a:custGeom>
                <a:rect b="b" l="l" r="r" t="t"/>
                <a:pathLst>
                  <a:path extrusionOk="0" h="2416" w="3175">
                    <a:moveTo>
                      <a:pt x="0" y="1"/>
                    </a:moveTo>
                    <a:lnTo>
                      <a:pt x="0" y="2415"/>
                    </a:lnTo>
                    <a:lnTo>
                      <a:pt x="3175" y="2415"/>
                    </a:lnTo>
                    <a:lnTo>
                      <a:pt x="3175"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
              <p:cNvSpPr/>
              <p:nvPr/>
            </p:nvSpPr>
            <p:spPr>
              <a:xfrm>
                <a:off x="3107791" y="3947714"/>
                <a:ext cx="97070" cy="84385"/>
              </a:xfrm>
              <a:custGeom>
                <a:rect b="b" l="l" r="r" t="t"/>
                <a:pathLst>
                  <a:path extrusionOk="0" h="2416" w="2779">
                    <a:moveTo>
                      <a:pt x="0" y="1"/>
                    </a:moveTo>
                    <a:lnTo>
                      <a:pt x="0" y="2415"/>
                    </a:lnTo>
                    <a:lnTo>
                      <a:pt x="2778" y="2415"/>
                    </a:lnTo>
                    <a:lnTo>
                      <a:pt x="2778" y="1"/>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2996888" y="3947714"/>
                <a:ext cx="110938" cy="84385"/>
              </a:xfrm>
              <a:custGeom>
                <a:rect b="b" l="l" r="r" t="t"/>
                <a:pathLst>
                  <a:path extrusionOk="0" h="2416" w="3176">
                    <a:moveTo>
                      <a:pt x="1" y="1"/>
                    </a:moveTo>
                    <a:lnTo>
                      <a:pt x="1" y="2415"/>
                    </a:lnTo>
                    <a:lnTo>
                      <a:pt x="3175" y="2415"/>
                    </a:lnTo>
                    <a:lnTo>
                      <a:pt x="317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
              <p:cNvSpPr/>
              <p:nvPr/>
            </p:nvSpPr>
            <p:spPr>
              <a:xfrm>
                <a:off x="2899853" y="3947714"/>
                <a:ext cx="97070" cy="84385"/>
              </a:xfrm>
              <a:custGeom>
                <a:rect b="b" l="l" r="r" t="t"/>
                <a:pathLst>
                  <a:path extrusionOk="0" h="2416" w="2779">
                    <a:moveTo>
                      <a:pt x="1" y="1"/>
                    </a:moveTo>
                    <a:lnTo>
                      <a:pt x="1" y="2415"/>
                    </a:lnTo>
                    <a:lnTo>
                      <a:pt x="2779" y="2415"/>
                    </a:lnTo>
                    <a:lnTo>
                      <a:pt x="2779"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
              <p:cNvSpPr/>
              <p:nvPr/>
            </p:nvSpPr>
            <p:spPr>
              <a:xfrm>
                <a:off x="3412729" y="3836850"/>
                <a:ext cx="110973" cy="110895"/>
              </a:xfrm>
              <a:custGeom>
                <a:rect b="b" l="l" r="r" t="t"/>
                <a:pathLst>
                  <a:path extrusionOk="0" h="3175" w="3177">
                    <a:moveTo>
                      <a:pt x="1" y="0"/>
                    </a:moveTo>
                    <a:lnTo>
                      <a:pt x="1" y="3175"/>
                    </a:lnTo>
                    <a:lnTo>
                      <a:pt x="3176" y="3175"/>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3315694" y="3836850"/>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3204826" y="3836850"/>
                <a:ext cx="110903" cy="110895"/>
              </a:xfrm>
              <a:custGeom>
                <a:rect b="b" l="l" r="r" t="t"/>
                <a:pathLst>
                  <a:path extrusionOk="0" h="3175" w="3175">
                    <a:moveTo>
                      <a:pt x="0" y="0"/>
                    </a:moveTo>
                    <a:lnTo>
                      <a:pt x="0" y="3175"/>
                    </a:lnTo>
                    <a:lnTo>
                      <a:pt x="3175" y="3175"/>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3107791" y="3836850"/>
                <a:ext cx="97070" cy="110895"/>
              </a:xfrm>
              <a:custGeom>
                <a:rect b="b" l="l" r="r" t="t"/>
                <a:pathLst>
                  <a:path extrusionOk="0" h="3175" w="2779">
                    <a:moveTo>
                      <a:pt x="0" y="0"/>
                    </a:moveTo>
                    <a:lnTo>
                      <a:pt x="0" y="3175"/>
                    </a:lnTo>
                    <a:lnTo>
                      <a:pt x="2778" y="3175"/>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2996888" y="3836850"/>
                <a:ext cx="110938" cy="110895"/>
              </a:xfrm>
              <a:custGeom>
                <a:rect b="b" l="l" r="r" t="t"/>
                <a:pathLst>
                  <a:path extrusionOk="0" h="3175" w="3176">
                    <a:moveTo>
                      <a:pt x="1" y="0"/>
                    </a:moveTo>
                    <a:lnTo>
                      <a:pt x="1" y="3175"/>
                    </a:lnTo>
                    <a:lnTo>
                      <a:pt x="3175" y="3175"/>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
              <p:cNvSpPr/>
              <p:nvPr/>
            </p:nvSpPr>
            <p:spPr>
              <a:xfrm>
                <a:off x="2899853" y="3836850"/>
                <a:ext cx="97070" cy="110895"/>
              </a:xfrm>
              <a:custGeom>
                <a:rect b="b" l="l" r="r" t="t"/>
                <a:pathLst>
                  <a:path extrusionOk="0" h="3175" w="2779">
                    <a:moveTo>
                      <a:pt x="1" y="0"/>
                    </a:moveTo>
                    <a:lnTo>
                      <a:pt x="1" y="3175"/>
                    </a:lnTo>
                    <a:lnTo>
                      <a:pt x="2779" y="3175"/>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
              <p:cNvSpPr/>
              <p:nvPr/>
            </p:nvSpPr>
            <p:spPr>
              <a:xfrm>
                <a:off x="3412729" y="3739819"/>
                <a:ext cx="110973" cy="97064"/>
              </a:xfrm>
              <a:custGeom>
                <a:rect b="b" l="l" r="r" t="t"/>
                <a:pathLst>
                  <a:path extrusionOk="0" h="2779" w="3177">
                    <a:moveTo>
                      <a:pt x="1" y="0"/>
                    </a:moveTo>
                    <a:lnTo>
                      <a:pt x="1" y="2778"/>
                    </a:lnTo>
                    <a:lnTo>
                      <a:pt x="3176" y="2778"/>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
              <p:cNvSpPr/>
              <p:nvPr/>
            </p:nvSpPr>
            <p:spPr>
              <a:xfrm>
                <a:off x="3315694" y="3739819"/>
                <a:ext cx="97070" cy="97064"/>
              </a:xfrm>
              <a:custGeom>
                <a:rect b="b" l="l" r="r" t="t"/>
                <a:pathLst>
                  <a:path extrusionOk="0" h="2779" w="2779">
                    <a:moveTo>
                      <a:pt x="1" y="0"/>
                    </a:moveTo>
                    <a:lnTo>
                      <a:pt x="1" y="2778"/>
                    </a:lnTo>
                    <a:lnTo>
                      <a:pt x="2779" y="2778"/>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
              <p:cNvSpPr/>
              <p:nvPr/>
            </p:nvSpPr>
            <p:spPr>
              <a:xfrm>
                <a:off x="3204826" y="3739819"/>
                <a:ext cx="110903" cy="97064"/>
              </a:xfrm>
              <a:custGeom>
                <a:rect b="b" l="l" r="r" t="t"/>
                <a:pathLst>
                  <a:path extrusionOk="0" h="2779" w="3175">
                    <a:moveTo>
                      <a:pt x="0" y="0"/>
                    </a:moveTo>
                    <a:lnTo>
                      <a:pt x="0" y="2778"/>
                    </a:lnTo>
                    <a:lnTo>
                      <a:pt x="3175" y="2778"/>
                    </a:lnTo>
                    <a:lnTo>
                      <a:pt x="3175"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
              <p:cNvSpPr/>
              <p:nvPr/>
            </p:nvSpPr>
            <p:spPr>
              <a:xfrm>
                <a:off x="3107791" y="3739819"/>
                <a:ext cx="97070" cy="97064"/>
              </a:xfrm>
              <a:custGeom>
                <a:rect b="b" l="l" r="r" t="t"/>
                <a:pathLst>
                  <a:path extrusionOk="0" h="2779" w="2779">
                    <a:moveTo>
                      <a:pt x="0" y="0"/>
                    </a:moveTo>
                    <a:lnTo>
                      <a:pt x="0" y="2778"/>
                    </a:lnTo>
                    <a:lnTo>
                      <a:pt x="2778" y="2778"/>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
              <p:cNvSpPr/>
              <p:nvPr/>
            </p:nvSpPr>
            <p:spPr>
              <a:xfrm>
                <a:off x="2996888" y="3739819"/>
                <a:ext cx="110938" cy="97064"/>
              </a:xfrm>
              <a:custGeom>
                <a:rect b="b" l="l" r="r" t="t"/>
                <a:pathLst>
                  <a:path extrusionOk="0" h="2779" w="3176">
                    <a:moveTo>
                      <a:pt x="1" y="0"/>
                    </a:moveTo>
                    <a:lnTo>
                      <a:pt x="1" y="2778"/>
                    </a:lnTo>
                    <a:lnTo>
                      <a:pt x="3175" y="2778"/>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
              <p:cNvSpPr/>
              <p:nvPr/>
            </p:nvSpPr>
            <p:spPr>
              <a:xfrm>
                <a:off x="2899853" y="3739819"/>
                <a:ext cx="97070" cy="97064"/>
              </a:xfrm>
              <a:custGeom>
                <a:rect b="b" l="l" r="r" t="t"/>
                <a:pathLst>
                  <a:path extrusionOk="0" h="2779" w="2779">
                    <a:moveTo>
                      <a:pt x="1" y="0"/>
                    </a:moveTo>
                    <a:lnTo>
                      <a:pt x="1" y="2778"/>
                    </a:lnTo>
                    <a:lnTo>
                      <a:pt x="2779" y="2778"/>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
              <p:cNvSpPr/>
              <p:nvPr/>
            </p:nvSpPr>
            <p:spPr>
              <a:xfrm>
                <a:off x="3412729" y="3628885"/>
                <a:ext cx="110973" cy="110965"/>
              </a:xfrm>
              <a:custGeom>
                <a:rect b="b" l="l" r="r" t="t"/>
                <a:pathLst>
                  <a:path extrusionOk="0" h="3177" w="3177">
                    <a:moveTo>
                      <a:pt x="1" y="1"/>
                    </a:moveTo>
                    <a:lnTo>
                      <a:pt x="1" y="3176"/>
                    </a:lnTo>
                    <a:lnTo>
                      <a:pt x="3176" y="3176"/>
                    </a:lnTo>
                    <a:lnTo>
                      <a:pt x="3176"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
              <p:cNvSpPr/>
              <p:nvPr/>
            </p:nvSpPr>
            <p:spPr>
              <a:xfrm>
                <a:off x="3315694" y="3628885"/>
                <a:ext cx="97070" cy="110965"/>
              </a:xfrm>
              <a:custGeom>
                <a:rect b="b" l="l" r="r" t="t"/>
                <a:pathLst>
                  <a:path extrusionOk="0" h="3177" w="2779">
                    <a:moveTo>
                      <a:pt x="1" y="1"/>
                    </a:moveTo>
                    <a:lnTo>
                      <a:pt x="1" y="3176"/>
                    </a:lnTo>
                    <a:lnTo>
                      <a:pt x="2779" y="3176"/>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
              <p:cNvSpPr/>
              <p:nvPr/>
            </p:nvSpPr>
            <p:spPr>
              <a:xfrm>
                <a:off x="3204826" y="3628885"/>
                <a:ext cx="110903" cy="110965"/>
              </a:xfrm>
              <a:custGeom>
                <a:rect b="b" l="l" r="r" t="t"/>
                <a:pathLst>
                  <a:path extrusionOk="0" h="3177" w="3175">
                    <a:moveTo>
                      <a:pt x="0" y="1"/>
                    </a:moveTo>
                    <a:lnTo>
                      <a:pt x="0"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
              <p:cNvSpPr/>
              <p:nvPr/>
            </p:nvSpPr>
            <p:spPr>
              <a:xfrm>
                <a:off x="3107791" y="3628885"/>
                <a:ext cx="97070" cy="110965"/>
              </a:xfrm>
              <a:custGeom>
                <a:rect b="b" l="l" r="r" t="t"/>
                <a:pathLst>
                  <a:path extrusionOk="0" h="3177" w="2779">
                    <a:moveTo>
                      <a:pt x="0" y="1"/>
                    </a:moveTo>
                    <a:lnTo>
                      <a:pt x="0" y="3176"/>
                    </a:lnTo>
                    <a:lnTo>
                      <a:pt x="2778" y="3176"/>
                    </a:lnTo>
                    <a:lnTo>
                      <a:pt x="2778"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
              <p:cNvSpPr/>
              <p:nvPr/>
            </p:nvSpPr>
            <p:spPr>
              <a:xfrm>
                <a:off x="2996888" y="3628885"/>
                <a:ext cx="110938" cy="110965"/>
              </a:xfrm>
              <a:custGeom>
                <a:rect b="b" l="l" r="r" t="t"/>
                <a:pathLst>
                  <a:path extrusionOk="0" h="3177" w="3176">
                    <a:moveTo>
                      <a:pt x="1" y="1"/>
                    </a:moveTo>
                    <a:lnTo>
                      <a:pt x="1"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
              <p:cNvSpPr/>
              <p:nvPr/>
            </p:nvSpPr>
            <p:spPr>
              <a:xfrm>
                <a:off x="2899853" y="3628885"/>
                <a:ext cx="97070" cy="110965"/>
              </a:xfrm>
              <a:custGeom>
                <a:rect b="b" l="l" r="r" t="t"/>
                <a:pathLst>
                  <a:path extrusionOk="0" h="3177" w="2779">
                    <a:moveTo>
                      <a:pt x="1" y="1"/>
                    </a:moveTo>
                    <a:lnTo>
                      <a:pt x="1" y="3176"/>
                    </a:lnTo>
                    <a:lnTo>
                      <a:pt x="2779" y="3176"/>
                    </a:lnTo>
                    <a:lnTo>
                      <a:pt x="2779" y="1"/>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
              <p:cNvSpPr/>
              <p:nvPr/>
            </p:nvSpPr>
            <p:spPr>
              <a:xfrm>
                <a:off x="3523667" y="3518022"/>
                <a:ext cx="97070" cy="110895"/>
              </a:xfrm>
              <a:custGeom>
                <a:rect b="b" l="l" r="r" t="t"/>
                <a:pathLst>
                  <a:path extrusionOk="0" h="3175" w="2779">
                    <a:moveTo>
                      <a:pt x="0" y="0"/>
                    </a:moveTo>
                    <a:lnTo>
                      <a:pt x="0" y="3175"/>
                    </a:lnTo>
                    <a:lnTo>
                      <a:pt x="2778" y="3175"/>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
              <p:cNvSpPr/>
              <p:nvPr/>
            </p:nvSpPr>
            <p:spPr>
              <a:xfrm>
                <a:off x="3412729" y="3518022"/>
                <a:ext cx="110973" cy="110895"/>
              </a:xfrm>
              <a:custGeom>
                <a:rect b="b" l="l" r="r" t="t"/>
                <a:pathLst>
                  <a:path extrusionOk="0" h="3175" w="3177">
                    <a:moveTo>
                      <a:pt x="1" y="0"/>
                    </a:moveTo>
                    <a:lnTo>
                      <a:pt x="1" y="3175"/>
                    </a:lnTo>
                    <a:lnTo>
                      <a:pt x="3176" y="3175"/>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
              <p:cNvSpPr/>
              <p:nvPr/>
            </p:nvSpPr>
            <p:spPr>
              <a:xfrm>
                <a:off x="3315694" y="3518022"/>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
              <p:cNvSpPr/>
              <p:nvPr/>
            </p:nvSpPr>
            <p:spPr>
              <a:xfrm>
                <a:off x="3204826" y="3518022"/>
                <a:ext cx="110903" cy="110895"/>
              </a:xfrm>
              <a:custGeom>
                <a:rect b="b" l="l" r="r" t="t"/>
                <a:pathLst>
                  <a:path extrusionOk="0" h="3175" w="3175">
                    <a:moveTo>
                      <a:pt x="0" y="0"/>
                    </a:moveTo>
                    <a:lnTo>
                      <a:pt x="0" y="3175"/>
                    </a:lnTo>
                    <a:lnTo>
                      <a:pt x="3175" y="3175"/>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
              <p:cNvSpPr/>
              <p:nvPr/>
            </p:nvSpPr>
            <p:spPr>
              <a:xfrm>
                <a:off x="3107791" y="3518022"/>
                <a:ext cx="97070" cy="110895"/>
              </a:xfrm>
              <a:custGeom>
                <a:rect b="b" l="l" r="r" t="t"/>
                <a:pathLst>
                  <a:path extrusionOk="0" h="3175" w="2779">
                    <a:moveTo>
                      <a:pt x="0" y="0"/>
                    </a:moveTo>
                    <a:lnTo>
                      <a:pt x="0" y="3175"/>
                    </a:lnTo>
                    <a:lnTo>
                      <a:pt x="2778" y="3175"/>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
              <p:cNvSpPr/>
              <p:nvPr/>
            </p:nvSpPr>
            <p:spPr>
              <a:xfrm>
                <a:off x="2996888" y="3518022"/>
                <a:ext cx="110938" cy="110895"/>
              </a:xfrm>
              <a:custGeom>
                <a:rect b="b" l="l" r="r" t="t"/>
                <a:pathLst>
                  <a:path extrusionOk="0" h="3175" w="3176">
                    <a:moveTo>
                      <a:pt x="1" y="0"/>
                    </a:moveTo>
                    <a:lnTo>
                      <a:pt x="1" y="3175"/>
                    </a:lnTo>
                    <a:lnTo>
                      <a:pt x="3175" y="3175"/>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
              <p:cNvSpPr/>
              <p:nvPr/>
            </p:nvSpPr>
            <p:spPr>
              <a:xfrm>
                <a:off x="2899853" y="3518022"/>
                <a:ext cx="97070" cy="110895"/>
              </a:xfrm>
              <a:custGeom>
                <a:rect b="b" l="l" r="r" t="t"/>
                <a:pathLst>
                  <a:path extrusionOk="0" h="3175" w="2779">
                    <a:moveTo>
                      <a:pt x="1" y="0"/>
                    </a:moveTo>
                    <a:lnTo>
                      <a:pt x="1" y="3175"/>
                    </a:lnTo>
                    <a:lnTo>
                      <a:pt x="2779" y="3175"/>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
              <p:cNvSpPr/>
              <p:nvPr/>
            </p:nvSpPr>
            <p:spPr>
              <a:xfrm>
                <a:off x="2788951" y="3518022"/>
                <a:ext cx="110938" cy="110895"/>
              </a:xfrm>
              <a:custGeom>
                <a:rect b="b" l="l" r="r" t="t"/>
                <a:pathLst>
                  <a:path extrusionOk="0" h="3175" w="3176">
                    <a:moveTo>
                      <a:pt x="0" y="0"/>
                    </a:moveTo>
                    <a:lnTo>
                      <a:pt x="0" y="3175"/>
                    </a:lnTo>
                    <a:lnTo>
                      <a:pt x="3176" y="3175"/>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
              <p:cNvSpPr/>
              <p:nvPr/>
            </p:nvSpPr>
            <p:spPr>
              <a:xfrm>
                <a:off x="3523667" y="3420990"/>
                <a:ext cx="97070" cy="97064"/>
              </a:xfrm>
              <a:custGeom>
                <a:rect b="b" l="l" r="r" t="t"/>
                <a:pathLst>
                  <a:path extrusionOk="0" h="2779" w="2779">
                    <a:moveTo>
                      <a:pt x="0" y="0"/>
                    </a:moveTo>
                    <a:lnTo>
                      <a:pt x="0" y="2778"/>
                    </a:lnTo>
                    <a:lnTo>
                      <a:pt x="2778" y="2778"/>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
              <p:cNvSpPr/>
              <p:nvPr/>
            </p:nvSpPr>
            <p:spPr>
              <a:xfrm>
                <a:off x="3412729" y="3420990"/>
                <a:ext cx="110973" cy="97064"/>
              </a:xfrm>
              <a:custGeom>
                <a:rect b="b" l="l" r="r" t="t"/>
                <a:pathLst>
                  <a:path extrusionOk="0" h="2779" w="3177">
                    <a:moveTo>
                      <a:pt x="1" y="0"/>
                    </a:moveTo>
                    <a:lnTo>
                      <a:pt x="1" y="2778"/>
                    </a:lnTo>
                    <a:lnTo>
                      <a:pt x="3176" y="2778"/>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
              <p:cNvSpPr/>
              <p:nvPr/>
            </p:nvSpPr>
            <p:spPr>
              <a:xfrm>
                <a:off x="3315694" y="3420990"/>
                <a:ext cx="97070" cy="97064"/>
              </a:xfrm>
              <a:custGeom>
                <a:rect b="b" l="l" r="r" t="t"/>
                <a:pathLst>
                  <a:path extrusionOk="0" h="2779" w="2779">
                    <a:moveTo>
                      <a:pt x="1" y="0"/>
                    </a:moveTo>
                    <a:lnTo>
                      <a:pt x="1" y="2778"/>
                    </a:lnTo>
                    <a:lnTo>
                      <a:pt x="2779" y="2778"/>
                    </a:lnTo>
                    <a:lnTo>
                      <a:pt x="2779"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
              <p:cNvSpPr/>
              <p:nvPr/>
            </p:nvSpPr>
            <p:spPr>
              <a:xfrm>
                <a:off x="3204826" y="3420990"/>
                <a:ext cx="110903" cy="97064"/>
              </a:xfrm>
              <a:custGeom>
                <a:rect b="b" l="l" r="r" t="t"/>
                <a:pathLst>
                  <a:path extrusionOk="0" h="2779" w="3175">
                    <a:moveTo>
                      <a:pt x="0" y="0"/>
                    </a:moveTo>
                    <a:lnTo>
                      <a:pt x="0" y="2778"/>
                    </a:lnTo>
                    <a:lnTo>
                      <a:pt x="3175" y="2778"/>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
              <p:cNvSpPr/>
              <p:nvPr/>
            </p:nvSpPr>
            <p:spPr>
              <a:xfrm>
                <a:off x="3107791" y="3420990"/>
                <a:ext cx="97070" cy="97064"/>
              </a:xfrm>
              <a:custGeom>
                <a:rect b="b" l="l" r="r" t="t"/>
                <a:pathLst>
                  <a:path extrusionOk="0" h="2779" w="2779">
                    <a:moveTo>
                      <a:pt x="0" y="0"/>
                    </a:moveTo>
                    <a:lnTo>
                      <a:pt x="0" y="2778"/>
                    </a:lnTo>
                    <a:lnTo>
                      <a:pt x="2778" y="2778"/>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
              <p:cNvSpPr/>
              <p:nvPr/>
            </p:nvSpPr>
            <p:spPr>
              <a:xfrm>
                <a:off x="2996888" y="3420990"/>
                <a:ext cx="110938" cy="97064"/>
              </a:xfrm>
              <a:custGeom>
                <a:rect b="b" l="l" r="r" t="t"/>
                <a:pathLst>
                  <a:path extrusionOk="0" h="2779" w="3176">
                    <a:moveTo>
                      <a:pt x="1" y="0"/>
                    </a:moveTo>
                    <a:lnTo>
                      <a:pt x="1" y="2778"/>
                    </a:lnTo>
                    <a:lnTo>
                      <a:pt x="3175" y="2778"/>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
              <p:cNvSpPr/>
              <p:nvPr/>
            </p:nvSpPr>
            <p:spPr>
              <a:xfrm>
                <a:off x="2899853" y="3420990"/>
                <a:ext cx="97070" cy="97064"/>
              </a:xfrm>
              <a:custGeom>
                <a:rect b="b" l="l" r="r" t="t"/>
                <a:pathLst>
                  <a:path extrusionOk="0" h="2779" w="2779">
                    <a:moveTo>
                      <a:pt x="1" y="0"/>
                    </a:moveTo>
                    <a:lnTo>
                      <a:pt x="1" y="2778"/>
                    </a:lnTo>
                    <a:lnTo>
                      <a:pt x="2779" y="2778"/>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
              <p:cNvSpPr/>
              <p:nvPr/>
            </p:nvSpPr>
            <p:spPr>
              <a:xfrm>
                <a:off x="2788951" y="3420990"/>
                <a:ext cx="110938" cy="97064"/>
              </a:xfrm>
              <a:custGeom>
                <a:rect b="b" l="l" r="r" t="t"/>
                <a:pathLst>
                  <a:path extrusionOk="0" h="2779" w="3176">
                    <a:moveTo>
                      <a:pt x="0" y="0"/>
                    </a:moveTo>
                    <a:lnTo>
                      <a:pt x="0" y="2778"/>
                    </a:lnTo>
                    <a:lnTo>
                      <a:pt x="3176" y="2778"/>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
              <p:cNvSpPr/>
              <p:nvPr/>
            </p:nvSpPr>
            <p:spPr>
              <a:xfrm>
                <a:off x="3523667"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
              <p:cNvSpPr/>
              <p:nvPr/>
            </p:nvSpPr>
            <p:spPr>
              <a:xfrm>
                <a:off x="3412729" y="3310126"/>
                <a:ext cx="110973" cy="110895"/>
              </a:xfrm>
              <a:custGeom>
                <a:rect b="b" l="l" r="r" t="t"/>
                <a:pathLst>
                  <a:path extrusionOk="0" h="3175" w="3177">
                    <a:moveTo>
                      <a:pt x="1" y="0"/>
                    </a:moveTo>
                    <a:lnTo>
                      <a:pt x="1" y="3174"/>
                    </a:lnTo>
                    <a:lnTo>
                      <a:pt x="3176" y="3174"/>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
              <p:cNvSpPr/>
              <p:nvPr/>
            </p:nvSpPr>
            <p:spPr>
              <a:xfrm>
                <a:off x="3315694"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
              <p:cNvSpPr/>
              <p:nvPr/>
            </p:nvSpPr>
            <p:spPr>
              <a:xfrm>
                <a:off x="3204826" y="3310126"/>
                <a:ext cx="110903" cy="110895"/>
              </a:xfrm>
              <a:custGeom>
                <a:rect b="b" l="l" r="r" t="t"/>
                <a:pathLst>
                  <a:path extrusionOk="0" h="3175" w="3175">
                    <a:moveTo>
                      <a:pt x="0" y="0"/>
                    </a:moveTo>
                    <a:lnTo>
                      <a:pt x="0"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
              <p:cNvSpPr/>
              <p:nvPr/>
            </p:nvSpPr>
            <p:spPr>
              <a:xfrm>
                <a:off x="3107791"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
              <p:cNvSpPr/>
              <p:nvPr/>
            </p:nvSpPr>
            <p:spPr>
              <a:xfrm>
                <a:off x="2996888" y="3310126"/>
                <a:ext cx="110938" cy="110895"/>
              </a:xfrm>
              <a:custGeom>
                <a:rect b="b" l="l" r="r" t="t"/>
                <a:pathLst>
                  <a:path extrusionOk="0" h="3175" w="3176">
                    <a:moveTo>
                      <a:pt x="1" y="0"/>
                    </a:moveTo>
                    <a:lnTo>
                      <a:pt x="1"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
              <p:cNvSpPr/>
              <p:nvPr/>
            </p:nvSpPr>
            <p:spPr>
              <a:xfrm>
                <a:off x="2899853"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
              <p:cNvSpPr/>
              <p:nvPr/>
            </p:nvSpPr>
            <p:spPr>
              <a:xfrm>
                <a:off x="2788951" y="3310126"/>
                <a:ext cx="110938" cy="110895"/>
              </a:xfrm>
              <a:custGeom>
                <a:rect b="b" l="l" r="r" t="t"/>
                <a:pathLst>
                  <a:path extrusionOk="0" h="3175" w="3176">
                    <a:moveTo>
                      <a:pt x="0" y="0"/>
                    </a:moveTo>
                    <a:lnTo>
                      <a:pt x="0" y="3174"/>
                    </a:lnTo>
                    <a:lnTo>
                      <a:pt x="3176" y="3174"/>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3"/>
            <p:cNvGrpSpPr/>
            <p:nvPr/>
          </p:nvGrpSpPr>
          <p:grpSpPr>
            <a:xfrm>
              <a:off x="-98650" y="4010850"/>
              <a:ext cx="9242700" cy="1302100"/>
              <a:chOff x="-98650" y="4010850"/>
              <a:chExt cx="9242700" cy="1302100"/>
            </a:xfrm>
          </p:grpSpPr>
          <p:sp>
            <p:nvSpPr>
              <p:cNvPr id="724" name="Google Shape;724;p3"/>
              <p:cNvSpPr/>
              <p:nvPr/>
            </p:nvSpPr>
            <p:spPr>
              <a:xfrm>
                <a:off x="-98650" y="4010850"/>
                <a:ext cx="92427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
              <p:cNvSpPr/>
              <p:nvPr/>
            </p:nvSpPr>
            <p:spPr>
              <a:xfrm>
                <a:off x="-98650" y="4584050"/>
                <a:ext cx="92427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
              <p:cNvSpPr/>
              <p:nvPr/>
            </p:nvSpPr>
            <p:spPr>
              <a:xfrm>
                <a:off x="-98650" y="4745950"/>
                <a:ext cx="92427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7" name="Google Shape;727;p3"/>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28" name="Google Shape;728;p3"/>
          <p:cNvSpPr txBox="1"/>
          <p:nvPr>
            <p:ph hasCustomPrompt="1" idx="2" type="title"/>
          </p:nvPr>
        </p:nvSpPr>
        <p:spPr>
          <a:xfrm>
            <a:off x="311700" y="1106125"/>
            <a:ext cx="8520600" cy="711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729" name="Google Shape;729;p3"/>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TITLE_AND_BODY_1_1_1_1">
    <p:bg>
      <p:bgPr>
        <a:solidFill>
          <a:schemeClr val="accent6"/>
        </a:solidFill>
      </p:bgPr>
    </p:bg>
    <p:spTree>
      <p:nvGrpSpPr>
        <p:cNvPr id="3694" name="Shape 3694"/>
        <p:cNvGrpSpPr/>
        <p:nvPr/>
      </p:nvGrpSpPr>
      <p:grpSpPr>
        <a:xfrm>
          <a:off x="0" y="0"/>
          <a:ext cx="0" cy="0"/>
          <a:chOff x="0" y="0"/>
          <a:chExt cx="0" cy="0"/>
        </a:xfrm>
      </p:grpSpPr>
      <p:sp>
        <p:nvSpPr>
          <p:cNvPr id="3695" name="Google Shape;3695;p21"/>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96" name="Google Shape;3696;p21"/>
          <p:cNvSpPr txBox="1"/>
          <p:nvPr>
            <p:ph idx="2" type="title"/>
          </p:nvPr>
        </p:nvSpPr>
        <p:spPr>
          <a:xfrm>
            <a:off x="1598176" y="1762650"/>
            <a:ext cx="2620800" cy="391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97" name="Google Shape;3697;p21"/>
          <p:cNvSpPr txBox="1"/>
          <p:nvPr>
            <p:ph idx="1" type="subTitle"/>
          </p:nvPr>
        </p:nvSpPr>
        <p:spPr>
          <a:xfrm>
            <a:off x="1598175" y="2174828"/>
            <a:ext cx="2620800" cy="73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3698" name="Google Shape;3698;p21"/>
          <p:cNvSpPr txBox="1"/>
          <p:nvPr>
            <p:ph idx="3" type="title"/>
          </p:nvPr>
        </p:nvSpPr>
        <p:spPr>
          <a:xfrm>
            <a:off x="1598176" y="3271775"/>
            <a:ext cx="2620800" cy="391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99" name="Google Shape;3699;p21"/>
          <p:cNvSpPr txBox="1"/>
          <p:nvPr>
            <p:ph idx="4" type="subTitle"/>
          </p:nvPr>
        </p:nvSpPr>
        <p:spPr>
          <a:xfrm>
            <a:off x="1598175" y="3683953"/>
            <a:ext cx="2620800" cy="73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3700" name="Google Shape;3700;p21"/>
          <p:cNvSpPr txBox="1"/>
          <p:nvPr>
            <p:ph idx="5" type="title"/>
          </p:nvPr>
        </p:nvSpPr>
        <p:spPr>
          <a:xfrm>
            <a:off x="5744226" y="1762650"/>
            <a:ext cx="2620800" cy="391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01" name="Google Shape;3701;p21"/>
          <p:cNvSpPr txBox="1"/>
          <p:nvPr>
            <p:ph idx="6" type="subTitle"/>
          </p:nvPr>
        </p:nvSpPr>
        <p:spPr>
          <a:xfrm>
            <a:off x="5744225" y="2174828"/>
            <a:ext cx="2620800" cy="73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3702" name="Google Shape;3702;p21"/>
          <p:cNvSpPr txBox="1"/>
          <p:nvPr>
            <p:ph idx="7" type="title"/>
          </p:nvPr>
        </p:nvSpPr>
        <p:spPr>
          <a:xfrm>
            <a:off x="5744226" y="3271775"/>
            <a:ext cx="2620800" cy="391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03" name="Google Shape;3703;p21"/>
          <p:cNvSpPr txBox="1"/>
          <p:nvPr>
            <p:ph idx="8" type="subTitle"/>
          </p:nvPr>
        </p:nvSpPr>
        <p:spPr>
          <a:xfrm>
            <a:off x="5744225" y="3683953"/>
            <a:ext cx="2620800" cy="73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1_1">
    <p:bg>
      <p:bgPr>
        <a:solidFill>
          <a:schemeClr val="accent6"/>
        </a:solidFill>
      </p:bgPr>
    </p:bg>
    <p:spTree>
      <p:nvGrpSpPr>
        <p:cNvPr id="3704" name="Shape 3704"/>
        <p:cNvGrpSpPr/>
        <p:nvPr/>
      </p:nvGrpSpPr>
      <p:grpSpPr>
        <a:xfrm>
          <a:off x="0" y="0"/>
          <a:ext cx="0" cy="0"/>
          <a:chOff x="0" y="0"/>
          <a:chExt cx="0" cy="0"/>
        </a:xfrm>
      </p:grpSpPr>
      <p:sp>
        <p:nvSpPr>
          <p:cNvPr id="3705" name="Google Shape;3705;p22"/>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706" name="Google Shape;3706;p22"/>
          <p:cNvSpPr txBox="1"/>
          <p:nvPr>
            <p:ph hasCustomPrompt="1" idx="2" type="title"/>
          </p:nvPr>
        </p:nvSpPr>
        <p:spPr>
          <a:xfrm>
            <a:off x="311700" y="1106125"/>
            <a:ext cx="8520600" cy="711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707" name="Google Shape;3707;p22"/>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3708" name="Google Shape;3708;p22"/>
          <p:cNvGrpSpPr/>
          <p:nvPr/>
        </p:nvGrpSpPr>
        <p:grpSpPr>
          <a:xfrm>
            <a:off x="1849188" y="277203"/>
            <a:ext cx="1443946" cy="721968"/>
            <a:chOff x="311697" y="-12"/>
            <a:chExt cx="4437449" cy="2218709"/>
          </a:xfrm>
        </p:grpSpPr>
        <p:sp>
          <p:nvSpPr>
            <p:cNvPr id="3709" name="Google Shape;3709;p22"/>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22"/>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22"/>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2"/>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22"/>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2"/>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22"/>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22"/>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22"/>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22"/>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2"/>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2"/>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2"/>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22"/>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2"/>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22"/>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22"/>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2"/>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2"/>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2"/>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22"/>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22"/>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22"/>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2"/>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22"/>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22"/>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22"/>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2"/>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22"/>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22"/>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22"/>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22"/>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22"/>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22"/>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22"/>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22"/>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22"/>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22"/>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22"/>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22"/>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22"/>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22"/>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22"/>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22"/>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22"/>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2"/>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22"/>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2"/>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2"/>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2"/>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2"/>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2"/>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22"/>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22"/>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2"/>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2"/>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2"/>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2"/>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22"/>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22"/>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2"/>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2"/>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2"/>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2"/>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2"/>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2"/>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2"/>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2"/>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22"/>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2"/>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2"/>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2"/>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2"/>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22"/>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22"/>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22"/>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22"/>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22"/>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22"/>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22"/>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22"/>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22"/>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22"/>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22"/>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22"/>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2"/>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2"/>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2"/>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2"/>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2"/>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2"/>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2"/>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2"/>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22"/>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22"/>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2"/>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2"/>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2"/>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2"/>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2"/>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2"/>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2"/>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2"/>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22"/>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2"/>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2"/>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2"/>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22"/>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22"/>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22"/>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2"/>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2"/>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22"/>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22"/>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22"/>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22"/>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22"/>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22"/>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22"/>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22"/>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22"/>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22"/>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22"/>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2"/>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22"/>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22"/>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2"/>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22"/>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22"/>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22"/>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22"/>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22"/>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22"/>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22"/>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22"/>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22"/>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22"/>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22"/>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22"/>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22"/>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2"/>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2"/>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22"/>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22"/>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2"/>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2"/>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22"/>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22"/>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22"/>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22"/>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22"/>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22"/>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22"/>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22"/>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22"/>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22"/>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22"/>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22"/>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22"/>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22"/>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22"/>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2"/>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22"/>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22"/>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22"/>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22"/>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22"/>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22"/>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22"/>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22"/>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22"/>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22"/>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22"/>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22"/>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22"/>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22"/>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22"/>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22"/>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22"/>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22"/>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22"/>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22"/>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22"/>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22"/>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22"/>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22"/>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22"/>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22"/>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22"/>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22"/>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22"/>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22"/>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22"/>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22"/>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22"/>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22"/>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22"/>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22"/>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22"/>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22"/>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22"/>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22"/>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22"/>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22"/>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22"/>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22"/>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22"/>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22"/>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22"/>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22"/>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22"/>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22"/>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22"/>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22"/>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22"/>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22"/>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22"/>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22"/>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22"/>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22"/>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22"/>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22"/>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2"/>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22"/>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2"/>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2"/>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22"/>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22"/>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2"/>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22"/>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22"/>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22"/>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22"/>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2"/>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2"/>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2"/>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2"/>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2"/>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2"/>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2"/>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2"/>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2"/>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2"/>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2"/>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2"/>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2"/>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2"/>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2"/>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22"/>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22"/>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22"/>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22"/>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22"/>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22"/>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22"/>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22"/>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22"/>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2"/>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2"/>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2"/>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2"/>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22"/>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22"/>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2"/>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22"/>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22"/>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22"/>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22"/>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22"/>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22"/>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22"/>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22"/>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22"/>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22"/>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22"/>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22"/>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22"/>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22"/>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2"/>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2"/>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2"/>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22"/>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22"/>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22"/>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22"/>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22"/>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2"/>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2"/>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22"/>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2"/>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2"/>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2"/>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22"/>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22"/>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22"/>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22"/>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22"/>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22"/>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22"/>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22"/>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22"/>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22"/>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22"/>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22"/>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2"/>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22"/>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22"/>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22"/>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2"/>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2"/>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22"/>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22"/>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2"/>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22"/>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22"/>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22"/>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2"/>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2"/>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22"/>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22"/>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22"/>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22"/>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22"/>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22"/>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22"/>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22"/>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22"/>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22"/>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22"/>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22"/>
          <p:cNvGrpSpPr/>
          <p:nvPr/>
        </p:nvGrpSpPr>
        <p:grpSpPr>
          <a:xfrm>
            <a:off x="-387375" y="2038775"/>
            <a:ext cx="9531425" cy="3274175"/>
            <a:chOff x="-387375" y="2038775"/>
            <a:chExt cx="9531425" cy="3274175"/>
          </a:xfrm>
        </p:grpSpPr>
        <p:grpSp>
          <p:nvGrpSpPr>
            <p:cNvPr id="4039" name="Google Shape;4039;p22"/>
            <p:cNvGrpSpPr/>
            <p:nvPr/>
          </p:nvGrpSpPr>
          <p:grpSpPr>
            <a:xfrm>
              <a:off x="7767451" y="3282676"/>
              <a:ext cx="831787" cy="721972"/>
              <a:chOff x="2788951" y="3310126"/>
              <a:chExt cx="831787" cy="721972"/>
            </a:xfrm>
          </p:grpSpPr>
          <p:sp>
            <p:nvSpPr>
              <p:cNvPr id="4040" name="Google Shape;4040;p22"/>
              <p:cNvSpPr/>
              <p:nvPr/>
            </p:nvSpPr>
            <p:spPr>
              <a:xfrm>
                <a:off x="3412729" y="3947714"/>
                <a:ext cx="110973" cy="84385"/>
              </a:xfrm>
              <a:custGeom>
                <a:rect b="b" l="l" r="r" t="t"/>
                <a:pathLst>
                  <a:path extrusionOk="0" h="2416" w="3177">
                    <a:moveTo>
                      <a:pt x="1" y="1"/>
                    </a:moveTo>
                    <a:lnTo>
                      <a:pt x="1" y="2415"/>
                    </a:lnTo>
                    <a:lnTo>
                      <a:pt x="3176" y="2415"/>
                    </a:lnTo>
                    <a:lnTo>
                      <a:pt x="3176"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22"/>
              <p:cNvSpPr/>
              <p:nvPr/>
            </p:nvSpPr>
            <p:spPr>
              <a:xfrm>
                <a:off x="3315694" y="3947714"/>
                <a:ext cx="97070" cy="84385"/>
              </a:xfrm>
              <a:custGeom>
                <a:rect b="b" l="l" r="r" t="t"/>
                <a:pathLst>
                  <a:path extrusionOk="0" h="2416" w="2779">
                    <a:moveTo>
                      <a:pt x="1" y="1"/>
                    </a:moveTo>
                    <a:lnTo>
                      <a:pt x="1" y="2415"/>
                    </a:lnTo>
                    <a:lnTo>
                      <a:pt x="2779" y="2415"/>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2"/>
              <p:cNvSpPr/>
              <p:nvPr/>
            </p:nvSpPr>
            <p:spPr>
              <a:xfrm>
                <a:off x="3204826" y="3947714"/>
                <a:ext cx="110903" cy="84385"/>
              </a:xfrm>
              <a:custGeom>
                <a:rect b="b" l="l" r="r" t="t"/>
                <a:pathLst>
                  <a:path extrusionOk="0" h="2416" w="3175">
                    <a:moveTo>
                      <a:pt x="0" y="1"/>
                    </a:moveTo>
                    <a:lnTo>
                      <a:pt x="0" y="2415"/>
                    </a:lnTo>
                    <a:lnTo>
                      <a:pt x="3175" y="2415"/>
                    </a:lnTo>
                    <a:lnTo>
                      <a:pt x="3175"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2"/>
              <p:cNvSpPr/>
              <p:nvPr/>
            </p:nvSpPr>
            <p:spPr>
              <a:xfrm>
                <a:off x="3107791" y="3947714"/>
                <a:ext cx="97070" cy="84385"/>
              </a:xfrm>
              <a:custGeom>
                <a:rect b="b" l="l" r="r" t="t"/>
                <a:pathLst>
                  <a:path extrusionOk="0" h="2416" w="2779">
                    <a:moveTo>
                      <a:pt x="0" y="1"/>
                    </a:moveTo>
                    <a:lnTo>
                      <a:pt x="0" y="2415"/>
                    </a:lnTo>
                    <a:lnTo>
                      <a:pt x="2778" y="2415"/>
                    </a:lnTo>
                    <a:lnTo>
                      <a:pt x="2778" y="1"/>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2"/>
              <p:cNvSpPr/>
              <p:nvPr/>
            </p:nvSpPr>
            <p:spPr>
              <a:xfrm>
                <a:off x="2996888" y="3947714"/>
                <a:ext cx="110938" cy="84385"/>
              </a:xfrm>
              <a:custGeom>
                <a:rect b="b" l="l" r="r" t="t"/>
                <a:pathLst>
                  <a:path extrusionOk="0" h="2416" w="3176">
                    <a:moveTo>
                      <a:pt x="1" y="1"/>
                    </a:moveTo>
                    <a:lnTo>
                      <a:pt x="1" y="2415"/>
                    </a:lnTo>
                    <a:lnTo>
                      <a:pt x="3175" y="2415"/>
                    </a:lnTo>
                    <a:lnTo>
                      <a:pt x="317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2"/>
              <p:cNvSpPr/>
              <p:nvPr/>
            </p:nvSpPr>
            <p:spPr>
              <a:xfrm>
                <a:off x="2899853" y="3947714"/>
                <a:ext cx="97070" cy="84385"/>
              </a:xfrm>
              <a:custGeom>
                <a:rect b="b" l="l" r="r" t="t"/>
                <a:pathLst>
                  <a:path extrusionOk="0" h="2416" w="2779">
                    <a:moveTo>
                      <a:pt x="1" y="1"/>
                    </a:moveTo>
                    <a:lnTo>
                      <a:pt x="1" y="2415"/>
                    </a:lnTo>
                    <a:lnTo>
                      <a:pt x="2779" y="2415"/>
                    </a:lnTo>
                    <a:lnTo>
                      <a:pt x="2779"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2"/>
              <p:cNvSpPr/>
              <p:nvPr/>
            </p:nvSpPr>
            <p:spPr>
              <a:xfrm>
                <a:off x="3412729" y="3836850"/>
                <a:ext cx="110973" cy="110895"/>
              </a:xfrm>
              <a:custGeom>
                <a:rect b="b" l="l" r="r" t="t"/>
                <a:pathLst>
                  <a:path extrusionOk="0" h="3175" w="3177">
                    <a:moveTo>
                      <a:pt x="1" y="0"/>
                    </a:moveTo>
                    <a:lnTo>
                      <a:pt x="1" y="3175"/>
                    </a:lnTo>
                    <a:lnTo>
                      <a:pt x="3176" y="3175"/>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2"/>
              <p:cNvSpPr/>
              <p:nvPr/>
            </p:nvSpPr>
            <p:spPr>
              <a:xfrm>
                <a:off x="3315694" y="3836850"/>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2"/>
              <p:cNvSpPr/>
              <p:nvPr/>
            </p:nvSpPr>
            <p:spPr>
              <a:xfrm>
                <a:off x="3204826" y="3836850"/>
                <a:ext cx="110903" cy="110895"/>
              </a:xfrm>
              <a:custGeom>
                <a:rect b="b" l="l" r="r" t="t"/>
                <a:pathLst>
                  <a:path extrusionOk="0" h="3175" w="3175">
                    <a:moveTo>
                      <a:pt x="0" y="0"/>
                    </a:moveTo>
                    <a:lnTo>
                      <a:pt x="0" y="3175"/>
                    </a:lnTo>
                    <a:lnTo>
                      <a:pt x="3175" y="3175"/>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2"/>
              <p:cNvSpPr/>
              <p:nvPr/>
            </p:nvSpPr>
            <p:spPr>
              <a:xfrm>
                <a:off x="3107791" y="3836850"/>
                <a:ext cx="97070" cy="110895"/>
              </a:xfrm>
              <a:custGeom>
                <a:rect b="b" l="l" r="r" t="t"/>
                <a:pathLst>
                  <a:path extrusionOk="0" h="3175" w="2779">
                    <a:moveTo>
                      <a:pt x="0" y="0"/>
                    </a:moveTo>
                    <a:lnTo>
                      <a:pt x="0" y="3175"/>
                    </a:lnTo>
                    <a:lnTo>
                      <a:pt x="2778" y="3175"/>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22"/>
              <p:cNvSpPr/>
              <p:nvPr/>
            </p:nvSpPr>
            <p:spPr>
              <a:xfrm>
                <a:off x="2996888" y="3836850"/>
                <a:ext cx="110938" cy="110895"/>
              </a:xfrm>
              <a:custGeom>
                <a:rect b="b" l="l" r="r" t="t"/>
                <a:pathLst>
                  <a:path extrusionOk="0" h="3175" w="3176">
                    <a:moveTo>
                      <a:pt x="1" y="0"/>
                    </a:moveTo>
                    <a:lnTo>
                      <a:pt x="1" y="3175"/>
                    </a:lnTo>
                    <a:lnTo>
                      <a:pt x="3175" y="3175"/>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2"/>
              <p:cNvSpPr/>
              <p:nvPr/>
            </p:nvSpPr>
            <p:spPr>
              <a:xfrm>
                <a:off x="2899853" y="3836850"/>
                <a:ext cx="97070" cy="110895"/>
              </a:xfrm>
              <a:custGeom>
                <a:rect b="b" l="l" r="r" t="t"/>
                <a:pathLst>
                  <a:path extrusionOk="0" h="3175" w="2779">
                    <a:moveTo>
                      <a:pt x="1" y="0"/>
                    </a:moveTo>
                    <a:lnTo>
                      <a:pt x="1" y="3175"/>
                    </a:lnTo>
                    <a:lnTo>
                      <a:pt x="2779" y="3175"/>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2"/>
              <p:cNvSpPr/>
              <p:nvPr/>
            </p:nvSpPr>
            <p:spPr>
              <a:xfrm>
                <a:off x="3412729" y="3739819"/>
                <a:ext cx="110973" cy="97064"/>
              </a:xfrm>
              <a:custGeom>
                <a:rect b="b" l="l" r="r" t="t"/>
                <a:pathLst>
                  <a:path extrusionOk="0" h="2779" w="3177">
                    <a:moveTo>
                      <a:pt x="1" y="0"/>
                    </a:moveTo>
                    <a:lnTo>
                      <a:pt x="1" y="2778"/>
                    </a:lnTo>
                    <a:lnTo>
                      <a:pt x="3176" y="2778"/>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2"/>
              <p:cNvSpPr/>
              <p:nvPr/>
            </p:nvSpPr>
            <p:spPr>
              <a:xfrm>
                <a:off x="3315694" y="3739819"/>
                <a:ext cx="97070" cy="97064"/>
              </a:xfrm>
              <a:custGeom>
                <a:rect b="b" l="l" r="r" t="t"/>
                <a:pathLst>
                  <a:path extrusionOk="0" h="2779" w="2779">
                    <a:moveTo>
                      <a:pt x="1" y="0"/>
                    </a:moveTo>
                    <a:lnTo>
                      <a:pt x="1" y="2778"/>
                    </a:lnTo>
                    <a:lnTo>
                      <a:pt x="2779" y="2778"/>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2"/>
              <p:cNvSpPr/>
              <p:nvPr/>
            </p:nvSpPr>
            <p:spPr>
              <a:xfrm>
                <a:off x="3204826" y="3739819"/>
                <a:ext cx="110903" cy="97064"/>
              </a:xfrm>
              <a:custGeom>
                <a:rect b="b" l="l" r="r" t="t"/>
                <a:pathLst>
                  <a:path extrusionOk="0" h="2779" w="3175">
                    <a:moveTo>
                      <a:pt x="0" y="0"/>
                    </a:moveTo>
                    <a:lnTo>
                      <a:pt x="0" y="2778"/>
                    </a:lnTo>
                    <a:lnTo>
                      <a:pt x="3175" y="2778"/>
                    </a:lnTo>
                    <a:lnTo>
                      <a:pt x="3175"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22"/>
              <p:cNvSpPr/>
              <p:nvPr/>
            </p:nvSpPr>
            <p:spPr>
              <a:xfrm>
                <a:off x="3107791" y="3739819"/>
                <a:ext cx="97070" cy="97064"/>
              </a:xfrm>
              <a:custGeom>
                <a:rect b="b" l="l" r="r" t="t"/>
                <a:pathLst>
                  <a:path extrusionOk="0" h="2779" w="2779">
                    <a:moveTo>
                      <a:pt x="0" y="0"/>
                    </a:moveTo>
                    <a:lnTo>
                      <a:pt x="0" y="2778"/>
                    </a:lnTo>
                    <a:lnTo>
                      <a:pt x="2778" y="2778"/>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22"/>
              <p:cNvSpPr/>
              <p:nvPr/>
            </p:nvSpPr>
            <p:spPr>
              <a:xfrm>
                <a:off x="2996888" y="3739819"/>
                <a:ext cx="110938" cy="97064"/>
              </a:xfrm>
              <a:custGeom>
                <a:rect b="b" l="l" r="r" t="t"/>
                <a:pathLst>
                  <a:path extrusionOk="0" h="2779" w="3176">
                    <a:moveTo>
                      <a:pt x="1" y="0"/>
                    </a:moveTo>
                    <a:lnTo>
                      <a:pt x="1" y="2778"/>
                    </a:lnTo>
                    <a:lnTo>
                      <a:pt x="3175" y="2778"/>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22"/>
              <p:cNvSpPr/>
              <p:nvPr/>
            </p:nvSpPr>
            <p:spPr>
              <a:xfrm>
                <a:off x="2899853" y="3739819"/>
                <a:ext cx="97070" cy="97064"/>
              </a:xfrm>
              <a:custGeom>
                <a:rect b="b" l="l" r="r" t="t"/>
                <a:pathLst>
                  <a:path extrusionOk="0" h="2779" w="2779">
                    <a:moveTo>
                      <a:pt x="1" y="0"/>
                    </a:moveTo>
                    <a:lnTo>
                      <a:pt x="1" y="2778"/>
                    </a:lnTo>
                    <a:lnTo>
                      <a:pt x="2779" y="2778"/>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22"/>
              <p:cNvSpPr/>
              <p:nvPr/>
            </p:nvSpPr>
            <p:spPr>
              <a:xfrm>
                <a:off x="3412729" y="3628885"/>
                <a:ext cx="110973" cy="110965"/>
              </a:xfrm>
              <a:custGeom>
                <a:rect b="b" l="l" r="r" t="t"/>
                <a:pathLst>
                  <a:path extrusionOk="0" h="3177" w="3177">
                    <a:moveTo>
                      <a:pt x="1" y="1"/>
                    </a:moveTo>
                    <a:lnTo>
                      <a:pt x="1" y="3176"/>
                    </a:lnTo>
                    <a:lnTo>
                      <a:pt x="3176" y="3176"/>
                    </a:lnTo>
                    <a:lnTo>
                      <a:pt x="3176"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22"/>
              <p:cNvSpPr/>
              <p:nvPr/>
            </p:nvSpPr>
            <p:spPr>
              <a:xfrm>
                <a:off x="3315694" y="3628885"/>
                <a:ext cx="97070" cy="110965"/>
              </a:xfrm>
              <a:custGeom>
                <a:rect b="b" l="l" r="r" t="t"/>
                <a:pathLst>
                  <a:path extrusionOk="0" h="3177" w="2779">
                    <a:moveTo>
                      <a:pt x="1" y="1"/>
                    </a:moveTo>
                    <a:lnTo>
                      <a:pt x="1" y="3176"/>
                    </a:lnTo>
                    <a:lnTo>
                      <a:pt x="2779" y="3176"/>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22"/>
              <p:cNvSpPr/>
              <p:nvPr/>
            </p:nvSpPr>
            <p:spPr>
              <a:xfrm>
                <a:off x="3204826" y="3628885"/>
                <a:ext cx="110903" cy="110965"/>
              </a:xfrm>
              <a:custGeom>
                <a:rect b="b" l="l" r="r" t="t"/>
                <a:pathLst>
                  <a:path extrusionOk="0" h="3177" w="3175">
                    <a:moveTo>
                      <a:pt x="0" y="1"/>
                    </a:moveTo>
                    <a:lnTo>
                      <a:pt x="0"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22"/>
              <p:cNvSpPr/>
              <p:nvPr/>
            </p:nvSpPr>
            <p:spPr>
              <a:xfrm>
                <a:off x="3107791" y="3628885"/>
                <a:ext cx="97070" cy="110965"/>
              </a:xfrm>
              <a:custGeom>
                <a:rect b="b" l="l" r="r" t="t"/>
                <a:pathLst>
                  <a:path extrusionOk="0" h="3177" w="2779">
                    <a:moveTo>
                      <a:pt x="0" y="1"/>
                    </a:moveTo>
                    <a:lnTo>
                      <a:pt x="0" y="3176"/>
                    </a:lnTo>
                    <a:lnTo>
                      <a:pt x="2778" y="3176"/>
                    </a:lnTo>
                    <a:lnTo>
                      <a:pt x="2778"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22"/>
              <p:cNvSpPr/>
              <p:nvPr/>
            </p:nvSpPr>
            <p:spPr>
              <a:xfrm>
                <a:off x="2996888" y="3628885"/>
                <a:ext cx="110938" cy="110965"/>
              </a:xfrm>
              <a:custGeom>
                <a:rect b="b" l="l" r="r" t="t"/>
                <a:pathLst>
                  <a:path extrusionOk="0" h="3177" w="3176">
                    <a:moveTo>
                      <a:pt x="1" y="1"/>
                    </a:moveTo>
                    <a:lnTo>
                      <a:pt x="1"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22"/>
              <p:cNvSpPr/>
              <p:nvPr/>
            </p:nvSpPr>
            <p:spPr>
              <a:xfrm>
                <a:off x="2899853" y="3628885"/>
                <a:ext cx="97070" cy="110965"/>
              </a:xfrm>
              <a:custGeom>
                <a:rect b="b" l="l" r="r" t="t"/>
                <a:pathLst>
                  <a:path extrusionOk="0" h="3177" w="2779">
                    <a:moveTo>
                      <a:pt x="1" y="1"/>
                    </a:moveTo>
                    <a:lnTo>
                      <a:pt x="1" y="3176"/>
                    </a:lnTo>
                    <a:lnTo>
                      <a:pt x="2779" y="3176"/>
                    </a:lnTo>
                    <a:lnTo>
                      <a:pt x="2779" y="1"/>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22"/>
              <p:cNvSpPr/>
              <p:nvPr/>
            </p:nvSpPr>
            <p:spPr>
              <a:xfrm>
                <a:off x="3523667" y="3518022"/>
                <a:ext cx="97070" cy="110895"/>
              </a:xfrm>
              <a:custGeom>
                <a:rect b="b" l="l" r="r" t="t"/>
                <a:pathLst>
                  <a:path extrusionOk="0" h="3175" w="2779">
                    <a:moveTo>
                      <a:pt x="0" y="0"/>
                    </a:moveTo>
                    <a:lnTo>
                      <a:pt x="0" y="3175"/>
                    </a:lnTo>
                    <a:lnTo>
                      <a:pt x="2778" y="3175"/>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22"/>
              <p:cNvSpPr/>
              <p:nvPr/>
            </p:nvSpPr>
            <p:spPr>
              <a:xfrm>
                <a:off x="3412729" y="3518022"/>
                <a:ext cx="110973" cy="110895"/>
              </a:xfrm>
              <a:custGeom>
                <a:rect b="b" l="l" r="r" t="t"/>
                <a:pathLst>
                  <a:path extrusionOk="0" h="3175" w="3177">
                    <a:moveTo>
                      <a:pt x="1" y="0"/>
                    </a:moveTo>
                    <a:lnTo>
                      <a:pt x="1" y="3175"/>
                    </a:lnTo>
                    <a:lnTo>
                      <a:pt x="3176" y="3175"/>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22"/>
              <p:cNvSpPr/>
              <p:nvPr/>
            </p:nvSpPr>
            <p:spPr>
              <a:xfrm>
                <a:off x="3315694" y="3518022"/>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22"/>
              <p:cNvSpPr/>
              <p:nvPr/>
            </p:nvSpPr>
            <p:spPr>
              <a:xfrm>
                <a:off x="3204826" y="3518022"/>
                <a:ext cx="110903" cy="110895"/>
              </a:xfrm>
              <a:custGeom>
                <a:rect b="b" l="l" r="r" t="t"/>
                <a:pathLst>
                  <a:path extrusionOk="0" h="3175" w="3175">
                    <a:moveTo>
                      <a:pt x="0" y="0"/>
                    </a:moveTo>
                    <a:lnTo>
                      <a:pt x="0" y="3175"/>
                    </a:lnTo>
                    <a:lnTo>
                      <a:pt x="3175" y="3175"/>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22"/>
              <p:cNvSpPr/>
              <p:nvPr/>
            </p:nvSpPr>
            <p:spPr>
              <a:xfrm>
                <a:off x="3107791" y="3518022"/>
                <a:ext cx="97070" cy="110895"/>
              </a:xfrm>
              <a:custGeom>
                <a:rect b="b" l="l" r="r" t="t"/>
                <a:pathLst>
                  <a:path extrusionOk="0" h="3175" w="2779">
                    <a:moveTo>
                      <a:pt x="0" y="0"/>
                    </a:moveTo>
                    <a:lnTo>
                      <a:pt x="0" y="3175"/>
                    </a:lnTo>
                    <a:lnTo>
                      <a:pt x="2778" y="3175"/>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22"/>
              <p:cNvSpPr/>
              <p:nvPr/>
            </p:nvSpPr>
            <p:spPr>
              <a:xfrm>
                <a:off x="2996888" y="3518022"/>
                <a:ext cx="110938" cy="110895"/>
              </a:xfrm>
              <a:custGeom>
                <a:rect b="b" l="l" r="r" t="t"/>
                <a:pathLst>
                  <a:path extrusionOk="0" h="3175" w="3176">
                    <a:moveTo>
                      <a:pt x="1" y="0"/>
                    </a:moveTo>
                    <a:lnTo>
                      <a:pt x="1" y="3175"/>
                    </a:lnTo>
                    <a:lnTo>
                      <a:pt x="3175" y="3175"/>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22"/>
              <p:cNvSpPr/>
              <p:nvPr/>
            </p:nvSpPr>
            <p:spPr>
              <a:xfrm>
                <a:off x="2899853" y="3518022"/>
                <a:ext cx="97070" cy="110895"/>
              </a:xfrm>
              <a:custGeom>
                <a:rect b="b" l="l" r="r" t="t"/>
                <a:pathLst>
                  <a:path extrusionOk="0" h="3175" w="2779">
                    <a:moveTo>
                      <a:pt x="1" y="0"/>
                    </a:moveTo>
                    <a:lnTo>
                      <a:pt x="1" y="3175"/>
                    </a:lnTo>
                    <a:lnTo>
                      <a:pt x="2779" y="3175"/>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22"/>
              <p:cNvSpPr/>
              <p:nvPr/>
            </p:nvSpPr>
            <p:spPr>
              <a:xfrm>
                <a:off x="2788951" y="3518022"/>
                <a:ext cx="110938" cy="110895"/>
              </a:xfrm>
              <a:custGeom>
                <a:rect b="b" l="l" r="r" t="t"/>
                <a:pathLst>
                  <a:path extrusionOk="0" h="3175" w="3176">
                    <a:moveTo>
                      <a:pt x="0" y="0"/>
                    </a:moveTo>
                    <a:lnTo>
                      <a:pt x="0" y="3175"/>
                    </a:lnTo>
                    <a:lnTo>
                      <a:pt x="3176" y="3175"/>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22"/>
              <p:cNvSpPr/>
              <p:nvPr/>
            </p:nvSpPr>
            <p:spPr>
              <a:xfrm>
                <a:off x="3523667" y="3420990"/>
                <a:ext cx="97070" cy="97064"/>
              </a:xfrm>
              <a:custGeom>
                <a:rect b="b" l="l" r="r" t="t"/>
                <a:pathLst>
                  <a:path extrusionOk="0" h="2779" w="2779">
                    <a:moveTo>
                      <a:pt x="0" y="0"/>
                    </a:moveTo>
                    <a:lnTo>
                      <a:pt x="0" y="2778"/>
                    </a:lnTo>
                    <a:lnTo>
                      <a:pt x="2778" y="2778"/>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22"/>
              <p:cNvSpPr/>
              <p:nvPr/>
            </p:nvSpPr>
            <p:spPr>
              <a:xfrm>
                <a:off x="3412729" y="3420990"/>
                <a:ext cx="110973" cy="97064"/>
              </a:xfrm>
              <a:custGeom>
                <a:rect b="b" l="l" r="r" t="t"/>
                <a:pathLst>
                  <a:path extrusionOk="0" h="2779" w="3177">
                    <a:moveTo>
                      <a:pt x="1" y="0"/>
                    </a:moveTo>
                    <a:lnTo>
                      <a:pt x="1" y="2778"/>
                    </a:lnTo>
                    <a:lnTo>
                      <a:pt x="3176" y="2778"/>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22"/>
              <p:cNvSpPr/>
              <p:nvPr/>
            </p:nvSpPr>
            <p:spPr>
              <a:xfrm>
                <a:off x="3315694" y="3420990"/>
                <a:ext cx="97070" cy="97064"/>
              </a:xfrm>
              <a:custGeom>
                <a:rect b="b" l="l" r="r" t="t"/>
                <a:pathLst>
                  <a:path extrusionOk="0" h="2779" w="2779">
                    <a:moveTo>
                      <a:pt x="1" y="0"/>
                    </a:moveTo>
                    <a:lnTo>
                      <a:pt x="1" y="2778"/>
                    </a:lnTo>
                    <a:lnTo>
                      <a:pt x="2779" y="2778"/>
                    </a:lnTo>
                    <a:lnTo>
                      <a:pt x="2779"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22"/>
              <p:cNvSpPr/>
              <p:nvPr/>
            </p:nvSpPr>
            <p:spPr>
              <a:xfrm>
                <a:off x="3204826" y="3420990"/>
                <a:ext cx="110903" cy="97064"/>
              </a:xfrm>
              <a:custGeom>
                <a:rect b="b" l="l" r="r" t="t"/>
                <a:pathLst>
                  <a:path extrusionOk="0" h="2779" w="3175">
                    <a:moveTo>
                      <a:pt x="0" y="0"/>
                    </a:moveTo>
                    <a:lnTo>
                      <a:pt x="0" y="2778"/>
                    </a:lnTo>
                    <a:lnTo>
                      <a:pt x="3175" y="2778"/>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22"/>
              <p:cNvSpPr/>
              <p:nvPr/>
            </p:nvSpPr>
            <p:spPr>
              <a:xfrm>
                <a:off x="3107791" y="3420990"/>
                <a:ext cx="97070" cy="97064"/>
              </a:xfrm>
              <a:custGeom>
                <a:rect b="b" l="l" r="r" t="t"/>
                <a:pathLst>
                  <a:path extrusionOk="0" h="2779" w="2779">
                    <a:moveTo>
                      <a:pt x="0" y="0"/>
                    </a:moveTo>
                    <a:lnTo>
                      <a:pt x="0" y="2778"/>
                    </a:lnTo>
                    <a:lnTo>
                      <a:pt x="2778" y="2778"/>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22"/>
              <p:cNvSpPr/>
              <p:nvPr/>
            </p:nvSpPr>
            <p:spPr>
              <a:xfrm>
                <a:off x="2996888" y="3420990"/>
                <a:ext cx="110938" cy="97064"/>
              </a:xfrm>
              <a:custGeom>
                <a:rect b="b" l="l" r="r" t="t"/>
                <a:pathLst>
                  <a:path extrusionOk="0" h="2779" w="3176">
                    <a:moveTo>
                      <a:pt x="1" y="0"/>
                    </a:moveTo>
                    <a:lnTo>
                      <a:pt x="1" y="2778"/>
                    </a:lnTo>
                    <a:lnTo>
                      <a:pt x="3175" y="2778"/>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22"/>
              <p:cNvSpPr/>
              <p:nvPr/>
            </p:nvSpPr>
            <p:spPr>
              <a:xfrm>
                <a:off x="2899853" y="3420990"/>
                <a:ext cx="97070" cy="97064"/>
              </a:xfrm>
              <a:custGeom>
                <a:rect b="b" l="l" r="r" t="t"/>
                <a:pathLst>
                  <a:path extrusionOk="0" h="2779" w="2779">
                    <a:moveTo>
                      <a:pt x="1" y="0"/>
                    </a:moveTo>
                    <a:lnTo>
                      <a:pt x="1" y="2778"/>
                    </a:lnTo>
                    <a:lnTo>
                      <a:pt x="2779" y="2778"/>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22"/>
              <p:cNvSpPr/>
              <p:nvPr/>
            </p:nvSpPr>
            <p:spPr>
              <a:xfrm>
                <a:off x="2788951" y="3420990"/>
                <a:ext cx="110938" cy="97064"/>
              </a:xfrm>
              <a:custGeom>
                <a:rect b="b" l="l" r="r" t="t"/>
                <a:pathLst>
                  <a:path extrusionOk="0" h="2779" w="3176">
                    <a:moveTo>
                      <a:pt x="0" y="0"/>
                    </a:moveTo>
                    <a:lnTo>
                      <a:pt x="0" y="2778"/>
                    </a:lnTo>
                    <a:lnTo>
                      <a:pt x="3176" y="2778"/>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22"/>
              <p:cNvSpPr/>
              <p:nvPr/>
            </p:nvSpPr>
            <p:spPr>
              <a:xfrm>
                <a:off x="3523667"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22"/>
              <p:cNvSpPr/>
              <p:nvPr/>
            </p:nvSpPr>
            <p:spPr>
              <a:xfrm>
                <a:off x="3412729" y="3310126"/>
                <a:ext cx="110973" cy="110895"/>
              </a:xfrm>
              <a:custGeom>
                <a:rect b="b" l="l" r="r" t="t"/>
                <a:pathLst>
                  <a:path extrusionOk="0" h="3175" w="3177">
                    <a:moveTo>
                      <a:pt x="1" y="0"/>
                    </a:moveTo>
                    <a:lnTo>
                      <a:pt x="1" y="3174"/>
                    </a:lnTo>
                    <a:lnTo>
                      <a:pt x="3176" y="3174"/>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22"/>
              <p:cNvSpPr/>
              <p:nvPr/>
            </p:nvSpPr>
            <p:spPr>
              <a:xfrm>
                <a:off x="3315694"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22"/>
              <p:cNvSpPr/>
              <p:nvPr/>
            </p:nvSpPr>
            <p:spPr>
              <a:xfrm>
                <a:off x="3204826" y="3310126"/>
                <a:ext cx="110903" cy="110895"/>
              </a:xfrm>
              <a:custGeom>
                <a:rect b="b" l="l" r="r" t="t"/>
                <a:pathLst>
                  <a:path extrusionOk="0" h="3175" w="3175">
                    <a:moveTo>
                      <a:pt x="0" y="0"/>
                    </a:moveTo>
                    <a:lnTo>
                      <a:pt x="0"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22"/>
              <p:cNvSpPr/>
              <p:nvPr/>
            </p:nvSpPr>
            <p:spPr>
              <a:xfrm>
                <a:off x="3107791"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22"/>
              <p:cNvSpPr/>
              <p:nvPr/>
            </p:nvSpPr>
            <p:spPr>
              <a:xfrm>
                <a:off x="2996888" y="3310126"/>
                <a:ext cx="110938" cy="110895"/>
              </a:xfrm>
              <a:custGeom>
                <a:rect b="b" l="l" r="r" t="t"/>
                <a:pathLst>
                  <a:path extrusionOk="0" h="3175" w="3176">
                    <a:moveTo>
                      <a:pt x="1" y="0"/>
                    </a:moveTo>
                    <a:lnTo>
                      <a:pt x="1"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22"/>
              <p:cNvSpPr/>
              <p:nvPr/>
            </p:nvSpPr>
            <p:spPr>
              <a:xfrm>
                <a:off x="2899853"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22"/>
              <p:cNvSpPr/>
              <p:nvPr/>
            </p:nvSpPr>
            <p:spPr>
              <a:xfrm>
                <a:off x="2788951" y="3310126"/>
                <a:ext cx="110938" cy="110895"/>
              </a:xfrm>
              <a:custGeom>
                <a:rect b="b" l="l" r="r" t="t"/>
                <a:pathLst>
                  <a:path extrusionOk="0" h="3175" w="3176">
                    <a:moveTo>
                      <a:pt x="0" y="0"/>
                    </a:moveTo>
                    <a:lnTo>
                      <a:pt x="0" y="3174"/>
                    </a:lnTo>
                    <a:lnTo>
                      <a:pt x="3176" y="3174"/>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8" name="Google Shape;4088;p22"/>
            <p:cNvGrpSpPr/>
            <p:nvPr/>
          </p:nvGrpSpPr>
          <p:grpSpPr>
            <a:xfrm>
              <a:off x="-387375" y="2038775"/>
              <a:ext cx="9531425" cy="3274175"/>
              <a:chOff x="-387375" y="2038775"/>
              <a:chExt cx="9531425" cy="3274175"/>
            </a:xfrm>
          </p:grpSpPr>
          <p:grpSp>
            <p:nvGrpSpPr>
              <p:cNvPr id="4089" name="Google Shape;4089;p22"/>
              <p:cNvGrpSpPr/>
              <p:nvPr/>
            </p:nvGrpSpPr>
            <p:grpSpPr>
              <a:xfrm>
                <a:off x="-98650" y="4010850"/>
                <a:ext cx="9242700" cy="1302100"/>
                <a:chOff x="-98650" y="4010850"/>
                <a:chExt cx="9242700" cy="1302100"/>
              </a:xfrm>
            </p:grpSpPr>
            <p:sp>
              <p:nvSpPr>
                <p:cNvPr id="4090" name="Google Shape;4090;p22"/>
                <p:cNvSpPr/>
                <p:nvPr/>
              </p:nvSpPr>
              <p:spPr>
                <a:xfrm>
                  <a:off x="-98650" y="4010850"/>
                  <a:ext cx="92427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22"/>
                <p:cNvSpPr/>
                <p:nvPr/>
              </p:nvSpPr>
              <p:spPr>
                <a:xfrm>
                  <a:off x="-98650" y="4584050"/>
                  <a:ext cx="92427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22"/>
                <p:cNvSpPr/>
                <p:nvPr/>
              </p:nvSpPr>
              <p:spPr>
                <a:xfrm>
                  <a:off x="-98650" y="4745950"/>
                  <a:ext cx="92427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22"/>
              <p:cNvGrpSpPr/>
              <p:nvPr/>
            </p:nvGrpSpPr>
            <p:grpSpPr>
              <a:xfrm>
                <a:off x="-387375" y="2038775"/>
                <a:ext cx="1722000" cy="578125"/>
                <a:chOff x="-387375" y="2038775"/>
                <a:chExt cx="1722000" cy="578125"/>
              </a:xfrm>
            </p:grpSpPr>
            <p:sp>
              <p:nvSpPr>
                <p:cNvPr id="4094" name="Google Shape;4094;p22"/>
                <p:cNvSpPr/>
                <p:nvPr/>
              </p:nvSpPr>
              <p:spPr>
                <a:xfrm>
                  <a:off x="-387375" y="2038775"/>
                  <a:ext cx="1722000" cy="2091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22"/>
                <p:cNvSpPr/>
                <p:nvPr/>
              </p:nvSpPr>
              <p:spPr>
                <a:xfrm>
                  <a:off x="-387375" y="2254000"/>
                  <a:ext cx="1722000" cy="92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22"/>
                <p:cNvSpPr/>
                <p:nvPr/>
              </p:nvSpPr>
              <p:spPr>
                <a:xfrm>
                  <a:off x="-387375" y="2352900"/>
                  <a:ext cx="1722000" cy="264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TITLE_AND_BODY_1_1_2">
    <p:bg>
      <p:bgPr>
        <a:solidFill>
          <a:schemeClr val="accent6"/>
        </a:solidFill>
      </p:bgPr>
    </p:bg>
    <p:spTree>
      <p:nvGrpSpPr>
        <p:cNvPr id="4097" name="Shape 4097"/>
        <p:cNvGrpSpPr/>
        <p:nvPr/>
      </p:nvGrpSpPr>
      <p:grpSpPr>
        <a:xfrm>
          <a:off x="0" y="0"/>
          <a:ext cx="0" cy="0"/>
          <a:chOff x="0" y="0"/>
          <a:chExt cx="0" cy="0"/>
        </a:xfrm>
      </p:grpSpPr>
      <p:sp>
        <p:nvSpPr>
          <p:cNvPr id="4098" name="Google Shape;4098;p2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99" name="Google Shape;4099;p23"/>
          <p:cNvSpPr txBox="1"/>
          <p:nvPr>
            <p:ph idx="2" type="title"/>
          </p:nvPr>
        </p:nvSpPr>
        <p:spPr>
          <a:xfrm>
            <a:off x="817550" y="16910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100" name="Google Shape;4100;p23"/>
          <p:cNvSpPr txBox="1"/>
          <p:nvPr>
            <p:ph idx="1" type="subTitle"/>
          </p:nvPr>
        </p:nvSpPr>
        <p:spPr>
          <a:xfrm>
            <a:off x="817550" y="20747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101" name="Google Shape;4101;p23"/>
          <p:cNvSpPr txBox="1"/>
          <p:nvPr>
            <p:ph idx="3" type="title"/>
          </p:nvPr>
        </p:nvSpPr>
        <p:spPr>
          <a:xfrm>
            <a:off x="3409950" y="16910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102" name="Google Shape;4102;p23"/>
          <p:cNvSpPr txBox="1"/>
          <p:nvPr>
            <p:ph idx="4" type="subTitle"/>
          </p:nvPr>
        </p:nvSpPr>
        <p:spPr>
          <a:xfrm>
            <a:off x="3409950" y="20747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103" name="Google Shape;4103;p23"/>
          <p:cNvSpPr txBox="1"/>
          <p:nvPr>
            <p:ph idx="5" type="title"/>
          </p:nvPr>
        </p:nvSpPr>
        <p:spPr>
          <a:xfrm>
            <a:off x="6002350" y="16910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104" name="Google Shape;4104;p23"/>
          <p:cNvSpPr txBox="1"/>
          <p:nvPr>
            <p:ph idx="6" type="subTitle"/>
          </p:nvPr>
        </p:nvSpPr>
        <p:spPr>
          <a:xfrm>
            <a:off x="6002350" y="20747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105" name="Google Shape;4105;p23"/>
          <p:cNvSpPr txBox="1"/>
          <p:nvPr>
            <p:ph idx="7" type="title"/>
          </p:nvPr>
        </p:nvSpPr>
        <p:spPr>
          <a:xfrm>
            <a:off x="817550" y="33705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106" name="Google Shape;4106;p23"/>
          <p:cNvSpPr txBox="1"/>
          <p:nvPr>
            <p:ph idx="8" type="subTitle"/>
          </p:nvPr>
        </p:nvSpPr>
        <p:spPr>
          <a:xfrm>
            <a:off x="817550" y="37542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107" name="Google Shape;4107;p23"/>
          <p:cNvSpPr txBox="1"/>
          <p:nvPr>
            <p:ph idx="9" type="title"/>
          </p:nvPr>
        </p:nvSpPr>
        <p:spPr>
          <a:xfrm>
            <a:off x="3409950" y="33705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108" name="Google Shape;4108;p23"/>
          <p:cNvSpPr txBox="1"/>
          <p:nvPr>
            <p:ph idx="13" type="subTitle"/>
          </p:nvPr>
        </p:nvSpPr>
        <p:spPr>
          <a:xfrm>
            <a:off x="3409950" y="37542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109" name="Google Shape;4109;p23"/>
          <p:cNvSpPr txBox="1"/>
          <p:nvPr>
            <p:ph idx="14" type="title"/>
          </p:nvPr>
        </p:nvSpPr>
        <p:spPr>
          <a:xfrm>
            <a:off x="6002350" y="33705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110" name="Google Shape;4110;p23"/>
          <p:cNvSpPr txBox="1"/>
          <p:nvPr>
            <p:ph idx="15" type="subTitle"/>
          </p:nvPr>
        </p:nvSpPr>
        <p:spPr>
          <a:xfrm>
            <a:off x="6002350" y="37542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HEADER_1_2">
    <p:bg>
      <p:bgPr>
        <a:solidFill>
          <a:schemeClr val="accent6"/>
        </a:solidFill>
      </p:bgPr>
    </p:bg>
    <p:spTree>
      <p:nvGrpSpPr>
        <p:cNvPr id="4111" name="Shape 4111"/>
        <p:cNvGrpSpPr/>
        <p:nvPr/>
      </p:nvGrpSpPr>
      <p:grpSpPr>
        <a:xfrm>
          <a:off x="0" y="0"/>
          <a:ext cx="0" cy="0"/>
          <a:chOff x="0" y="0"/>
          <a:chExt cx="0" cy="0"/>
        </a:xfrm>
      </p:grpSpPr>
      <p:sp>
        <p:nvSpPr>
          <p:cNvPr id="4112" name="Google Shape;4112;p24"/>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113" name="Google Shape;4113;p24"/>
          <p:cNvSpPr txBox="1"/>
          <p:nvPr>
            <p:ph hasCustomPrompt="1" idx="2" type="title"/>
          </p:nvPr>
        </p:nvSpPr>
        <p:spPr>
          <a:xfrm>
            <a:off x="311700" y="1106125"/>
            <a:ext cx="8520600" cy="711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4114" name="Google Shape;4114;p24"/>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4115" name="Google Shape;4115;p24"/>
          <p:cNvGrpSpPr/>
          <p:nvPr/>
        </p:nvGrpSpPr>
        <p:grpSpPr>
          <a:xfrm>
            <a:off x="8248063" y="1554103"/>
            <a:ext cx="1443946" cy="721968"/>
            <a:chOff x="311697" y="-12"/>
            <a:chExt cx="4437449" cy="2218709"/>
          </a:xfrm>
        </p:grpSpPr>
        <p:sp>
          <p:nvSpPr>
            <p:cNvPr id="4116" name="Google Shape;4116;p24"/>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24"/>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24"/>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24"/>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24"/>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24"/>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24"/>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24"/>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24"/>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24"/>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24"/>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24"/>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24"/>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24"/>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24"/>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24"/>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24"/>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24"/>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24"/>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24"/>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24"/>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24"/>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24"/>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24"/>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24"/>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24"/>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24"/>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24"/>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24"/>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24"/>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24"/>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24"/>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24"/>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24"/>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24"/>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24"/>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24"/>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24"/>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24"/>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24"/>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24"/>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24"/>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24"/>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24"/>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24"/>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24"/>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24"/>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24"/>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24"/>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24"/>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24"/>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24"/>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24"/>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24"/>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24"/>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24"/>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24"/>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24"/>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24"/>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24"/>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24"/>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24"/>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24"/>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24"/>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24"/>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24"/>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24"/>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24"/>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24"/>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24"/>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24"/>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24"/>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24"/>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24"/>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24"/>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24"/>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24"/>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24"/>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24"/>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24"/>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24"/>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24"/>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24"/>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24"/>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24"/>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24"/>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24"/>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24"/>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24"/>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24"/>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24"/>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24"/>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24"/>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24"/>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24"/>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24"/>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24"/>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24"/>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24"/>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24"/>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24"/>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24"/>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24"/>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24"/>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24"/>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24"/>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24"/>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24"/>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24"/>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24"/>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24"/>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24"/>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24"/>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24"/>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24"/>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24"/>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24"/>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24"/>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24"/>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24"/>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24"/>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24"/>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24"/>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24"/>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24"/>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24"/>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24"/>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24"/>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24"/>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24"/>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24"/>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24"/>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24"/>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24"/>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24"/>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24"/>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24"/>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24"/>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24"/>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24"/>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24"/>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24"/>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24"/>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24"/>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24"/>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24"/>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24"/>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24"/>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24"/>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24"/>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24"/>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24"/>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24"/>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24"/>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24"/>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24"/>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24"/>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24"/>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24"/>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24"/>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24"/>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24"/>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24"/>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24"/>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24"/>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24"/>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24"/>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24"/>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24"/>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24"/>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24"/>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24"/>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24"/>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24"/>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24"/>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24"/>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24"/>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24"/>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24"/>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24"/>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24"/>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24"/>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24"/>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24"/>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24"/>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24"/>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24"/>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24"/>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24"/>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24"/>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24"/>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24"/>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24"/>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24"/>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24"/>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24"/>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24"/>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24"/>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24"/>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24"/>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24"/>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24"/>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24"/>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24"/>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24"/>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24"/>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24"/>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24"/>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24"/>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24"/>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24"/>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24"/>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24"/>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24"/>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24"/>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24"/>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24"/>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24"/>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24"/>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24"/>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24"/>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24"/>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24"/>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24"/>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24"/>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24"/>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24"/>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24"/>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24"/>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24"/>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24"/>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24"/>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24"/>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24"/>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24"/>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24"/>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24"/>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24"/>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24"/>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24"/>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24"/>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24"/>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24"/>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24"/>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24"/>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24"/>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24"/>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24"/>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24"/>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24"/>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24"/>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24"/>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24"/>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24"/>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24"/>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24"/>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24"/>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24"/>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24"/>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24"/>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24"/>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24"/>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24"/>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24"/>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24"/>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24"/>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24"/>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24"/>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24"/>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24"/>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24"/>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24"/>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24"/>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24"/>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24"/>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24"/>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24"/>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24"/>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24"/>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24"/>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24"/>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24"/>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24"/>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24"/>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24"/>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24"/>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24"/>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24"/>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24"/>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24"/>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24"/>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24"/>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24"/>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24"/>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24"/>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24"/>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24"/>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24"/>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24"/>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24"/>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24"/>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24"/>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24"/>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24"/>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24"/>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24"/>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24"/>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24"/>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24"/>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24"/>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24"/>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24"/>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24"/>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24"/>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24"/>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24"/>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24"/>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24"/>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24"/>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24"/>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24"/>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24"/>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24"/>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24"/>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24"/>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24"/>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24"/>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24"/>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24"/>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24"/>
          <p:cNvGrpSpPr/>
          <p:nvPr/>
        </p:nvGrpSpPr>
        <p:grpSpPr>
          <a:xfrm>
            <a:off x="-475087" y="219803"/>
            <a:ext cx="1443946" cy="721968"/>
            <a:chOff x="311697" y="-12"/>
            <a:chExt cx="4437449" cy="2218709"/>
          </a:xfrm>
        </p:grpSpPr>
        <p:sp>
          <p:nvSpPr>
            <p:cNvPr id="4446" name="Google Shape;4446;p24"/>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24"/>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24"/>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24"/>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24"/>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24"/>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24"/>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24"/>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24"/>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24"/>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24"/>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24"/>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24"/>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24"/>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24"/>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24"/>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24"/>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24"/>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24"/>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24"/>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24"/>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24"/>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24"/>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24"/>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24"/>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24"/>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24"/>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24"/>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24"/>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24"/>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24"/>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24"/>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24"/>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24"/>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24"/>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24"/>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24"/>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24"/>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24"/>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24"/>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24"/>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24"/>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24"/>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24"/>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24"/>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24"/>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24"/>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24"/>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24"/>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24"/>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24"/>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24"/>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24"/>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24"/>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24"/>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24"/>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24"/>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24"/>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24"/>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24"/>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24"/>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24"/>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24"/>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24"/>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24"/>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24"/>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24"/>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24"/>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24"/>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24"/>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24"/>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24"/>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24"/>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24"/>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24"/>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24"/>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24"/>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24"/>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24"/>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24"/>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24"/>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24"/>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24"/>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24"/>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24"/>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24"/>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24"/>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24"/>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24"/>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24"/>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24"/>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24"/>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24"/>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24"/>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24"/>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24"/>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24"/>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24"/>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24"/>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24"/>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24"/>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24"/>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24"/>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24"/>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24"/>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24"/>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24"/>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24"/>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24"/>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24"/>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24"/>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24"/>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24"/>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24"/>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24"/>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24"/>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24"/>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24"/>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24"/>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24"/>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24"/>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24"/>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24"/>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24"/>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24"/>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24"/>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24"/>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24"/>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24"/>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24"/>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24"/>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24"/>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24"/>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24"/>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24"/>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24"/>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24"/>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24"/>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24"/>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24"/>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24"/>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24"/>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24"/>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24"/>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24"/>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24"/>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24"/>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24"/>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24"/>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24"/>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24"/>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24"/>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24"/>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24"/>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24"/>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24"/>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24"/>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24"/>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24"/>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24"/>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24"/>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24"/>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24"/>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24"/>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24"/>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24"/>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24"/>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24"/>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24"/>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24"/>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24"/>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24"/>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24"/>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24"/>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24"/>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24"/>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24"/>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24"/>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24"/>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24"/>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24"/>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24"/>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24"/>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24"/>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24"/>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24"/>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24"/>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24"/>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24"/>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24"/>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24"/>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24"/>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24"/>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24"/>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24"/>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24"/>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24"/>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24"/>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24"/>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24"/>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24"/>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24"/>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24"/>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24"/>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24"/>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24"/>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24"/>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24"/>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24"/>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24"/>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24"/>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24"/>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24"/>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24"/>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24"/>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24"/>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24"/>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24"/>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24"/>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24"/>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24"/>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24"/>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24"/>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24"/>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24"/>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24"/>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24"/>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24"/>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24"/>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24"/>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24"/>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24"/>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24"/>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24"/>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24"/>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24"/>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24"/>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24"/>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24"/>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24"/>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24"/>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24"/>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24"/>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24"/>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24"/>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24"/>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24"/>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24"/>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24"/>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24"/>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24"/>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24"/>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24"/>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24"/>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24"/>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24"/>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24"/>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24"/>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24"/>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24"/>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24"/>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24"/>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24"/>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24"/>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24"/>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24"/>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24"/>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24"/>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24"/>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24"/>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24"/>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24"/>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24"/>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24"/>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24"/>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24"/>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24"/>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24"/>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24"/>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24"/>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24"/>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24"/>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24"/>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24"/>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24"/>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24"/>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24"/>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24"/>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24"/>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24"/>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24"/>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24"/>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24"/>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24"/>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24"/>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24"/>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24"/>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24"/>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24"/>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24"/>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24"/>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24"/>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24"/>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24"/>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24"/>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24"/>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24"/>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24"/>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24"/>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24"/>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24"/>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24"/>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24"/>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24"/>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24"/>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24"/>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24"/>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24"/>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24"/>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24"/>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24"/>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24"/>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24"/>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24"/>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24"/>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24"/>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24"/>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24"/>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24"/>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5" name="Google Shape;4775;p24"/>
          <p:cNvGrpSpPr/>
          <p:nvPr/>
        </p:nvGrpSpPr>
        <p:grpSpPr>
          <a:xfrm>
            <a:off x="-387375" y="2038775"/>
            <a:ext cx="1722000" cy="3104450"/>
            <a:chOff x="-387375" y="2038775"/>
            <a:chExt cx="1722000" cy="3104450"/>
          </a:xfrm>
        </p:grpSpPr>
        <p:sp>
          <p:nvSpPr>
            <p:cNvPr id="4776" name="Google Shape;4776;p24"/>
            <p:cNvSpPr/>
            <p:nvPr/>
          </p:nvSpPr>
          <p:spPr>
            <a:xfrm>
              <a:off x="-387375" y="2038775"/>
              <a:ext cx="1722000" cy="4083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24"/>
            <p:cNvSpPr/>
            <p:nvPr/>
          </p:nvSpPr>
          <p:spPr>
            <a:xfrm>
              <a:off x="-387375" y="2442933"/>
              <a:ext cx="1722000" cy="1809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24"/>
            <p:cNvSpPr/>
            <p:nvPr/>
          </p:nvSpPr>
          <p:spPr>
            <a:xfrm>
              <a:off x="-387375" y="2623825"/>
              <a:ext cx="1722000" cy="25194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24"/>
          <p:cNvGrpSpPr/>
          <p:nvPr/>
        </p:nvGrpSpPr>
        <p:grpSpPr>
          <a:xfrm>
            <a:off x="2424675" y="3715725"/>
            <a:ext cx="6719400" cy="1426850"/>
            <a:chOff x="2424675" y="3715725"/>
            <a:chExt cx="6719400" cy="1426850"/>
          </a:xfrm>
        </p:grpSpPr>
        <p:sp>
          <p:nvSpPr>
            <p:cNvPr id="4780" name="Google Shape;4780;p24"/>
            <p:cNvSpPr/>
            <p:nvPr/>
          </p:nvSpPr>
          <p:spPr>
            <a:xfrm>
              <a:off x="2424675" y="3715725"/>
              <a:ext cx="6719400" cy="4083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24"/>
            <p:cNvSpPr/>
            <p:nvPr/>
          </p:nvSpPr>
          <p:spPr>
            <a:xfrm>
              <a:off x="2424675" y="4119883"/>
              <a:ext cx="6719400" cy="1809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24"/>
            <p:cNvSpPr/>
            <p:nvPr/>
          </p:nvSpPr>
          <p:spPr>
            <a:xfrm>
              <a:off x="2424675" y="4300775"/>
              <a:ext cx="6719400" cy="8418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SECTION_HEADER_3">
    <p:bg>
      <p:bgPr>
        <a:solidFill>
          <a:schemeClr val="accent6"/>
        </a:solidFill>
      </p:bgPr>
    </p:bg>
    <p:spTree>
      <p:nvGrpSpPr>
        <p:cNvPr id="4783" name="Shape 4783"/>
        <p:cNvGrpSpPr/>
        <p:nvPr/>
      </p:nvGrpSpPr>
      <p:grpSpPr>
        <a:xfrm>
          <a:off x="0" y="0"/>
          <a:ext cx="0" cy="0"/>
          <a:chOff x="0" y="0"/>
          <a:chExt cx="0" cy="0"/>
        </a:xfrm>
      </p:grpSpPr>
      <p:grpSp>
        <p:nvGrpSpPr>
          <p:cNvPr id="4784" name="Google Shape;4784;p25"/>
          <p:cNvGrpSpPr/>
          <p:nvPr/>
        </p:nvGrpSpPr>
        <p:grpSpPr>
          <a:xfrm>
            <a:off x="3850026" y="241153"/>
            <a:ext cx="1443946" cy="721968"/>
            <a:chOff x="311697" y="-12"/>
            <a:chExt cx="4437449" cy="2218709"/>
          </a:xfrm>
        </p:grpSpPr>
        <p:sp>
          <p:nvSpPr>
            <p:cNvPr id="4785" name="Google Shape;4785;p25"/>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25"/>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25"/>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25"/>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25"/>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25"/>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25"/>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25"/>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25"/>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25"/>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25"/>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25"/>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25"/>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25"/>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25"/>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25"/>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25"/>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25"/>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25"/>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25"/>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25"/>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25"/>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25"/>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25"/>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25"/>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25"/>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25"/>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25"/>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25"/>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25"/>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25"/>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25"/>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25"/>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25"/>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25"/>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25"/>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25"/>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25"/>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25"/>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25"/>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25"/>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25"/>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25"/>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25"/>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25"/>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25"/>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25"/>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25"/>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25"/>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25"/>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25"/>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25"/>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25"/>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25"/>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25"/>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25"/>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25"/>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25"/>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25"/>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25"/>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25"/>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25"/>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25"/>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25"/>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25"/>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25"/>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25"/>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25"/>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25"/>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25"/>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25"/>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25"/>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25"/>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25"/>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25"/>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25"/>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25"/>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25"/>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25"/>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25"/>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25"/>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25"/>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25"/>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25"/>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25"/>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25"/>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25"/>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25"/>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25"/>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25"/>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25"/>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25"/>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25"/>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25"/>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25"/>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25"/>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25"/>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25"/>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25"/>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25"/>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25"/>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25"/>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25"/>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25"/>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25"/>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25"/>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25"/>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25"/>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25"/>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25"/>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25"/>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25"/>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25"/>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25"/>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25"/>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25"/>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25"/>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25"/>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25"/>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25"/>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25"/>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25"/>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25"/>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25"/>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25"/>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25"/>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25"/>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25"/>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25"/>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25"/>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25"/>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25"/>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25"/>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25"/>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25"/>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25"/>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25"/>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25"/>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25"/>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25"/>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25"/>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25"/>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25"/>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25"/>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25"/>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25"/>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25"/>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25"/>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25"/>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25"/>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25"/>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25"/>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25"/>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25"/>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25"/>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25"/>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25"/>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25"/>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25"/>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25"/>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25"/>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25"/>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25"/>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25"/>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25"/>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25"/>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25"/>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25"/>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25"/>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25"/>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25"/>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25"/>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25"/>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25"/>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25"/>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25"/>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25"/>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25"/>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25"/>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25"/>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25"/>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25"/>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25"/>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25"/>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25"/>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25"/>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25"/>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25"/>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25"/>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25"/>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25"/>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25"/>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25"/>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25"/>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25"/>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25"/>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25"/>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25"/>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25"/>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25"/>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25"/>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25"/>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25"/>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25"/>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25"/>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25"/>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25"/>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25"/>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25"/>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25"/>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25"/>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25"/>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25"/>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25"/>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25"/>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25"/>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25"/>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25"/>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25"/>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25"/>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25"/>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25"/>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25"/>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25"/>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25"/>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25"/>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25"/>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25"/>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25"/>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25"/>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25"/>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25"/>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25"/>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25"/>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25"/>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25"/>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25"/>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25"/>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25"/>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25"/>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25"/>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25"/>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25"/>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25"/>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25"/>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25"/>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25"/>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25"/>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25"/>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25"/>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25"/>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25"/>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25"/>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25"/>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25"/>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25"/>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25"/>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25"/>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25"/>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25"/>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25"/>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25"/>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25"/>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25"/>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25"/>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25"/>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25"/>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25"/>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25"/>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25"/>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25"/>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25"/>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25"/>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25"/>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25"/>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25"/>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25"/>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25"/>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25"/>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25"/>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25"/>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25"/>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25"/>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25"/>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25"/>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25"/>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25"/>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25"/>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25"/>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25"/>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25"/>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25"/>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25"/>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25"/>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25"/>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25"/>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25"/>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25"/>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25"/>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25"/>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25"/>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25"/>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25"/>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25"/>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25"/>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25"/>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25"/>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25"/>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25"/>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25"/>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25"/>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25"/>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25"/>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25"/>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25"/>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25"/>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25"/>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25"/>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25"/>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25"/>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25"/>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25"/>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25"/>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25"/>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25"/>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25"/>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25"/>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25"/>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25"/>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4" name="Google Shape;5114;p25"/>
          <p:cNvGrpSpPr/>
          <p:nvPr/>
        </p:nvGrpSpPr>
        <p:grpSpPr>
          <a:xfrm>
            <a:off x="302103" y="3310126"/>
            <a:ext cx="831787" cy="721972"/>
            <a:chOff x="2788951" y="3310126"/>
            <a:chExt cx="831787" cy="721972"/>
          </a:xfrm>
        </p:grpSpPr>
        <p:sp>
          <p:nvSpPr>
            <p:cNvPr id="5115" name="Google Shape;5115;p25"/>
            <p:cNvSpPr/>
            <p:nvPr/>
          </p:nvSpPr>
          <p:spPr>
            <a:xfrm>
              <a:off x="3412729" y="3947714"/>
              <a:ext cx="110973" cy="84385"/>
            </a:xfrm>
            <a:custGeom>
              <a:rect b="b" l="l" r="r" t="t"/>
              <a:pathLst>
                <a:path extrusionOk="0" h="2416" w="3177">
                  <a:moveTo>
                    <a:pt x="1" y="1"/>
                  </a:moveTo>
                  <a:lnTo>
                    <a:pt x="1" y="2415"/>
                  </a:lnTo>
                  <a:lnTo>
                    <a:pt x="3176" y="2415"/>
                  </a:lnTo>
                  <a:lnTo>
                    <a:pt x="3176"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25"/>
            <p:cNvSpPr/>
            <p:nvPr/>
          </p:nvSpPr>
          <p:spPr>
            <a:xfrm>
              <a:off x="3315694" y="3947714"/>
              <a:ext cx="97070" cy="84385"/>
            </a:xfrm>
            <a:custGeom>
              <a:rect b="b" l="l" r="r" t="t"/>
              <a:pathLst>
                <a:path extrusionOk="0" h="2416" w="2779">
                  <a:moveTo>
                    <a:pt x="1" y="1"/>
                  </a:moveTo>
                  <a:lnTo>
                    <a:pt x="1" y="2415"/>
                  </a:lnTo>
                  <a:lnTo>
                    <a:pt x="2779" y="2415"/>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25"/>
            <p:cNvSpPr/>
            <p:nvPr/>
          </p:nvSpPr>
          <p:spPr>
            <a:xfrm>
              <a:off x="3204826" y="3947714"/>
              <a:ext cx="110903" cy="84385"/>
            </a:xfrm>
            <a:custGeom>
              <a:rect b="b" l="l" r="r" t="t"/>
              <a:pathLst>
                <a:path extrusionOk="0" h="2416" w="3175">
                  <a:moveTo>
                    <a:pt x="0" y="1"/>
                  </a:moveTo>
                  <a:lnTo>
                    <a:pt x="0" y="2415"/>
                  </a:lnTo>
                  <a:lnTo>
                    <a:pt x="3175" y="2415"/>
                  </a:lnTo>
                  <a:lnTo>
                    <a:pt x="3175"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25"/>
            <p:cNvSpPr/>
            <p:nvPr/>
          </p:nvSpPr>
          <p:spPr>
            <a:xfrm>
              <a:off x="3107791" y="3947714"/>
              <a:ext cx="97070" cy="84385"/>
            </a:xfrm>
            <a:custGeom>
              <a:rect b="b" l="l" r="r" t="t"/>
              <a:pathLst>
                <a:path extrusionOk="0" h="2416" w="2779">
                  <a:moveTo>
                    <a:pt x="0" y="1"/>
                  </a:moveTo>
                  <a:lnTo>
                    <a:pt x="0" y="2415"/>
                  </a:lnTo>
                  <a:lnTo>
                    <a:pt x="2778" y="2415"/>
                  </a:lnTo>
                  <a:lnTo>
                    <a:pt x="2778" y="1"/>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25"/>
            <p:cNvSpPr/>
            <p:nvPr/>
          </p:nvSpPr>
          <p:spPr>
            <a:xfrm>
              <a:off x="2996888" y="3947714"/>
              <a:ext cx="110938" cy="84385"/>
            </a:xfrm>
            <a:custGeom>
              <a:rect b="b" l="l" r="r" t="t"/>
              <a:pathLst>
                <a:path extrusionOk="0" h="2416" w="3176">
                  <a:moveTo>
                    <a:pt x="1" y="1"/>
                  </a:moveTo>
                  <a:lnTo>
                    <a:pt x="1" y="2415"/>
                  </a:lnTo>
                  <a:lnTo>
                    <a:pt x="3175" y="2415"/>
                  </a:lnTo>
                  <a:lnTo>
                    <a:pt x="317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25"/>
            <p:cNvSpPr/>
            <p:nvPr/>
          </p:nvSpPr>
          <p:spPr>
            <a:xfrm>
              <a:off x="2899853" y="3947714"/>
              <a:ext cx="97070" cy="84385"/>
            </a:xfrm>
            <a:custGeom>
              <a:rect b="b" l="l" r="r" t="t"/>
              <a:pathLst>
                <a:path extrusionOk="0" h="2416" w="2779">
                  <a:moveTo>
                    <a:pt x="1" y="1"/>
                  </a:moveTo>
                  <a:lnTo>
                    <a:pt x="1" y="2415"/>
                  </a:lnTo>
                  <a:lnTo>
                    <a:pt x="2779" y="2415"/>
                  </a:lnTo>
                  <a:lnTo>
                    <a:pt x="2779"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25"/>
            <p:cNvSpPr/>
            <p:nvPr/>
          </p:nvSpPr>
          <p:spPr>
            <a:xfrm>
              <a:off x="3412729" y="3836850"/>
              <a:ext cx="110973" cy="110895"/>
            </a:xfrm>
            <a:custGeom>
              <a:rect b="b" l="l" r="r" t="t"/>
              <a:pathLst>
                <a:path extrusionOk="0" h="3175" w="3177">
                  <a:moveTo>
                    <a:pt x="1" y="0"/>
                  </a:moveTo>
                  <a:lnTo>
                    <a:pt x="1" y="3175"/>
                  </a:lnTo>
                  <a:lnTo>
                    <a:pt x="3176" y="3175"/>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25"/>
            <p:cNvSpPr/>
            <p:nvPr/>
          </p:nvSpPr>
          <p:spPr>
            <a:xfrm>
              <a:off x="3315694" y="3836850"/>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25"/>
            <p:cNvSpPr/>
            <p:nvPr/>
          </p:nvSpPr>
          <p:spPr>
            <a:xfrm>
              <a:off x="3204826" y="3836850"/>
              <a:ext cx="110903" cy="110895"/>
            </a:xfrm>
            <a:custGeom>
              <a:rect b="b" l="l" r="r" t="t"/>
              <a:pathLst>
                <a:path extrusionOk="0" h="3175" w="3175">
                  <a:moveTo>
                    <a:pt x="0" y="0"/>
                  </a:moveTo>
                  <a:lnTo>
                    <a:pt x="0" y="3175"/>
                  </a:lnTo>
                  <a:lnTo>
                    <a:pt x="3175" y="3175"/>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25"/>
            <p:cNvSpPr/>
            <p:nvPr/>
          </p:nvSpPr>
          <p:spPr>
            <a:xfrm>
              <a:off x="3107791" y="3836850"/>
              <a:ext cx="97070" cy="110895"/>
            </a:xfrm>
            <a:custGeom>
              <a:rect b="b" l="l" r="r" t="t"/>
              <a:pathLst>
                <a:path extrusionOk="0" h="3175" w="2779">
                  <a:moveTo>
                    <a:pt x="0" y="0"/>
                  </a:moveTo>
                  <a:lnTo>
                    <a:pt x="0" y="3175"/>
                  </a:lnTo>
                  <a:lnTo>
                    <a:pt x="2778" y="3175"/>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25"/>
            <p:cNvSpPr/>
            <p:nvPr/>
          </p:nvSpPr>
          <p:spPr>
            <a:xfrm>
              <a:off x="2996888" y="3836850"/>
              <a:ext cx="110938" cy="110895"/>
            </a:xfrm>
            <a:custGeom>
              <a:rect b="b" l="l" r="r" t="t"/>
              <a:pathLst>
                <a:path extrusionOk="0" h="3175" w="3176">
                  <a:moveTo>
                    <a:pt x="1" y="0"/>
                  </a:moveTo>
                  <a:lnTo>
                    <a:pt x="1" y="3175"/>
                  </a:lnTo>
                  <a:lnTo>
                    <a:pt x="3175" y="3175"/>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25"/>
            <p:cNvSpPr/>
            <p:nvPr/>
          </p:nvSpPr>
          <p:spPr>
            <a:xfrm>
              <a:off x="2899853" y="3836850"/>
              <a:ext cx="97070" cy="110895"/>
            </a:xfrm>
            <a:custGeom>
              <a:rect b="b" l="l" r="r" t="t"/>
              <a:pathLst>
                <a:path extrusionOk="0" h="3175" w="2779">
                  <a:moveTo>
                    <a:pt x="1" y="0"/>
                  </a:moveTo>
                  <a:lnTo>
                    <a:pt x="1" y="3175"/>
                  </a:lnTo>
                  <a:lnTo>
                    <a:pt x="2779" y="3175"/>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25"/>
            <p:cNvSpPr/>
            <p:nvPr/>
          </p:nvSpPr>
          <p:spPr>
            <a:xfrm>
              <a:off x="3412729" y="3739819"/>
              <a:ext cx="110973" cy="97064"/>
            </a:xfrm>
            <a:custGeom>
              <a:rect b="b" l="l" r="r" t="t"/>
              <a:pathLst>
                <a:path extrusionOk="0" h="2779" w="3177">
                  <a:moveTo>
                    <a:pt x="1" y="0"/>
                  </a:moveTo>
                  <a:lnTo>
                    <a:pt x="1" y="2778"/>
                  </a:lnTo>
                  <a:lnTo>
                    <a:pt x="3176" y="2778"/>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25"/>
            <p:cNvSpPr/>
            <p:nvPr/>
          </p:nvSpPr>
          <p:spPr>
            <a:xfrm>
              <a:off x="3315694" y="3739819"/>
              <a:ext cx="97070" cy="97064"/>
            </a:xfrm>
            <a:custGeom>
              <a:rect b="b" l="l" r="r" t="t"/>
              <a:pathLst>
                <a:path extrusionOk="0" h="2779" w="2779">
                  <a:moveTo>
                    <a:pt x="1" y="0"/>
                  </a:moveTo>
                  <a:lnTo>
                    <a:pt x="1" y="2778"/>
                  </a:lnTo>
                  <a:lnTo>
                    <a:pt x="2779" y="2778"/>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25"/>
            <p:cNvSpPr/>
            <p:nvPr/>
          </p:nvSpPr>
          <p:spPr>
            <a:xfrm>
              <a:off x="3204826" y="3739819"/>
              <a:ext cx="110903" cy="97064"/>
            </a:xfrm>
            <a:custGeom>
              <a:rect b="b" l="l" r="r" t="t"/>
              <a:pathLst>
                <a:path extrusionOk="0" h="2779" w="3175">
                  <a:moveTo>
                    <a:pt x="0" y="0"/>
                  </a:moveTo>
                  <a:lnTo>
                    <a:pt x="0" y="2778"/>
                  </a:lnTo>
                  <a:lnTo>
                    <a:pt x="3175" y="2778"/>
                  </a:lnTo>
                  <a:lnTo>
                    <a:pt x="3175"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25"/>
            <p:cNvSpPr/>
            <p:nvPr/>
          </p:nvSpPr>
          <p:spPr>
            <a:xfrm>
              <a:off x="3107791" y="3739819"/>
              <a:ext cx="97070" cy="97064"/>
            </a:xfrm>
            <a:custGeom>
              <a:rect b="b" l="l" r="r" t="t"/>
              <a:pathLst>
                <a:path extrusionOk="0" h="2779" w="2779">
                  <a:moveTo>
                    <a:pt x="0" y="0"/>
                  </a:moveTo>
                  <a:lnTo>
                    <a:pt x="0" y="2778"/>
                  </a:lnTo>
                  <a:lnTo>
                    <a:pt x="2778" y="2778"/>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25"/>
            <p:cNvSpPr/>
            <p:nvPr/>
          </p:nvSpPr>
          <p:spPr>
            <a:xfrm>
              <a:off x="2996888" y="3739819"/>
              <a:ext cx="110938" cy="97064"/>
            </a:xfrm>
            <a:custGeom>
              <a:rect b="b" l="l" r="r" t="t"/>
              <a:pathLst>
                <a:path extrusionOk="0" h="2779" w="3176">
                  <a:moveTo>
                    <a:pt x="1" y="0"/>
                  </a:moveTo>
                  <a:lnTo>
                    <a:pt x="1" y="2778"/>
                  </a:lnTo>
                  <a:lnTo>
                    <a:pt x="3175" y="2778"/>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25"/>
            <p:cNvSpPr/>
            <p:nvPr/>
          </p:nvSpPr>
          <p:spPr>
            <a:xfrm>
              <a:off x="2899853" y="3739819"/>
              <a:ext cx="97070" cy="97064"/>
            </a:xfrm>
            <a:custGeom>
              <a:rect b="b" l="l" r="r" t="t"/>
              <a:pathLst>
                <a:path extrusionOk="0" h="2779" w="2779">
                  <a:moveTo>
                    <a:pt x="1" y="0"/>
                  </a:moveTo>
                  <a:lnTo>
                    <a:pt x="1" y="2778"/>
                  </a:lnTo>
                  <a:lnTo>
                    <a:pt x="2779" y="2778"/>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25"/>
            <p:cNvSpPr/>
            <p:nvPr/>
          </p:nvSpPr>
          <p:spPr>
            <a:xfrm>
              <a:off x="3412729" y="3628885"/>
              <a:ext cx="110973" cy="110965"/>
            </a:xfrm>
            <a:custGeom>
              <a:rect b="b" l="l" r="r" t="t"/>
              <a:pathLst>
                <a:path extrusionOk="0" h="3177" w="3177">
                  <a:moveTo>
                    <a:pt x="1" y="1"/>
                  </a:moveTo>
                  <a:lnTo>
                    <a:pt x="1" y="3176"/>
                  </a:lnTo>
                  <a:lnTo>
                    <a:pt x="3176" y="3176"/>
                  </a:lnTo>
                  <a:lnTo>
                    <a:pt x="3176"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25"/>
            <p:cNvSpPr/>
            <p:nvPr/>
          </p:nvSpPr>
          <p:spPr>
            <a:xfrm>
              <a:off x="3315694" y="3628885"/>
              <a:ext cx="97070" cy="110965"/>
            </a:xfrm>
            <a:custGeom>
              <a:rect b="b" l="l" r="r" t="t"/>
              <a:pathLst>
                <a:path extrusionOk="0" h="3177" w="2779">
                  <a:moveTo>
                    <a:pt x="1" y="1"/>
                  </a:moveTo>
                  <a:lnTo>
                    <a:pt x="1" y="3176"/>
                  </a:lnTo>
                  <a:lnTo>
                    <a:pt x="2779" y="3176"/>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25"/>
            <p:cNvSpPr/>
            <p:nvPr/>
          </p:nvSpPr>
          <p:spPr>
            <a:xfrm>
              <a:off x="3204826" y="3628885"/>
              <a:ext cx="110903" cy="110965"/>
            </a:xfrm>
            <a:custGeom>
              <a:rect b="b" l="l" r="r" t="t"/>
              <a:pathLst>
                <a:path extrusionOk="0" h="3177" w="3175">
                  <a:moveTo>
                    <a:pt x="0" y="1"/>
                  </a:moveTo>
                  <a:lnTo>
                    <a:pt x="0"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25"/>
            <p:cNvSpPr/>
            <p:nvPr/>
          </p:nvSpPr>
          <p:spPr>
            <a:xfrm>
              <a:off x="3107791" y="3628885"/>
              <a:ext cx="97070" cy="110965"/>
            </a:xfrm>
            <a:custGeom>
              <a:rect b="b" l="l" r="r" t="t"/>
              <a:pathLst>
                <a:path extrusionOk="0" h="3177" w="2779">
                  <a:moveTo>
                    <a:pt x="0" y="1"/>
                  </a:moveTo>
                  <a:lnTo>
                    <a:pt x="0" y="3176"/>
                  </a:lnTo>
                  <a:lnTo>
                    <a:pt x="2778" y="3176"/>
                  </a:lnTo>
                  <a:lnTo>
                    <a:pt x="2778"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25"/>
            <p:cNvSpPr/>
            <p:nvPr/>
          </p:nvSpPr>
          <p:spPr>
            <a:xfrm>
              <a:off x="2996888" y="3628885"/>
              <a:ext cx="110938" cy="110965"/>
            </a:xfrm>
            <a:custGeom>
              <a:rect b="b" l="l" r="r" t="t"/>
              <a:pathLst>
                <a:path extrusionOk="0" h="3177" w="3176">
                  <a:moveTo>
                    <a:pt x="1" y="1"/>
                  </a:moveTo>
                  <a:lnTo>
                    <a:pt x="1"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25"/>
            <p:cNvSpPr/>
            <p:nvPr/>
          </p:nvSpPr>
          <p:spPr>
            <a:xfrm>
              <a:off x="2899853" y="3628885"/>
              <a:ext cx="97070" cy="110965"/>
            </a:xfrm>
            <a:custGeom>
              <a:rect b="b" l="l" r="r" t="t"/>
              <a:pathLst>
                <a:path extrusionOk="0" h="3177" w="2779">
                  <a:moveTo>
                    <a:pt x="1" y="1"/>
                  </a:moveTo>
                  <a:lnTo>
                    <a:pt x="1" y="3176"/>
                  </a:lnTo>
                  <a:lnTo>
                    <a:pt x="2779" y="3176"/>
                  </a:lnTo>
                  <a:lnTo>
                    <a:pt x="2779" y="1"/>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25"/>
            <p:cNvSpPr/>
            <p:nvPr/>
          </p:nvSpPr>
          <p:spPr>
            <a:xfrm>
              <a:off x="3523667" y="3518022"/>
              <a:ext cx="97070" cy="110895"/>
            </a:xfrm>
            <a:custGeom>
              <a:rect b="b" l="l" r="r" t="t"/>
              <a:pathLst>
                <a:path extrusionOk="0" h="3175" w="2779">
                  <a:moveTo>
                    <a:pt x="0" y="0"/>
                  </a:moveTo>
                  <a:lnTo>
                    <a:pt x="0" y="3175"/>
                  </a:lnTo>
                  <a:lnTo>
                    <a:pt x="2778" y="3175"/>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25"/>
            <p:cNvSpPr/>
            <p:nvPr/>
          </p:nvSpPr>
          <p:spPr>
            <a:xfrm>
              <a:off x="3412729" y="3518022"/>
              <a:ext cx="110973" cy="110895"/>
            </a:xfrm>
            <a:custGeom>
              <a:rect b="b" l="l" r="r" t="t"/>
              <a:pathLst>
                <a:path extrusionOk="0" h="3175" w="3177">
                  <a:moveTo>
                    <a:pt x="1" y="0"/>
                  </a:moveTo>
                  <a:lnTo>
                    <a:pt x="1" y="3175"/>
                  </a:lnTo>
                  <a:lnTo>
                    <a:pt x="3176" y="3175"/>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25"/>
            <p:cNvSpPr/>
            <p:nvPr/>
          </p:nvSpPr>
          <p:spPr>
            <a:xfrm>
              <a:off x="3315694" y="3518022"/>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25"/>
            <p:cNvSpPr/>
            <p:nvPr/>
          </p:nvSpPr>
          <p:spPr>
            <a:xfrm>
              <a:off x="3204826" y="3518022"/>
              <a:ext cx="110903" cy="110895"/>
            </a:xfrm>
            <a:custGeom>
              <a:rect b="b" l="l" r="r" t="t"/>
              <a:pathLst>
                <a:path extrusionOk="0" h="3175" w="3175">
                  <a:moveTo>
                    <a:pt x="0" y="0"/>
                  </a:moveTo>
                  <a:lnTo>
                    <a:pt x="0" y="3175"/>
                  </a:lnTo>
                  <a:lnTo>
                    <a:pt x="3175" y="3175"/>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25"/>
            <p:cNvSpPr/>
            <p:nvPr/>
          </p:nvSpPr>
          <p:spPr>
            <a:xfrm>
              <a:off x="3107791" y="3518022"/>
              <a:ext cx="97070" cy="110895"/>
            </a:xfrm>
            <a:custGeom>
              <a:rect b="b" l="l" r="r" t="t"/>
              <a:pathLst>
                <a:path extrusionOk="0" h="3175" w="2779">
                  <a:moveTo>
                    <a:pt x="0" y="0"/>
                  </a:moveTo>
                  <a:lnTo>
                    <a:pt x="0" y="3175"/>
                  </a:lnTo>
                  <a:lnTo>
                    <a:pt x="2778" y="3175"/>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25"/>
            <p:cNvSpPr/>
            <p:nvPr/>
          </p:nvSpPr>
          <p:spPr>
            <a:xfrm>
              <a:off x="2996888" y="3518022"/>
              <a:ext cx="110938" cy="110895"/>
            </a:xfrm>
            <a:custGeom>
              <a:rect b="b" l="l" r="r" t="t"/>
              <a:pathLst>
                <a:path extrusionOk="0" h="3175" w="3176">
                  <a:moveTo>
                    <a:pt x="1" y="0"/>
                  </a:moveTo>
                  <a:lnTo>
                    <a:pt x="1" y="3175"/>
                  </a:lnTo>
                  <a:lnTo>
                    <a:pt x="3175" y="3175"/>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25"/>
            <p:cNvSpPr/>
            <p:nvPr/>
          </p:nvSpPr>
          <p:spPr>
            <a:xfrm>
              <a:off x="2899853" y="3518022"/>
              <a:ext cx="97070" cy="110895"/>
            </a:xfrm>
            <a:custGeom>
              <a:rect b="b" l="l" r="r" t="t"/>
              <a:pathLst>
                <a:path extrusionOk="0" h="3175" w="2779">
                  <a:moveTo>
                    <a:pt x="1" y="0"/>
                  </a:moveTo>
                  <a:lnTo>
                    <a:pt x="1" y="3175"/>
                  </a:lnTo>
                  <a:lnTo>
                    <a:pt x="2779" y="3175"/>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25"/>
            <p:cNvSpPr/>
            <p:nvPr/>
          </p:nvSpPr>
          <p:spPr>
            <a:xfrm>
              <a:off x="2788951" y="3518022"/>
              <a:ext cx="110938" cy="110895"/>
            </a:xfrm>
            <a:custGeom>
              <a:rect b="b" l="l" r="r" t="t"/>
              <a:pathLst>
                <a:path extrusionOk="0" h="3175" w="3176">
                  <a:moveTo>
                    <a:pt x="0" y="0"/>
                  </a:moveTo>
                  <a:lnTo>
                    <a:pt x="0" y="3175"/>
                  </a:lnTo>
                  <a:lnTo>
                    <a:pt x="3176" y="3175"/>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25"/>
            <p:cNvSpPr/>
            <p:nvPr/>
          </p:nvSpPr>
          <p:spPr>
            <a:xfrm>
              <a:off x="3523667" y="3420990"/>
              <a:ext cx="97070" cy="97064"/>
            </a:xfrm>
            <a:custGeom>
              <a:rect b="b" l="l" r="r" t="t"/>
              <a:pathLst>
                <a:path extrusionOk="0" h="2779" w="2779">
                  <a:moveTo>
                    <a:pt x="0" y="0"/>
                  </a:moveTo>
                  <a:lnTo>
                    <a:pt x="0" y="2778"/>
                  </a:lnTo>
                  <a:lnTo>
                    <a:pt x="2778" y="2778"/>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25"/>
            <p:cNvSpPr/>
            <p:nvPr/>
          </p:nvSpPr>
          <p:spPr>
            <a:xfrm>
              <a:off x="3412729" y="3420990"/>
              <a:ext cx="110973" cy="97064"/>
            </a:xfrm>
            <a:custGeom>
              <a:rect b="b" l="l" r="r" t="t"/>
              <a:pathLst>
                <a:path extrusionOk="0" h="2779" w="3177">
                  <a:moveTo>
                    <a:pt x="1" y="0"/>
                  </a:moveTo>
                  <a:lnTo>
                    <a:pt x="1" y="2778"/>
                  </a:lnTo>
                  <a:lnTo>
                    <a:pt x="3176" y="2778"/>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25"/>
            <p:cNvSpPr/>
            <p:nvPr/>
          </p:nvSpPr>
          <p:spPr>
            <a:xfrm>
              <a:off x="3315694" y="3420990"/>
              <a:ext cx="97070" cy="97064"/>
            </a:xfrm>
            <a:custGeom>
              <a:rect b="b" l="l" r="r" t="t"/>
              <a:pathLst>
                <a:path extrusionOk="0" h="2779" w="2779">
                  <a:moveTo>
                    <a:pt x="1" y="0"/>
                  </a:moveTo>
                  <a:lnTo>
                    <a:pt x="1" y="2778"/>
                  </a:lnTo>
                  <a:lnTo>
                    <a:pt x="2779" y="2778"/>
                  </a:lnTo>
                  <a:lnTo>
                    <a:pt x="2779"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25"/>
            <p:cNvSpPr/>
            <p:nvPr/>
          </p:nvSpPr>
          <p:spPr>
            <a:xfrm>
              <a:off x="3204826" y="3420990"/>
              <a:ext cx="110903" cy="97064"/>
            </a:xfrm>
            <a:custGeom>
              <a:rect b="b" l="l" r="r" t="t"/>
              <a:pathLst>
                <a:path extrusionOk="0" h="2779" w="3175">
                  <a:moveTo>
                    <a:pt x="0" y="0"/>
                  </a:moveTo>
                  <a:lnTo>
                    <a:pt x="0" y="2778"/>
                  </a:lnTo>
                  <a:lnTo>
                    <a:pt x="3175" y="2778"/>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25"/>
            <p:cNvSpPr/>
            <p:nvPr/>
          </p:nvSpPr>
          <p:spPr>
            <a:xfrm>
              <a:off x="3107791" y="3420990"/>
              <a:ext cx="97070" cy="97064"/>
            </a:xfrm>
            <a:custGeom>
              <a:rect b="b" l="l" r="r" t="t"/>
              <a:pathLst>
                <a:path extrusionOk="0" h="2779" w="2779">
                  <a:moveTo>
                    <a:pt x="0" y="0"/>
                  </a:moveTo>
                  <a:lnTo>
                    <a:pt x="0" y="2778"/>
                  </a:lnTo>
                  <a:lnTo>
                    <a:pt x="2778" y="2778"/>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25"/>
            <p:cNvSpPr/>
            <p:nvPr/>
          </p:nvSpPr>
          <p:spPr>
            <a:xfrm>
              <a:off x="2996888" y="3420990"/>
              <a:ext cx="110938" cy="97064"/>
            </a:xfrm>
            <a:custGeom>
              <a:rect b="b" l="l" r="r" t="t"/>
              <a:pathLst>
                <a:path extrusionOk="0" h="2779" w="3176">
                  <a:moveTo>
                    <a:pt x="1" y="0"/>
                  </a:moveTo>
                  <a:lnTo>
                    <a:pt x="1" y="2778"/>
                  </a:lnTo>
                  <a:lnTo>
                    <a:pt x="3175" y="2778"/>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25"/>
            <p:cNvSpPr/>
            <p:nvPr/>
          </p:nvSpPr>
          <p:spPr>
            <a:xfrm>
              <a:off x="2899853" y="3420990"/>
              <a:ext cx="97070" cy="97064"/>
            </a:xfrm>
            <a:custGeom>
              <a:rect b="b" l="l" r="r" t="t"/>
              <a:pathLst>
                <a:path extrusionOk="0" h="2779" w="2779">
                  <a:moveTo>
                    <a:pt x="1" y="0"/>
                  </a:moveTo>
                  <a:lnTo>
                    <a:pt x="1" y="2778"/>
                  </a:lnTo>
                  <a:lnTo>
                    <a:pt x="2779" y="2778"/>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25"/>
            <p:cNvSpPr/>
            <p:nvPr/>
          </p:nvSpPr>
          <p:spPr>
            <a:xfrm>
              <a:off x="2788951" y="3420990"/>
              <a:ext cx="110938" cy="97064"/>
            </a:xfrm>
            <a:custGeom>
              <a:rect b="b" l="l" r="r" t="t"/>
              <a:pathLst>
                <a:path extrusionOk="0" h="2779" w="3176">
                  <a:moveTo>
                    <a:pt x="0" y="0"/>
                  </a:moveTo>
                  <a:lnTo>
                    <a:pt x="0" y="2778"/>
                  </a:lnTo>
                  <a:lnTo>
                    <a:pt x="3176" y="2778"/>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25"/>
            <p:cNvSpPr/>
            <p:nvPr/>
          </p:nvSpPr>
          <p:spPr>
            <a:xfrm>
              <a:off x="3523667"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25"/>
            <p:cNvSpPr/>
            <p:nvPr/>
          </p:nvSpPr>
          <p:spPr>
            <a:xfrm>
              <a:off x="3412729" y="3310126"/>
              <a:ext cx="110973" cy="110895"/>
            </a:xfrm>
            <a:custGeom>
              <a:rect b="b" l="l" r="r" t="t"/>
              <a:pathLst>
                <a:path extrusionOk="0" h="3175" w="3177">
                  <a:moveTo>
                    <a:pt x="1" y="0"/>
                  </a:moveTo>
                  <a:lnTo>
                    <a:pt x="1" y="3174"/>
                  </a:lnTo>
                  <a:lnTo>
                    <a:pt x="3176" y="3174"/>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25"/>
            <p:cNvSpPr/>
            <p:nvPr/>
          </p:nvSpPr>
          <p:spPr>
            <a:xfrm>
              <a:off x="3315694"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25"/>
            <p:cNvSpPr/>
            <p:nvPr/>
          </p:nvSpPr>
          <p:spPr>
            <a:xfrm>
              <a:off x="3204826" y="3310126"/>
              <a:ext cx="110903" cy="110895"/>
            </a:xfrm>
            <a:custGeom>
              <a:rect b="b" l="l" r="r" t="t"/>
              <a:pathLst>
                <a:path extrusionOk="0" h="3175" w="3175">
                  <a:moveTo>
                    <a:pt x="0" y="0"/>
                  </a:moveTo>
                  <a:lnTo>
                    <a:pt x="0"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25"/>
            <p:cNvSpPr/>
            <p:nvPr/>
          </p:nvSpPr>
          <p:spPr>
            <a:xfrm>
              <a:off x="3107791"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25"/>
            <p:cNvSpPr/>
            <p:nvPr/>
          </p:nvSpPr>
          <p:spPr>
            <a:xfrm>
              <a:off x="2996888" y="3310126"/>
              <a:ext cx="110938" cy="110895"/>
            </a:xfrm>
            <a:custGeom>
              <a:rect b="b" l="l" r="r" t="t"/>
              <a:pathLst>
                <a:path extrusionOk="0" h="3175" w="3176">
                  <a:moveTo>
                    <a:pt x="1" y="0"/>
                  </a:moveTo>
                  <a:lnTo>
                    <a:pt x="1"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25"/>
            <p:cNvSpPr/>
            <p:nvPr/>
          </p:nvSpPr>
          <p:spPr>
            <a:xfrm>
              <a:off x="2899853"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25"/>
            <p:cNvSpPr/>
            <p:nvPr/>
          </p:nvSpPr>
          <p:spPr>
            <a:xfrm>
              <a:off x="2788951" y="3310126"/>
              <a:ext cx="110938" cy="110895"/>
            </a:xfrm>
            <a:custGeom>
              <a:rect b="b" l="l" r="r" t="t"/>
              <a:pathLst>
                <a:path extrusionOk="0" h="3175" w="3176">
                  <a:moveTo>
                    <a:pt x="0" y="0"/>
                  </a:moveTo>
                  <a:lnTo>
                    <a:pt x="0" y="3174"/>
                  </a:lnTo>
                  <a:lnTo>
                    <a:pt x="3176" y="3174"/>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25"/>
          <p:cNvGrpSpPr/>
          <p:nvPr/>
        </p:nvGrpSpPr>
        <p:grpSpPr>
          <a:xfrm>
            <a:off x="-98650" y="4010850"/>
            <a:ext cx="9242700" cy="1302100"/>
            <a:chOff x="-98650" y="4010850"/>
            <a:chExt cx="9242700" cy="1302100"/>
          </a:xfrm>
        </p:grpSpPr>
        <p:sp>
          <p:nvSpPr>
            <p:cNvPr id="5164" name="Google Shape;5164;p25"/>
            <p:cNvSpPr/>
            <p:nvPr/>
          </p:nvSpPr>
          <p:spPr>
            <a:xfrm>
              <a:off x="-98650" y="4010850"/>
              <a:ext cx="92427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25"/>
            <p:cNvSpPr/>
            <p:nvPr/>
          </p:nvSpPr>
          <p:spPr>
            <a:xfrm>
              <a:off x="-98650" y="4584050"/>
              <a:ext cx="92427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25"/>
            <p:cNvSpPr/>
            <p:nvPr/>
          </p:nvSpPr>
          <p:spPr>
            <a:xfrm>
              <a:off x="-98650" y="4745950"/>
              <a:ext cx="92427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7" name="Google Shape;5167;p25"/>
          <p:cNvSpPr txBox="1"/>
          <p:nvPr>
            <p:ph type="title"/>
          </p:nvPr>
        </p:nvSpPr>
        <p:spPr>
          <a:xfrm>
            <a:off x="3428275" y="1769604"/>
            <a:ext cx="4236900" cy="481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168" name="Google Shape;5168;p25"/>
          <p:cNvSpPr txBox="1"/>
          <p:nvPr>
            <p:ph hasCustomPrompt="1" idx="2" type="title"/>
          </p:nvPr>
        </p:nvSpPr>
        <p:spPr>
          <a:xfrm>
            <a:off x="1478825" y="1748425"/>
            <a:ext cx="2010300" cy="95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77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169" name="Google Shape;5169;p25"/>
          <p:cNvSpPr txBox="1"/>
          <p:nvPr>
            <p:ph idx="1" type="subTitle"/>
          </p:nvPr>
        </p:nvSpPr>
        <p:spPr>
          <a:xfrm>
            <a:off x="3428275" y="2275423"/>
            <a:ext cx="4236900" cy="44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170" name="Google Shape;5170;p25"/>
          <p:cNvSpPr/>
          <p:nvPr/>
        </p:nvSpPr>
        <p:spPr>
          <a:xfrm>
            <a:off x="2618000" y="3903875"/>
            <a:ext cx="871200" cy="1409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25"/>
          <p:cNvSpPr/>
          <p:nvPr/>
        </p:nvSpPr>
        <p:spPr>
          <a:xfrm>
            <a:off x="5712200" y="3957350"/>
            <a:ext cx="871200" cy="1409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2" name="Google Shape;5172;p25"/>
          <p:cNvGrpSpPr/>
          <p:nvPr/>
        </p:nvGrpSpPr>
        <p:grpSpPr>
          <a:xfrm>
            <a:off x="583737" y="2622667"/>
            <a:ext cx="263998" cy="263956"/>
            <a:chOff x="1031000" y="3038742"/>
            <a:chExt cx="263998" cy="263956"/>
          </a:xfrm>
        </p:grpSpPr>
        <p:sp>
          <p:nvSpPr>
            <p:cNvPr id="5173" name="Google Shape;5173;p25"/>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25"/>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25"/>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25"/>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25"/>
          <p:cNvGrpSpPr/>
          <p:nvPr/>
        </p:nvGrpSpPr>
        <p:grpSpPr>
          <a:xfrm>
            <a:off x="583737" y="2195842"/>
            <a:ext cx="263998" cy="263956"/>
            <a:chOff x="1031000" y="3038742"/>
            <a:chExt cx="263998" cy="263956"/>
          </a:xfrm>
        </p:grpSpPr>
        <p:sp>
          <p:nvSpPr>
            <p:cNvPr id="5178" name="Google Shape;5178;p25"/>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25"/>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25"/>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25"/>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25"/>
          <p:cNvGrpSpPr/>
          <p:nvPr/>
        </p:nvGrpSpPr>
        <p:grpSpPr>
          <a:xfrm>
            <a:off x="583737" y="1769017"/>
            <a:ext cx="263998" cy="263956"/>
            <a:chOff x="1031000" y="3038742"/>
            <a:chExt cx="263998" cy="263956"/>
          </a:xfrm>
        </p:grpSpPr>
        <p:sp>
          <p:nvSpPr>
            <p:cNvPr id="5183" name="Google Shape;5183;p25"/>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25"/>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25"/>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25"/>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SECTION_HEADER_1_2_1">
    <p:bg>
      <p:bgPr>
        <a:solidFill>
          <a:schemeClr val="accent6"/>
        </a:solidFill>
      </p:bgPr>
    </p:bg>
    <p:spTree>
      <p:nvGrpSpPr>
        <p:cNvPr id="5187" name="Shape 5187"/>
        <p:cNvGrpSpPr/>
        <p:nvPr/>
      </p:nvGrpSpPr>
      <p:grpSpPr>
        <a:xfrm>
          <a:off x="0" y="0"/>
          <a:ext cx="0" cy="0"/>
          <a:chOff x="0" y="0"/>
          <a:chExt cx="0" cy="0"/>
        </a:xfrm>
      </p:grpSpPr>
      <p:sp>
        <p:nvSpPr>
          <p:cNvPr id="5188" name="Google Shape;5188;p26"/>
          <p:cNvSpPr txBox="1"/>
          <p:nvPr>
            <p:ph type="title"/>
          </p:nvPr>
        </p:nvSpPr>
        <p:spPr>
          <a:xfrm>
            <a:off x="1334700" y="839125"/>
            <a:ext cx="64746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189" name="Google Shape;5189;p26"/>
          <p:cNvSpPr txBox="1"/>
          <p:nvPr>
            <p:ph idx="1" type="subTitle"/>
          </p:nvPr>
        </p:nvSpPr>
        <p:spPr>
          <a:xfrm>
            <a:off x="2466750" y="1760850"/>
            <a:ext cx="4210500" cy="133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190" name="Google Shape;5190;p26"/>
          <p:cNvSpPr txBox="1"/>
          <p:nvPr/>
        </p:nvSpPr>
        <p:spPr>
          <a:xfrm>
            <a:off x="2568900" y="3737600"/>
            <a:ext cx="4006200" cy="63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1"/>
                </a:solidFill>
                <a:latin typeface="Advent Pro"/>
                <a:ea typeface="Advent Pro"/>
                <a:cs typeface="Advent Pro"/>
                <a:sym typeface="Advent Pro"/>
              </a:rPr>
              <a:t>CREDITS: This presentation template was created by Slidesgo, including icons by Flaticon, and infographics &amp; images by Freepik. </a:t>
            </a:r>
            <a:endParaRPr sz="1200">
              <a:solidFill>
                <a:schemeClr val="accent1"/>
              </a:solidFill>
              <a:latin typeface="Advent Pro"/>
              <a:ea typeface="Advent Pro"/>
              <a:cs typeface="Advent Pro"/>
              <a:sym typeface="Advent Pro"/>
            </a:endParaRPr>
          </a:p>
          <a:p>
            <a:pPr indent="0" lvl="0" marL="0" rtl="0" algn="ctr">
              <a:spcBef>
                <a:spcPts val="0"/>
              </a:spcBef>
              <a:spcAft>
                <a:spcPts val="0"/>
              </a:spcAft>
              <a:buNone/>
            </a:pPr>
            <a:r>
              <a:t/>
            </a:r>
            <a:endParaRPr sz="1200">
              <a:solidFill>
                <a:schemeClr val="accent1"/>
              </a:solidFill>
              <a:latin typeface="Advent Pro"/>
              <a:ea typeface="Advent Pro"/>
              <a:cs typeface="Advent Pro"/>
              <a:sym typeface="Advent Pro"/>
            </a:endParaRPr>
          </a:p>
          <a:p>
            <a:pPr indent="0" lvl="0" marL="0" rtl="0" algn="ctr">
              <a:spcBef>
                <a:spcPts val="0"/>
              </a:spcBef>
              <a:spcAft>
                <a:spcPts val="0"/>
              </a:spcAft>
              <a:buNone/>
            </a:pPr>
            <a:r>
              <a:t/>
            </a:r>
            <a:endParaRPr sz="1200">
              <a:solidFill>
                <a:schemeClr val="accent1"/>
              </a:solidFill>
              <a:latin typeface="Advent Pro"/>
              <a:ea typeface="Advent Pro"/>
              <a:cs typeface="Advent Pro"/>
              <a:sym typeface="Advent Pro"/>
            </a:endParaRPr>
          </a:p>
          <a:p>
            <a:pPr indent="0" lvl="0" marL="0" rtl="0" algn="ctr">
              <a:spcBef>
                <a:spcPts val="0"/>
              </a:spcBef>
              <a:spcAft>
                <a:spcPts val="0"/>
              </a:spcAft>
              <a:buNone/>
            </a:pPr>
            <a:r>
              <a:t/>
            </a:r>
            <a:endParaRPr sz="1200">
              <a:solidFill>
                <a:schemeClr val="accent1"/>
              </a:solidFill>
              <a:latin typeface="Advent Pro"/>
              <a:ea typeface="Advent Pro"/>
              <a:cs typeface="Advent Pro"/>
              <a:sym typeface="Advent Pr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
    <p:spTree>
      <p:nvGrpSpPr>
        <p:cNvPr id="5191" name="Shape 5191"/>
        <p:cNvGrpSpPr/>
        <p:nvPr/>
      </p:nvGrpSpPr>
      <p:grpSpPr>
        <a:xfrm>
          <a:off x="0" y="0"/>
          <a:ext cx="0" cy="0"/>
          <a:chOff x="0" y="0"/>
          <a:chExt cx="0" cy="0"/>
        </a:xfrm>
      </p:grpSpPr>
      <p:grpSp>
        <p:nvGrpSpPr>
          <p:cNvPr id="5192" name="Google Shape;5192;p27"/>
          <p:cNvGrpSpPr/>
          <p:nvPr/>
        </p:nvGrpSpPr>
        <p:grpSpPr>
          <a:xfrm>
            <a:off x="322655" y="362054"/>
            <a:ext cx="949170" cy="474582"/>
            <a:chOff x="311697" y="-12"/>
            <a:chExt cx="4437449" cy="2218709"/>
          </a:xfrm>
        </p:grpSpPr>
        <p:sp>
          <p:nvSpPr>
            <p:cNvPr id="5193" name="Google Shape;5193;p27"/>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27"/>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27"/>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27"/>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27"/>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27"/>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27"/>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27"/>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27"/>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27"/>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27"/>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27"/>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27"/>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27"/>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27"/>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27"/>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27"/>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27"/>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27"/>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27"/>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27"/>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27"/>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27"/>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27"/>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27"/>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27"/>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27"/>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27"/>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27"/>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27"/>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27"/>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27"/>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27"/>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27"/>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27"/>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27"/>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27"/>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27"/>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27"/>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27"/>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27"/>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27"/>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27"/>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27"/>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27"/>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27"/>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27"/>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27"/>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27"/>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27"/>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27"/>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27"/>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27"/>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27"/>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27"/>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27"/>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27"/>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27"/>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27"/>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27"/>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27"/>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27"/>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27"/>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27"/>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27"/>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27"/>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27"/>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27"/>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27"/>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27"/>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27"/>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27"/>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27"/>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27"/>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27"/>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27"/>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27"/>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27"/>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27"/>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27"/>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27"/>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27"/>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27"/>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27"/>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27"/>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27"/>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27"/>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27"/>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27"/>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27"/>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27"/>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27"/>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27"/>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27"/>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27"/>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27"/>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27"/>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27"/>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27"/>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27"/>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27"/>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27"/>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27"/>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27"/>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27"/>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27"/>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27"/>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27"/>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27"/>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27"/>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27"/>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27"/>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27"/>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27"/>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27"/>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27"/>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27"/>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27"/>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27"/>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27"/>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27"/>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27"/>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27"/>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27"/>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27"/>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27"/>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27"/>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27"/>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27"/>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27"/>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27"/>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27"/>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27"/>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27"/>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27"/>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27"/>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27"/>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27"/>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27"/>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27"/>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27"/>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27"/>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27"/>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27"/>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27"/>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27"/>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27"/>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27"/>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27"/>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27"/>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27"/>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27"/>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27"/>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27"/>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27"/>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27"/>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27"/>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27"/>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27"/>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27"/>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27"/>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27"/>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27"/>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27"/>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27"/>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27"/>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27"/>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27"/>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27"/>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27"/>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27"/>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27"/>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27"/>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27"/>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27"/>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27"/>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27"/>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27"/>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27"/>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27"/>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27"/>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27"/>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27"/>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27"/>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27"/>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27"/>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27"/>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27"/>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27"/>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27"/>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27"/>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27"/>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27"/>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27"/>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27"/>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27"/>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27"/>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27"/>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27"/>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27"/>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27"/>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27"/>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27"/>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27"/>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27"/>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27"/>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27"/>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27"/>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27"/>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27"/>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27"/>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27"/>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27"/>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27"/>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27"/>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27"/>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27"/>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27"/>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27"/>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27"/>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27"/>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27"/>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27"/>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27"/>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27"/>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27"/>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27"/>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27"/>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27"/>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27"/>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27"/>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27"/>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27"/>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27"/>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27"/>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27"/>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27"/>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27"/>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27"/>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27"/>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27"/>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27"/>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27"/>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27"/>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27"/>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27"/>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27"/>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27"/>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27"/>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27"/>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27"/>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27"/>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27"/>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27"/>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27"/>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27"/>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27"/>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27"/>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27"/>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27"/>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27"/>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27"/>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27"/>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27"/>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27"/>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27"/>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27"/>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27"/>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27"/>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27"/>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27"/>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27"/>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27"/>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27"/>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27"/>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27"/>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27"/>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27"/>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27"/>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27"/>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27"/>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27"/>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27"/>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27"/>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27"/>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27"/>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27"/>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27"/>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27"/>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27"/>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27"/>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27"/>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27"/>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27"/>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27"/>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27"/>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27"/>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27"/>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27"/>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27"/>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27"/>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27"/>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27"/>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27"/>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27"/>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27"/>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27"/>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27"/>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27"/>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27"/>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27"/>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27"/>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27"/>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27"/>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27"/>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27"/>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27"/>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27"/>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27"/>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27"/>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27"/>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27"/>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27"/>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27"/>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27"/>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27"/>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27"/>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27"/>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27"/>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27"/>
          <p:cNvGrpSpPr/>
          <p:nvPr/>
        </p:nvGrpSpPr>
        <p:grpSpPr>
          <a:xfrm>
            <a:off x="8049776" y="2065878"/>
            <a:ext cx="1443946" cy="721968"/>
            <a:chOff x="311697" y="-12"/>
            <a:chExt cx="4437449" cy="2218709"/>
          </a:xfrm>
        </p:grpSpPr>
        <p:sp>
          <p:nvSpPr>
            <p:cNvPr id="5523" name="Google Shape;5523;p27"/>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27"/>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27"/>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27"/>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27"/>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27"/>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27"/>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27"/>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27"/>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27"/>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27"/>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27"/>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27"/>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27"/>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27"/>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27"/>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27"/>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27"/>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27"/>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27"/>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27"/>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27"/>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27"/>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27"/>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27"/>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27"/>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27"/>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27"/>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27"/>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27"/>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27"/>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27"/>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27"/>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27"/>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27"/>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27"/>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27"/>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27"/>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27"/>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27"/>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27"/>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27"/>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27"/>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27"/>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27"/>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27"/>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27"/>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27"/>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27"/>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27"/>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27"/>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27"/>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27"/>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27"/>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27"/>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27"/>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27"/>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27"/>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27"/>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27"/>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27"/>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27"/>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27"/>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27"/>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27"/>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27"/>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27"/>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27"/>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27"/>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27"/>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27"/>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27"/>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27"/>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27"/>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27"/>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27"/>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27"/>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27"/>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27"/>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27"/>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27"/>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27"/>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27"/>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27"/>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27"/>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27"/>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27"/>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27"/>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27"/>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27"/>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27"/>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27"/>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27"/>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27"/>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27"/>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27"/>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27"/>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27"/>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27"/>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27"/>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27"/>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27"/>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27"/>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27"/>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27"/>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27"/>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27"/>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27"/>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27"/>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27"/>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27"/>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27"/>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27"/>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27"/>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27"/>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27"/>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27"/>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27"/>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27"/>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27"/>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27"/>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27"/>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27"/>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27"/>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27"/>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27"/>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27"/>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27"/>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27"/>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27"/>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27"/>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27"/>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27"/>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27"/>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27"/>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27"/>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27"/>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27"/>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27"/>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27"/>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27"/>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27"/>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27"/>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27"/>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27"/>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27"/>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27"/>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27"/>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27"/>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27"/>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27"/>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27"/>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27"/>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27"/>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27"/>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27"/>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27"/>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27"/>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27"/>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27"/>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27"/>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27"/>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27"/>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27"/>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27"/>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27"/>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27"/>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27"/>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27"/>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27"/>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27"/>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27"/>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27"/>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27"/>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27"/>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27"/>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27"/>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27"/>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27"/>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27"/>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27"/>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27"/>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27"/>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27"/>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27"/>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27"/>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27"/>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27"/>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27"/>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27"/>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27"/>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27"/>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27"/>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27"/>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27"/>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27"/>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27"/>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27"/>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27"/>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27"/>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27"/>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27"/>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27"/>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27"/>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27"/>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27"/>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27"/>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27"/>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27"/>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27"/>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27"/>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27"/>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27"/>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27"/>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27"/>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27"/>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27"/>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27"/>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27"/>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27"/>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27"/>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27"/>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27"/>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27"/>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27"/>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27"/>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27"/>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27"/>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27"/>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27"/>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27"/>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27"/>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27"/>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27"/>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27"/>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27"/>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27"/>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27"/>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27"/>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27"/>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27"/>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27"/>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27"/>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27"/>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27"/>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27"/>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27"/>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27"/>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27"/>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27"/>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27"/>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27"/>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27"/>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27"/>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27"/>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27"/>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27"/>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27"/>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27"/>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27"/>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27"/>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27"/>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27"/>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27"/>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27"/>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27"/>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27"/>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27"/>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27"/>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27"/>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27"/>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27"/>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27"/>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27"/>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27"/>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27"/>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27"/>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27"/>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27"/>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27"/>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27"/>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27"/>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27"/>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27"/>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27"/>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27"/>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27"/>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27"/>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27"/>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27"/>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27"/>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27"/>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27"/>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27"/>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27"/>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27"/>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27"/>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27"/>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27"/>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27"/>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27"/>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27"/>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27"/>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27"/>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27"/>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27"/>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27"/>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27"/>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27"/>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27"/>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27"/>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27"/>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27"/>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27"/>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27"/>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27"/>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27"/>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27"/>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27"/>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27"/>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27"/>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27"/>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27"/>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27"/>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27"/>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27"/>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27"/>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27"/>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27"/>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27"/>
          <p:cNvGrpSpPr/>
          <p:nvPr/>
        </p:nvGrpSpPr>
        <p:grpSpPr>
          <a:xfrm>
            <a:off x="-98650" y="3310126"/>
            <a:ext cx="9242700" cy="2002824"/>
            <a:chOff x="-98650" y="3310126"/>
            <a:chExt cx="9242700" cy="2002824"/>
          </a:xfrm>
        </p:grpSpPr>
        <p:grpSp>
          <p:nvGrpSpPr>
            <p:cNvPr id="5853" name="Google Shape;5853;p27"/>
            <p:cNvGrpSpPr/>
            <p:nvPr/>
          </p:nvGrpSpPr>
          <p:grpSpPr>
            <a:xfrm>
              <a:off x="4156107" y="3310126"/>
              <a:ext cx="831787" cy="721972"/>
              <a:chOff x="2788951" y="3310126"/>
              <a:chExt cx="831787" cy="721972"/>
            </a:xfrm>
          </p:grpSpPr>
          <p:sp>
            <p:nvSpPr>
              <p:cNvPr id="5854" name="Google Shape;5854;p27"/>
              <p:cNvSpPr/>
              <p:nvPr/>
            </p:nvSpPr>
            <p:spPr>
              <a:xfrm>
                <a:off x="3412729" y="3947714"/>
                <a:ext cx="110973" cy="84385"/>
              </a:xfrm>
              <a:custGeom>
                <a:rect b="b" l="l" r="r" t="t"/>
                <a:pathLst>
                  <a:path extrusionOk="0" h="2416" w="3177">
                    <a:moveTo>
                      <a:pt x="1" y="1"/>
                    </a:moveTo>
                    <a:lnTo>
                      <a:pt x="1" y="2415"/>
                    </a:lnTo>
                    <a:lnTo>
                      <a:pt x="3176" y="2415"/>
                    </a:lnTo>
                    <a:lnTo>
                      <a:pt x="3176"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27"/>
              <p:cNvSpPr/>
              <p:nvPr/>
            </p:nvSpPr>
            <p:spPr>
              <a:xfrm>
                <a:off x="3315694" y="3947714"/>
                <a:ext cx="97070" cy="84385"/>
              </a:xfrm>
              <a:custGeom>
                <a:rect b="b" l="l" r="r" t="t"/>
                <a:pathLst>
                  <a:path extrusionOk="0" h="2416" w="2779">
                    <a:moveTo>
                      <a:pt x="1" y="1"/>
                    </a:moveTo>
                    <a:lnTo>
                      <a:pt x="1" y="2415"/>
                    </a:lnTo>
                    <a:lnTo>
                      <a:pt x="2779" y="2415"/>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27"/>
              <p:cNvSpPr/>
              <p:nvPr/>
            </p:nvSpPr>
            <p:spPr>
              <a:xfrm>
                <a:off x="3204826" y="3947714"/>
                <a:ext cx="110903" cy="84385"/>
              </a:xfrm>
              <a:custGeom>
                <a:rect b="b" l="l" r="r" t="t"/>
                <a:pathLst>
                  <a:path extrusionOk="0" h="2416" w="3175">
                    <a:moveTo>
                      <a:pt x="0" y="1"/>
                    </a:moveTo>
                    <a:lnTo>
                      <a:pt x="0" y="2415"/>
                    </a:lnTo>
                    <a:lnTo>
                      <a:pt x="3175" y="2415"/>
                    </a:lnTo>
                    <a:lnTo>
                      <a:pt x="3175"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27"/>
              <p:cNvSpPr/>
              <p:nvPr/>
            </p:nvSpPr>
            <p:spPr>
              <a:xfrm>
                <a:off x="3107791" y="3947714"/>
                <a:ext cx="97070" cy="84385"/>
              </a:xfrm>
              <a:custGeom>
                <a:rect b="b" l="l" r="r" t="t"/>
                <a:pathLst>
                  <a:path extrusionOk="0" h="2416" w="2779">
                    <a:moveTo>
                      <a:pt x="0" y="1"/>
                    </a:moveTo>
                    <a:lnTo>
                      <a:pt x="0" y="2415"/>
                    </a:lnTo>
                    <a:lnTo>
                      <a:pt x="2778" y="2415"/>
                    </a:lnTo>
                    <a:lnTo>
                      <a:pt x="2778" y="1"/>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27"/>
              <p:cNvSpPr/>
              <p:nvPr/>
            </p:nvSpPr>
            <p:spPr>
              <a:xfrm>
                <a:off x="2996888" y="3947714"/>
                <a:ext cx="110938" cy="84385"/>
              </a:xfrm>
              <a:custGeom>
                <a:rect b="b" l="l" r="r" t="t"/>
                <a:pathLst>
                  <a:path extrusionOk="0" h="2416" w="3176">
                    <a:moveTo>
                      <a:pt x="1" y="1"/>
                    </a:moveTo>
                    <a:lnTo>
                      <a:pt x="1" y="2415"/>
                    </a:lnTo>
                    <a:lnTo>
                      <a:pt x="3175" y="2415"/>
                    </a:lnTo>
                    <a:lnTo>
                      <a:pt x="317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27"/>
              <p:cNvSpPr/>
              <p:nvPr/>
            </p:nvSpPr>
            <p:spPr>
              <a:xfrm>
                <a:off x="2899853" y="3947714"/>
                <a:ext cx="97070" cy="84385"/>
              </a:xfrm>
              <a:custGeom>
                <a:rect b="b" l="l" r="r" t="t"/>
                <a:pathLst>
                  <a:path extrusionOk="0" h="2416" w="2779">
                    <a:moveTo>
                      <a:pt x="1" y="1"/>
                    </a:moveTo>
                    <a:lnTo>
                      <a:pt x="1" y="2415"/>
                    </a:lnTo>
                    <a:lnTo>
                      <a:pt x="2779" y="2415"/>
                    </a:lnTo>
                    <a:lnTo>
                      <a:pt x="2779"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27"/>
              <p:cNvSpPr/>
              <p:nvPr/>
            </p:nvSpPr>
            <p:spPr>
              <a:xfrm>
                <a:off x="3412729" y="3836850"/>
                <a:ext cx="110973" cy="110895"/>
              </a:xfrm>
              <a:custGeom>
                <a:rect b="b" l="l" r="r" t="t"/>
                <a:pathLst>
                  <a:path extrusionOk="0" h="3175" w="3177">
                    <a:moveTo>
                      <a:pt x="1" y="0"/>
                    </a:moveTo>
                    <a:lnTo>
                      <a:pt x="1" y="3175"/>
                    </a:lnTo>
                    <a:lnTo>
                      <a:pt x="3176" y="3175"/>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27"/>
              <p:cNvSpPr/>
              <p:nvPr/>
            </p:nvSpPr>
            <p:spPr>
              <a:xfrm>
                <a:off x="3315694" y="3836850"/>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27"/>
              <p:cNvSpPr/>
              <p:nvPr/>
            </p:nvSpPr>
            <p:spPr>
              <a:xfrm>
                <a:off x="3204826" y="3836850"/>
                <a:ext cx="110903" cy="110895"/>
              </a:xfrm>
              <a:custGeom>
                <a:rect b="b" l="l" r="r" t="t"/>
                <a:pathLst>
                  <a:path extrusionOk="0" h="3175" w="3175">
                    <a:moveTo>
                      <a:pt x="0" y="0"/>
                    </a:moveTo>
                    <a:lnTo>
                      <a:pt x="0" y="3175"/>
                    </a:lnTo>
                    <a:lnTo>
                      <a:pt x="3175" y="3175"/>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27"/>
              <p:cNvSpPr/>
              <p:nvPr/>
            </p:nvSpPr>
            <p:spPr>
              <a:xfrm>
                <a:off x="3107791" y="3836850"/>
                <a:ext cx="97070" cy="110895"/>
              </a:xfrm>
              <a:custGeom>
                <a:rect b="b" l="l" r="r" t="t"/>
                <a:pathLst>
                  <a:path extrusionOk="0" h="3175" w="2779">
                    <a:moveTo>
                      <a:pt x="0" y="0"/>
                    </a:moveTo>
                    <a:lnTo>
                      <a:pt x="0" y="3175"/>
                    </a:lnTo>
                    <a:lnTo>
                      <a:pt x="2778" y="3175"/>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27"/>
              <p:cNvSpPr/>
              <p:nvPr/>
            </p:nvSpPr>
            <p:spPr>
              <a:xfrm>
                <a:off x="2996888" y="3836850"/>
                <a:ext cx="110938" cy="110895"/>
              </a:xfrm>
              <a:custGeom>
                <a:rect b="b" l="l" r="r" t="t"/>
                <a:pathLst>
                  <a:path extrusionOk="0" h="3175" w="3176">
                    <a:moveTo>
                      <a:pt x="1" y="0"/>
                    </a:moveTo>
                    <a:lnTo>
                      <a:pt x="1" y="3175"/>
                    </a:lnTo>
                    <a:lnTo>
                      <a:pt x="3175" y="3175"/>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27"/>
              <p:cNvSpPr/>
              <p:nvPr/>
            </p:nvSpPr>
            <p:spPr>
              <a:xfrm>
                <a:off x="2899853" y="3836850"/>
                <a:ext cx="97070" cy="110895"/>
              </a:xfrm>
              <a:custGeom>
                <a:rect b="b" l="l" r="r" t="t"/>
                <a:pathLst>
                  <a:path extrusionOk="0" h="3175" w="2779">
                    <a:moveTo>
                      <a:pt x="1" y="0"/>
                    </a:moveTo>
                    <a:lnTo>
                      <a:pt x="1" y="3175"/>
                    </a:lnTo>
                    <a:lnTo>
                      <a:pt x="2779" y="3175"/>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27"/>
              <p:cNvSpPr/>
              <p:nvPr/>
            </p:nvSpPr>
            <p:spPr>
              <a:xfrm>
                <a:off x="3412729" y="3739819"/>
                <a:ext cx="110973" cy="97064"/>
              </a:xfrm>
              <a:custGeom>
                <a:rect b="b" l="l" r="r" t="t"/>
                <a:pathLst>
                  <a:path extrusionOk="0" h="2779" w="3177">
                    <a:moveTo>
                      <a:pt x="1" y="0"/>
                    </a:moveTo>
                    <a:lnTo>
                      <a:pt x="1" y="2778"/>
                    </a:lnTo>
                    <a:lnTo>
                      <a:pt x="3176" y="2778"/>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27"/>
              <p:cNvSpPr/>
              <p:nvPr/>
            </p:nvSpPr>
            <p:spPr>
              <a:xfrm>
                <a:off x="3315694" y="3739819"/>
                <a:ext cx="97070" cy="97064"/>
              </a:xfrm>
              <a:custGeom>
                <a:rect b="b" l="l" r="r" t="t"/>
                <a:pathLst>
                  <a:path extrusionOk="0" h="2779" w="2779">
                    <a:moveTo>
                      <a:pt x="1" y="0"/>
                    </a:moveTo>
                    <a:lnTo>
                      <a:pt x="1" y="2778"/>
                    </a:lnTo>
                    <a:lnTo>
                      <a:pt x="2779" y="2778"/>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27"/>
              <p:cNvSpPr/>
              <p:nvPr/>
            </p:nvSpPr>
            <p:spPr>
              <a:xfrm>
                <a:off x="3204826" y="3739819"/>
                <a:ext cx="110903" cy="97064"/>
              </a:xfrm>
              <a:custGeom>
                <a:rect b="b" l="l" r="r" t="t"/>
                <a:pathLst>
                  <a:path extrusionOk="0" h="2779" w="3175">
                    <a:moveTo>
                      <a:pt x="0" y="0"/>
                    </a:moveTo>
                    <a:lnTo>
                      <a:pt x="0" y="2778"/>
                    </a:lnTo>
                    <a:lnTo>
                      <a:pt x="3175" y="2778"/>
                    </a:lnTo>
                    <a:lnTo>
                      <a:pt x="3175"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27"/>
              <p:cNvSpPr/>
              <p:nvPr/>
            </p:nvSpPr>
            <p:spPr>
              <a:xfrm>
                <a:off x="3107791" y="3739819"/>
                <a:ext cx="97070" cy="97064"/>
              </a:xfrm>
              <a:custGeom>
                <a:rect b="b" l="l" r="r" t="t"/>
                <a:pathLst>
                  <a:path extrusionOk="0" h="2779" w="2779">
                    <a:moveTo>
                      <a:pt x="0" y="0"/>
                    </a:moveTo>
                    <a:lnTo>
                      <a:pt x="0" y="2778"/>
                    </a:lnTo>
                    <a:lnTo>
                      <a:pt x="2778" y="2778"/>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27"/>
              <p:cNvSpPr/>
              <p:nvPr/>
            </p:nvSpPr>
            <p:spPr>
              <a:xfrm>
                <a:off x="2996888" y="3739819"/>
                <a:ext cx="110938" cy="97064"/>
              </a:xfrm>
              <a:custGeom>
                <a:rect b="b" l="l" r="r" t="t"/>
                <a:pathLst>
                  <a:path extrusionOk="0" h="2779" w="3176">
                    <a:moveTo>
                      <a:pt x="1" y="0"/>
                    </a:moveTo>
                    <a:lnTo>
                      <a:pt x="1" y="2778"/>
                    </a:lnTo>
                    <a:lnTo>
                      <a:pt x="3175" y="2778"/>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27"/>
              <p:cNvSpPr/>
              <p:nvPr/>
            </p:nvSpPr>
            <p:spPr>
              <a:xfrm>
                <a:off x="2899853" y="3739819"/>
                <a:ext cx="97070" cy="97064"/>
              </a:xfrm>
              <a:custGeom>
                <a:rect b="b" l="l" r="r" t="t"/>
                <a:pathLst>
                  <a:path extrusionOk="0" h="2779" w="2779">
                    <a:moveTo>
                      <a:pt x="1" y="0"/>
                    </a:moveTo>
                    <a:lnTo>
                      <a:pt x="1" y="2778"/>
                    </a:lnTo>
                    <a:lnTo>
                      <a:pt x="2779" y="2778"/>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27"/>
              <p:cNvSpPr/>
              <p:nvPr/>
            </p:nvSpPr>
            <p:spPr>
              <a:xfrm>
                <a:off x="3412729" y="3628885"/>
                <a:ext cx="110973" cy="110965"/>
              </a:xfrm>
              <a:custGeom>
                <a:rect b="b" l="l" r="r" t="t"/>
                <a:pathLst>
                  <a:path extrusionOk="0" h="3177" w="3177">
                    <a:moveTo>
                      <a:pt x="1" y="1"/>
                    </a:moveTo>
                    <a:lnTo>
                      <a:pt x="1" y="3176"/>
                    </a:lnTo>
                    <a:lnTo>
                      <a:pt x="3176" y="3176"/>
                    </a:lnTo>
                    <a:lnTo>
                      <a:pt x="3176"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27"/>
              <p:cNvSpPr/>
              <p:nvPr/>
            </p:nvSpPr>
            <p:spPr>
              <a:xfrm>
                <a:off x="3315694" y="3628885"/>
                <a:ext cx="97070" cy="110965"/>
              </a:xfrm>
              <a:custGeom>
                <a:rect b="b" l="l" r="r" t="t"/>
                <a:pathLst>
                  <a:path extrusionOk="0" h="3177" w="2779">
                    <a:moveTo>
                      <a:pt x="1" y="1"/>
                    </a:moveTo>
                    <a:lnTo>
                      <a:pt x="1" y="3176"/>
                    </a:lnTo>
                    <a:lnTo>
                      <a:pt x="2779" y="3176"/>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27"/>
              <p:cNvSpPr/>
              <p:nvPr/>
            </p:nvSpPr>
            <p:spPr>
              <a:xfrm>
                <a:off x="3204826" y="3628885"/>
                <a:ext cx="110903" cy="110965"/>
              </a:xfrm>
              <a:custGeom>
                <a:rect b="b" l="l" r="r" t="t"/>
                <a:pathLst>
                  <a:path extrusionOk="0" h="3177" w="3175">
                    <a:moveTo>
                      <a:pt x="0" y="1"/>
                    </a:moveTo>
                    <a:lnTo>
                      <a:pt x="0"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27"/>
              <p:cNvSpPr/>
              <p:nvPr/>
            </p:nvSpPr>
            <p:spPr>
              <a:xfrm>
                <a:off x="3107791" y="3628885"/>
                <a:ext cx="97070" cy="110965"/>
              </a:xfrm>
              <a:custGeom>
                <a:rect b="b" l="l" r="r" t="t"/>
                <a:pathLst>
                  <a:path extrusionOk="0" h="3177" w="2779">
                    <a:moveTo>
                      <a:pt x="0" y="1"/>
                    </a:moveTo>
                    <a:lnTo>
                      <a:pt x="0" y="3176"/>
                    </a:lnTo>
                    <a:lnTo>
                      <a:pt x="2778" y="3176"/>
                    </a:lnTo>
                    <a:lnTo>
                      <a:pt x="2778"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27"/>
              <p:cNvSpPr/>
              <p:nvPr/>
            </p:nvSpPr>
            <p:spPr>
              <a:xfrm>
                <a:off x="2996888" y="3628885"/>
                <a:ext cx="110938" cy="110965"/>
              </a:xfrm>
              <a:custGeom>
                <a:rect b="b" l="l" r="r" t="t"/>
                <a:pathLst>
                  <a:path extrusionOk="0" h="3177" w="3176">
                    <a:moveTo>
                      <a:pt x="1" y="1"/>
                    </a:moveTo>
                    <a:lnTo>
                      <a:pt x="1"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27"/>
              <p:cNvSpPr/>
              <p:nvPr/>
            </p:nvSpPr>
            <p:spPr>
              <a:xfrm>
                <a:off x="2899853" y="3628885"/>
                <a:ext cx="97070" cy="110965"/>
              </a:xfrm>
              <a:custGeom>
                <a:rect b="b" l="l" r="r" t="t"/>
                <a:pathLst>
                  <a:path extrusionOk="0" h="3177" w="2779">
                    <a:moveTo>
                      <a:pt x="1" y="1"/>
                    </a:moveTo>
                    <a:lnTo>
                      <a:pt x="1" y="3176"/>
                    </a:lnTo>
                    <a:lnTo>
                      <a:pt x="2779" y="3176"/>
                    </a:lnTo>
                    <a:lnTo>
                      <a:pt x="2779" y="1"/>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27"/>
              <p:cNvSpPr/>
              <p:nvPr/>
            </p:nvSpPr>
            <p:spPr>
              <a:xfrm>
                <a:off x="3523667" y="3518022"/>
                <a:ext cx="97070" cy="110895"/>
              </a:xfrm>
              <a:custGeom>
                <a:rect b="b" l="l" r="r" t="t"/>
                <a:pathLst>
                  <a:path extrusionOk="0" h="3175" w="2779">
                    <a:moveTo>
                      <a:pt x="0" y="0"/>
                    </a:moveTo>
                    <a:lnTo>
                      <a:pt x="0" y="3175"/>
                    </a:lnTo>
                    <a:lnTo>
                      <a:pt x="2778" y="3175"/>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27"/>
              <p:cNvSpPr/>
              <p:nvPr/>
            </p:nvSpPr>
            <p:spPr>
              <a:xfrm>
                <a:off x="3412729" y="3518022"/>
                <a:ext cx="110973" cy="110895"/>
              </a:xfrm>
              <a:custGeom>
                <a:rect b="b" l="l" r="r" t="t"/>
                <a:pathLst>
                  <a:path extrusionOk="0" h="3175" w="3177">
                    <a:moveTo>
                      <a:pt x="1" y="0"/>
                    </a:moveTo>
                    <a:lnTo>
                      <a:pt x="1" y="3175"/>
                    </a:lnTo>
                    <a:lnTo>
                      <a:pt x="3176" y="3175"/>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27"/>
              <p:cNvSpPr/>
              <p:nvPr/>
            </p:nvSpPr>
            <p:spPr>
              <a:xfrm>
                <a:off x="3315694" y="3518022"/>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27"/>
              <p:cNvSpPr/>
              <p:nvPr/>
            </p:nvSpPr>
            <p:spPr>
              <a:xfrm>
                <a:off x="3204826" y="3518022"/>
                <a:ext cx="110903" cy="110895"/>
              </a:xfrm>
              <a:custGeom>
                <a:rect b="b" l="l" r="r" t="t"/>
                <a:pathLst>
                  <a:path extrusionOk="0" h="3175" w="3175">
                    <a:moveTo>
                      <a:pt x="0" y="0"/>
                    </a:moveTo>
                    <a:lnTo>
                      <a:pt x="0" y="3175"/>
                    </a:lnTo>
                    <a:lnTo>
                      <a:pt x="3175" y="3175"/>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27"/>
              <p:cNvSpPr/>
              <p:nvPr/>
            </p:nvSpPr>
            <p:spPr>
              <a:xfrm>
                <a:off x="3107791" y="3518022"/>
                <a:ext cx="97070" cy="110895"/>
              </a:xfrm>
              <a:custGeom>
                <a:rect b="b" l="l" r="r" t="t"/>
                <a:pathLst>
                  <a:path extrusionOk="0" h="3175" w="2779">
                    <a:moveTo>
                      <a:pt x="0" y="0"/>
                    </a:moveTo>
                    <a:lnTo>
                      <a:pt x="0" y="3175"/>
                    </a:lnTo>
                    <a:lnTo>
                      <a:pt x="2778" y="3175"/>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27"/>
              <p:cNvSpPr/>
              <p:nvPr/>
            </p:nvSpPr>
            <p:spPr>
              <a:xfrm>
                <a:off x="2996888" y="3518022"/>
                <a:ext cx="110938" cy="110895"/>
              </a:xfrm>
              <a:custGeom>
                <a:rect b="b" l="l" r="r" t="t"/>
                <a:pathLst>
                  <a:path extrusionOk="0" h="3175" w="3176">
                    <a:moveTo>
                      <a:pt x="1" y="0"/>
                    </a:moveTo>
                    <a:lnTo>
                      <a:pt x="1" y="3175"/>
                    </a:lnTo>
                    <a:lnTo>
                      <a:pt x="3175" y="3175"/>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27"/>
              <p:cNvSpPr/>
              <p:nvPr/>
            </p:nvSpPr>
            <p:spPr>
              <a:xfrm>
                <a:off x="2899853" y="3518022"/>
                <a:ext cx="97070" cy="110895"/>
              </a:xfrm>
              <a:custGeom>
                <a:rect b="b" l="l" r="r" t="t"/>
                <a:pathLst>
                  <a:path extrusionOk="0" h="3175" w="2779">
                    <a:moveTo>
                      <a:pt x="1" y="0"/>
                    </a:moveTo>
                    <a:lnTo>
                      <a:pt x="1" y="3175"/>
                    </a:lnTo>
                    <a:lnTo>
                      <a:pt x="2779" y="3175"/>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27"/>
              <p:cNvSpPr/>
              <p:nvPr/>
            </p:nvSpPr>
            <p:spPr>
              <a:xfrm>
                <a:off x="2788951" y="3518022"/>
                <a:ext cx="110938" cy="110895"/>
              </a:xfrm>
              <a:custGeom>
                <a:rect b="b" l="l" r="r" t="t"/>
                <a:pathLst>
                  <a:path extrusionOk="0" h="3175" w="3176">
                    <a:moveTo>
                      <a:pt x="0" y="0"/>
                    </a:moveTo>
                    <a:lnTo>
                      <a:pt x="0" y="3175"/>
                    </a:lnTo>
                    <a:lnTo>
                      <a:pt x="3176" y="3175"/>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27"/>
              <p:cNvSpPr/>
              <p:nvPr/>
            </p:nvSpPr>
            <p:spPr>
              <a:xfrm>
                <a:off x="3523667" y="3420990"/>
                <a:ext cx="97070" cy="97064"/>
              </a:xfrm>
              <a:custGeom>
                <a:rect b="b" l="l" r="r" t="t"/>
                <a:pathLst>
                  <a:path extrusionOk="0" h="2779" w="2779">
                    <a:moveTo>
                      <a:pt x="0" y="0"/>
                    </a:moveTo>
                    <a:lnTo>
                      <a:pt x="0" y="2778"/>
                    </a:lnTo>
                    <a:lnTo>
                      <a:pt x="2778" y="2778"/>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27"/>
              <p:cNvSpPr/>
              <p:nvPr/>
            </p:nvSpPr>
            <p:spPr>
              <a:xfrm>
                <a:off x="3412729" y="3420990"/>
                <a:ext cx="110973" cy="97064"/>
              </a:xfrm>
              <a:custGeom>
                <a:rect b="b" l="l" r="r" t="t"/>
                <a:pathLst>
                  <a:path extrusionOk="0" h="2779" w="3177">
                    <a:moveTo>
                      <a:pt x="1" y="0"/>
                    </a:moveTo>
                    <a:lnTo>
                      <a:pt x="1" y="2778"/>
                    </a:lnTo>
                    <a:lnTo>
                      <a:pt x="3176" y="2778"/>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27"/>
              <p:cNvSpPr/>
              <p:nvPr/>
            </p:nvSpPr>
            <p:spPr>
              <a:xfrm>
                <a:off x="3315694" y="3420990"/>
                <a:ext cx="97070" cy="97064"/>
              </a:xfrm>
              <a:custGeom>
                <a:rect b="b" l="l" r="r" t="t"/>
                <a:pathLst>
                  <a:path extrusionOk="0" h="2779" w="2779">
                    <a:moveTo>
                      <a:pt x="1" y="0"/>
                    </a:moveTo>
                    <a:lnTo>
                      <a:pt x="1" y="2778"/>
                    </a:lnTo>
                    <a:lnTo>
                      <a:pt x="2779" y="2778"/>
                    </a:lnTo>
                    <a:lnTo>
                      <a:pt x="2779"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27"/>
              <p:cNvSpPr/>
              <p:nvPr/>
            </p:nvSpPr>
            <p:spPr>
              <a:xfrm>
                <a:off x="3204826" y="3420990"/>
                <a:ext cx="110903" cy="97064"/>
              </a:xfrm>
              <a:custGeom>
                <a:rect b="b" l="l" r="r" t="t"/>
                <a:pathLst>
                  <a:path extrusionOk="0" h="2779" w="3175">
                    <a:moveTo>
                      <a:pt x="0" y="0"/>
                    </a:moveTo>
                    <a:lnTo>
                      <a:pt x="0" y="2778"/>
                    </a:lnTo>
                    <a:lnTo>
                      <a:pt x="3175" y="2778"/>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27"/>
              <p:cNvSpPr/>
              <p:nvPr/>
            </p:nvSpPr>
            <p:spPr>
              <a:xfrm>
                <a:off x="3107791" y="3420990"/>
                <a:ext cx="97070" cy="97064"/>
              </a:xfrm>
              <a:custGeom>
                <a:rect b="b" l="l" r="r" t="t"/>
                <a:pathLst>
                  <a:path extrusionOk="0" h="2779" w="2779">
                    <a:moveTo>
                      <a:pt x="0" y="0"/>
                    </a:moveTo>
                    <a:lnTo>
                      <a:pt x="0" y="2778"/>
                    </a:lnTo>
                    <a:lnTo>
                      <a:pt x="2778" y="2778"/>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27"/>
              <p:cNvSpPr/>
              <p:nvPr/>
            </p:nvSpPr>
            <p:spPr>
              <a:xfrm>
                <a:off x="2996888" y="3420990"/>
                <a:ext cx="110938" cy="97064"/>
              </a:xfrm>
              <a:custGeom>
                <a:rect b="b" l="l" r="r" t="t"/>
                <a:pathLst>
                  <a:path extrusionOk="0" h="2779" w="3176">
                    <a:moveTo>
                      <a:pt x="1" y="0"/>
                    </a:moveTo>
                    <a:lnTo>
                      <a:pt x="1" y="2778"/>
                    </a:lnTo>
                    <a:lnTo>
                      <a:pt x="3175" y="2778"/>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27"/>
              <p:cNvSpPr/>
              <p:nvPr/>
            </p:nvSpPr>
            <p:spPr>
              <a:xfrm>
                <a:off x="2899853" y="3420990"/>
                <a:ext cx="97070" cy="97064"/>
              </a:xfrm>
              <a:custGeom>
                <a:rect b="b" l="l" r="r" t="t"/>
                <a:pathLst>
                  <a:path extrusionOk="0" h="2779" w="2779">
                    <a:moveTo>
                      <a:pt x="1" y="0"/>
                    </a:moveTo>
                    <a:lnTo>
                      <a:pt x="1" y="2778"/>
                    </a:lnTo>
                    <a:lnTo>
                      <a:pt x="2779" y="2778"/>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27"/>
              <p:cNvSpPr/>
              <p:nvPr/>
            </p:nvSpPr>
            <p:spPr>
              <a:xfrm>
                <a:off x="2788951" y="3420990"/>
                <a:ext cx="110938" cy="97064"/>
              </a:xfrm>
              <a:custGeom>
                <a:rect b="b" l="l" r="r" t="t"/>
                <a:pathLst>
                  <a:path extrusionOk="0" h="2779" w="3176">
                    <a:moveTo>
                      <a:pt x="0" y="0"/>
                    </a:moveTo>
                    <a:lnTo>
                      <a:pt x="0" y="2778"/>
                    </a:lnTo>
                    <a:lnTo>
                      <a:pt x="3176" y="2778"/>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27"/>
              <p:cNvSpPr/>
              <p:nvPr/>
            </p:nvSpPr>
            <p:spPr>
              <a:xfrm>
                <a:off x="3523667"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27"/>
              <p:cNvSpPr/>
              <p:nvPr/>
            </p:nvSpPr>
            <p:spPr>
              <a:xfrm>
                <a:off x="3412729" y="3310126"/>
                <a:ext cx="110973" cy="110895"/>
              </a:xfrm>
              <a:custGeom>
                <a:rect b="b" l="l" r="r" t="t"/>
                <a:pathLst>
                  <a:path extrusionOk="0" h="3175" w="3177">
                    <a:moveTo>
                      <a:pt x="1" y="0"/>
                    </a:moveTo>
                    <a:lnTo>
                      <a:pt x="1" y="3174"/>
                    </a:lnTo>
                    <a:lnTo>
                      <a:pt x="3176" y="3174"/>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27"/>
              <p:cNvSpPr/>
              <p:nvPr/>
            </p:nvSpPr>
            <p:spPr>
              <a:xfrm>
                <a:off x="3315694"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27"/>
              <p:cNvSpPr/>
              <p:nvPr/>
            </p:nvSpPr>
            <p:spPr>
              <a:xfrm>
                <a:off x="3204826" y="3310126"/>
                <a:ext cx="110903" cy="110895"/>
              </a:xfrm>
              <a:custGeom>
                <a:rect b="b" l="l" r="r" t="t"/>
                <a:pathLst>
                  <a:path extrusionOk="0" h="3175" w="3175">
                    <a:moveTo>
                      <a:pt x="0" y="0"/>
                    </a:moveTo>
                    <a:lnTo>
                      <a:pt x="0"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27"/>
              <p:cNvSpPr/>
              <p:nvPr/>
            </p:nvSpPr>
            <p:spPr>
              <a:xfrm>
                <a:off x="3107791"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27"/>
              <p:cNvSpPr/>
              <p:nvPr/>
            </p:nvSpPr>
            <p:spPr>
              <a:xfrm>
                <a:off x="2996888" y="3310126"/>
                <a:ext cx="110938" cy="110895"/>
              </a:xfrm>
              <a:custGeom>
                <a:rect b="b" l="l" r="r" t="t"/>
                <a:pathLst>
                  <a:path extrusionOk="0" h="3175" w="3176">
                    <a:moveTo>
                      <a:pt x="1" y="0"/>
                    </a:moveTo>
                    <a:lnTo>
                      <a:pt x="1"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27"/>
              <p:cNvSpPr/>
              <p:nvPr/>
            </p:nvSpPr>
            <p:spPr>
              <a:xfrm>
                <a:off x="2899853"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27"/>
              <p:cNvSpPr/>
              <p:nvPr/>
            </p:nvSpPr>
            <p:spPr>
              <a:xfrm>
                <a:off x="2788951" y="3310126"/>
                <a:ext cx="110938" cy="110895"/>
              </a:xfrm>
              <a:custGeom>
                <a:rect b="b" l="l" r="r" t="t"/>
                <a:pathLst>
                  <a:path extrusionOk="0" h="3175" w="3176">
                    <a:moveTo>
                      <a:pt x="0" y="0"/>
                    </a:moveTo>
                    <a:lnTo>
                      <a:pt x="0" y="3174"/>
                    </a:lnTo>
                    <a:lnTo>
                      <a:pt x="3176" y="3174"/>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27"/>
            <p:cNvGrpSpPr/>
            <p:nvPr/>
          </p:nvGrpSpPr>
          <p:grpSpPr>
            <a:xfrm>
              <a:off x="-98650" y="4010850"/>
              <a:ext cx="9242700" cy="1302100"/>
              <a:chOff x="-98650" y="4010850"/>
              <a:chExt cx="9242700" cy="1302100"/>
            </a:xfrm>
          </p:grpSpPr>
          <p:sp>
            <p:nvSpPr>
              <p:cNvPr id="5903" name="Google Shape;5903;p27"/>
              <p:cNvSpPr/>
              <p:nvPr/>
            </p:nvSpPr>
            <p:spPr>
              <a:xfrm>
                <a:off x="-98650" y="4010850"/>
                <a:ext cx="92427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27"/>
              <p:cNvSpPr/>
              <p:nvPr/>
            </p:nvSpPr>
            <p:spPr>
              <a:xfrm>
                <a:off x="-98650" y="4584050"/>
                <a:ext cx="92427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27"/>
              <p:cNvSpPr/>
              <p:nvPr/>
            </p:nvSpPr>
            <p:spPr>
              <a:xfrm>
                <a:off x="-98650" y="4745950"/>
                <a:ext cx="92427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6" name="Google Shape;5906;p27"/>
            <p:cNvSpPr/>
            <p:nvPr/>
          </p:nvSpPr>
          <p:spPr>
            <a:xfrm>
              <a:off x="2234475" y="3941950"/>
              <a:ext cx="1370100" cy="13710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27"/>
            <p:cNvSpPr/>
            <p:nvPr/>
          </p:nvSpPr>
          <p:spPr>
            <a:xfrm>
              <a:off x="7060675" y="3941950"/>
              <a:ext cx="1370100" cy="13710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
    <p:spTree>
      <p:nvGrpSpPr>
        <p:cNvPr id="5908" name="Shape 5908"/>
        <p:cNvGrpSpPr/>
        <p:nvPr/>
      </p:nvGrpSpPr>
      <p:grpSpPr>
        <a:xfrm>
          <a:off x="0" y="0"/>
          <a:ext cx="0" cy="0"/>
          <a:chOff x="0" y="0"/>
          <a:chExt cx="0" cy="0"/>
        </a:xfrm>
      </p:grpSpPr>
      <p:grpSp>
        <p:nvGrpSpPr>
          <p:cNvPr id="5909" name="Google Shape;5909;p28"/>
          <p:cNvGrpSpPr/>
          <p:nvPr/>
        </p:nvGrpSpPr>
        <p:grpSpPr>
          <a:xfrm>
            <a:off x="0" y="1474590"/>
            <a:ext cx="9144000" cy="3853085"/>
            <a:chOff x="0" y="1474590"/>
            <a:chExt cx="9144000" cy="3853085"/>
          </a:xfrm>
        </p:grpSpPr>
        <p:grpSp>
          <p:nvGrpSpPr>
            <p:cNvPr id="5910" name="Google Shape;5910;p28"/>
            <p:cNvGrpSpPr/>
            <p:nvPr/>
          </p:nvGrpSpPr>
          <p:grpSpPr>
            <a:xfrm>
              <a:off x="1147578" y="2986377"/>
              <a:ext cx="973077" cy="1033483"/>
              <a:chOff x="7230575" y="3501811"/>
              <a:chExt cx="1540410" cy="1636035"/>
            </a:xfrm>
          </p:grpSpPr>
          <p:grpSp>
            <p:nvGrpSpPr>
              <p:cNvPr id="5911" name="Google Shape;5911;p28"/>
              <p:cNvGrpSpPr/>
              <p:nvPr/>
            </p:nvGrpSpPr>
            <p:grpSpPr>
              <a:xfrm>
                <a:off x="7655512" y="4362305"/>
                <a:ext cx="775528" cy="775540"/>
                <a:chOff x="7655512" y="4362305"/>
                <a:chExt cx="775528" cy="775540"/>
              </a:xfrm>
            </p:grpSpPr>
            <p:sp>
              <p:nvSpPr>
                <p:cNvPr id="5912" name="Google Shape;5912;p28"/>
                <p:cNvSpPr/>
                <p:nvPr/>
              </p:nvSpPr>
              <p:spPr>
                <a:xfrm flipH="1">
                  <a:off x="7825485" y="5042204"/>
                  <a:ext cx="95633" cy="95641"/>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28"/>
                <p:cNvSpPr/>
                <p:nvPr/>
              </p:nvSpPr>
              <p:spPr>
                <a:xfrm flipH="1">
                  <a:off x="7921094" y="5042204"/>
                  <a:ext cx="74382" cy="95641"/>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28"/>
                <p:cNvSpPr/>
                <p:nvPr/>
              </p:nvSpPr>
              <p:spPr>
                <a:xfrm flipH="1">
                  <a:off x="7995449" y="5042204"/>
                  <a:ext cx="85020" cy="95641"/>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28"/>
                <p:cNvSpPr/>
                <p:nvPr/>
              </p:nvSpPr>
              <p:spPr>
                <a:xfrm flipH="1">
                  <a:off x="8080438" y="5042204"/>
                  <a:ext cx="95649" cy="95641"/>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28"/>
                <p:cNvSpPr/>
                <p:nvPr/>
              </p:nvSpPr>
              <p:spPr>
                <a:xfrm flipH="1">
                  <a:off x="7825485" y="4957212"/>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28"/>
                <p:cNvSpPr/>
                <p:nvPr/>
              </p:nvSpPr>
              <p:spPr>
                <a:xfrm flipH="1">
                  <a:off x="7921094" y="4957212"/>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28"/>
                <p:cNvSpPr/>
                <p:nvPr/>
              </p:nvSpPr>
              <p:spPr>
                <a:xfrm flipH="1">
                  <a:off x="7995449" y="4957212"/>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28"/>
                <p:cNvSpPr/>
                <p:nvPr/>
              </p:nvSpPr>
              <p:spPr>
                <a:xfrm flipH="1">
                  <a:off x="8080438" y="4957212"/>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28"/>
                <p:cNvSpPr/>
                <p:nvPr/>
              </p:nvSpPr>
              <p:spPr>
                <a:xfrm flipH="1">
                  <a:off x="7825485" y="4872228"/>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28"/>
                <p:cNvSpPr/>
                <p:nvPr/>
              </p:nvSpPr>
              <p:spPr>
                <a:xfrm flipH="1">
                  <a:off x="7921094" y="4872228"/>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28"/>
                <p:cNvSpPr/>
                <p:nvPr/>
              </p:nvSpPr>
              <p:spPr>
                <a:xfrm flipH="1">
                  <a:off x="7995449" y="4872228"/>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28"/>
                <p:cNvSpPr/>
                <p:nvPr/>
              </p:nvSpPr>
              <p:spPr>
                <a:xfrm flipH="1">
                  <a:off x="8080438" y="4872228"/>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28"/>
                <p:cNvSpPr/>
                <p:nvPr/>
              </p:nvSpPr>
              <p:spPr>
                <a:xfrm flipH="1">
                  <a:off x="7825485" y="4787235"/>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28"/>
                <p:cNvSpPr/>
                <p:nvPr/>
              </p:nvSpPr>
              <p:spPr>
                <a:xfrm flipH="1">
                  <a:off x="7921094" y="4787235"/>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28"/>
                <p:cNvSpPr/>
                <p:nvPr/>
              </p:nvSpPr>
              <p:spPr>
                <a:xfrm flipH="1">
                  <a:off x="7995449" y="478723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28"/>
                <p:cNvSpPr/>
                <p:nvPr/>
              </p:nvSpPr>
              <p:spPr>
                <a:xfrm flipH="1">
                  <a:off x="8080438" y="4787235"/>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28"/>
                <p:cNvSpPr/>
                <p:nvPr/>
              </p:nvSpPr>
              <p:spPr>
                <a:xfrm flipH="1">
                  <a:off x="7825485" y="4702251"/>
                  <a:ext cx="95633" cy="85012"/>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28"/>
                <p:cNvSpPr/>
                <p:nvPr/>
              </p:nvSpPr>
              <p:spPr>
                <a:xfrm flipH="1">
                  <a:off x="7921094" y="4702251"/>
                  <a:ext cx="74382" cy="85012"/>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28"/>
                <p:cNvSpPr/>
                <p:nvPr/>
              </p:nvSpPr>
              <p:spPr>
                <a:xfrm flipH="1">
                  <a:off x="7995449" y="4702251"/>
                  <a:ext cx="85020" cy="85012"/>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28"/>
                <p:cNvSpPr/>
                <p:nvPr/>
              </p:nvSpPr>
              <p:spPr>
                <a:xfrm flipH="1">
                  <a:off x="8080438" y="4702251"/>
                  <a:ext cx="95649" cy="85012"/>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28"/>
                <p:cNvSpPr/>
                <p:nvPr/>
              </p:nvSpPr>
              <p:spPr>
                <a:xfrm flipH="1">
                  <a:off x="7655512"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28"/>
                <p:cNvSpPr/>
                <p:nvPr/>
              </p:nvSpPr>
              <p:spPr>
                <a:xfrm flipH="1">
                  <a:off x="7740496"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28"/>
                <p:cNvSpPr/>
                <p:nvPr/>
              </p:nvSpPr>
              <p:spPr>
                <a:xfrm flipH="1">
                  <a:off x="7825485" y="4617267"/>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28"/>
                <p:cNvSpPr/>
                <p:nvPr/>
              </p:nvSpPr>
              <p:spPr>
                <a:xfrm flipH="1">
                  <a:off x="7921094" y="4617267"/>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28"/>
                <p:cNvSpPr/>
                <p:nvPr/>
              </p:nvSpPr>
              <p:spPr>
                <a:xfrm flipH="1">
                  <a:off x="7995449"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28"/>
                <p:cNvSpPr/>
                <p:nvPr/>
              </p:nvSpPr>
              <p:spPr>
                <a:xfrm flipH="1">
                  <a:off x="8080438" y="4617267"/>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28"/>
                <p:cNvSpPr/>
                <p:nvPr/>
              </p:nvSpPr>
              <p:spPr>
                <a:xfrm flipH="1">
                  <a:off x="8176054" y="4617267"/>
                  <a:ext cx="74390" cy="85012"/>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28"/>
                <p:cNvSpPr/>
                <p:nvPr/>
              </p:nvSpPr>
              <p:spPr>
                <a:xfrm flipH="1">
                  <a:off x="8250417"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28"/>
                <p:cNvSpPr/>
                <p:nvPr/>
              </p:nvSpPr>
              <p:spPr>
                <a:xfrm flipH="1">
                  <a:off x="8335399" y="4617267"/>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28"/>
                <p:cNvSpPr/>
                <p:nvPr/>
              </p:nvSpPr>
              <p:spPr>
                <a:xfrm flipH="1">
                  <a:off x="7655512" y="4532274"/>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28"/>
                <p:cNvSpPr/>
                <p:nvPr/>
              </p:nvSpPr>
              <p:spPr>
                <a:xfrm flipH="1">
                  <a:off x="7995449" y="4532274"/>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28"/>
                <p:cNvSpPr/>
                <p:nvPr/>
              </p:nvSpPr>
              <p:spPr>
                <a:xfrm flipH="1">
                  <a:off x="8335399" y="4532274"/>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28"/>
                <p:cNvSpPr/>
                <p:nvPr/>
              </p:nvSpPr>
              <p:spPr>
                <a:xfrm flipH="1">
                  <a:off x="7655512" y="4447290"/>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28"/>
                <p:cNvSpPr/>
                <p:nvPr/>
              </p:nvSpPr>
              <p:spPr>
                <a:xfrm flipH="1">
                  <a:off x="7995449" y="4447290"/>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28"/>
                <p:cNvSpPr/>
                <p:nvPr/>
              </p:nvSpPr>
              <p:spPr>
                <a:xfrm flipH="1">
                  <a:off x="8335399" y="4447290"/>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28"/>
                <p:cNvSpPr/>
                <p:nvPr/>
              </p:nvSpPr>
              <p:spPr>
                <a:xfrm flipH="1">
                  <a:off x="7655512" y="4362305"/>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28"/>
                <p:cNvSpPr/>
                <p:nvPr/>
              </p:nvSpPr>
              <p:spPr>
                <a:xfrm flipH="1">
                  <a:off x="7995449" y="436230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28"/>
                <p:cNvSpPr/>
                <p:nvPr/>
              </p:nvSpPr>
              <p:spPr>
                <a:xfrm flipH="1">
                  <a:off x="8335399" y="4362305"/>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0" name="Google Shape;5950;p28"/>
              <p:cNvSpPr/>
              <p:nvPr/>
            </p:nvSpPr>
            <p:spPr>
              <a:xfrm flipH="1">
                <a:off x="7315559" y="3767391"/>
                <a:ext cx="85020" cy="85020"/>
              </a:xfrm>
              <a:custGeom>
                <a:rect b="b" l="l" r="r" t="t"/>
                <a:pathLst>
                  <a:path extrusionOk="0" h="10886" w="10886">
                    <a:moveTo>
                      <a:pt x="1" y="1"/>
                    </a:moveTo>
                    <a:lnTo>
                      <a:pt x="1"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28"/>
              <p:cNvSpPr/>
              <p:nvPr/>
            </p:nvSpPr>
            <p:spPr>
              <a:xfrm flipH="1">
                <a:off x="7655512" y="3767391"/>
                <a:ext cx="85012" cy="8502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28"/>
              <p:cNvSpPr/>
              <p:nvPr/>
            </p:nvSpPr>
            <p:spPr>
              <a:xfrm flipH="1">
                <a:off x="8080438" y="3671779"/>
                <a:ext cx="95649" cy="95641"/>
              </a:xfrm>
              <a:custGeom>
                <a:rect b="b" l="l" r="r" t="t"/>
                <a:pathLst>
                  <a:path extrusionOk="0" h="12246" w="12247">
                    <a:moveTo>
                      <a:pt x="1" y="1"/>
                    </a:moveTo>
                    <a:lnTo>
                      <a:pt x="1" y="12246"/>
                    </a:lnTo>
                    <a:lnTo>
                      <a:pt x="12247" y="12246"/>
                    </a:lnTo>
                    <a:lnTo>
                      <a:pt x="122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28"/>
              <p:cNvSpPr/>
              <p:nvPr/>
            </p:nvSpPr>
            <p:spPr>
              <a:xfrm flipH="1">
                <a:off x="8685973" y="3597414"/>
                <a:ext cx="85012" cy="95641"/>
              </a:xfrm>
              <a:custGeom>
                <a:rect b="b" l="l" r="r" t="t"/>
                <a:pathLst>
                  <a:path extrusionOk="0" h="12246" w="10885">
                    <a:moveTo>
                      <a:pt x="0" y="1"/>
                    </a:moveTo>
                    <a:lnTo>
                      <a:pt x="0" y="12245"/>
                    </a:lnTo>
                    <a:lnTo>
                      <a:pt x="10884" y="1224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28"/>
              <p:cNvSpPr/>
              <p:nvPr/>
            </p:nvSpPr>
            <p:spPr>
              <a:xfrm flipH="1">
                <a:off x="8685973" y="3767391"/>
                <a:ext cx="85012" cy="85020"/>
              </a:xfrm>
              <a:custGeom>
                <a:rect b="b" l="l" r="r" t="t"/>
                <a:pathLst>
                  <a:path extrusionOk="0" h="10886" w="10885">
                    <a:moveTo>
                      <a:pt x="0" y="1"/>
                    </a:moveTo>
                    <a:lnTo>
                      <a:pt x="0" y="10885"/>
                    </a:lnTo>
                    <a:lnTo>
                      <a:pt x="10884" y="1088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28"/>
              <p:cNvSpPr/>
              <p:nvPr/>
            </p:nvSpPr>
            <p:spPr>
              <a:xfrm flipH="1">
                <a:off x="8176054" y="3501811"/>
                <a:ext cx="74390" cy="95633"/>
              </a:xfrm>
              <a:custGeom>
                <a:rect b="b" l="l" r="r" t="t"/>
                <a:pathLst>
                  <a:path extrusionOk="0" h="12245" w="9525">
                    <a:moveTo>
                      <a:pt x="1" y="0"/>
                    </a:moveTo>
                    <a:lnTo>
                      <a:pt x="1" y="12245"/>
                    </a:lnTo>
                    <a:lnTo>
                      <a:pt x="9525" y="12245"/>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28"/>
              <p:cNvSpPr/>
              <p:nvPr/>
            </p:nvSpPr>
            <p:spPr>
              <a:xfrm flipH="1">
                <a:off x="8250417" y="3501811"/>
                <a:ext cx="85012" cy="95633"/>
              </a:xfrm>
              <a:custGeom>
                <a:rect b="b" l="l" r="r" t="t"/>
                <a:pathLst>
                  <a:path extrusionOk="0" h="12245" w="10885">
                    <a:moveTo>
                      <a:pt x="0" y="0"/>
                    </a:moveTo>
                    <a:lnTo>
                      <a:pt x="0" y="12245"/>
                    </a:lnTo>
                    <a:lnTo>
                      <a:pt x="10885" y="12245"/>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7" name="Google Shape;5957;p28"/>
              <p:cNvGrpSpPr/>
              <p:nvPr/>
            </p:nvGrpSpPr>
            <p:grpSpPr>
              <a:xfrm>
                <a:off x="7230575" y="3501811"/>
                <a:ext cx="1540410" cy="860514"/>
                <a:chOff x="7230575" y="3501811"/>
                <a:chExt cx="1540410" cy="860514"/>
              </a:xfrm>
            </p:grpSpPr>
            <p:sp>
              <p:nvSpPr>
                <p:cNvPr id="5958" name="Google Shape;5958;p28"/>
                <p:cNvSpPr/>
                <p:nvPr/>
              </p:nvSpPr>
              <p:spPr>
                <a:xfrm flipH="1">
                  <a:off x="731555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28"/>
                <p:cNvSpPr/>
                <p:nvPr/>
              </p:nvSpPr>
              <p:spPr>
                <a:xfrm flipH="1">
                  <a:off x="7400551"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28"/>
                <p:cNvSpPr/>
                <p:nvPr/>
              </p:nvSpPr>
              <p:spPr>
                <a:xfrm flipH="1">
                  <a:off x="7485535" y="4277321"/>
                  <a:ext cx="85012" cy="85004"/>
                </a:xfrm>
                <a:custGeom>
                  <a:rect b="b" l="l" r="r" t="t"/>
                  <a:pathLst>
                    <a:path extrusionOk="0" h="10884" w="10885">
                      <a:moveTo>
                        <a:pt x="0" y="0"/>
                      </a:moveTo>
                      <a:lnTo>
                        <a:pt x="0" y="10884"/>
                      </a:lnTo>
                      <a:lnTo>
                        <a:pt x="10884" y="1088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28"/>
                <p:cNvSpPr/>
                <p:nvPr/>
              </p:nvSpPr>
              <p:spPr>
                <a:xfrm flipH="1">
                  <a:off x="7570520"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28"/>
                <p:cNvSpPr/>
                <p:nvPr/>
              </p:nvSpPr>
              <p:spPr>
                <a:xfrm flipH="1">
                  <a:off x="7655512"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28"/>
                <p:cNvSpPr/>
                <p:nvPr/>
              </p:nvSpPr>
              <p:spPr>
                <a:xfrm flipH="1">
                  <a:off x="7740496"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28"/>
                <p:cNvSpPr/>
                <p:nvPr/>
              </p:nvSpPr>
              <p:spPr>
                <a:xfrm flipH="1">
                  <a:off x="7825485" y="4277321"/>
                  <a:ext cx="95633" cy="85004"/>
                </a:xfrm>
                <a:custGeom>
                  <a:rect b="b" l="l" r="r" t="t"/>
                  <a:pathLst>
                    <a:path extrusionOk="0" h="10884" w="12245">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28"/>
                <p:cNvSpPr/>
                <p:nvPr/>
              </p:nvSpPr>
              <p:spPr>
                <a:xfrm flipH="1">
                  <a:off x="7921094" y="4277321"/>
                  <a:ext cx="74382" cy="85004"/>
                </a:xfrm>
                <a:custGeom>
                  <a:rect b="b" l="l" r="r" t="t"/>
                  <a:pathLst>
                    <a:path extrusionOk="0" h="10884" w="9524">
                      <a:moveTo>
                        <a:pt x="0" y="0"/>
                      </a:moveTo>
                      <a:lnTo>
                        <a:pt x="0" y="10884"/>
                      </a:lnTo>
                      <a:lnTo>
                        <a:pt x="9523" y="1088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28"/>
                <p:cNvSpPr/>
                <p:nvPr/>
              </p:nvSpPr>
              <p:spPr>
                <a:xfrm flipH="1">
                  <a:off x="799544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28"/>
                <p:cNvSpPr/>
                <p:nvPr/>
              </p:nvSpPr>
              <p:spPr>
                <a:xfrm flipH="1">
                  <a:off x="8080438" y="4277321"/>
                  <a:ext cx="95649" cy="85004"/>
                </a:xfrm>
                <a:custGeom>
                  <a:rect b="b" l="l" r="r" t="t"/>
                  <a:pathLst>
                    <a:path extrusionOk="0" h="10884" w="12247">
                      <a:moveTo>
                        <a:pt x="1" y="0"/>
                      </a:moveTo>
                      <a:lnTo>
                        <a:pt x="1" y="10884"/>
                      </a:lnTo>
                      <a:lnTo>
                        <a:pt x="12247" y="1088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28"/>
                <p:cNvSpPr/>
                <p:nvPr/>
              </p:nvSpPr>
              <p:spPr>
                <a:xfrm flipH="1">
                  <a:off x="8176054"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28"/>
                <p:cNvSpPr/>
                <p:nvPr/>
              </p:nvSpPr>
              <p:spPr>
                <a:xfrm flipH="1">
                  <a:off x="825041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28"/>
                <p:cNvSpPr/>
                <p:nvPr/>
              </p:nvSpPr>
              <p:spPr>
                <a:xfrm flipH="1">
                  <a:off x="8335399" y="4277321"/>
                  <a:ext cx="95641" cy="85004"/>
                </a:xfrm>
                <a:custGeom>
                  <a:rect b="b" l="l" r="r" t="t"/>
                  <a:pathLst>
                    <a:path extrusionOk="0" h="10884" w="12246">
                      <a:moveTo>
                        <a:pt x="1" y="0"/>
                      </a:moveTo>
                      <a:lnTo>
                        <a:pt x="1"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28"/>
                <p:cNvSpPr/>
                <p:nvPr/>
              </p:nvSpPr>
              <p:spPr>
                <a:xfrm flipH="1">
                  <a:off x="8431015"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28"/>
                <p:cNvSpPr/>
                <p:nvPr/>
              </p:nvSpPr>
              <p:spPr>
                <a:xfrm flipH="1">
                  <a:off x="850537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28"/>
                <p:cNvSpPr/>
                <p:nvPr/>
              </p:nvSpPr>
              <p:spPr>
                <a:xfrm flipH="1">
                  <a:off x="8590359" y="4277321"/>
                  <a:ext cx="95641" cy="85004"/>
                </a:xfrm>
                <a:custGeom>
                  <a:rect b="b" l="l" r="r" t="t"/>
                  <a:pathLst>
                    <a:path extrusionOk="0" h="10884" w="12246">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28"/>
                <p:cNvSpPr/>
                <p:nvPr/>
              </p:nvSpPr>
              <p:spPr>
                <a:xfrm flipH="1">
                  <a:off x="731555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28"/>
                <p:cNvSpPr/>
                <p:nvPr/>
              </p:nvSpPr>
              <p:spPr>
                <a:xfrm flipH="1">
                  <a:off x="7400551"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28"/>
                <p:cNvSpPr/>
                <p:nvPr/>
              </p:nvSpPr>
              <p:spPr>
                <a:xfrm flipH="1">
                  <a:off x="7485535" y="4181710"/>
                  <a:ext cx="85012" cy="95641"/>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28"/>
                <p:cNvSpPr/>
                <p:nvPr/>
              </p:nvSpPr>
              <p:spPr>
                <a:xfrm flipH="1">
                  <a:off x="7570520"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28"/>
                <p:cNvSpPr/>
                <p:nvPr/>
              </p:nvSpPr>
              <p:spPr>
                <a:xfrm flipH="1">
                  <a:off x="7655512"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28"/>
                <p:cNvSpPr/>
                <p:nvPr/>
              </p:nvSpPr>
              <p:spPr>
                <a:xfrm flipH="1">
                  <a:off x="7740496"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28"/>
                <p:cNvSpPr/>
                <p:nvPr/>
              </p:nvSpPr>
              <p:spPr>
                <a:xfrm flipH="1">
                  <a:off x="7825485" y="4181710"/>
                  <a:ext cx="95633" cy="95641"/>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28"/>
                <p:cNvSpPr/>
                <p:nvPr/>
              </p:nvSpPr>
              <p:spPr>
                <a:xfrm flipH="1">
                  <a:off x="7921094" y="4181710"/>
                  <a:ext cx="74382" cy="95641"/>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28"/>
                <p:cNvSpPr/>
                <p:nvPr/>
              </p:nvSpPr>
              <p:spPr>
                <a:xfrm flipH="1">
                  <a:off x="799544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28"/>
                <p:cNvSpPr/>
                <p:nvPr/>
              </p:nvSpPr>
              <p:spPr>
                <a:xfrm flipH="1">
                  <a:off x="8080438" y="4181710"/>
                  <a:ext cx="95649" cy="95641"/>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28"/>
                <p:cNvSpPr/>
                <p:nvPr/>
              </p:nvSpPr>
              <p:spPr>
                <a:xfrm flipH="1">
                  <a:off x="8176054"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28"/>
                <p:cNvSpPr/>
                <p:nvPr/>
              </p:nvSpPr>
              <p:spPr>
                <a:xfrm flipH="1">
                  <a:off x="825041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28"/>
                <p:cNvSpPr/>
                <p:nvPr/>
              </p:nvSpPr>
              <p:spPr>
                <a:xfrm flipH="1">
                  <a:off x="8335399" y="4181710"/>
                  <a:ext cx="95641" cy="95641"/>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28"/>
                <p:cNvSpPr/>
                <p:nvPr/>
              </p:nvSpPr>
              <p:spPr>
                <a:xfrm flipH="1">
                  <a:off x="8431015"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28"/>
                <p:cNvSpPr/>
                <p:nvPr/>
              </p:nvSpPr>
              <p:spPr>
                <a:xfrm flipH="1">
                  <a:off x="850537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28"/>
                <p:cNvSpPr/>
                <p:nvPr/>
              </p:nvSpPr>
              <p:spPr>
                <a:xfrm flipH="1">
                  <a:off x="8590359" y="4181710"/>
                  <a:ext cx="95641" cy="95641"/>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28"/>
                <p:cNvSpPr/>
                <p:nvPr/>
              </p:nvSpPr>
              <p:spPr>
                <a:xfrm flipH="1">
                  <a:off x="731555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28"/>
                <p:cNvSpPr/>
                <p:nvPr/>
              </p:nvSpPr>
              <p:spPr>
                <a:xfrm flipH="1">
                  <a:off x="7400551"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28"/>
                <p:cNvSpPr/>
                <p:nvPr/>
              </p:nvSpPr>
              <p:spPr>
                <a:xfrm flipH="1">
                  <a:off x="7485535" y="4107344"/>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28"/>
                <p:cNvSpPr/>
                <p:nvPr/>
              </p:nvSpPr>
              <p:spPr>
                <a:xfrm flipH="1">
                  <a:off x="7570520"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28"/>
                <p:cNvSpPr/>
                <p:nvPr/>
              </p:nvSpPr>
              <p:spPr>
                <a:xfrm flipH="1">
                  <a:off x="7655512"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28"/>
                <p:cNvSpPr/>
                <p:nvPr/>
              </p:nvSpPr>
              <p:spPr>
                <a:xfrm flipH="1">
                  <a:off x="7740496"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28"/>
                <p:cNvSpPr/>
                <p:nvPr/>
              </p:nvSpPr>
              <p:spPr>
                <a:xfrm flipH="1">
                  <a:off x="7825485" y="4107344"/>
                  <a:ext cx="95633" cy="74390"/>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28"/>
                <p:cNvSpPr/>
                <p:nvPr/>
              </p:nvSpPr>
              <p:spPr>
                <a:xfrm flipH="1">
                  <a:off x="7921094" y="4107344"/>
                  <a:ext cx="74382" cy="74390"/>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28"/>
                <p:cNvSpPr/>
                <p:nvPr/>
              </p:nvSpPr>
              <p:spPr>
                <a:xfrm flipH="1">
                  <a:off x="799544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28"/>
                <p:cNvSpPr/>
                <p:nvPr/>
              </p:nvSpPr>
              <p:spPr>
                <a:xfrm flipH="1">
                  <a:off x="8080438" y="4107344"/>
                  <a:ext cx="95649" cy="74390"/>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28"/>
                <p:cNvSpPr/>
                <p:nvPr/>
              </p:nvSpPr>
              <p:spPr>
                <a:xfrm flipH="1">
                  <a:off x="8176054"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28"/>
                <p:cNvSpPr/>
                <p:nvPr/>
              </p:nvSpPr>
              <p:spPr>
                <a:xfrm flipH="1">
                  <a:off x="825041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28"/>
                <p:cNvSpPr/>
                <p:nvPr/>
              </p:nvSpPr>
              <p:spPr>
                <a:xfrm flipH="1">
                  <a:off x="8335399" y="4107344"/>
                  <a:ext cx="95641" cy="74390"/>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28"/>
                <p:cNvSpPr/>
                <p:nvPr/>
              </p:nvSpPr>
              <p:spPr>
                <a:xfrm flipH="1">
                  <a:off x="8431015"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28"/>
                <p:cNvSpPr/>
                <p:nvPr/>
              </p:nvSpPr>
              <p:spPr>
                <a:xfrm flipH="1">
                  <a:off x="850537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28"/>
                <p:cNvSpPr/>
                <p:nvPr/>
              </p:nvSpPr>
              <p:spPr>
                <a:xfrm flipH="1">
                  <a:off x="8590359" y="4107344"/>
                  <a:ext cx="95641" cy="74390"/>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28"/>
                <p:cNvSpPr/>
                <p:nvPr/>
              </p:nvSpPr>
              <p:spPr>
                <a:xfrm flipH="1">
                  <a:off x="731555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28"/>
                <p:cNvSpPr/>
                <p:nvPr/>
              </p:nvSpPr>
              <p:spPr>
                <a:xfrm flipH="1">
                  <a:off x="7400551"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28"/>
                <p:cNvSpPr/>
                <p:nvPr/>
              </p:nvSpPr>
              <p:spPr>
                <a:xfrm flipH="1">
                  <a:off x="7485535"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28"/>
                <p:cNvSpPr/>
                <p:nvPr/>
              </p:nvSpPr>
              <p:spPr>
                <a:xfrm flipH="1">
                  <a:off x="7570520"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28"/>
                <p:cNvSpPr/>
                <p:nvPr/>
              </p:nvSpPr>
              <p:spPr>
                <a:xfrm flipH="1">
                  <a:off x="7655512"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28"/>
                <p:cNvSpPr/>
                <p:nvPr/>
              </p:nvSpPr>
              <p:spPr>
                <a:xfrm flipH="1">
                  <a:off x="7740496"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28"/>
                <p:cNvSpPr/>
                <p:nvPr/>
              </p:nvSpPr>
              <p:spPr>
                <a:xfrm flipH="1">
                  <a:off x="7825485" y="4022352"/>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28"/>
                <p:cNvSpPr/>
                <p:nvPr/>
              </p:nvSpPr>
              <p:spPr>
                <a:xfrm flipH="1">
                  <a:off x="7921094" y="4022352"/>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28"/>
                <p:cNvSpPr/>
                <p:nvPr/>
              </p:nvSpPr>
              <p:spPr>
                <a:xfrm flipH="1">
                  <a:off x="799544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28"/>
                <p:cNvSpPr/>
                <p:nvPr/>
              </p:nvSpPr>
              <p:spPr>
                <a:xfrm flipH="1">
                  <a:off x="8080438" y="4022352"/>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28"/>
                <p:cNvSpPr/>
                <p:nvPr/>
              </p:nvSpPr>
              <p:spPr>
                <a:xfrm flipH="1">
                  <a:off x="8176054"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28"/>
                <p:cNvSpPr/>
                <p:nvPr/>
              </p:nvSpPr>
              <p:spPr>
                <a:xfrm flipH="1">
                  <a:off x="825041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28"/>
                <p:cNvSpPr/>
                <p:nvPr/>
              </p:nvSpPr>
              <p:spPr>
                <a:xfrm flipH="1">
                  <a:off x="8335399" y="4022352"/>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28"/>
                <p:cNvSpPr/>
                <p:nvPr/>
              </p:nvSpPr>
              <p:spPr>
                <a:xfrm flipH="1">
                  <a:off x="8431015"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28"/>
                <p:cNvSpPr/>
                <p:nvPr/>
              </p:nvSpPr>
              <p:spPr>
                <a:xfrm flipH="1">
                  <a:off x="850537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28"/>
                <p:cNvSpPr/>
                <p:nvPr/>
              </p:nvSpPr>
              <p:spPr>
                <a:xfrm flipH="1">
                  <a:off x="8590359" y="4022352"/>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28"/>
                <p:cNvSpPr/>
                <p:nvPr/>
              </p:nvSpPr>
              <p:spPr>
                <a:xfrm flipH="1">
                  <a:off x="731555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28"/>
                <p:cNvSpPr/>
                <p:nvPr/>
              </p:nvSpPr>
              <p:spPr>
                <a:xfrm flipH="1">
                  <a:off x="7400551"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28"/>
                <p:cNvSpPr/>
                <p:nvPr/>
              </p:nvSpPr>
              <p:spPr>
                <a:xfrm flipH="1">
                  <a:off x="7485535" y="3926748"/>
                  <a:ext cx="85012" cy="95633"/>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28"/>
                <p:cNvSpPr/>
                <p:nvPr/>
              </p:nvSpPr>
              <p:spPr>
                <a:xfrm flipH="1">
                  <a:off x="7570520"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28"/>
                <p:cNvSpPr/>
                <p:nvPr/>
              </p:nvSpPr>
              <p:spPr>
                <a:xfrm flipH="1">
                  <a:off x="7655512"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28"/>
                <p:cNvSpPr/>
                <p:nvPr/>
              </p:nvSpPr>
              <p:spPr>
                <a:xfrm flipH="1">
                  <a:off x="7740496"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28"/>
                <p:cNvSpPr/>
                <p:nvPr/>
              </p:nvSpPr>
              <p:spPr>
                <a:xfrm flipH="1">
                  <a:off x="7825485" y="3926748"/>
                  <a:ext cx="95633" cy="95633"/>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28"/>
                <p:cNvSpPr/>
                <p:nvPr/>
              </p:nvSpPr>
              <p:spPr>
                <a:xfrm flipH="1">
                  <a:off x="7921094" y="3926748"/>
                  <a:ext cx="74382" cy="95633"/>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28"/>
                <p:cNvSpPr/>
                <p:nvPr/>
              </p:nvSpPr>
              <p:spPr>
                <a:xfrm flipH="1">
                  <a:off x="799544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28"/>
                <p:cNvSpPr/>
                <p:nvPr/>
              </p:nvSpPr>
              <p:spPr>
                <a:xfrm flipH="1">
                  <a:off x="8080438" y="3926748"/>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28"/>
                <p:cNvSpPr/>
                <p:nvPr/>
              </p:nvSpPr>
              <p:spPr>
                <a:xfrm flipH="1">
                  <a:off x="8176054"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28"/>
                <p:cNvSpPr/>
                <p:nvPr/>
              </p:nvSpPr>
              <p:spPr>
                <a:xfrm flipH="1">
                  <a:off x="825041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28"/>
                <p:cNvSpPr/>
                <p:nvPr/>
              </p:nvSpPr>
              <p:spPr>
                <a:xfrm flipH="1">
                  <a:off x="8335399" y="3926748"/>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28"/>
                <p:cNvSpPr/>
                <p:nvPr/>
              </p:nvSpPr>
              <p:spPr>
                <a:xfrm flipH="1">
                  <a:off x="8431015"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28"/>
                <p:cNvSpPr/>
                <p:nvPr/>
              </p:nvSpPr>
              <p:spPr>
                <a:xfrm flipH="1">
                  <a:off x="850537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28"/>
                <p:cNvSpPr/>
                <p:nvPr/>
              </p:nvSpPr>
              <p:spPr>
                <a:xfrm flipH="1">
                  <a:off x="8590359" y="3926748"/>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28"/>
                <p:cNvSpPr/>
                <p:nvPr/>
              </p:nvSpPr>
              <p:spPr>
                <a:xfrm flipH="1">
                  <a:off x="731555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28"/>
                <p:cNvSpPr/>
                <p:nvPr/>
              </p:nvSpPr>
              <p:spPr>
                <a:xfrm flipH="1">
                  <a:off x="7400551"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28"/>
                <p:cNvSpPr/>
                <p:nvPr/>
              </p:nvSpPr>
              <p:spPr>
                <a:xfrm flipH="1">
                  <a:off x="7485535" y="3852383"/>
                  <a:ext cx="85012" cy="74390"/>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28"/>
                <p:cNvSpPr/>
                <p:nvPr/>
              </p:nvSpPr>
              <p:spPr>
                <a:xfrm flipH="1">
                  <a:off x="7570520"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28"/>
                <p:cNvSpPr/>
                <p:nvPr/>
              </p:nvSpPr>
              <p:spPr>
                <a:xfrm flipH="1">
                  <a:off x="7655512"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28"/>
                <p:cNvSpPr/>
                <p:nvPr/>
              </p:nvSpPr>
              <p:spPr>
                <a:xfrm flipH="1">
                  <a:off x="7740496"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28"/>
                <p:cNvSpPr/>
                <p:nvPr/>
              </p:nvSpPr>
              <p:spPr>
                <a:xfrm flipH="1">
                  <a:off x="7825485" y="3852383"/>
                  <a:ext cx="95633" cy="74390"/>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28"/>
                <p:cNvSpPr/>
                <p:nvPr/>
              </p:nvSpPr>
              <p:spPr>
                <a:xfrm flipH="1">
                  <a:off x="7921094" y="3852383"/>
                  <a:ext cx="74382" cy="74390"/>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28"/>
                <p:cNvSpPr/>
                <p:nvPr/>
              </p:nvSpPr>
              <p:spPr>
                <a:xfrm flipH="1">
                  <a:off x="799544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28"/>
                <p:cNvSpPr/>
                <p:nvPr/>
              </p:nvSpPr>
              <p:spPr>
                <a:xfrm flipH="1">
                  <a:off x="8080438" y="3852383"/>
                  <a:ext cx="95649" cy="74390"/>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28"/>
                <p:cNvSpPr/>
                <p:nvPr/>
              </p:nvSpPr>
              <p:spPr>
                <a:xfrm flipH="1">
                  <a:off x="8176054"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28"/>
                <p:cNvSpPr/>
                <p:nvPr/>
              </p:nvSpPr>
              <p:spPr>
                <a:xfrm flipH="1">
                  <a:off x="825041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28"/>
                <p:cNvSpPr/>
                <p:nvPr/>
              </p:nvSpPr>
              <p:spPr>
                <a:xfrm flipH="1">
                  <a:off x="8335399" y="3852383"/>
                  <a:ext cx="95641" cy="74390"/>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28"/>
                <p:cNvSpPr/>
                <p:nvPr/>
              </p:nvSpPr>
              <p:spPr>
                <a:xfrm flipH="1">
                  <a:off x="8431015"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28"/>
                <p:cNvSpPr/>
                <p:nvPr/>
              </p:nvSpPr>
              <p:spPr>
                <a:xfrm flipH="1">
                  <a:off x="850537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28"/>
                <p:cNvSpPr/>
                <p:nvPr/>
              </p:nvSpPr>
              <p:spPr>
                <a:xfrm flipH="1">
                  <a:off x="8590359" y="3852383"/>
                  <a:ext cx="95641" cy="74390"/>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28"/>
                <p:cNvSpPr/>
                <p:nvPr/>
              </p:nvSpPr>
              <p:spPr>
                <a:xfrm flipH="1">
                  <a:off x="7230575" y="4192329"/>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28"/>
                <p:cNvSpPr/>
                <p:nvPr/>
              </p:nvSpPr>
              <p:spPr>
                <a:xfrm flipH="1">
                  <a:off x="7230575" y="4117963"/>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28"/>
                <p:cNvSpPr/>
                <p:nvPr/>
              </p:nvSpPr>
              <p:spPr>
                <a:xfrm flipH="1">
                  <a:off x="7230575" y="4022352"/>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28"/>
                <p:cNvSpPr/>
                <p:nvPr/>
              </p:nvSpPr>
              <p:spPr>
                <a:xfrm flipH="1">
                  <a:off x="7230575" y="3937368"/>
                  <a:ext cx="85012" cy="85012"/>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28"/>
                <p:cNvSpPr/>
                <p:nvPr/>
              </p:nvSpPr>
              <p:spPr>
                <a:xfrm flipH="1">
                  <a:off x="7230575" y="3863002"/>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28"/>
                <p:cNvSpPr/>
                <p:nvPr/>
              </p:nvSpPr>
              <p:spPr>
                <a:xfrm flipH="1">
                  <a:off x="7400551"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28"/>
                <p:cNvSpPr/>
                <p:nvPr/>
              </p:nvSpPr>
              <p:spPr>
                <a:xfrm flipH="1">
                  <a:off x="7485535" y="3767391"/>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28"/>
                <p:cNvSpPr/>
                <p:nvPr/>
              </p:nvSpPr>
              <p:spPr>
                <a:xfrm flipH="1">
                  <a:off x="7570520"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28"/>
                <p:cNvSpPr/>
                <p:nvPr/>
              </p:nvSpPr>
              <p:spPr>
                <a:xfrm flipH="1">
                  <a:off x="7740496"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28"/>
                <p:cNvSpPr/>
                <p:nvPr/>
              </p:nvSpPr>
              <p:spPr>
                <a:xfrm flipH="1">
                  <a:off x="7825485" y="3767391"/>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28"/>
                <p:cNvSpPr/>
                <p:nvPr/>
              </p:nvSpPr>
              <p:spPr>
                <a:xfrm flipH="1">
                  <a:off x="7921094" y="3767391"/>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28"/>
                <p:cNvSpPr/>
                <p:nvPr/>
              </p:nvSpPr>
              <p:spPr>
                <a:xfrm flipH="1">
                  <a:off x="7995449"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28"/>
                <p:cNvSpPr/>
                <p:nvPr/>
              </p:nvSpPr>
              <p:spPr>
                <a:xfrm flipH="1">
                  <a:off x="8080438" y="3767391"/>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28"/>
                <p:cNvSpPr/>
                <p:nvPr/>
              </p:nvSpPr>
              <p:spPr>
                <a:xfrm flipH="1">
                  <a:off x="8176054"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28"/>
                <p:cNvSpPr/>
                <p:nvPr/>
              </p:nvSpPr>
              <p:spPr>
                <a:xfrm flipH="1">
                  <a:off x="825041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28"/>
                <p:cNvSpPr/>
                <p:nvPr/>
              </p:nvSpPr>
              <p:spPr>
                <a:xfrm flipH="1">
                  <a:off x="8335399" y="3767391"/>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28"/>
                <p:cNvSpPr/>
                <p:nvPr/>
              </p:nvSpPr>
              <p:spPr>
                <a:xfrm flipH="1">
                  <a:off x="8431015"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28"/>
                <p:cNvSpPr/>
                <p:nvPr/>
              </p:nvSpPr>
              <p:spPr>
                <a:xfrm flipH="1">
                  <a:off x="850537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28"/>
                <p:cNvSpPr/>
                <p:nvPr/>
              </p:nvSpPr>
              <p:spPr>
                <a:xfrm flipH="1">
                  <a:off x="8590359" y="3767391"/>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28"/>
                <p:cNvSpPr/>
                <p:nvPr/>
              </p:nvSpPr>
              <p:spPr>
                <a:xfrm flipH="1">
                  <a:off x="8176054"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28"/>
                <p:cNvSpPr/>
                <p:nvPr/>
              </p:nvSpPr>
              <p:spPr>
                <a:xfrm flipH="1">
                  <a:off x="825041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28"/>
                <p:cNvSpPr/>
                <p:nvPr/>
              </p:nvSpPr>
              <p:spPr>
                <a:xfrm flipH="1">
                  <a:off x="8335399" y="3671779"/>
                  <a:ext cx="95641" cy="95641"/>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28"/>
                <p:cNvSpPr/>
                <p:nvPr/>
              </p:nvSpPr>
              <p:spPr>
                <a:xfrm flipH="1">
                  <a:off x="8431015"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28"/>
                <p:cNvSpPr/>
                <p:nvPr/>
              </p:nvSpPr>
              <p:spPr>
                <a:xfrm flipH="1">
                  <a:off x="850537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28"/>
                <p:cNvSpPr/>
                <p:nvPr/>
              </p:nvSpPr>
              <p:spPr>
                <a:xfrm flipH="1">
                  <a:off x="8590359" y="3671779"/>
                  <a:ext cx="95641" cy="95641"/>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28"/>
                <p:cNvSpPr/>
                <p:nvPr/>
              </p:nvSpPr>
              <p:spPr>
                <a:xfrm flipH="1">
                  <a:off x="8080438" y="3597414"/>
                  <a:ext cx="95649" cy="74390"/>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28"/>
                <p:cNvSpPr/>
                <p:nvPr/>
              </p:nvSpPr>
              <p:spPr>
                <a:xfrm flipH="1">
                  <a:off x="8176054"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28"/>
                <p:cNvSpPr/>
                <p:nvPr/>
              </p:nvSpPr>
              <p:spPr>
                <a:xfrm flipH="1">
                  <a:off x="825041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28"/>
                <p:cNvSpPr/>
                <p:nvPr/>
              </p:nvSpPr>
              <p:spPr>
                <a:xfrm flipH="1">
                  <a:off x="8335399" y="3597414"/>
                  <a:ext cx="95641" cy="74390"/>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28"/>
                <p:cNvSpPr/>
                <p:nvPr/>
              </p:nvSpPr>
              <p:spPr>
                <a:xfrm flipH="1">
                  <a:off x="8431015"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28"/>
                <p:cNvSpPr/>
                <p:nvPr/>
              </p:nvSpPr>
              <p:spPr>
                <a:xfrm flipH="1">
                  <a:off x="850537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28"/>
                <p:cNvSpPr/>
                <p:nvPr/>
              </p:nvSpPr>
              <p:spPr>
                <a:xfrm flipH="1">
                  <a:off x="8590359" y="3597414"/>
                  <a:ext cx="95641" cy="74390"/>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28"/>
                <p:cNvSpPr/>
                <p:nvPr/>
              </p:nvSpPr>
              <p:spPr>
                <a:xfrm flipH="1">
                  <a:off x="8685973" y="3693026"/>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28"/>
                <p:cNvSpPr/>
                <p:nvPr/>
              </p:nvSpPr>
              <p:spPr>
                <a:xfrm flipH="1">
                  <a:off x="8685973" y="3852383"/>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28"/>
                <p:cNvSpPr/>
                <p:nvPr/>
              </p:nvSpPr>
              <p:spPr>
                <a:xfrm flipH="1">
                  <a:off x="8685973" y="3937368"/>
                  <a:ext cx="85012" cy="85012"/>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28"/>
                <p:cNvSpPr/>
                <p:nvPr/>
              </p:nvSpPr>
              <p:spPr>
                <a:xfrm flipH="1">
                  <a:off x="8685973"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28"/>
                <p:cNvSpPr/>
                <p:nvPr/>
              </p:nvSpPr>
              <p:spPr>
                <a:xfrm flipH="1">
                  <a:off x="8685973" y="4107344"/>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28"/>
                <p:cNvSpPr/>
                <p:nvPr/>
              </p:nvSpPr>
              <p:spPr>
                <a:xfrm flipH="1">
                  <a:off x="8685973" y="4192329"/>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28"/>
                <p:cNvSpPr/>
                <p:nvPr/>
              </p:nvSpPr>
              <p:spPr>
                <a:xfrm flipH="1">
                  <a:off x="8080438" y="3501811"/>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28"/>
                <p:cNvSpPr/>
                <p:nvPr/>
              </p:nvSpPr>
              <p:spPr>
                <a:xfrm flipH="1">
                  <a:off x="8335399" y="3501811"/>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28"/>
                <p:cNvSpPr/>
                <p:nvPr/>
              </p:nvSpPr>
              <p:spPr>
                <a:xfrm flipH="1">
                  <a:off x="8431015" y="3501811"/>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28"/>
                <p:cNvSpPr/>
                <p:nvPr/>
              </p:nvSpPr>
              <p:spPr>
                <a:xfrm flipH="1">
                  <a:off x="8505377" y="3501811"/>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28"/>
                <p:cNvSpPr/>
                <p:nvPr/>
              </p:nvSpPr>
              <p:spPr>
                <a:xfrm flipH="1">
                  <a:off x="8590359" y="3501811"/>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97" name="Google Shape;6097;p28"/>
            <p:cNvGrpSpPr/>
            <p:nvPr/>
          </p:nvGrpSpPr>
          <p:grpSpPr>
            <a:xfrm>
              <a:off x="414191" y="3387487"/>
              <a:ext cx="636299" cy="675799"/>
              <a:chOff x="6163859" y="4325295"/>
              <a:chExt cx="1007280" cy="1069810"/>
            </a:xfrm>
          </p:grpSpPr>
          <p:sp>
            <p:nvSpPr>
              <p:cNvPr id="6098" name="Google Shape;6098;p28"/>
              <p:cNvSpPr/>
              <p:nvPr/>
            </p:nvSpPr>
            <p:spPr>
              <a:xfrm>
                <a:off x="6719586" y="5332558"/>
                <a:ext cx="62541" cy="62546"/>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28"/>
              <p:cNvSpPr/>
              <p:nvPr/>
            </p:nvSpPr>
            <p:spPr>
              <a:xfrm>
                <a:off x="6670963" y="5332558"/>
                <a:ext cx="48644" cy="62546"/>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28"/>
              <p:cNvSpPr/>
              <p:nvPr/>
            </p:nvSpPr>
            <p:spPr>
              <a:xfrm>
                <a:off x="6615387" y="5332558"/>
                <a:ext cx="55600" cy="62546"/>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28"/>
              <p:cNvSpPr/>
              <p:nvPr/>
            </p:nvSpPr>
            <p:spPr>
              <a:xfrm>
                <a:off x="6552862" y="5332558"/>
                <a:ext cx="62552" cy="62546"/>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28"/>
              <p:cNvSpPr/>
              <p:nvPr/>
            </p:nvSpPr>
            <p:spPr>
              <a:xfrm>
                <a:off x="6719586" y="5276982"/>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28"/>
              <p:cNvSpPr/>
              <p:nvPr/>
            </p:nvSpPr>
            <p:spPr>
              <a:xfrm>
                <a:off x="6670963" y="5276982"/>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28"/>
              <p:cNvSpPr/>
              <p:nvPr/>
            </p:nvSpPr>
            <p:spPr>
              <a:xfrm>
                <a:off x="6615387" y="527698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28"/>
              <p:cNvSpPr/>
              <p:nvPr/>
            </p:nvSpPr>
            <p:spPr>
              <a:xfrm>
                <a:off x="6552862" y="5276982"/>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28"/>
              <p:cNvSpPr/>
              <p:nvPr/>
            </p:nvSpPr>
            <p:spPr>
              <a:xfrm>
                <a:off x="6719586" y="522141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28"/>
              <p:cNvSpPr/>
              <p:nvPr/>
            </p:nvSpPr>
            <p:spPr>
              <a:xfrm>
                <a:off x="6670963" y="522141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28"/>
              <p:cNvSpPr/>
              <p:nvPr/>
            </p:nvSpPr>
            <p:spPr>
              <a:xfrm>
                <a:off x="6615387" y="522141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28"/>
              <p:cNvSpPr/>
              <p:nvPr/>
            </p:nvSpPr>
            <p:spPr>
              <a:xfrm>
                <a:off x="6552862" y="522141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28"/>
              <p:cNvSpPr/>
              <p:nvPr/>
            </p:nvSpPr>
            <p:spPr>
              <a:xfrm>
                <a:off x="6719586" y="5165834"/>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28"/>
              <p:cNvSpPr/>
              <p:nvPr/>
            </p:nvSpPr>
            <p:spPr>
              <a:xfrm>
                <a:off x="6670963" y="5165834"/>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28"/>
              <p:cNvSpPr/>
              <p:nvPr/>
            </p:nvSpPr>
            <p:spPr>
              <a:xfrm>
                <a:off x="6615387" y="5165834"/>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28"/>
              <p:cNvSpPr/>
              <p:nvPr/>
            </p:nvSpPr>
            <p:spPr>
              <a:xfrm>
                <a:off x="6552862" y="5165834"/>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28"/>
              <p:cNvSpPr/>
              <p:nvPr/>
            </p:nvSpPr>
            <p:spPr>
              <a:xfrm>
                <a:off x="6719586" y="5110263"/>
                <a:ext cx="62541" cy="55595"/>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28"/>
              <p:cNvSpPr/>
              <p:nvPr/>
            </p:nvSpPr>
            <p:spPr>
              <a:xfrm>
                <a:off x="6670963" y="5110263"/>
                <a:ext cx="48644" cy="55595"/>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28"/>
              <p:cNvSpPr/>
              <p:nvPr/>
            </p:nvSpPr>
            <p:spPr>
              <a:xfrm>
                <a:off x="6615387" y="5110263"/>
                <a:ext cx="55600" cy="55595"/>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28"/>
              <p:cNvSpPr/>
              <p:nvPr/>
            </p:nvSpPr>
            <p:spPr>
              <a:xfrm>
                <a:off x="6552862" y="5110263"/>
                <a:ext cx="62552" cy="55595"/>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28"/>
              <p:cNvSpPr/>
              <p:nvPr/>
            </p:nvSpPr>
            <p:spPr>
              <a:xfrm>
                <a:off x="6837677"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28"/>
              <p:cNvSpPr/>
              <p:nvPr/>
            </p:nvSpPr>
            <p:spPr>
              <a:xfrm>
                <a:off x="6782101"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28"/>
              <p:cNvSpPr/>
              <p:nvPr/>
            </p:nvSpPr>
            <p:spPr>
              <a:xfrm>
                <a:off x="6719586" y="505469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28"/>
              <p:cNvSpPr/>
              <p:nvPr/>
            </p:nvSpPr>
            <p:spPr>
              <a:xfrm>
                <a:off x="6670963" y="505469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28"/>
              <p:cNvSpPr/>
              <p:nvPr/>
            </p:nvSpPr>
            <p:spPr>
              <a:xfrm>
                <a:off x="6615387"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28"/>
              <p:cNvSpPr/>
              <p:nvPr/>
            </p:nvSpPr>
            <p:spPr>
              <a:xfrm>
                <a:off x="6552862" y="505469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28"/>
              <p:cNvSpPr/>
              <p:nvPr/>
            </p:nvSpPr>
            <p:spPr>
              <a:xfrm>
                <a:off x="6504240" y="5054691"/>
                <a:ext cx="48649" cy="55595"/>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28"/>
              <p:cNvSpPr/>
              <p:nvPr/>
            </p:nvSpPr>
            <p:spPr>
              <a:xfrm>
                <a:off x="6448669"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28"/>
              <p:cNvSpPr/>
              <p:nvPr/>
            </p:nvSpPr>
            <p:spPr>
              <a:xfrm>
                <a:off x="6386148" y="5054691"/>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28"/>
              <p:cNvSpPr/>
              <p:nvPr/>
            </p:nvSpPr>
            <p:spPr>
              <a:xfrm>
                <a:off x="6837677" y="4999115"/>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28"/>
              <p:cNvSpPr/>
              <p:nvPr/>
            </p:nvSpPr>
            <p:spPr>
              <a:xfrm>
                <a:off x="6615387" y="4999115"/>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28"/>
              <p:cNvSpPr/>
              <p:nvPr/>
            </p:nvSpPr>
            <p:spPr>
              <a:xfrm>
                <a:off x="6386148" y="4999115"/>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28"/>
              <p:cNvSpPr/>
              <p:nvPr/>
            </p:nvSpPr>
            <p:spPr>
              <a:xfrm>
                <a:off x="6837677" y="4943544"/>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28"/>
              <p:cNvSpPr/>
              <p:nvPr/>
            </p:nvSpPr>
            <p:spPr>
              <a:xfrm>
                <a:off x="6615387" y="4943544"/>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28"/>
              <p:cNvSpPr/>
              <p:nvPr/>
            </p:nvSpPr>
            <p:spPr>
              <a:xfrm>
                <a:off x="6386148" y="4943544"/>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28"/>
              <p:cNvSpPr/>
              <p:nvPr/>
            </p:nvSpPr>
            <p:spPr>
              <a:xfrm>
                <a:off x="6837677" y="4887972"/>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28"/>
              <p:cNvSpPr/>
              <p:nvPr/>
            </p:nvSpPr>
            <p:spPr>
              <a:xfrm>
                <a:off x="6615387" y="488797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28"/>
              <p:cNvSpPr/>
              <p:nvPr/>
            </p:nvSpPr>
            <p:spPr>
              <a:xfrm>
                <a:off x="6386148" y="4887972"/>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28"/>
              <p:cNvSpPr/>
              <p:nvPr/>
            </p:nvSpPr>
            <p:spPr>
              <a:xfrm>
                <a:off x="705996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28"/>
              <p:cNvSpPr/>
              <p:nvPr/>
            </p:nvSpPr>
            <p:spPr>
              <a:xfrm>
                <a:off x="7004396"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28"/>
              <p:cNvSpPr/>
              <p:nvPr/>
            </p:nvSpPr>
            <p:spPr>
              <a:xfrm>
                <a:off x="6948824" y="4832401"/>
                <a:ext cx="55595" cy="55590"/>
              </a:xfrm>
              <a:custGeom>
                <a:rect b="b" l="l" r="r" t="t"/>
                <a:pathLst>
                  <a:path extrusionOk="0" h="10884" w="10885">
                    <a:moveTo>
                      <a:pt x="0" y="0"/>
                    </a:moveTo>
                    <a:lnTo>
                      <a:pt x="0" y="10884"/>
                    </a:lnTo>
                    <a:lnTo>
                      <a:pt x="10884" y="10884"/>
                    </a:lnTo>
                    <a:lnTo>
                      <a:pt x="1088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28"/>
              <p:cNvSpPr/>
              <p:nvPr/>
            </p:nvSpPr>
            <p:spPr>
              <a:xfrm>
                <a:off x="6893248"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28"/>
              <p:cNvSpPr/>
              <p:nvPr/>
            </p:nvSpPr>
            <p:spPr>
              <a:xfrm>
                <a:off x="6837677"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28"/>
              <p:cNvSpPr/>
              <p:nvPr/>
            </p:nvSpPr>
            <p:spPr>
              <a:xfrm>
                <a:off x="6782101"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28"/>
              <p:cNvSpPr/>
              <p:nvPr/>
            </p:nvSpPr>
            <p:spPr>
              <a:xfrm>
                <a:off x="6719586" y="4832401"/>
                <a:ext cx="62541" cy="55590"/>
              </a:xfrm>
              <a:custGeom>
                <a:rect b="b" l="l" r="r" t="t"/>
                <a:pathLst>
                  <a:path extrusionOk="0" h="10884" w="12245">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28"/>
              <p:cNvSpPr/>
              <p:nvPr/>
            </p:nvSpPr>
            <p:spPr>
              <a:xfrm>
                <a:off x="6670963" y="4832401"/>
                <a:ext cx="48644" cy="55590"/>
              </a:xfrm>
              <a:custGeom>
                <a:rect b="b" l="l" r="r" t="t"/>
                <a:pathLst>
                  <a:path extrusionOk="0" h="10884" w="9524">
                    <a:moveTo>
                      <a:pt x="0" y="0"/>
                    </a:moveTo>
                    <a:lnTo>
                      <a:pt x="0" y="10884"/>
                    </a:lnTo>
                    <a:lnTo>
                      <a:pt x="9523" y="10884"/>
                    </a:lnTo>
                    <a:lnTo>
                      <a:pt x="95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28"/>
              <p:cNvSpPr/>
              <p:nvPr/>
            </p:nvSpPr>
            <p:spPr>
              <a:xfrm>
                <a:off x="661538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28"/>
              <p:cNvSpPr/>
              <p:nvPr/>
            </p:nvSpPr>
            <p:spPr>
              <a:xfrm>
                <a:off x="6552862" y="4832401"/>
                <a:ext cx="62552" cy="55590"/>
              </a:xfrm>
              <a:custGeom>
                <a:rect b="b" l="l" r="r" t="t"/>
                <a:pathLst>
                  <a:path extrusionOk="0" h="10884" w="12247">
                    <a:moveTo>
                      <a:pt x="1" y="0"/>
                    </a:moveTo>
                    <a:lnTo>
                      <a:pt x="1" y="10884"/>
                    </a:lnTo>
                    <a:lnTo>
                      <a:pt x="12247" y="10884"/>
                    </a:lnTo>
                    <a:lnTo>
                      <a:pt x="122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28"/>
              <p:cNvSpPr/>
              <p:nvPr/>
            </p:nvSpPr>
            <p:spPr>
              <a:xfrm>
                <a:off x="6504240"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28"/>
              <p:cNvSpPr/>
              <p:nvPr/>
            </p:nvSpPr>
            <p:spPr>
              <a:xfrm>
                <a:off x="6448669"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28"/>
              <p:cNvSpPr/>
              <p:nvPr/>
            </p:nvSpPr>
            <p:spPr>
              <a:xfrm>
                <a:off x="6386148" y="4832401"/>
                <a:ext cx="62546" cy="55590"/>
              </a:xfrm>
              <a:custGeom>
                <a:rect b="b" l="l" r="r" t="t"/>
                <a:pathLst>
                  <a:path extrusionOk="0" h="10884" w="12246">
                    <a:moveTo>
                      <a:pt x="1" y="0"/>
                    </a:moveTo>
                    <a:lnTo>
                      <a:pt x="1"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28"/>
              <p:cNvSpPr/>
              <p:nvPr/>
            </p:nvSpPr>
            <p:spPr>
              <a:xfrm>
                <a:off x="6337521"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28"/>
              <p:cNvSpPr/>
              <p:nvPr/>
            </p:nvSpPr>
            <p:spPr>
              <a:xfrm>
                <a:off x="6281950"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28"/>
              <p:cNvSpPr/>
              <p:nvPr/>
            </p:nvSpPr>
            <p:spPr>
              <a:xfrm>
                <a:off x="6219430" y="4832401"/>
                <a:ext cx="62546" cy="55590"/>
              </a:xfrm>
              <a:custGeom>
                <a:rect b="b" l="l" r="r" t="t"/>
                <a:pathLst>
                  <a:path extrusionOk="0" h="10884" w="12246">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28"/>
              <p:cNvSpPr/>
              <p:nvPr/>
            </p:nvSpPr>
            <p:spPr>
              <a:xfrm>
                <a:off x="705996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28"/>
              <p:cNvSpPr/>
              <p:nvPr/>
            </p:nvSpPr>
            <p:spPr>
              <a:xfrm>
                <a:off x="7004396"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28"/>
              <p:cNvSpPr/>
              <p:nvPr/>
            </p:nvSpPr>
            <p:spPr>
              <a:xfrm>
                <a:off x="6948824" y="4769881"/>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28"/>
              <p:cNvSpPr/>
              <p:nvPr/>
            </p:nvSpPr>
            <p:spPr>
              <a:xfrm>
                <a:off x="6893248"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28"/>
              <p:cNvSpPr/>
              <p:nvPr/>
            </p:nvSpPr>
            <p:spPr>
              <a:xfrm>
                <a:off x="6837677"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28"/>
              <p:cNvSpPr/>
              <p:nvPr/>
            </p:nvSpPr>
            <p:spPr>
              <a:xfrm>
                <a:off x="6782101"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28"/>
              <p:cNvSpPr/>
              <p:nvPr/>
            </p:nvSpPr>
            <p:spPr>
              <a:xfrm>
                <a:off x="6719586" y="4769881"/>
                <a:ext cx="62541" cy="62546"/>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28"/>
              <p:cNvSpPr/>
              <p:nvPr/>
            </p:nvSpPr>
            <p:spPr>
              <a:xfrm>
                <a:off x="6670963" y="4769881"/>
                <a:ext cx="48644" cy="62546"/>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28"/>
              <p:cNvSpPr/>
              <p:nvPr/>
            </p:nvSpPr>
            <p:spPr>
              <a:xfrm>
                <a:off x="661538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28"/>
              <p:cNvSpPr/>
              <p:nvPr/>
            </p:nvSpPr>
            <p:spPr>
              <a:xfrm>
                <a:off x="6552862" y="4769881"/>
                <a:ext cx="62552" cy="62546"/>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28"/>
              <p:cNvSpPr/>
              <p:nvPr/>
            </p:nvSpPr>
            <p:spPr>
              <a:xfrm>
                <a:off x="6504240"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28"/>
              <p:cNvSpPr/>
              <p:nvPr/>
            </p:nvSpPr>
            <p:spPr>
              <a:xfrm>
                <a:off x="6448669"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28"/>
              <p:cNvSpPr/>
              <p:nvPr/>
            </p:nvSpPr>
            <p:spPr>
              <a:xfrm>
                <a:off x="6386148" y="4769881"/>
                <a:ext cx="62546" cy="62546"/>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28"/>
              <p:cNvSpPr/>
              <p:nvPr/>
            </p:nvSpPr>
            <p:spPr>
              <a:xfrm>
                <a:off x="6337521"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28"/>
              <p:cNvSpPr/>
              <p:nvPr/>
            </p:nvSpPr>
            <p:spPr>
              <a:xfrm>
                <a:off x="6281950"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28"/>
              <p:cNvSpPr/>
              <p:nvPr/>
            </p:nvSpPr>
            <p:spPr>
              <a:xfrm>
                <a:off x="6219430" y="4769881"/>
                <a:ext cx="62546" cy="62546"/>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28"/>
              <p:cNvSpPr/>
              <p:nvPr/>
            </p:nvSpPr>
            <p:spPr>
              <a:xfrm>
                <a:off x="705996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28"/>
              <p:cNvSpPr/>
              <p:nvPr/>
            </p:nvSpPr>
            <p:spPr>
              <a:xfrm>
                <a:off x="7004396"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28"/>
              <p:cNvSpPr/>
              <p:nvPr/>
            </p:nvSpPr>
            <p:spPr>
              <a:xfrm>
                <a:off x="6948824" y="4721253"/>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28"/>
              <p:cNvSpPr/>
              <p:nvPr/>
            </p:nvSpPr>
            <p:spPr>
              <a:xfrm>
                <a:off x="6893248"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28"/>
              <p:cNvSpPr/>
              <p:nvPr/>
            </p:nvSpPr>
            <p:spPr>
              <a:xfrm>
                <a:off x="6837677"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28"/>
              <p:cNvSpPr/>
              <p:nvPr/>
            </p:nvSpPr>
            <p:spPr>
              <a:xfrm>
                <a:off x="6782101"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28"/>
              <p:cNvSpPr/>
              <p:nvPr/>
            </p:nvSpPr>
            <p:spPr>
              <a:xfrm>
                <a:off x="6719586" y="4721253"/>
                <a:ext cx="62541" cy="48649"/>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28"/>
              <p:cNvSpPr/>
              <p:nvPr/>
            </p:nvSpPr>
            <p:spPr>
              <a:xfrm>
                <a:off x="6670963" y="4721253"/>
                <a:ext cx="48644" cy="48649"/>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28"/>
              <p:cNvSpPr/>
              <p:nvPr/>
            </p:nvSpPr>
            <p:spPr>
              <a:xfrm>
                <a:off x="661538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28"/>
              <p:cNvSpPr/>
              <p:nvPr/>
            </p:nvSpPr>
            <p:spPr>
              <a:xfrm>
                <a:off x="6552862" y="4721253"/>
                <a:ext cx="62552" cy="48649"/>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28"/>
              <p:cNvSpPr/>
              <p:nvPr/>
            </p:nvSpPr>
            <p:spPr>
              <a:xfrm>
                <a:off x="6504240"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28"/>
              <p:cNvSpPr/>
              <p:nvPr/>
            </p:nvSpPr>
            <p:spPr>
              <a:xfrm>
                <a:off x="6448669"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28"/>
              <p:cNvSpPr/>
              <p:nvPr/>
            </p:nvSpPr>
            <p:spPr>
              <a:xfrm>
                <a:off x="6386148" y="4721253"/>
                <a:ext cx="62546" cy="48649"/>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28"/>
              <p:cNvSpPr/>
              <p:nvPr/>
            </p:nvSpPr>
            <p:spPr>
              <a:xfrm>
                <a:off x="6337521"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28"/>
              <p:cNvSpPr/>
              <p:nvPr/>
            </p:nvSpPr>
            <p:spPr>
              <a:xfrm>
                <a:off x="6281950"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28"/>
              <p:cNvSpPr/>
              <p:nvPr/>
            </p:nvSpPr>
            <p:spPr>
              <a:xfrm>
                <a:off x="6219430" y="4721253"/>
                <a:ext cx="62546" cy="48649"/>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28"/>
              <p:cNvSpPr/>
              <p:nvPr/>
            </p:nvSpPr>
            <p:spPr>
              <a:xfrm>
                <a:off x="705996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28"/>
              <p:cNvSpPr/>
              <p:nvPr/>
            </p:nvSpPr>
            <p:spPr>
              <a:xfrm>
                <a:off x="7004396"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28"/>
              <p:cNvSpPr/>
              <p:nvPr/>
            </p:nvSpPr>
            <p:spPr>
              <a:xfrm>
                <a:off x="6948824"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28"/>
              <p:cNvSpPr/>
              <p:nvPr/>
            </p:nvSpPr>
            <p:spPr>
              <a:xfrm>
                <a:off x="6893248"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28"/>
              <p:cNvSpPr/>
              <p:nvPr/>
            </p:nvSpPr>
            <p:spPr>
              <a:xfrm>
                <a:off x="6837677"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28"/>
              <p:cNvSpPr/>
              <p:nvPr/>
            </p:nvSpPr>
            <p:spPr>
              <a:xfrm>
                <a:off x="6782101"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28"/>
              <p:cNvSpPr/>
              <p:nvPr/>
            </p:nvSpPr>
            <p:spPr>
              <a:xfrm>
                <a:off x="6719586" y="4665677"/>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28"/>
              <p:cNvSpPr/>
              <p:nvPr/>
            </p:nvSpPr>
            <p:spPr>
              <a:xfrm>
                <a:off x="6670963" y="4665677"/>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28"/>
              <p:cNvSpPr/>
              <p:nvPr/>
            </p:nvSpPr>
            <p:spPr>
              <a:xfrm>
                <a:off x="661538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28"/>
              <p:cNvSpPr/>
              <p:nvPr/>
            </p:nvSpPr>
            <p:spPr>
              <a:xfrm>
                <a:off x="6552862" y="4665677"/>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28"/>
              <p:cNvSpPr/>
              <p:nvPr/>
            </p:nvSpPr>
            <p:spPr>
              <a:xfrm>
                <a:off x="6504240"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28"/>
              <p:cNvSpPr/>
              <p:nvPr/>
            </p:nvSpPr>
            <p:spPr>
              <a:xfrm>
                <a:off x="6448669"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28"/>
              <p:cNvSpPr/>
              <p:nvPr/>
            </p:nvSpPr>
            <p:spPr>
              <a:xfrm>
                <a:off x="6386148" y="4665677"/>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28"/>
              <p:cNvSpPr/>
              <p:nvPr/>
            </p:nvSpPr>
            <p:spPr>
              <a:xfrm>
                <a:off x="6337521"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28"/>
              <p:cNvSpPr/>
              <p:nvPr/>
            </p:nvSpPr>
            <p:spPr>
              <a:xfrm>
                <a:off x="6281950"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28"/>
              <p:cNvSpPr/>
              <p:nvPr/>
            </p:nvSpPr>
            <p:spPr>
              <a:xfrm>
                <a:off x="6219430" y="4665677"/>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28"/>
              <p:cNvSpPr/>
              <p:nvPr/>
            </p:nvSpPr>
            <p:spPr>
              <a:xfrm>
                <a:off x="705996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28"/>
              <p:cNvSpPr/>
              <p:nvPr/>
            </p:nvSpPr>
            <p:spPr>
              <a:xfrm>
                <a:off x="7004396"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28"/>
              <p:cNvSpPr/>
              <p:nvPr/>
            </p:nvSpPr>
            <p:spPr>
              <a:xfrm>
                <a:off x="6948824" y="4603162"/>
                <a:ext cx="55595" cy="62541"/>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28"/>
              <p:cNvSpPr/>
              <p:nvPr/>
            </p:nvSpPr>
            <p:spPr>
              <a:xfrm>
                <a:off x="6893248"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28"/>
              <p:cNvSpPr/>
              <p:nvPr/>
            </p:nvSpPr>
            <p:spPr>
              <a:xfrm>
                <a:off x="6837677"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28"/>
              <p:cNvSpPr/>
              <p:nvPr/>
            </p:nvSpPr>
            <p:spPr>
              <a:xfrm>
                <a:off x="6782101"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28"/>
              <p:cNvSpPr/>
              <p:nvPr/>
            </p:nvSpPr>
            <p:spPr>
              <a:xfrm>
                <a:off x="6719586" y="4603162"/>
                <a:ext cx="62541" cy="62541"/>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28"/>
              <p:cNvSpPr/>
              <p:nvPr/>
            </p:nvSpPr>
            <p:spPr>
              <a:xfrm>
                <a:off x="6670963" y="4603162"/>
                <a:ext cx="48644" cy="62541"/>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28"/>
              <p:cNvSpPr/>
              <p:nvPr/>
            </p:nvSpPr>
            <p:spPr>
              <a:xfrm>
                <a:off x="661538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28"/>
              <p:cNvSpPr/>
              <p:nvPr/>
            </p:nvSpPr>
            <p:spPr>
              <a:xfrm>
                <a:off x="6552862" y="4603162"/>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28"/>
              <p:cNvSpPr/>
              <p:nvPr/>
            </p:nvSpPr>
            <p:spPr>
              <a:xfrm>
                <a:off x="6504240"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28"/>
              <p:cNvSpPr/>
              <p:nvPr/>
            </p:nvSpPr>
            <p:spPr>
              <a:xfrm>
                <a:off x="6448669"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28"/>
              <p:cNvSpPr/>
              <p:nvPr/>
            </p:nvSpPr>
            <p:spPr>
              <a:xfrm>
                <a:off x="6386148" y="4603162"/>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28"/>
              <p:cNvSpPr/>
              <p:nvPr/>
            </p:nvSpPr>
            <p:spPr>
              <a:xfrm>
                <a:off x="6337521"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28"/>
              <p:cNvSpPr/>
              <p:nvPr/>
            </p:nvSpPr>
            <p:spPr>
              <a:xfrm>
                <a:off x="6281950"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28"/>
              <p:cNvSpPr/>
              <p:nvPr/>
            </p:nvSpPr>
            <p:spPr>
              <a:xfrm>
                <a:off x="6219430" y="4603162"/>
                <a:ext cx="62546" cy="62541"/>
              </a:xfrm>
              <a:custGeom>
                <a:rect b="b" l="l" r="r" t="t"/>
                <a:pathLst>
                  <a:path extrusionOk="0" h="12245" w="12246">
                    <a:moveTo>
                      <a:pt x="0" y="0"/>
                    </a:moveTo>
                    <a:lnTo>
                      <a:pt x="0" y="12245"/>
                    </a:lnTo>
                    <a:lnTo>
                      <a:pt x="12245" y="12245"/>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28"/>
              <p:cNvSpPr/>
              <p:nvPr/>
            </p:nvSpPr>
            <p:spPr>
              <a:xfrm>
                <a:off x="705996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28"/>
              <p:cNvSpPr/>
              <p:nvPr/>
            </p:nvSpPr>
            <p:spPr>
              <a:xfrm>
                <a:off x="7004396"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28"/>
              <p:cNvSpPr/>
              <p:nvPr/>
            </p:nvSpPr>
            <p:spPr>
              <a:xfrm>
                <a:off x="6948824" y="4554534"/>
                <a:ext cx="55595" cy="48649"/>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28"/>
              <p:cNvSpPr/>
              <p:nvPr/>
            </p:nvSpPr>
            <p:spPr>
              <a:xfrm>
                <a:off x="6893248"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28"/>
              <p:cNvSpPr/>
              <p:nvPr/>
            </p:nvSpPr>
            <p:spPr>
              <a:xfrm>
                <a:off x="6837677"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28"/>
              <p:cNvSpPr/>
              <p:nvPr/>
            </p:nvSpPr>
            <p:spPr>
              <a:xfrm>
                <a:off x="6782101"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28"/>
              <p:cNvSpPr/>
              <p:nvPr/>
            </p:nvSpPr>
            <p:spPr>
              <a:xfrm>
                <a:off x="6719586" y="4554534"/>
                <a:ext cx="62541" cy="48649"/>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28"/>
              <p:cNvSpPr/>
              <p:nvPr/>
            </p:nvSpPr>
            <p:spPr>
              <a:xfrm>
                <a:off x="6670963" y="4554534"/>
                <a:ext cx="48644" cy="48649"/>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28"/>
              <p:cNvSpPr/>
              <p:nvPr/>
            </p:nvSpPr>
            <p:spPr>
              <a:xfrm>
                <a:off x="661538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28"/>
              <p:cNvSpPr/>
              <p:nvPr/>
            </p:nvSpPr>
            <p:spPr>
              <a:xfrm>
                <a:off x="6552862" y="4554534"/>
                <a:ext cx="62552" cy="48649"/>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28"/>
              <p:cNvSpPr/>
              <p:nvPr/>
            </p:nvSpPr>
            <p:spPr>
              <a:xfrm>
                <a:off x="6504240"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28"/>
              <p:cNvSpPr/>
              <p:nvPr/>
            </p:nvSpPr>
            <p:spPr>
              <a:xfrm>
                <a:off x="6448669"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28"/>
              <p:cNvSpPr/>
              <p:nvPr/>
            </p:nvSpPr>
            <p:spPr>
              <a:xfrm>
                <a:off x="6386148" y="4554534"/>
                <a:ext cx="62546" cy="48649"/>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28"/>
              <p:cNvSpPr/>
              <p:nvPr/>
            </p:nvSpPr>
            <p:spPr>
              <a:xfrm>
                <a:off x="6337521"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28"/>
              <p:cNvSpPr/>
              <p:nvPr/>
            </p:nvSpPr>
            <p:spPr>
              <a:xfrm>
                <a:off x="6281950"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28"/>
              <p:cNvSpPr/>
              <p:nvPr/>
            </p:nvSpPr>
            <p:spPr>
              <a:xfrm>
                <a:off x="6219430" y="4554534"/>
                <a:ext cx="62546" cy="48649"/>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28"/>
              <p:cNvSpPr/>
              <p:nvPr/>
            </p:nvSpPr>
            <p:spPr>
              <a:xfrm>
                <a:off x="705996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28"/>
              <p:cNvSpPr/>
              <p:nvPr/>
            </p:nvSpPr>
            <p:spPr>
              <a:xfrm>
                <a:off x="7115543" y="4776825"/>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28"/>
              <p:cNvSpPr/>
              <p:nvPr/>
            </p:nvSpPr>
            <p:spPr>
              <a:xfrm>
                <a:off x="7115543" y="4728197"/>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28"/>
              <p:cNvSpPr/>
              <p:nvPr/>
            </p:nvSpPr>
            <p:spPr>
              <a:xfrm>
                <a:off x="7115543" y="466567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28"/>
              <p:cNvSpPr/>
              <p:nvPr/>
            </p:nvSpPr>
            <p:spPr>
              <a:xfrm>
                <a:off x="7115543" y="4610106"/>
                <a:ext cx="55595" cy="55595"/>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28"/>
              <p:cNvSpPr/>
              <p:nvPr/>
            </p:nvSpPr>
            <p:spPr>
              <a:xfrm>
                <a:off x="7115543" y="4561478"/>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28"/>
              <p:cNvSpPr/>
              <p:nvPr/>
            </p:nvSpPr>
            <p:spPr>
              <a:xfrm>
                <a:off x="7004396"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28"/>
              <p:cNvSpPr/>
              <p:nvPr/>
            </p:nvSpPr>
            <p:spPr>
              <a:xfrm>
                <a:off x="6948824"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28"/>
              <p:cNvSpPr/>
              <p:nvPr/>
            </p:nvSpPr>
            <p:spPr>
              <a:xfrm>
                <a:off x="6893248"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28"/>
              <p:cNvSpPr/>
              <p:nvPr/>
            </p:nvSpPr>
            <p:spPr>
              <a:xfrm>
                <a:off x="6837677" y="4498958"/>
                <a:ext cx="55595" cy="5560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28"/>
              <p:cNvSpPr/>
              <p:nvPr/>
            </p:nvSpPr>
            <p:spPr>
              <a:xfrm>
                <a:off x="6782101"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28"/>
              <p:cNvSpPr/>
              <p:nvPr/>
            </p:nvSpPr>
            <p:spPr>
              <a:xfrm>
                <a:off x="6719586" y="4498958"/>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28"/>
              <p:cNvSpPr/>
              <p:nvPr/>
            </p:nvSpPr>
            <p:spPr>
              <a:xfrm>
                <a:off x="6670963" y="4498958"/>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28"/>
              <p:cNvSpPr/>
              <p:nvPr/>
            </p:nvSpPr>
            <p:spPr>
              <a:xfrm>
                <a:off x="661538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28"/>
              <p:cNvSpPr/>
              <p:nvPr/>
            </p:nvSpPr>
            <p:spPr>
              <a:xfrm>
                <a:off x="6552862" y="4498958"/>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28"/>
              <p:cNvSpPr/>
              <p:nvPr/>
            </p:nvSpPr>
            <p:spPr>
              <a:xfrm>
                <a:off x="6504240"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28"/>
              <p:cNvSpPr/>
              <p:nvPr/>
            </p:nvSpPr>
            <p:spPr>
              <a:xfrm>
                <a:off x="6448669"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28"/>
              <p:cNvSpPr/>
              <p:nvPr/>
            </p:nvSpPr>
            <p:spPr>
              <a:xfrm>
                <a:off x="6386148" y="4498958"/>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28"/>
              <p:cNvSpPr/>
              <p:nvPr/>
            </p:nvSpPr>
            <p:spPr>
              <a:xfrm>
                <a:off x="6337521"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28"/>
              <p:cNvSpPr/>
              <p:nvPr/>
            </p:nvSpPr>
            <p:spPr>
              <a:xfrm>
                <a:off x="6281950"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28"/>
              <p:cNvSpPr/>
              <p:nvPr/>
            </p:nvSpPr>
            <p:spPr>
              <a:xfrm>
                <a:off x="6219430" y="4498958"/>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28"/>
              <p:cNvSpPr/>
              <p:nvPr/>
            </p:nvSpPr>
            <p:spPr>
              <a:xfrm>
                <a:off x="6552862" y="4436437"/>
                <a:ext cx="62552" cy="62546"/>
              </a:xfrm>
              <a:custGeom>
                <a:rect b="b" l="l" r="r" t="t"/>
                <a:pathLst>
                  <a:path extrusionOk="0" h="12246" w="12247">
                    <a:moveTo>
                      <a:pt x="1" y="1"/>
                    </a:moveTo>
                    <a:lnTo>
                      <a:pt x="1" y="12246"/>
                    </a:lnTo>
                    <a:lnTo>
                      <a:pt x="12247" y="12246"/>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28"/>
              <p:cNvSpPr/>
              <p:nvPr/>
            </p:nvSpPr>
            <p:spPr>
              <a:xfrm>
                <a:off x="6504240"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28"/>
              <p:cNvSpPr/>
              <p:nvPr/>
            </p:nvSpPr>
            <p:spPr>
              <a:xfrm>
                <a:off x="6448669"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28"/>
              <p:cNvSpPr/>
              <p:nvPr/>
            </p:nvSpPr>
            <p:spPr>
              <a:xfrm>
                <a:off x="6386148" y="4436437"/>
                <a:ext cx="62546" cy="62546"/>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28"/>
              <p:cNvSpPr/>
              <p:nvPr/>
            </p:nvSpPr>
            <p:spPr>
              <a:xfrm>
                <a:off x="6337521"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28"/>
              <p:cNvSpPr/>
              <p:nvPr/>
            </p:nvSpPr>
            <p:spPr>
              <a:xfrm>
                <a:off x="6281950"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28"/>
              <p:cNvSpPr/>
              <p:nvPr/>
            </p:nvSpPr>
            <p:spPr>
              <a:xfrm>
                <a:off x="6219430" y="4436437"/>
                <a:ext cx="62546" cy="62546"/>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28"/>
              <p:cNvSpPr/>
              <p:nvPr/>
            </p:nvSpPr>
            <p:spPr>
              <a:xfrm>
                <a:off x="6552862" y="4387810"/>
                <a:ext cx="62552" cy="48649"/>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28"/>
              <p:cNvSpPr/>
              <p:nvPr/>
            </p:nvSpPr>
            <p:spPr>
              <a:xfrm>
                <a:off x="6504240"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28"/>
              <p:cNvSpPr/>
              <p:nvPr/>
            </p:nvSpPr>
            <p:spPr>
              <a:xfrm>
                <a:off x="6448669" y="4387810"/>
                <a:ext cx="55595" cy="48649"/>
              </a:xfrm>
              <a:custGeom>
                <a:rect b="b" l="l" r="r" t="t"/>
                <a:pathLst>
                  <a:path extrusionOk="0" h="9525" w="10885">
                    <a:moveTo>
                      <a:pt x="0" y="1"/>
                    </a:moveTo>
                    <a:lnTo>
                      <a:pt x="0" y="9525"/>
                    </a:lnTo>
                    <a:lnTo>
                      <a:pt x="10885" y="952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28"/>
              <p:cNvSpPr/>
              <p:nvPr/>
            </p:nvSpPr>
            <p:spPr>
              <a:xfrm>
                <a:off x="6386148" y="4387810"/>
                <a:ext cx="62546" cy="48649"/>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28"/>
              <p:cNvSpPr/>
              <p:nvPr/>
            </p:nvSpPr>
            <p:spPr>
              <a:xfrm>
                <a:off x="6337521"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28"/>
              <p:cNvSpPr/>
              <p:nvPr/>
            </p:nvSpPr>
            <p:spPr>
              <a:xfrm>
                <a:off x="6281950" y="4387810"/>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28"/>
              <p:cNvSpPr/>
              <p:nvPr/>
            </p:nvSpPr>
            <p:spPr>
              <a:xfrm>
                <a:off x="6219430" y="4387810"/>
                <a:ext cx="62546" cy="48649"/>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28"/>
              <p:cNvSpPr/>
              <p:nvPr/>
            </p:nvSpPr>
            <p:spPr>
              <a:xfrm>
                <a:off x="6163859" y="4387810"/>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28"/>
              <p:cNvSpPr/>
              <p:nvPr/>
            </p:nvSpPr>
            <p:spPr>
              <a:xfrm>
                <a:off x="6163859" y="4450330"/>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28"/>
              <p:cNvSpPr/>
              <p:nvPr/>
            </p:nvSpPr>
            <p:spPr>
              <a:xfrm>
                <a:off x="6163859"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28"/>
              <p:cNvSpPr/>
              <p:nvPr/>
            </p:nvSpPr>
            <p:spPr>
              <a:xfrm>
                <a:off x="6163859" y="4554534"/>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28"/>
              <p:cNvSpPr/>
              <p:nvPr/>
            </p:nvSpPr>
            <p:spPr>
              <a:xfrm>
                <a:off x="6163859" y="4610106"/>
                <a:ext cx="55595" cy="55595"/>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28"/>
              <p:cNvSpPr/>
              <p:nvPr/>
            </p:nvSpPr>
            <p:spPr>
              <a:xfrm>
                <a:off x="6163859"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28"/>
              <p:cNvSpPr/>
              <p:nvPr/>
            </p:nvSpPr>
            <p:spPr>
              <a:xfrm>
                <a:off x="6163859" y="4721253"/>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28"/>
              <p:cNvSpPr/>
              <p:nvPr/>
            </p:nvSpPr>
            <p:spPr>
              <a:xfrm>
                <a:off x="6163859" y="4776825"/>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28"/>
              <p:cNvSpPr/>
              <p:nvPr/>
            </p:nvSpPr>
            <p:spPr>
              <a:xfrm>
                <a:off x="6552862" y="4325295"/>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28"/>
              <p:cNvSpPr/>
              <p:nvPr/>
            </p:nvSpPr>
            <p:spPr>
              <a:xfrm>
                <a:off x="6504240"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28"/>
              <p:cNvSpPr/>
              <p:nvPr/>
            </p:nvSpPr>
            <p:spPr>
              <a:xfrm>
                <a:off x="6448669"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28"/>
              <p:cNvSpPr/>
              <p:nvPr/>
            </p:nvSpPr>
            <p:spPr>
              <a:xfrm>
                <a:off x="6386148" y="4325295"/>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28"/>
              <p:cNvSpPr/>
              <p:nvPr/>
            </p:nvSpPr>
            <p:spPr>
              <a:xfrm>
                <a:off x="6337521"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28"/>
              <p:cNvSpPr/>
              <p:nvPr/>
            </p:nvSpPr>
            <p:spPr>
              <a:xfrm>
                <a:off x="6281950"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28"/>
              <p:cNvSpPr/>
              <p:nvPr/>
            </p:nvSpPr>
            <p:spPr>
              <a:xfrm>
                <a:off x="6219430" y="4325295"/>
                <a:ext cx="62546" cy="62541"/>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28"/>
            <p:cNvGrpSpPr/>
            <p:nvPr/>
          </p:nvGrpSpPr>
          <p:grpSpPr>
            <a:xfrm flipH="1">
              <a:off x="0" y="1474590"/>
              <a:ext cx="9144000" cy="3853085"/>
              <a:chOff x="0" y="1474590"/>
              <a:chExt cx="9144000" cy="3853085"/>
            </a:xfrm>
          </p:grpSpPr>
          <p:sp>
            <p:nvSpPr>
              <p:cNvPr id="6283" name="Google Shape;6283;p28"/>
              <p:cNvSpPr/>
              <p:nvPr/>
            </p:nvSpPr>
            <p:spPr>
              <a:xfrm>
                <a:off x="0" y="4025575"/>
                <a:ext cx="91440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28"/>
              <p:cNvSpPr/>
              <p:nvPr/>
            </p:nvSpPr>
            <p:spPr>
              <a:xfrm>
                <a:off x="0" y="4598775"/>
                <a:ext cx="91440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28"/>
              <p:cNvSpPr/>
              <p:nvPr/>
            </p:nvSpPr>
            <p:spPr>
              <a:xfrm>
                <a:off x="0" y="4760675"/>
                <a:ext cx="91440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28"/>
              <p:cNvSpPr/>
              <p:nvPr/>
            </p:nvSpPr>
            <p:spPr>
              <a:xfrm>
                <a:off x="0" y="1475275"/>
                <a:ext cx="16116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28"/>
              <p:cNvSpPr/>
              <p:nvPr/>
            </p:nvSpPr>
            <p:spPr>
              <a:xfrm>
                <a:off x="0" y="2048475"/>
                <a:ext cx="16116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28"/>
              <p:cNvSpPr/>
              <p:nvPr/>
            </p:nvSpPr>
            <p:spPr>
              <a:xfrm>
                <a:off x="0" y="2204175"/>
                <a:ext cx="1611600" cy="18213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9" name="Google Shape;6289;p28"/>
              <p:cNvGrpSpPr/>
              <p:nvPr/>
            </p:nvGrpSpPr>
            <p:grpSpPr>
              <a:xfrm>
                <a:off x="514651" y="1474590"/>
                <a:ext cx="582277" cy="2550888"/>
                <a:chOff x="573900" y="1154950"/>
                <a:chExt cx="538000" cy="2396100"/>
              </a:xfrm>
            </p:grpSpPr>
            <p:sp>
              <p:nvSpPr>
                <p:cNvPr id="6290" name="Google Shape;6290;p28"/>
                <p:cNvSpPr/>
                <p:nvPr/>
              </p:nvSpPr>
              <p:spPr>
                <a:xfrm>
                  <a:off x="573900" y="1154950"/>
                  <a:ext cx="71700" cy="239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28"/>
                <p:cNvSpPr/>
                <p:nvPr/>
              </p:nvSpPr>
              <p:spPr>
                <a:xfrm>
                  <a:off x="1040200" y="1154950"/>
                  <a:ext cx="71700" cy="239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28"/>
                <p:cNvSpPr/>
                <p:nvPr/>
              </p:nvSpPr>
              <p:spPr>
                <a:xfrm>
                  <a:off x="595400" y="137738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28"/>
                <p:cNvSpPr/>
                <p:nvPr/>
              </p:nvSpPr>
              <p:spPr>
                <a:xfrm>
                  <a:off x="595400" y="175401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28"/>
                <p:cNvSpPr/>
                <p:nvPr/>
              </p:nvSpPr>
              <p:spPr>
                <a:xfrm>
                  <a:off x="613325" y="213063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28"/>
                <p:cNvSpPr/>
                <p:nvPr/>
              </p:nvSpPr>
              <p:spPr>
                <a:xfrm>
                  <a:off x="595400" y="250726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28"/>
                <p:cNvSpPr/>
                <p:nvPr/>
              </p:nvSpPr>
              <p:spPr>
                <a:xfrm>
                  <a:off x="595400" y="288388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28"/>
                <p:cNvSpPr/>
                <p:nvPr/>
              </p:nvSpPr>
              <p:spPr>
                <a:xfrm>
                  <a:off x="613325" y="326051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98" name="Google Shape;6298;p28"/>
            <p:cNvSpPr/>
            <p:nvPr/>
          </p:nvSpPr>
          <p:spPr>
            <a:xfrm>
              <a:off x="4159775" y="4005175"/>
              <a:ext cx="1250700" cy="1322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BLANK_1_1_1">
    <p:spTree>
      <p:nvGrpSpPr>
        <p:cNvPr id="6299" name="Shape 6299"/>
        <p:cNvGrpSpPr/>
        <p:nvPr/>
      </p:nvGrpSpPr>
      <p:grpSpPr>
        <a:xfrm>
          <a:off x="0" y="0"/>
          <a:ext cx="0" cy="0"/>
          <a:chOff x="0" y="0"/>
          <a:chExt cx="0" cy="0"/>
        </a:xfrm>
      </p:grpSpPr>
      <p:grpSp>
        <p:nvGrpSpPr>
          <p:cNvPr id="6300" name="Google Shape;6300;p29"/>
          <p:cNvGrpSpPr/>
          <p:nvPr/>
        </p:nvGrpSpPr>
        <p:grpSpPr>
          <a:xfrm flipH="1">
            <a:off x="8293513" y="2942503"/>
            <a:ext cx="1443946" cy="721968"/>
            <a:chOff x="311697" y="-12"/>
            <a:chExt cx="4437449" cy="2218709"/>
          </a:xfrm>
        </p:grpSpPr>
        <p:sp>
          <p:nvSpPr>
            <p:cNvPr id="6301" name="Google Shape;6301;p29"/>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29"/>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29"/>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29"/>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29"/>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29"/>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29"/>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29"/>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29"/>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29"/>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29"/>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29"/>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29"/>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29"/>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29"/>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29"/>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29"/>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29"/>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29"/>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29"/>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29"/>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29"/>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29"/>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29"/>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29"/>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29"/>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29"/>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29"/>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29"/>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29"/>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29"/>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29"/>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29"/>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29"/>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29"/>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29"/>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29"/>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29"/>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29"/>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29"/>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29"/>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29"/>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29"/>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29"/>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29"/>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29"/>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29"/>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29"/>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29"/>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29"/>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29"/>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29"/>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29"/>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29"/>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29"/>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29"/>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29"/>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29"/>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29"/>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29"/>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29"/>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29"/>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29"/>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29"/>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29"/>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29"/>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29"/>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29"/>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29"/>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29"/>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29"/>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29"/>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29"/>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29"/>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29"/>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29"/>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29"/>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29"/>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29"/>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29"/>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29"/>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29"/>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29"/>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29"/>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29"/>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29"/>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29"/>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29"/>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29"/>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29"/>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29"/>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29"/>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29"/>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29"/>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29"/>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29"/>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29"/>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29"/>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29"/>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29"/>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29"/>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29"/>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29"/>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29"/>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29"/>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29"/>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29"/>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29"/>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29"/>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29"/>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29"/>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29"/>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29"/>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29"/>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29"/>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29"/>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29"/>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29"/>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29"/>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29"/>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29"/>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29"/>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29"/>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29"/>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29"/>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29"/>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29"/>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29"/>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29"/>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29"/>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29"/>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29"/>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29"/>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29"/>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29"/>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29"/>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29"/>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29"/>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29"/>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29"/>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29"/>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29"/>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29"/>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29"/>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29"/>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29"/>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29"/>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29"/>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29"/>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29"/>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29"/>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29"/>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29"/>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29"/>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29"/>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29"/>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29"/>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29"/>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29"/>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29"/>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29"/>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29"/>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29"/>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29"/>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29"/>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29"/>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29"/>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29"/>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29"/>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29"/>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29"/>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29"/>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29"/>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29"/>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29"/>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29"/>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29"/>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29"/>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29"/>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29"/>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29"/>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29"/>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29"/>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29"/>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29"/>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29"/>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29"/>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29"/>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29"/>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29"/>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29"/>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29"/>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29"/>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29"/>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29"/>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29"/>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29"/>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29"/>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29"/>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29"/>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29"/>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29"/>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29"/>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29"/>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29"/>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29"/>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29"/>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29"/>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29"/>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29"/>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29"/>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29"/>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29"/>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29"/>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29"/>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29"/>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29"/>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29"/>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29"/>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29"/>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29"/>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29"/>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29"/>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29"/>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29"/>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29"/>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29"/>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29"/>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29"/>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29"/>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29"/>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29"/>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29"/>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29"/>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29"/>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29"/>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29"/>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29"/>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29"/>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29"/>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29"/>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29"/>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29"/>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29"/>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29"/>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29"/>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29"/>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29"/>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29"/>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29"/>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29"/>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29"/>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29"/>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29"/>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29"/>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29"/>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29"/>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29"/>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29"/>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29"/>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29"/>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29"/>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29"/>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29"/>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29"/>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29"/>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29"/>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29"/>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29"/>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29"/>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29"/>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29"/>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29"/>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29"/>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29"/>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29"/>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29"/>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29"/>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29"/>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29"/>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29"/>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29"/>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29"/>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29"/>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29"/>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29"/>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29"/>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29"/>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29"/>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29"/>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29"/>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29"/>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29"/>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29"/>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29"/>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29"/>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29"/>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29"/>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29"/>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29"/>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29"/>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29"/>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29"/>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29"/>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29"/>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29"/>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29"/>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29"/>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29"/>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29"/>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29"/>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29"/>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29"/>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29"/>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29"/>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29"/>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29"/>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29"/>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29"/>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29"/>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29"/>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29"/>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29"/>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29"/>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29"/>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29"/>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29"/>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29"/>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29"/>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29"/>
          <p:cNvGrpSpPr/>
          <p:nvPr/>
        </p:nvGrpSpPr>
        <p:grpSpPr>
          <a:xfrm flipH="1">
            <a:off x="-1055437" y="935378"/>
            <a:ext cx="1443946" cy="721968"/>
            <a:chOff x="311697" y="-12"/>
            <a:chExt cx="4437449" cy="2218709"/>
          </a:xfrm>
        </p:grpSpPr>
        <p:sp>
          <p:nvSpPr>
            <p:cNvPr id="6631" name="Google Shape;6631;p29"/>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29"/>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29"/>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29"/>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29"/>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29"/>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29"/>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29"/>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29"/>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29"/>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29"/>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29"/>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29"/>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29"/>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29"/>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29"/>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29"/>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29"/>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29"/>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29"/>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29"/>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29"/>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29"/>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29"/>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29"/>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29"/>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29"/>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29"/>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29"/>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29"/>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29"/>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29"/>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29"/>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29"/>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29"/>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29"/>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29"/>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29"/>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29"/>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29"/>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29"/>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29"/>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29"/>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29"/>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29"/>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29"/>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29"/>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29"/>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29"/>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29"/>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29"/>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29"/>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29"/>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29"/>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29"/>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29"/>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29"/>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29"/>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29"/>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29"/>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29"/>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29"/>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29"/>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29"/>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29"/>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29"/>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29"/>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29"/>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29"/>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29"/>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29"/>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29"/>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29"/>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29"/>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29"/>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29"/>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29"/>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29"/>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29"/>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29"/>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29"/>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29"/>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29"/>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29"/>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29"/>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29"/>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29"/>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29"/>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29"/>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29"/>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29"/>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29"/>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29"/>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29"/>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29"/>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29"/>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29"/>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29"/>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29"/>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29"/>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29"/>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29"/>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29"/>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29"/>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29"/>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29"/>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29"/>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29"/>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29"/>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29"/>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29"/>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29"/>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29"/>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29"/>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29"/>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29"/>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29"/>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29"/>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29"/>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29"/>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29"/>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29"/>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29"/>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29"/>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29"/>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29"/>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29"/>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29"/>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29"/>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29"/>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29"/>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29"/>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29"/>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29"/>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29"/>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29"/>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29"/>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29"/>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29"/>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29"/>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29"/>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29"/>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29"/>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29"/>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29"/>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29"/>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29"/>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29"/>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29"/>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29"/>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29"/>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29"/>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29"/>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29"/>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29"/>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29"/>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29"/>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29"/>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29"/>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29"/>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29"/>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29"/>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29"/>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29"/>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29"/>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29"/>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29"/>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29"/>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29"/>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29"/>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29"/>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29"/>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29"/>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29"/>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29"/>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29"/>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29"/>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29"/>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29"/>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29"/>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29"/>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29"/>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29"/>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29"/>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29"/>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29"/>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29"/>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29"/>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29"/>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29"/>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29"/>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29"/>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29"/>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29"/>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29"/>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29"/>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29"/>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29"/>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29"/>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29"/>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29"/>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29"/>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29"/>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29"/>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29"/>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29"/>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29"/>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29"/>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29"/>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29"/>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29"/>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29"/>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29"/>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29"/>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29"/>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29"/>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29"/>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29"/>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29"/>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29"/>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29"/>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29"/>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29"/>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29"/>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29"/>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29"/>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29"/>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29"/>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29"/>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29"/>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29"/>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29"/>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29"/>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29"/>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29"/>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29"/>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29"/>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29"/>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29"/>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29"/>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29"/>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29"/>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29"/>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29"/>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29"/>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29"/>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29"/>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29"/>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29"/>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29"/>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29"/>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29"/>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29"/>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29"/>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29"/>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29"/>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29"/>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29"/>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29"/>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29"/>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29"/>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29"/>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29"/>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29"/>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29"/>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29"/>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29"/>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29"/>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29"/>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29"/>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29"/>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29"/>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29"/>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29"/>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29"/>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29"/>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29"/>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29"/>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29"/>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29"/>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29"/>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29"/>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29"/>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29"/>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29"/>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29"/>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29"/>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29"/>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29"/>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29"/>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29"/>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29"/>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29"/>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29"/>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29"/>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29"/>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29"/>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29"/>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29"/>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29"/>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29"/>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29"/>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29"/>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29"/>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29"/>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29"/>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29"/>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29"/>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29"/>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29"/>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29"/>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29"/>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29"/>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29"/>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29"/>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29"/>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29"/>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29"/>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29"/>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29"/>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29"/>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29"/>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29"/>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29"/>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29"/>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29"/>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29"/>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29"/>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29"/>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29"/>
          <p:cNvGrpSpPr/>
          <p:nvPr/>
        </p:nvGrpSpPr>
        <p:grpSpPr>
          <a:xfrm flipH="1">
            <a:off x="4062359" y="461843"/>
            <a:ext cx="1019282" cy="509637"/>
            <a:chOff x="311697" y="-12"/>
            <a:chExt cx="4437449" cy="2218709"/>
          </a:xfrm>
        </p:grpSpPr>
        <p:sp>
          <p:nvSpPr>
            <p:cNvPr id="6961" name="Google Shape;6961;p29"/>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29"/>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29"/>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29"/>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29"/>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29"/>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29"/>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29"/>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29"/>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29"/>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29"/>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29"/>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29"/>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29"/>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29"/>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29"/>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29"/>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29"/>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29"/>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29"/>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29"/>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29"/>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29"/>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29"/>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29"/>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29"/>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29"/>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29"/>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29"/>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29"/>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29"/>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29"/>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29"/>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29"/>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29"/>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29"/>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29"/>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29"/>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29"/>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29"/>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29"/>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29"/>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29"/>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29"/>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29"/>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29"/>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29"/>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29"/>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29"/>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29"/>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29"/>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29"/>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29"/>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29"/>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29"/>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29"/>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29"/>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29"/>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29"/>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29"/>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29"/>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29"/>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29"/>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29"/>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29"/>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29"/>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29"/>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29"/>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29"/>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29"/>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29"/>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29"/>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29"/>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29"/>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29"/>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29"/>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29"/>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29"/>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29"/>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29"/>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29"/>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29"/>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29"/>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29"/>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29"/>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29"/>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29"/>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29"/>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29"/>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29"/>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29"/>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29"/>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29"/>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29"/>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29"/>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29"/>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29"/>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29"/>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29"/>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29"/>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29"/>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29"/>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29"/>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29"/>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29"/>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29"/>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29"/>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29"/>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29"/>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29"/>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29"/>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29"/>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29"/>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29"/>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29"/>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29"/>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29"/>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29"/>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29"/>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29"/>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29"/>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29"/>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29"/>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29"/>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29"/>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29"/>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29"/>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29"/>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29"/>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29"/>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29"/>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29"/>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29"/>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29"/>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29"/>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29"/>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29"/>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29"/>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29"/>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29"/>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29"/>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29"/>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29"/>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29"/>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29"/>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29"/>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29"/>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29"/>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29"/>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29"/>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29"/>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29"/>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29"/>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29"/>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29"/>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29"/>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29"/>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29"/>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29"/>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29"/>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29"/>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29"/>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29"/>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29"/>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29"/>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29"/>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29"/>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29"/>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29"/>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29"/>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29"/>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29"/>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29"/>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29"/>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29"/>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29"/>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29"/>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29"/>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29"/>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29"/>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29"/>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29"/>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29"/>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29"/>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29"/>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29"/>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29"/>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29"/>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29"/>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29"/>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29"/>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29"/>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29"/>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29"/>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29"/>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29"/>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29"/>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29"/>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29"/>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29"/>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29"/>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29"/>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29"/>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29"/>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29"/>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29"/>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29"/>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29"/>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29"/>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29"/>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29"/>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29"/>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29"/>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29"/>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29"/>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29"/>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29"/>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29"/>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29"/>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29"/>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29"/>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29"/>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29"/>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29"/>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29"/>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29"/>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29"/>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29"/>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29"/>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29"/>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29"/>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29"/>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29"/>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29"/>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29"/>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29"/>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29"/>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29"/>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29"/>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29"/>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29"/>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29"/>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29"/>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29"/>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29"/>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29"/>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29"/>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29"/>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29"/>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29"/>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29"/>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29"/>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29"/>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29"/>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29"/>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29"/>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29"/>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29"/>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29"/>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29"/>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29"/>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29"/>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29"/>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29"/>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29"/>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29"/>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29"/>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29"/>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29"/>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29"/>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29"/>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29"/>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29"/>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29"/>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29"/>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29"/>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29"/>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29"/>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29"/>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29"/>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29"/>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29"/>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29"/>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29"/>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29"/>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29"/>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29"/>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29"/>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29"/>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29"/>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29"/>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29"/>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29"/>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29"/>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29"/>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29"/>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29"/>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29"/>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29"/>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29"/>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29"/>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29"/>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29"/>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29"/>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29"/>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29"/>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29"/>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29"/>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29"/>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29"/>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29"/>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29"/>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29"/>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29"/>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29"/>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29"/>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29"/>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29"/>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29"/>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29"/>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29"/>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29"/>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29"/>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29"/>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29"/>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29"/>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29"/>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29"/>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29"/>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7_1">
    <p:spTree>
      <p:nvGrpSpPr>
        <p:cNvPr id="7290" name="Shape 7290"/>
        <p:cNvGrpSpPr/>
        <p:nvPr/>
      </p:nvGrpSpPr>
      <p:grpSpPr>
        <a:xfrm>
          <a:off x="0" y="0"/>
          <a:ext cx="0" cy="0"/>
          <a:chOff x="0" y="0"/>
          <a:chExt cx="0" cy="0"/>
        </a:xfrm>
      </p:grpSpPr>
      <p:sp>
        <p:nvSpPr>
          <p:cNvPr id="7291" name="Google Shape;7291;p30"/>
          <p:cNvSpPr txBox="1"/>
          <p:nvPr>
            <p:ph idx="1" type="subTitle"/>
          </p:nvPr>
        </p:nvSpPr>
        <p:spPr>
          <a:xfrm>
            <a:off x="1847850" y="1332054"/>
            <a:ext cx="2743200" cy="274200"/>
          </a:xfrm>
          <a:prstGeom prst="rect">
            <a:avLst/>
          </a:prstGeom>
        </p:spPr>
        <p:txBody>
          <a:bodyPr anchorCtr="0" anchor="ctr" bIns="0" lIns="0" spcFirstLastPara="1" rIns="0" wrap="square" tIns="0">
            <a:noAutofit/>
          </a:bodyPr>
          <a:lstStyle>
            <a:lvl1pPr lvl="0" rtl="0">
              <a:spcBef>
                <a:spcPts val="0"/>
              </a:spcBef>
              <a:spcAft>
                <a:spcPts val="0"/>
              </a:spcAft>
              <a:buClr>
                <a:schemeClr val="accent1"/>
              </a:buClr>
              <a:buSzPts val="2400"/>
              <a:buFont typeface="Lato Black"/>
              <a:buNone/>
              <a:defRPr sz="1600">
                <a:solidFill>
                  <a:schemeClr val="accent1"/>
                </a:solidFill>
                <a:latin typeface="Orbitron ExtraBold"/>
                <a:ea typeface="Orbitron ExtraBold"/>
                <a:cs typeface="Orbitron ExtraBold"/>
                <a:sym typeface="Orbitron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292" name="Google Shape;7292;p30"/>
          <p:cNvSpPr txBox="1"/>
          <p:nvPr>
            <p:ph idx="2" type="subTitle"/>
          </p:nvPr>
        </p:nvSpPr>
        <p:spPr>
          <a:xfrm>
            <a:off x="1847850" y="1688135"/>
            <a:ext cx="2743200" cy="831900"/>
          </a:xfrm>
          <a:prstGeom prst="rect">
            <a:avLst/>
          </a:prstGeom>
        </p:spPr>
        <p:txBody>
          <a:bodyPr anchorCtr="0" anchor="t" bIns="0" lIns="0" spcFirstLastPara="1" rIns="0" wrap="square" tIns="0">
            <a:noAutofit/>
          </a:bodyPr>
          <a:lstStyle>
            <a:lvl1pPr lvl="0" rtl="0">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p:txBody>
      </p:sp>
      <p:sp>
        <p:nvSpPr>
          <p:cNvPr id="7293" name="Google Shape;7293;p30"/>
          <p:cNvSpPr txBox="1"/>
          <p:nvPr>
            <p:ph idx="3" type="subTitle"/>
          </p:nvPr>
        </p:nvSpPr>
        <p:spPr>
          <a:xfrm>
            <a:off x="4572000" y="2714779"/>
            <a:ext cx="2743200" cy="274200"/>
          </a:xfrm>
          <a:prstGeom prst="rect">
            <a:avLst/>
          </a:prstGeom>
        </p:spPr>
        <p:txBody>
          <a:bodyPr anchorCtr="0" anchor="ctr" bIns="0" lIns="0" spcFirstLastPara="1" rIns="0" wrap="square" tIns="0">
            <a:noAutofit/>
          </a:bodyPr>
          <a:lstStyle>
            <a:lvl1pPr lvl="0" rtl="0" algn="r">
              <a:spcBef>
                <a:spcPts val="0"/>
              </a:spcBef>
              <a:spcAft>
                <a:spcPts val="0"/>
              </a:spcAft>
              <a:buClr>
                <a:schemeClr val="accent1"/>
              </a:buClr>
              <a:buSzPts val="2400"/>
              <a:buFont typeface="Lato Black"/>
              <a:buNone/>
              <a:defRPr sz="1600">
                <a:solidFill>
                  <a:schemeClr val="accent1"/>
                </a:solidFill>
                <a:latin typeface="Orbitron ExtraBold"/>
                <a:ea typeface="Orbitron ExtraBold"/>
                <a:cs typeface="Orbitron ExtraBold"/>
                <a:sym typeface="Orbitron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294" name="Google Shape;7294;p30"/>
          <p:cNvSpPr txBox="1"/>
          <p:nvPr>
            <p:ph idx="4" type="subTitle"/>
          </p:nvPr>
        </p:nvSpPr>
        <p:spPr>
          <a:xfrm>
            <a:off x="4572000" y="3070860"/>
            <a:ext cx="2743200" cy="831900"/>
          </a:xfrm>
          <a:prstGeom prst="rect">
            <a:avLst/>
          </a:prstGeom>
        </p:spPr>
        <p:txBody>
          <a:bodyPr anchorCtr="0" anchor="t" bIns="0" lIns="0" spcFirstLastPara="1" rIns="0" wrap="square" tIns="0">
            <a:noAutofit/>
          </a:bodyPr>
          <a:lstStyle>
            <a:lvl1pPr lvl="0" rtl="0" algn="r">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p:txBody>
      </p:sp>
      <p:sp>
        <p:nvSpPr>
          <p:cNvPr id="7295" name="Google Shape;7295;p30"/>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7296" name="Google Shape;7296;p30"/>
          <p:cNvGrpSpPr/>
          <p:nvPr/>
        </p:nvGrpSpPr>
        <p:grpSpPr>
          <a:xfrm>
            <a:off x="7181263" y="966153"/>
            <a:ext cx="1443946" cy="721968"/>
            <a:chOff x="311697" y="-12"/>
            <a:chExt cx="4437449" cy="2218709"/>
          </a:xfrm>
        </p:grpSpPr>
        <p:sp>
          <p:nvSpPr>
            <p:cNvPr id="7297" name="Google Shape;7297;p30"/>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30"/>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30"/>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30"/>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30"/>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30"/>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30"/>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30"/>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30"/>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30"/>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30"/>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30"/>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30"/>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30"/>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30"/>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30"/>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30"/>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30"/>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30"/>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30"/>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30"/>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30"/>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30"/>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30"/>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30"/>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30"/>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30"/>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30"/>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30"/>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30"/>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30"/>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30"/>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30"/>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30"/>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30"/>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30"/>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30"/>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30"/>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30"/>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30"/>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30"/>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30"/>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30"/>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30"/>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30"/>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30"/>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30"/>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30"/>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30"/>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30"/>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30"/>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30"/>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30"/>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30"/>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30"/>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30"/>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30"/>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30"/>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30"/>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30"/>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30"/>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30"/>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30"/>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30"/>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30"/>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30"/>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30"/>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30"/>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30"/>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30"/>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30"/>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30"/>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30"/>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30"/>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30"/>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30"/>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30"/>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30"/>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30"/>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30"/>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30"/>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30"/>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30"/>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30"/>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30"/>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30"/>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30"/>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30"/>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30"/>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30"/>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30"/>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30"/>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30"/>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30"/>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30"/>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30"/>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30"/>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30"/>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30"/>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30"/>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30"/>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30"/>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30"/>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30"/>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30"/>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30"/>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30"/>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30"/>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30"/>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30"/>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30"/>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30"/>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30"/>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30"/>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30"/>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30"/>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30"/>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30"/>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30"/>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30"/>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30"/>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30"/>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30"/>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30"/>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30"/>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30"/>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30"/>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30"/>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30"/>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30"/>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30"/>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30"/>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30"/>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30"/>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30"/>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30"/>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30"/>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30"/>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30"/>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30"/>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30"/>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30"/>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30"/>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30"/>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30"/>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30"/>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30"/>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30"/>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30"/>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30"/>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30"/>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30"/>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30"/>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30"/>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30"/>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30"/>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30"/>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30"/>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30"/>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30"/>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30"/>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30"/>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30"/>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30"/>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30"/>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30"/>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30"/>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30"/>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30"/>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30"/>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30"/>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30"/>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30"/>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30"/>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30"/>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30"/>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30"/>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30"/>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30"/>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30"/>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30"/>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30"/>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30"/>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30"/>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30"/>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30"/>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30"/>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30"/>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30"/>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30"/>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30"/>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30"/>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30"/>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30"/>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30"/>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30"/>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30"/>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30"/>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30"/>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30"/>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30"/>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30"/>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30"/>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30"/>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30"/>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30"/>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30"/>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30"/>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30"/>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30"/>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30"/>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30"/>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30"/>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30"/>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30"/>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30"/>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30"/>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30"/>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30"/>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30"/>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30"/>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30"/>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30"/>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30"/>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30"/>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30"/>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30"/>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30"/>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30"/>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30"/>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30"/>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30"/>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30"/>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30"/>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30"/>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30"/>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30"/>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30"/>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30"/>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30"/>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30"/>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30"/>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30"/>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30"/>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30"/>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30"/>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30"/>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30"/>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30"/>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30"/>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30"/>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30"/>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30"/>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30"/>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30"/>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30"/>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30"/>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30"/>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30"/>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30"/>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30"/>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30"/>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30"/>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30"/>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30"/>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30"/>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30"/>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30"/>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30"/>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30"/>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30"/>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30"/>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30"/>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30"/>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30"/>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30"/>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30"/>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30"/>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30"/>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30"/>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30"/>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30"/>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30"/>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30"/>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30"/>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30"/>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30"/>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30"/>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30"/>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30"/>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30"/>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30"/>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30"/>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30"/>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30"/>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30"/>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30"/>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30"/>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30"/>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30"/>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30"/>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30"/>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30"/>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30"/>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30"/>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30"/>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30"/>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30"/>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30"/>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30"/>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30"/>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30"/>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30"/>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30"/>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30"/>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30"/>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30"/>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30"/>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30"/>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30"/>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30"/>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30"/>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30"/>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30"/>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30"/>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30"/>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30"/>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30"/>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30"/>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30"/>
          <p:cNvGrpSpPr/>
          <p:nvPr/>
        </p:nvGrpSpPr>
        <p:grpSpPr>
          <a:xfrm>
            <a:off x="-94087" y="3582128"/>
            <a:ext cx="1443946" cy="721968"/>
            <a:chOff x="311697" y="-12"/>
            <a:chExt cx="4437449" cy="2218709"/>
          </a:xfrm>
        </p:grpSpPr>
        <p:sp>
          <p:nvSpPr>
            <p:cNvPr id="7627" name="Google Shape;7627;p30"/>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30"/>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30"/>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30"/>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30"/>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30"/>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30"/>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30"/>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30"/>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30"/>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30"/>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30"/>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30"/>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30"/>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30"/>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30"/>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30"/>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30"/>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30"/>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30"/>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30"/>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30"/>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30"/>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30"/>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30"/>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30"/>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30"/>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30"/>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30"/>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30"/>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30"/>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30"/>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30"/>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30"/>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30"/>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30"/>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30"/>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30"/>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30"/>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30"/>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30"/>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30"/>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30"/>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30"/>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30"/>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30"/>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30"/>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30"/>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30"/>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30"/>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30"/>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30"/>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30"/>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30"/>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30"/>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30"/>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30"/>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30"/>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30"/>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30"/>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30"/>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30"/>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30"/>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30"/>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30"/>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30"/>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30"/>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30"/>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30"/>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30"/>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30"/>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30"/>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30"/>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30"/>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30"/>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30"/>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30"/>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30"/>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30"/>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30"/>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30"/>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30"/>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30"/>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30"/>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30"/>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30"/>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30"/>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30"/>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30"/>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30"/>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30"/>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30"/>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30"/>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30"/>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30"/>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30"/>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30"/>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30"/>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30"/>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30"/>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30"/>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30"/>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30"/>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30"/>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30"/>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30"/>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30"/>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30"/>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30"/>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30"/>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30"/>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30"/>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30"/>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30"/>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30"/>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30"/>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30"/>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30"/>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30"/>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30"/>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30"/>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30"/>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30"/>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30"/>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30"/>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30"/>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30"/>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30"/>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30"/>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30"/>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30"/>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30"/>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30"/>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30"/>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30"/>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30"/>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30"/>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30"/>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30"/>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30"/>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30"/>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30"/>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30"/>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30"/>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30"/>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30"/>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30"/>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30"/>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30"/>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30"/>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30"/>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30"/>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30"/>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30"/>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30"/>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30"/>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30"/>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30"/>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30"/>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30"/>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30"/>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30"/>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30"/>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30"/>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30"/>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30"/>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30"/>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30"/>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30"/>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30"/>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30"/>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30"/>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30"/>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30"/>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30"/>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30"/>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30"/>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30"/>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30"/>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30"/>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30"/>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30"/>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30"/>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30"/>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30"/>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30"/>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30"/>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30"/>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30"/>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30"/>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30"/>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30"/>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30"/>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30"/>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30"/>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30"/>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30"/>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30"/>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30"/>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30"/>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30"/>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30"/>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30"/>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30"/>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30"/>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30"/>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30"/>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30"/>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30"/>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30"/>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30"/>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30"/>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30"/>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30"/>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30"/>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30"/>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30"/>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30"/>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30"/>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30"/>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30"/>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30"/>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30"/>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30"/>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30"/>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30"/>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30"/>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30"/>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30"/>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30"/>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30"/>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30"/>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30"/>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30"/>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30"/>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30"/>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30"/>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30"/>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30"/>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30"/>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30"/>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30"/>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30"/>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30"/>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30"/>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30"/>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30"/>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30"/>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30"/>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30"/>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30"/>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30"/>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30"/>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30"/>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30"/>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30"/>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30"/>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30"/>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30"/>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30"/>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30"/>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30"/>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30"/>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30"/>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30"/>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30"/>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30"/>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30"/>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30"/>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30"/>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30"/>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30"/>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30"/>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30"/>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30"/>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30"/>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30"/>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30"/>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30"/>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30"/>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30"/>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30"/>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30"/>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30"/>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30"/>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30"/>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30"/>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30"/>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30"/>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30"/>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30"/>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30"/>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30"/>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30"/>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30"/>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30"/>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30"/>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30"/>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30"/>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30"/>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30"/>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30"/>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30"/>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30"/>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30"/>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30"/>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30"/>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30"/>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30"/>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30"/>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30"/>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30"/>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30"/>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30"/>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30"/>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30"/>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30"/>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30"/>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30"/>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30"/>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30"/>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30"/>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30"/>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30"/>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30"/>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30"/>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30"/>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30"/>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30"/>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0" name="Shape 730"/>
        <p:cNvGrpSpPr/>
        <p:nvPr/>
      </p:nvGrpSpPr>
      <p:grpSpPr>
        <a:xfrm>
          <a:off x="0" y="0"/>
          <a:ext cx="0" cy="0"/>
          <a:chOff x="0" y="0"/>
          <a:chExt cx="0" cy="0"/>
        </a:xfrm>
      </p:grpSpPr>
      <p:sp>
        <p:nvSpPr>
          <p:cNvPr id="731" name="Google Shape;731;p4"/>
          <p:cNvSpPr txBox="1"/>
          <p:nvPr>
            <p:ph idx="1" type="body"/>
          </p:nvPr>
        </p:nvSpPr>
        <p:spPr>
          <a:xfrm>
            <a:off x="778900" y="1013975"/>
            <a:ext cx="7072500" cy="3554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32" name="Google Shape;732;p4"/>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2">
  <p:cSld name="TITLE_AND_TWO_COLUMNS_2">
    <p:spTree>
      <p:nvGrpSpPr>
        <p:cNvPr id="7956" name="Shape 7956"/>
        <p:cNvGrpSpPr/>
        <p:nvPr/>
      </p:nvGrpSpPr>
      <p:grpSpPr>
        <a:xfrm>
          <a:off x="0" y="0"/>
          <a:ext cx="0" cy="0"/>
          <a:chOff x="0" y="0"/>
          <a:chExt cx="0" cy="0"/>
        </a:xfrm>
      </p:grpSpPr>
      <p:sp>
        <p:nvSpPr>
          <p:cNvPr id="7957" name="Google Shape;7957;p31"/>
          <p:cNvSpPr txBox="1"/>
          <p:nvPr>
            <p:ph idx="1" type="subTitle"/>
          </p:nvPr>
        </p:nvSpPr>
        <p:spPr>
          <a:xfrm flipH="1">
            <a:off x="1481076" y="1565713"/>
            <a:ext cx="2130600" cy="568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600">
                <a:solidFill>
                  <a:schemeClr val="lt2"/>
                </a:solidFill>
              </a:defRPr>
            </a:lvl1pPr>
            <a:lvl2pPr lvl="1" rtl="0" algn="r">
              <a:lnSpc>
                <a:spcPct val="100000"/>
              </a:lnSpc>
              <a:spcBef>
                <a:spcPts val="0"/>
              </a:spcBef>
              <a:spcAft>
                <a:spcPts val="0"/>
              </a:spcAft>
              <a:buNone/>
              <a:defRPr sz="1600">
                <a:solidFill>
                  <a:schemeClr val="lt2"/>
                </a:solidFill>
              </a:defRPr>
            </a:lvl2pPr>
            <a:lvl3pPr lvl="2" rtl="0" algn="r">
              <a:lnSpc>
                <a:spcPct val="100000"/>
              </a:lnSpc>
              <a:spcBef>
                <a:spcPts val="0"/>
              </a:spcBef>
              <a:spcAft>
                <a:spcPts val="0"/>
              </a:spcAft>
              <a:buNone/>
              <a:defRPr sz="1600">
                <a:solidFill>
                  <a:schemeClr val="lt2"/>
                </a:solidFill>
              </a:defRPr>
            </a:lvl3pPr>
            <a:lvl4pPr lvl="3" rtl="0" algn="r">
              <a:lnSpc>
                <a:spcPct val="100000"/>
              </a:lnSpc>
              <a:spcBef>
                <a:spcPts val="0"/>
              </a:spcBef>
              <a:spcAft>
                <a:spcPts val="0"/>
              </a:spcAft>
              <a:buNone/>
              <a:defRPr sz="1600">
                <a:solidFill>
                  <a:schemeClr val="lt2"/>
                </a:solidFill>
              </a:defRPr>
            </a:lvl4pPr>
            <a:lvl5pPr lvl="4" rtl="0" algn="r">
              <a:lnSpc>
                <a:spcPct val="100000"/>
              </a:lnSpc>
              <a:spcBef>
                <a:spcPts val="0"/>
              </a:spcBef>
              <a:spcAft>
                <a:spcPts val="0"/>
              </a:spcAft>
              <a:buNone/>
              <a:defRPr sz="1600">
                <a:solidFill>
                  <a:schemeClr val="lt2"/>
                </a:solidFill>
              </a:defRPr>
            </a:lvl5pPr>
            <a:lvl6pPr lvl="5" rtl="0" algn="r">
              <a:lnSpc>
                <a:spcPct val="100000"/>
              </a:lnSpc>
              <a:spcBef>
                <a:spcPts val="0"/>
              </a:spcBef>
              <a:spcAft>
                <a:spcPts val="0"/>
              </a:spcAft>
              <a:buNone/>
              <a:defRPr sz="1600">
                <a:solidFill>
                  <a:schemeClr val="lt2"/>
                </a:solidFill>
              </a:defRPr>
            </a:lvl6pPr>
            <a:lvl7pPr lvl="6" rtl="0" algn="r">
              <a:lnSpc>
                <a:spcPct val="100000"/>
              </a:lnSpc>
              <a:spcBef>
                <a:spcPts val="0"/>
              </a:spcBef>
              <a:spcAft>
                <a:spcPts val="0"/>
              </a:spcAft>
              <a:buNone/>
              <a:defRPr sz="1600">
                <a:solidFill>
                  <a:schemeClr val="lt2"/>
                </a:solidFill>
              </a:defRPr>
            </a:lvl7pPr>
            <a:lvl8pPr lvl="7" rtl="0" algn="r">
              <a:lnSpc>
                <a:spcPct val="100000"/>
              </a:lnSpc>
              <a:spcBef>
                <a:spcPts val="0"/>
              </a:spcBef>
              <a:spcAft>
                <a:spcPts val="0"/>
              </a:spcAft>
              <a:buNone/>
              <a:defRPr sz="1600">
                <a:solidFill>
                  <a:schemeClr val="lt2"/>
                </a:solidFill>
              </a:defRPr>
            </a:lvl8pPr>
            <a:lvl9pPr lvl="8" rtl="0" algn="r">
              <a:lnSpc>
                <a:spcPct val="100000"/>
              </a:lnSpc>
              <a:spcBef>
                <a:spcPts val="0"/>
              </a:spcBef>
              <a:spcAft>
                <a:spcPts val="0"/>
              </a:spcAft>
              <a:buNone/>
              <a:defRPr sz="1600">
                <a:solidFill>
                  <a:schemeClr val="lt2"/>
                </a:solidFill>
              </a:defRPr>
            </a:lvl9pPr>
          </a:lstStyle>
          <a:p/>
        </p:txBody>
      </p:sp>
      <p:sp>
        <p:nvSpPr>
          <p:cNvPr id="7958" name="Google Shape;7958;p31"/>
          <p:cNvSpPr txBox="1"/>
          <p:nvPr>
            <p:ph type="title"/>
          </p:nvPr>
        </p:nvSpPr>
        <p:spPr>
          <a:xfrm flipH="1">
            <a:off x="1479276" y="1227325"/>
            <a:ext cx="2132400" cy="342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600"/>
              <a:buNone/>
              <a:defRPr sz="1600"/>
            </a:lvl1pPr>
            <a:lvl2pPr lvl="1" rtl="0">
              <a:spcBef>
                <a:spcPts val="0"/>
              </a:spcBef>
              <a:spcAft>
                <a:spcPts val="0"/>
              </a:spcAft>
              <a:buSzPts val="2800"/>
              <a:buFont typeface="Arvo"/>
              <a:buNone/>
              <a:defRPr>
                <a:latin typeface="Arvo"/>
                <a:ea typeface="Arvo"/>
                <a:cs typeface="Arvo"/>
                <a:sym typeface="Arvo"/>
              </a:defRPr>
            </a:lvl2pPr>
            <a:lvl3pPr lvl="2" rtl="0">
              <a:spcBef>
                <a:spcPts val="0"/>
              </a:spcBef>
              <a:spcAft>
                <a:spcPts val="0"/>
              </a:spcAft>
              <a:buSzPts val="2800"/>
              <a:buFont typeface="Arvo"/>
              <a:buNone/>
              <a:defRPr>
                <a:latin typeface="Arvo"/>
                <a:ea typeface="Arvo"/>
                <a:cs typeface="Arvo"/>
                <a:sym typeface="Arvo"/>
              </a:defRPr>
            </a:lvl3pPr>
            <a:lvl4pPr lvl="3" rtl="0">
              <a:spcBef>
                <a:spcPts val="0"/>
              </a:spcBef>
              <a:spcAft>
                <a:spcPts val="0"/>
              </a:spcAft>
              <a:buSzPts val="2800"/>
              <a:buFont typeface="Arvo"/>
              <a:buNone/>
              <a:defRPr>
                <a:latin typeface="Arvo"/>
                <a:ea typeface="Arvo"/>
                <a:cs typeface="Arvo"/>
                <a:sym typeface="Arvo"/>
              </a:defRPr>
            </a:lvl4pPr>
            <a:lvl5pPr lvl="4" rtl="0">
              <a:spcBef>
                <a:spcPts val="0"/>
              </a:spcBef>
              <a:spcAft>
                <a:spcPts val="0"/>
              </a:spcAft>
              <a:buSzPts val="2800"/>
              <a:buFont typeface="Arvo"/>
              <a:buNone/>
              <a:defRPr>
                <a:latin typeface="Arvo"/>
                <a:ea typeface="Arvo"/>
                <a:cs typeface="Arvo"/>
                <a:sym typeface="Arvo"/>
              </a:defRPr>
            </a:lvl5pPr>
            <a:lvl6pPr lvl="5" rtl="0">
              <a:spcBef>
                <a:spcPts val="0"/>
              </a:spcBef>
              <a:spcAft>
                <a:spcPts val="0"/>
              </a:spcAft>
              <a:buSzPts val="2800"/>
              <a:buFont typeface="Arvo"/>
              <a:buNone/>
              <a:defRPr>
                <a:latin typeface="Arvo"/>
                <a:ea typeface="Arvo"/>
                <a:cs typeface="Arvo"/>
                <a:sym typeface="Arvo"/>
              </a:defRPr>
            </a:lvl6pPr>
            <a:lvl7pPr lvl="6" rtl="0">
              <a:spcBef>
                <a:spcPts val="0"/>
              </a:spcBef>
              <a:spcAft>
                <a:spcPts val="0"/>
              </a:spcAft>
              <a:buSzPts val="2800"/>
              <a:buFont typeface="Arvo"/>
              <a:buNone/>
              <a:defRPr>
                <a:latin typeface="Arvo"/>
                <a:ea typeface="Arvo"/>
                <a:cs typeface="Arvo"/>
                <a:sym typeface="Arvo"/>
              </a:defRPr>
            </a:lvl7pPr>
            <a:lvl8pPr lvl="7" rtl="0">
              <a:spcBef>
                <a:spcPts val="0"/>
              </a:spcBef>
              <a:spcAft>
                <a:spcPts val="0"/>
              </a:spcAft>
              <a:buSzPts val="2800"/>
              <a:buFont typeface="Arvo"/>
              <a:buNone/>
              <a:defRPr>
                <a:latin typeface="Arvo"/>
                <a:ea typeface="Arvo"/>
                <a:cs typeface="Arvo"/>
                <a:sym typeface="Arvo"/>
              </a:defRPr>
            </a:lvl8pPr>
            <a:lvl9pPr lvl="8" rtl="0">
              <a:spcBef>
                <a:spcPts val="0"/>
              </a:spcBef>
              <a:spcAft>
                <a:spcPts val="0"/>
              </a:spcAft>
              <a:buSzPts val="2800"/>
              <a:buFont typeface="Arvo"/>
              <a:buNone/>
              <a:defRPr>
                <a:latin typeface="Arvo"/>
                <a:ea typeface="Arvo"/>
                <a:cs typeface="Arvo"/>
                <a:sym typeface="Arvo"/>
              </a:defRPr>
            </a:lvl9pPr>
          </a:lstStyle>
          <a:p/>
        </p:txBody>
      </p:sp>
      <p:sp>
        <p:nvSpPr>
          <p:cNvPr id="7959" name="Google Shape;7959;p31"/>
          <p:cNvSpPr txBox="1"/>
          <p:nvPr>
            <p:ph idx="2" type="subTitle"/>
          </p:nvPr>
        </p:nvSpPr>
        <p:spPr>
          <a:xfrm flipH="1">
            <a:off x="1481076" y="2741863"/>
            <a:ext cx="2130600" cy="568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600">
                <a:solidFill>
                  <a:schemeClr val="lt2"/>
                </a:solidFill>
              </a:defRPr>
            </a:lvl1pPr>
            <a:lvl2pPr lvl="1" rtl="0" algn="r">
              <a:lnSpc>
                <a:spcPct val="100000"/>
              </a:lnSpc>
              <a:spcBef>
                <a:spcPts val="0"/>
              </a:spcBef>
              <a:spcAft>
                <a:spcPts val="0"/>
              </a:spcAft>
              <a:buNone/>
              <a:defRPr sz="1600">
                <a:solidFill>
                  <a:schemeClr val="lt2"/>
                </a:solidFill>
              </a:defRPr>
            </a:lvl2pPr>
            <a:lvl3pPr lvl="2" rtl="0" algn="r">
              <a:lnSpc>
                <a:spcPct val="100000"/>
              </a:lnSpc>
              <a:spcBef>
                <a:spcPts val="0"/>
              </a:spcBef>
              <a:spcAft>
                <a:spcPts val="0"/>
              </a:spcAft>
              <a:buNone/>
              <a:defRPr sz="1600">
                <a:solidFill>
                  <a:schemeClr val="lt2"/>
                </a:solidFill>
              </a:defRPr>
            </a:lvl3pPr>
            <a:lvl4pPr lvl="3" rtl="0" algn="r">
              <a:lnSpc>
                <a:spcPct val="100000"/>
              </a:lnSpc>
              <a:spcBef>
                <a:spcPts val="0"/>
              </a:spcBef>
              <a:spcAft>
                <a:spcPts val="0"/>
              </a:spcAft>
              <a:buNone/>
              <a:defRPr sz="1600">
                <a:solidFill>
                  <a:schemeClr val="lt2"/>
                </a:solidFill>
              </a:defRPr>
            </a:lvl4pPr>
            <a:lvl5pPr lvl="4" rtl="0" algn="r">
              <a:lnSpc>
                <a:spcPct val="100000"/>
              </a:lnSpc>
              <a:spcBef>
                <a:spcPts val="0"/>
              </a:spcBef>
              <a:spcAft>
                <a:spcPts val="0"/>
              </a:spcAft>
              <a:buNone/>
              <a:defRPr sz="1600">
                <a:solidFill>
                  <a:schemeClr val="lt2"/>
                </a:solidFill>
              </a:defRPr>
            </a:lvl5pPr>
            <a:lvl6pPr lvl="5" rtl="0" algn="r">
              <a:lnSpc>
                <a:spcPct val="100000"/>
              </a:lnSpc>
              <a:spcBef>
                <a:spcPts val="0"/>
              </a:spcBef>
              <a:spcAft>
                <a:spcPts val="0"/>
              </a:spcAft>
              <a:buNone/>
              <a:defRPr sz="1600">
                <a:solidFill>
                  <a:schemeClr val="lt2"/>
                </a:solidFill>
              </a:defRPr>
            </a:lvl6pPr>
            <a:lvl7pPr lvl="6" rtl="0" algn="r">
              <a:lnSpc>
                <a:spcPct val="100000"/>
              </a:lnSpc>
              <a:spcBef>
                <a:spcPts val="0"/>
              </a:spcBef>
              <a:spcAft>
                <a:spcPts val="0"/>
              </a:spcAft>
              <a:buNone/>
              <a:defRPr sz="1600">
                <a:solidFill>
                  <a:schemeClr val="lt2"/>
                </a:solidFill>
              </a:defRPr>
            </a:lvl7pPr>
            <a:lvl8pPr lvl="7" rtl="0" algn="r">
              <a:lnSpc>
                <a:spcPct val="100000"/>
              </a:lnSpc>
              <a:spcBef>
                <a:spcPts val="0"/>
              </a:spcBef>
              <a:spcAft>
                <a:spcPts val="0"/>
              </a:spcAft>
              <a:buNone/>
              <a:defRPr sz="1600">
                <a:solidFill>
                  <a:schemeClr val="lt2"/>
                </a:solidFill>
              </a:defRPr>
            </a:lvl8pPr>
            <a:lvl9pPr lvl="8" rtl="0" algn="r">
              <a:lnSpc>
                <a:spcPct val="100000"/>
              </a:lnSpc>
              <a:spcBef>
                <a:spcPts val="0"/>
              </a:spcBef>
              <a:spcAft>
                <a:spcPts val="0"/>
              </a:spcAft>
              <a:buNone/>
              <a:defRPr sz="1600">
                <a:solidFill>
                  <a:schemeClr val="lt2"/>
                </a:solidFill>
              </a:defRPr>
            </a:lvl9pPr>
          </a:lstStyle>
          <a:p/>
        </p:txBody>
      </p:sp>
      <p:sp>
        <p:nvSpPr>
          <p:cNvPr id="7960" name="Google Shape;7960;p31"/>
          <p:cNvSpPr txBox="1"/>
          <p:nvPr>
            <p:ph idx="3" type="title"/>
          </p:nvPr>
        </p:nvSpPr>
        <p:spPr>
          <a:xfrm flipH="1">
            <a:off x="1479276" y="2403538"/>
            <a:ext cx="2132400" cy="34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600"/>
              <a:buNone/>
              <a:defRPr sz="1600"/>
            </a:lvl1pPr>
            <a:lvl2pPr lvl="1" rtl="0">
              <a:spcBef>
                <a:spcPts val="0"/>
              </a:spcBef>
              <a:spcAft>
                <a:spcPts val="0"/>
              </a:spcAft>
              <a:buSzPts val="2800"/>
              <a:buFont typeface="Arvo"/>
              <a:buNone/>
              <a:defRPr>
                <a:latin typeface="Arvo"/>
                <a:ea typeface="Arvo"/>
                <a:cs typeface="Arvo"/>
                <a:sym typeface="Arvo"/>
              </a:defRPr>
            </a:lvl2pPr>
            <a:lvl3pPr lvl="2" rtl="0">
              <a:spcBef>
                <a:spcPts val="0"/>
              </a:spcBef>
              <a:spcAft>
                <a:spcPts val="0"/>
              </a:spcAft>
              <a:buSzPts val="2800"/>
              <a:buFont typeface="Arvo"/>
              <a:buNone/>
              <a:defRPr>
                <a:latin typeface="Arvo"/>
                <a:ea typeface="Arvo"/>
                <a:cs typeface="Arvo"/>
                <a:sym typeface="Arvo"/>
              </a:defRPr>
            </a:lvl3pPr>
            <a:lvl4pPr lvl="3" rtl="0">
              <a:spcBef>
                <a:spcPts val="0"/>
              </a:spcBef>
              <a:spcAft>
                <a:spcPts val="0"/>
              </a:spcAft>
              <a:buSzPts val="2800"/>
              <a:buFont typeface="Arvo"/>
              <a:buNone/>
              <a:defRPr>
                <a:latin typeface="Arvo"/>
                <a:ea typeface="Arvo"/>
                <a:cs typeface="Arvo"/>
                <a:sym typeface="Arvo"/>
              </a:defRPr>
            </a:lvl4pPr>
            <a:lvl5pPr lvl="4" rtl="0">
              <a:spcBef>
                <a:spcPts val="0"/>
              </a:spcBef>
              <a:spcAft>
                <a:spcPts val="0"/>
              </a:spcAft>
              <a:buSzPts val="2800"/>
              <a:buFont typeface="Arvo"/>
              <a:buNone/>
              <a:defRPr>
                <a:latin typeface="Arvo"/>
                <a:ea typeface="Arvo"/>
                <a:cs typeface="Arvo"/>
                <a:sym typeface="Arvo"/>
              </a:defRPr>
            </a:lvl5pPr>
            <a:lvl6pPr lvl="5" rtl="0">
              <a:spcBef>
                <a:spcPts val="0"/>
              </a:spcBef>
              <a:spcAft>
                <a:spcPts val="0"/>
              </a:spcAft>
              <a:buSzPts val="2800"/>
              <a:buFont typeface="Arvo"/>
              <a:buNone/>
              <a:defRPr>
                <a:latin typeface="Arvo"/>
                <a:ea typeface="Arvo"/>
                <a:cs typeface="Arvo"/>
                <a:sym typeface="Arvo"/>
              </a:defRPr>
            </a:lvl6pPr>
            <a:lvl7pPr lvl="6" rtl="0">
              <a:spcBef>
                <a:spcPts val="0"/>
              </a:spcBef>
              <a:spcAft>
                <a:spcPts val="0"/>
              </a:spcAft>
              <a:buSzPts val="2800"/>
              <a:buFont typeface="Arvo"/>
              <a:buNone/>
              <a:defRPr>
                <a:latin typeface="Arvo"/>
                <a:ea typeface="Arvo"/>
                <a:cs typeface="Arvo"/>
                <a:sym typeface="Arvo"/>
              </a:defRPr>
            </a:lvl7pPr>
            <a:lvl8pPr lvl="7" rtl="0">
              <a:spcBef>
                <a:spcPts val="0"/>
              </a:spcBef>
              <a:spcAft>
                <a:spcPts val="0"/>
              </a:spcAft>
              <a:buSzPts val="2800"/>
              <a:buFont typeface="Arvo"/>
              <a:buNone/>
              <a:defRPr>
                <a:latin typeface="Arvo"/>
                <a:ea typeface="Arvo"/>
                <a:cs typeface="Arvo"/>
                <a:sym typeface="Arvo"/>
              </a:defRPr>
            </a:lvl8pPr>
            <a:lvl9pPr lvl="8" rtl="0">
              <a:spcBef>
                <a:spcPts val="0"/>
              </a:spcBef>
              <a:spcAft>
                <a:spcPts val="0"/>
              </a:spcAft>
              <a:buSzPts val="2800"/>
              <a:buFont typeface="Arvo"/>
              <a:buNone/>
              <a:defRPr>
                <a:latin typeface="Arvo"/>
                <a:ea typeface="Arvo"/>
                <a:cs typeface="Arvo"/>
                <a:sym typeface="Arvo"/>
              </a:defRPr>
            </a:lvl9pPr>
          </a:lstStyle>
          <a:p/>
        </p:txBody>
      </p:sp>
      <p:sp>
        <p:nvSpPr>
          <p:cNvPr id="7961" name="Google Shape;7961;p31"/>
          <p:cNvSpPr txBox="1"/>
          <p:nvPr>
            <p:ph idx="4" type="subTitle"/>
          </p:nvPr>
        </p:nvSpPr>
        <p:spPr>
          <a:xfrm flipH="1">
            <a:off x="1481076" y="3897550"/>
            <a:ext cx="2130600" cy="568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600">
                <a:solidFill>
                  <a:schemeClr val="lt2"/>
                </a:solidFill>
              </a:defRPr>
            </a:lvl1pPr>
            <a:lvl2pPr lvl="1" rtl="0" algn="r">
              <a:lnSpc>
                <a:spcPct val="100000"/>
              </a:lnSpc>
              <a:spcBef>
                <a:spcPts val="0"/>
              </a:spcBef>
              <a:spcAft>
                <a:spcPts val="0"/>
              </a:spcAft>
              <a:buNone/>
              <a:defRPr sz="1600">
                <a:solidFill>
                  <a:schemeClr val="lt2"/>
                </a:solidFill>
              </a:defRPr>
            </a:lvl2pPr>
            <a:lvl3pPr lvl="2" rtl="0" algn="r">
              <a:lnSpc>
                <a:spcPct val="100000"/>
              </a:lnSpc>
              <a:spcBef>
                <a:spcPts val="0"/>
              </a:spcBef>
              <a:spcAft>
                <a:spcPts val="0"/>
              </a:spcAft>
              <a:buNone/>
              <a:defRPr sz="1600">
                <a:solidFill>
                  <a:schemeClr val="lt2"/>
                </a:solidFill>
              </a:defRPr>
            </a:lvl3pPr>
            <a:lvl4pPr lvl="3" rtl="0" algn="r">
              <a:lnSpc>
                <a:spcPct val="100000"/>
              </a:lnSpc>
              <a:spcBef>
                <a:spcPts val="0"/>
              </a:spcBef>
              <a:spcAft>
                <a:spcPts val="0"/>
              </a:spcAft>
              <a:buNone/>
              <a:defRPr sz="1600">
                <a:solidFill>
                  <a:schemeClr val="lt2"/>
                </a:solidFill>
              </a:defRPr>
            </a:lvl4pPr>
            <a:lvl5pPr lvl="4" rtl="0" algn="r">
              <a:lnSpc>
                <a:spcPct val="100000"/>
              </a:lnSpc>
              <a:spcBef>
                <a:spcPts val="0"/>
              </a:spcBef>
              <a:spcAft>
                <a:spcPts val="0"/>
              </a:spcAft>
              <a:buNone/>
              <a:defRPr sz="1600">
                <a:solidFill>
                  <a:schemeClr val="lt2"/>
                </a:solidFill>
              </a:defRPr>
            </a:lvl5pPr>
            <a:lvl6pPr lvl="5" rtl="0" algn="r">
              <a:lnSpc>
                <a:spcPct val="100000"/>
              </a:lnSpc>
              <a:spcBef>
                <a:spcPts val="0"/>
              </a:spcBef>
              <a:spcAft>
                <a:spcPts val="0"/>
              </a:spcAft>
              <a:buNone/>
              <a:defRPr sz="1600">
                <a:solidFill>
                  <a:schemeClr val="lt2"/>
                </a:solidFill>
              </a:defRPr>
            </a:lvl6pPr>
            <a:lvl7pPr lvl="6" rtl="0" algn="r">
              <a:lnSpc>
                <a:spcPct val="100000"/>
              </a:lnSpc>
              <a:spcBef>
                <a:spcPts val="0"/>
              </a:spcBef>
              <a:spcAft>
                <a:spcPts val="0"/>
              </a:spcAft>
              <a:buNone/>
              <a:defRPr sz="1600">
                <a:solidFill>
                  <a:schemeClr val="lt2"/>
                </a:solidFill>
              </a:defRPr>
            </a:lvl7pPr>
            <a:lvl8pPr lvl="7" rtl="0" algn="r">
              <a:lnSpc>
                <a:spcPct val="100000"/>
              </a:lnSpc>
              <a:spcBef>
                <a:spcPts val="0"/>
              </a:spcBef>
              <a:spcAft>
                <a:spcPts val="0"/>
              </a:spcAft>
              <a:buNone/>
              <a:defRPr sz="1600">
                <a:solidFill>
                  <a:schemeClr val="lt2"/>
                </a:solidFill>
              </a:defRPr>
            </a:lvl8pPr>
            <a:lvl9pPr lvl="8" rtl="0" algn="r">
              <a:lnSpc>
                <a:spcPct val="100000"/>
              </a:lnSpc>
              <a:spcBef>
                <a:spcPts val="0"/>
              </a:spcBef>
              <a:spcAft>
                <a:spcPts val="0"/>
              </a:spcAft>
              <a:buNone/>
              <a:defRPr sz="1600">
                <a:solidFill>
                  <a:schemeClr val="lt2"/>
                </a:solidFill>
              </a:defRPr>
            </a:lvl9pPr>
          </a:lstStyle>
          <a:p/>
        </p:txBody>
      </p:sp>
      <p:sp>
        <p:nvSpPr>
          <p:cNvPr id="7962" name="Google Shape;7962;p31"/>
          <p:cNvSpPr txBox="1"/>
          <p:nvPr>
            <p:ph idx="5" type="title"/>
          </p:nvPr>
        </p:nvSpPr>
        <p:spPr>
          <a:xfrm flipH="1">
            <a:off x="1479276" y="3578275"/>
            <a:ext cx="2132400" cy="34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600"/>
              <a:buNone/>
              <a:defRPr sz="1600"/>
            </a:lvl1pPr>
            <a:lvl2pPr lvl="1" rtl="0">
              <a:spcBef>
                <a:spcPts val="0"/>
              </a:spcBef>
              <a:spcAft>
                <a:spcPts val="0"/>
              </a:spcAft>
              <a:buSzPts val="2800"/>
              <a:buFont typeface="Arvo"/>
              <a:buNone/>
              <a:defRPr>
                <a:latin typeface="Arvo"/>
                <a:ea typeface="Arvo"/>
                <a:cs typeface="Arvo"/>
                <a:sym typeface="Arvo"/>
              </a:defRPr>
            </a:lvl2pPr>
            <a:lvl3pPr lvl="2" rtl="0">
              <a:spcBef>
                <a:spcPts val="0"/>
              </a:spcBef>
              <a:spcAft>
                <a:spcPts val="0"/>
              </a:spcAft>
              <a:buSzPts val="2800"/>
              <a:buFont typeface="Arvo"/>
              <a:buNone/>
              <a:defRPr>
                <a:latin typeface="Arvo"/>
                <a:ea typeface="Arvo"/>
                <a:cs typeface="Arvo"/>
                <a:sym typeface="Arvo"/>
              </a:defRPr>
            </a:lvl3pPr>
            <a:lvl4pPr lvl="3" rtl="0">
              <a:spcBef>
                <a:spcPts val="0"/>
              </a:spcBef>
              <a:spcAft>
                <a:spcPts val="0"/>
              </a:spcAft>
              <a:buSzPts val="2800"/>
              <a:buFont typeface="Arvo"/>
              <a:buNone/>
              <a:defRPr>
                <a:latin typeface="Arvo"/>
                <a:ea typeface="Arvo"/>
                <a:cs typeface="Arvo"/>
                <a:sym typeface="Arvo"/>
              </a:defRPr>
            </a:lvl4pPr>
            <a:lvl5pPr lvl="4" rtl="0">
              <a:spcBef>
                <a:spcPts val="0"/>
              </a:spcBef>
              <a:spcAft>
                <a:spcPts val="0"/>
              </a:spcAft>
              <a:buSzPts val="2800"/>
              <a:buFont typeface="Arvo"/>
              <a:buNone/>
              <a:defRPr>
                <a:latin typeface="Arvo"/>
                <a:ea typeface="Arvo"/>
                <a:cs typeface="Arvo"/>
                <a:sym typeface="Arvo"/>
              </a:defRPr>
            </a:lvl5pPr>
            <a:lvl6pPr lvl="5" rtl="0">
              <a:spcBef>
                <a:spcPts val="0"/>
              </a:spcBef>
              <a:spcAft>
                <a:spcPts val="0"/>
              </a:spcAft>
              <a:buSzPts val="2800"/>
              <a:buFont typeface="Arvo"/>
              <a:buNone/>
              <a:defRPr>
                <a:latin typeface="Arvo"/>
                <a:ea typeface="Arvo"/>
                <a:cs typeface="Arvo"/>
                <a:sym typeface="Arvo"/>
              </a:defRPr>
            </a:lvl6pPr>
            <a:lvl7pPr lvl="6" rtl="0">
              <a:spcBef>
                <a:spcPts val="0"/>
              </a:spcBef>
              <a:spcAft>
                <a:spcPts val="0"/>
              </a:spcAft>
              <a:buSzPts val="2800"/>
              <a:buFont typeface="Arvo"/>
              <a:buNone/>
              <a:defRPr>
                <a:latin typeface="Arvo"/>
                <a:ea typeface="Arvo"/>
                <a:cs typeface="Arvo"/>
                <a:sym typeface="Arvo"/>
              </a:defRPr>
            </a:lvl7pPr>
            <a:lvl8pPr lvl="7" rtl="0">
              <a:spcBef>
                <a:spcPts val="0"/>
              </a:spcBef>
              <a:spcAft>
                <a:spcPts val="0"/>
              </a:spcAft>
              <a:buSzPts val="2800"/>
              <a:buFont typeface="Arvo"/>
              <a:buNone/>
              <a:defRPr>
                <a:latin typeface="Arvo"/>
                <a:ea typeface="Arvo"/>
                <a:cs typeface="Arvo"/>
                <a:sym typeface="Arvo"/>
              </a:defRPr>
            </a:lvl8pPr>
            <a:lvl9pPr lvl="8" rtl="0">
              <a:spcBef>
                <a:spcPts val="0"/>
              </a:spcBef>
              <a:spcAft>
                <a:spcPts val="0"/>
              </a:spcAft>
              <a:buSzPts val="2800"/>
              <a:buFont typeface="Arvo"/>
              <a:buNone/>
              <a:defRPr>
                <a:latin typeface="Arvo"/>
                <a:ea typeface="Arvo"/>
                <a:cs typeface="Arvo"/>
                <a:sym typeface="Arvo"/>
              </a:defRPr>
            </a:lvl9pPr>
          </a:lstStyle>
          <a:p/>
        </p:txBody>
      </p:sp>
      <p:sp>
        <p:nvSpPr>
          <p:cNvPr id="7963" name="Google Shape;7963;p31"/>
          <p:cNvSpPr txBox="1"/>
          <p:nvPr>
            <p:ph idx="6" type="subTitle"/>
          </p:nvPr>
        </p:nvSpPr>
        <p:spPr>
          <a:xfrm>
            <a:off x="5532325" y="1565713"/>
            <a:ext cx="2132400" cy="56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7964" name="Google Shape;7964;p31"/>
          <p:cNvSpPr txBox="1"/>
          <p:nvPr>
            <p:ph idx="7" type="title"/>
          </p:nvPr>
        </p:nvSpPr>
        <p:spPr>
          <a:xfrm>
            <a:off x="5532325" y="1227325"/>
            <a:ext cx="2134200" cy="3474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2800"/>
              <a:buFont typeface="Arvo"/>
              <a:buNone/>
              <a:defRPr>
                <a:latin typeface="Arvo"/>
                <a:ea typeface="Arvo"/>
                <a:cs typeface="Arvo"/>
                <a:sym typeface="Arvo"/>
              </a:defRPr>
            </a:lvl2pPr>
            <a:lvl3pPr lvl="2" rtl="0">
              <a:spcBef>
                <a:spcPts val="0"/>
              </a:spcBef>
              <a:spcAft>
                <a:spcPts val="0"/>
              </a:spcAft>
              <a:buSzPts val="2800"/>
              <a:buFont typeface="Arvo"/>
              <a:buNone/>
              <a:defRPr>
                <a:latin typeface="Arvo"/>
                <a:ea typeface="Arvo"/>
                <a:cs typeface="Arvo"/>
                <a:sym typeface="Arvo"/>
              </a:defRPr>
            </a:lvl3pPr>
            <a:lvl4pPr lvl="3" rtl="0">
              <a:spcBef>
                <a:spcPts val="0"/>
              </a:spcBef>
              <a:spcAft>
                <a:spcPts val="0"/>
              </a:spcAft>
              <a:buSzPts val="2800"/>
              <a:buFont typeface="Arvo"/>
              <a:buNone/>
              <a:defRPr>
                <a:latin typeface="Arvo"/>
                <a:ea typeface="Arvo"/>
                <a:cs typeface="Arvo"/>
                <a:sym typeface="Arvo"/>
              </a:defRPr>
            </a:lvl4pPr>
            <a:lvl5pPr lvl="4" rtl="0">
              <a:spcBef>
                <a:spcPts val="0"/>
              </a:spcBef>
              <a:spcAft>
                <a:spcPts val="0"/>
              </a:spcAft>
              <a:buSzPts val="2800"/>
              <a:buFont typeface="Arvo"/>
              <a:buNone/>
              <a:defRPr>
                <a:latin typeface="Arvo"/>
                <a:ea typeface="Arvo"/>
                <a:cs typeface="Arvo"/>
                <a:sym typeface="Arvo"/>
              </a:defRPr>
            </a:lvl5pPr>
            <a:lvl6pPr lvl="5" rtl="0">
              <a:spcBef>
                <a:spcPts val="0"/>
              </a:spcBef>
              <a:spcAft>
                <a:spcPts val="0"/>
              </a:spcAft>
              <a:buSzPts val="2800"/>
              <a:buFont typeface="Arvo"/>
              <a:buNone/>
              <a:defRPr>
                <a:latin typeface="Arvo"/>
                <a:ea typeface="Arvo"/>
                <a:cs typeface="Arvo"/>
                <a:sym typeface="Arvo"/>
              </a:defRPr>
            </a:lvl6pPr>
            <a:lvl7pPr lvl="6" rtl="0">
              <a:spcBef>
                <a:spcPts val="0"/>
              </a:spcBef>
              <a:spcAft>
                <a:spcPts val="0"/>
              </a:spcAft>
              <a:buSzPts val="2800"/>
              <a:buFont typeface="Arvo"/>
              <a:buNone/>
              <a:defRPr>
                <a:latin typeface="Arvo"/>
                <a:ea typeface="Arvo"/>
                <a:cs typeface="Arvo"/>
                <a:sym typeface="Arvo"/>
              </a:defRPr>
            </a:lvl7pPr>
            <a:lvl8pPr lvl="7" rtl="0">
              <a:spcBef>
                <a:spcPts val="0"/>
              </a:spcBef>
              <a:spcAft>
                <a:spcPts val="0"/>
              </a:spcAft>
              <a:buSzPts val="2800"/>
              <a:buFont typeface="Arvo"/>
              <a:buNone/>
              <a:defRPr>
                <a:latin typeface="Arvo"/>
                <a:ea typeface="Arvo"/>
                <a:cs typeface="Arvo"/>
                <a:sym typeface="Arvo"/>
              </a:defRPr>
            </a:lvl8pPr>
            <a:lvl9pPr lvl="8" rtl="0">
              <a:spcBef>
                <a:spcPts val="0"/>
              </a:spcBef>
              <a:spcAft>
                <a:spcPts val="0"/>
              </a:spcAft>
              <a:buSzPts val="2800"/>
              <a:buFont typeface="Arvo"/>
              <a:buNone/>
              <a:defRPr>
                <a:latin typeface="Arvo"/>
                <a:ea typeface="Arvo"/>
                <a:cs typeface="Arvo"/>
                <a:sym typeface="Arvo"/>
              </a:defRPr>
            </a:lvl9pPr>
          </a:lstStyle>
          <a:p/>
        </p:txBody>
      </p:sp>
      <p:sp>
        <p:nvSpPr>
          <p:cNvPr id="7965" name="Google Shape;7965;p31"/>
          <p:cNvSpPr txBox="1"/>
          <p:nvPr>
            <p:ph idx="8" type="subTitle"/>
          </p:nvPr>
        </p:nvSpPr>
        <p:spPr>
          <a:xfrm>
            <a:off x="5532325" y="2741863"/>
            <a:ext cx="2132400" cy="56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7966" name="Google Shape;7966;p31"/>
          <p:cNvSpPr txBox="1"/>
          <p:nvPr>
            <p:ph idx="9" type="title"/>
          </p:nvPr>
        </p:nvSpPr>
        <p:spPr>
          <a:xfrm>
            <a:off x="5532325" y="2403538"/>
            <a:ext cx="2134200" cy="3474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2800"/>
              <a:buFont typeface="Arvo"/>
              <a:buNone/>
              <a:defRPr>
                <a:latin typeface="Arvo"/>
                <a:ea typeface="Arvo"/>
                <a:cs typeface="Arvo"/>
                <a:sym typeface="Arvo"/>
              </a:defRPr>
            </a:lvl2pPr>
            <a:lvl3pPr lvl="2" rtl="0">
              <a:spcBef>
                <a:spcPts val="0"/>
              </a:spcBef>
              <a:spcAft>
                <a:spcPts val="0"/>
              </a:spcAft>
              <a:buSzPts val="2800"/>
              <a:buFont typeface="Arvo"/>
              <a:buNone/>
              <a:defRPr>
                <a:latin typeface="Arvo"/>
                <a:ea typeface="Arvo"/>
                <a:cs typeface="Arvo"/>
                <a:sym typeface="Arvo"/>
              </a:defRPr>
            </a:lvl3pPr>
            <a:lvl4pPr lvl="3" rtl="0">
              <a:spcBef>
                <a:spcPts val="0"/>
              </a:spcBef>
              <a:spcAft>
                <a:spcPts val="0"/>
              </a:spcAft>
              <a:buSzPts val="2800"/>
              <a:buFont typeface="Arvo"/>
              <a:buNone/>
              <a:defRPr>
                <a:latin typeface="Arvo"/>
                <a:ea typeface="Arvo"/>
                <a:cs typeface="Arvo"/>
                <a:sym typeface="Arvo"/>
              </a:defRPr>
            </a:lvl4pPr>
            <a:lvl5pPr lvl="4" rtl="0">
              <a:spcBef>
                <a:spcPts val="0"/>
              </a:spcBef>
              <a:spcAft>
                <a:spcPts val="0"/>
              </a:spcAft>
              <a:buSzPts val="2800"/>
              <a:buFont typeface="Arvo"/>
              <a:buNone/>
              <a:defRPr>
                <a:latin typeface="Arvo"/>
                <a:ea typeface="Arvo"/>
                <a:cs typeface="Arvo"/>
                <a:sym typeface="Arvo"/>
              </a:defRPr>
            </a:lvl5pPr>
            <a:lvl6pPr lvl="5" rtl="0">
              <a:spcBef>
                <a:spcPts val="0"/>
              </a:spcBef>
              <a:spcAft>
                <a:spcPts val="0"/>
              </a:spcAft>
              <a:buSzPts val="2800"/>
              <a:buFont typeface="Arvo"/>
              <a:buNone/>
              <a:defRPr>
                <a:latin typeface="Arvo"/>
                <a:ea typeface="Arvo"/>
                <a:cs typeface="Arvo"/>
                <a:sym typeface="Arvo"/>
              </a:defRPr>
            </a:lvl6pPr>
            <a:lvl7pPr lvl="6" rtl="0">
              <a:spcBef>
                <a:spcPts val="0"/>
              </a:spcBef>
              <a:spcAft>
                <a:spcPts val="0"/>
              </a:spcAft>
              <a:buSzPts val="2800"/>
              <a:buFont typeface="Arvo"/>
              <a:buNone/>
              <a:defRPr>
                <a:latin typeface="Arvo"/>
                <a:ea typeface="Arvo"/>
                <a:cs typeface="Arvo"/>
                <a:sym typeface="Arvo"/>
              </a:defRPr>
            </a:lvl7pPr>
            <a:lvl8pPr lvl="7" rtl="0">
              <a:spcBef>
                <a:spcPts val="0"/>
              </a:spcBef>
              <a:spcAft>
                <a:spcPts val="0"/>
              </a:spcAft>
              <a:buSzPts val="2800"/>
              <a:buFont typeface="Arvo"/>
              <a:buNone/>
              <a:defRPr>
                <a:latin typeface="Arvo"/>
                <a:ea typeface="Arvo"/>
                <a:cs typeface="Arvo"/>
                <a:sym typeface="Arvo"/>
              </a:defRPr>
            </a:lvl8pPr>
            <a:lvl9pPr lvl="8" rtl="0">
              <a:spcBef>
                <a:spcPts val="0"/>
              </a:spcBef>
              <a:spcAft>
                <a:spcPts val="0"/>
              </a:spcAft>
              <a:buSzPts val="2800"/>
              <a:buFont typeface="Arvo"/>
              <a:buNone/>
              <a:defRPr>
                <a:latin typeface="Arvo"/>
                <a:ea typeface="Arvo"/>
                <a:cs typeface="Arvo"/>
                <a:sym typeface="Arvo"/>
              </a:defRPr>
            </a:lvl9pPr>
          </a:lstStyle>
          <a:p/>
        </p:txBody>
      </p:sp>
      <p:sp>
        <p:nvSpPr>
          <p:cNvPr id="7967" name="Google Shape;7967;p31"/>
          <p:cNvSpPr txBox="1"/>
          <p:nvPr>
            <p:ph idx="13" type="subTitle"/>
          </p:nvPr>
        </p:nvSpPr>
        <p:spPr>
          <a:xfrm>
            <a:off x="5532325" y="3897550"/>
            <a:ext cx="2132400" cy="56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7968" name="Google Shape;7968;p31"/>
          <p:cNvSpPr txBox="1"/>
          <p:nvPr>
            <p:ph idx="14" type="title"/>
          </p:nvPr>
        </p:nvSpPr>
        <p:spPr>
          <a:xfrm>
            <a:off x="5532325" y="3578275"/>
            <a:ext cx="2134200" cy="3474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2800"/>
              <a:buFont typeface="Arvo"/>
              <a:buNone/>
              <a:defRPr>
                <a:latin typeface="Arvo"/>
                <a:ea typeface="Arvo"/>
                <a:cs typeface="Arvo"/>
                <a:sym typeface="Arvo"/>
              </a:defRPr>
            </a:lvl2pPr>
            <a:lvl3pPr lvl="2" rtl="0">
              <a:spcBef>
                <a:spcPts val="0"/>
              </a:spcBef>
              <a:spcAft>
                <a:spcPts val="0"/>
              </a:spcAft>
              <a:buSzPts val="2800"/>
              <a:buFont typeface="Arvo"/>
              <a:buNone/>
              <a:defRPr>
                <a:latin typeface="Arvo"/>
                <a:ea typeface="Arvo"/>
                <a:cs typeface="Arvo"/>
                <a:sym typeface="Arvo"/>
              </a:defRPr>
            </a:lvl3pPr>
            <a:lvl4pPr lvl="3" rtl="0">
              <a:spcBef>
                <a:spcPts val="0"/>
              </a:spcBef>
              <a:spcAft>
                <a:spcPts val="0"/>
              </a:spcAft>
              <a:buSzPts val="2800"/>
              <a:buFont typeface="Arvo"/>
              <a:buNone/>
              <a:defRPr>
                <a:latin typeface="Arvo"/>
                <a:ea typeface="Arvo"/>
                <a:cs typeface="Arvo"/>
                <a:sym typeface="Arvo"/>
              </a:defRPr>
            </a:lvl4pPr>
            <a:lvl5pPr lvl="4" rtl="0">
              <a:spcBef>
                <a:spcPts val="0"/>
              </a:spcBef>
              <a:spcAft>
                <a:spcPts val="0"/>
              </a:spcAft>
              <a:buSzPts val="2800"/>
              <a:buFont typeface="Arvo"/>
              <a:buNone/>
              <a:defRPr>
                <a:latin typeface="Arvo"/>
                <a:ea typeface="Arvo"/>
                <a:cs typeface="Arvo"/>
                <a:sym typeface="Arvo"/>
              </a:defRPr>
            </a:lvl5pPr>
            <a:lvl6pPr lvl="5" rtl="0">
              <a:spcBef>
                <a:spcPts val="0"/>
              </a:spcBef>
              <a:spcAft>
                <a:spcPts val="0"/>
              </a:spcAft>
              <a:buSzPts val="2800"/>
              <a:buFont typeface="Arvo"/>
              <a:buNone/>
              <a:defRPr>
                <a:latin typeface="Arvo"/>
                <a:ea typeface="Arvo"/>
                <a:cs typeface="Arvo"/>
                <a:sym typeface="Arvo"/>
              </a:defRPr>
            </a:lvl6pPr>
            <a:lvl7pPr lvl="6" rtl="0">
              <a:spcBef>
                <a:spcPts val="0"/>
              </a:spcBef>
              <a:spcAft>
                <a:spcPts val="0"/>
              </a:spcAft>
              <a:buSzPts val="2800"/>
              <a:buFont typeface="Arvo"/>
              <a:buNone/>
              <a:defRPr>
                <a:latin typeface="Arvo"/>
                <a:ea typeface="Arvo"/>
                <a:cs typeface="Arvo"/>
                <a:sym typeface="Arvo"/>
              </a:defRPr>
            </a:lvl7pPr>
            <a:lvl8pPr lvl="7" rtl="0">
              <a:spcBef>
                <a:spcPts val="0"/>
              </a:spcBef>
              <a:spcAft>
                <a:spcPts val="0"/>
              </a:spcAft>
              <a:buSzPts val="2800"/>
              <a:buFont typeface="Arvo"/>
              <a:buNone/>
              <a:defRPr>
                <a:latin typeface="Arvo"/>
                <a:ea typeface="Arvo"/>
                <a:cs typeface="Arvo"/>
                <a:sym typeface="Arvo"/>
              </a:defRPr>
            </a:lvl8pPr>
            <a:lvl9pPr lvl="8" rtl="0">
              <a:spcBef>
                <a:spcPts val="0"/>
              </a:spcBef>
              <a:spcAft>
                <a:spcPts val="0"/>
              </a:spcAft>
              <a:buSzPts val="2800"/>
              <a:buFont typeface="Arvo"/>
              <a:buNone/>
              <a:defRPr>
                <a:latin typeface="Arvo"/>
                <a:ea typeface="Arvo"/>
                <a:cs typeface="Arvo"/>
                <a:sym typeface="Arvo"/>
              </a:defRPr>
            </a:lvl9pPr>
          </a:lstStyle>
          <a:p/>
        </p:txBody>
      </p:sp>
      <p:sp>
        <p:nvSpPr>
          <p:cNvPr id="7969" name="Google Shape;7969;p31"/>
          <p:cNvSpPr txBox="1"/>
          <p:nvPr>
            <p:ph idx="15"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SECTION_TITLE_AND_DESCRIPTION_1">
    <p:spTree>
      <p:nvGrpSpPr>
        <p:cNvPr id="7970" name="Shape 7970"/>
        <p:cNvGrpSpPr/>
        <p:nvPr/>
      </p:nvGrpSpPr>
      <p:grpSpPr>
        <a:xfrm>
          <a:off x="0" y="0"/>
          <a:ext cx="0" cy="0"/>
          <a:chOff x="0" y="0"/>
          <a:chExt cx="0" cy="0"/>
        </a:xfrm>
      </p:grpSpPr>
      <p:sp>
        <p:nvSpPr>
          <p:cNvPr id="7971" name="Google Shape;7971;p32"/>
          <p:cNvSpPr txBox="1"/>
          <p:nvPr>
            <p:ph idx="1" type="body"/>
          </p:nvPr>
        </p:nvSpPr>
        <p:spPr>
          <a:xfrm flipH="1">
            <a:off x="1217925" y="1381125"/>
            <a:ext cx="4087500" cy="30666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0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7972" name="Google Shape;7972;p32"/>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7973" name="Google Shape;7973;p32"/>
          <p:cNvGrpSpPr/>
          <p:nvPr/>
        </p:nvGrpSpPr>
        <p:grpSpPr>
          <a:xfrm flipH="1">
            <a:off x="5874238" y="4025575"/>
            <a:ext cx="3271200" cy="1302100"/>
            <a:chOff x="0" y="4025575"/>
            <a:chExt cx="3271200" cy="1302100"/>
          </a:xfrm>
        </p:grpSpPr>
        <p:sp>
          <p:nvSpPr>
            <p:cNvPr id="7974" name="Google Shape;7974;p32"/>
            <p:cNvSpPr/>
            <p:nvPr/>
          </p:nvSpPr>
          <p:spPr>
            <a:xfrm>
              <a:off x="0" y="4025575"/>
              <a:ext cx="32712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32"/>
            <p:cNvSpPr/>
            <p:nvPr/>
          </p:nvSpPr>
          <p:spPr>
            <a:xfrm>
              <a:off x="0" y="4598775"/>
              <a:ext cx="32712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32"/>
            <p:cNvSpPr/>
            <p:nvPr/>
          </p:nvSpPr>
          <p:spPr>
            <a:xfrm>
              <a:off x="0" y="4760675"/>
              <a:ext cx="32712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32"/>
          <p:cNvGrpSpPr/>
          <p:nvPr/>
        </p:nvGrpSpPr>
        <p:grpSpPr>
          <a:xfrm>
            <a:off x="6489813" y="2255025"/>
            <a:ext cx="784675" cy="1961625"/>
            <a:chOff x="2705200" y="1035825"/>
            <a:chExt cx="784675" cy="1961625"/>
          </a:xfrm>
        </p:grpSpPr>
        <p:sp>
          <p:nvSpPr>
            <p:cNvPr id="7978" name="Google Shape;7978;p32"/>
            <p:cNvSpPr/>
            <p:nvPr/>
          </p:nvSpPr>
          <p:spPr>
            <a:xfrm>
              <a:off x="2940600" y="2526625"/>
              <a:ext cx="78500" cy="392350"/>
            </a:xfrm>
            <a:custGeom>
              <a:rect b="b" l="l" r="r" t="t"/>
              <a:pathLst>
                <a:path extrusionOk="0" h="15694" w="3140">
                  <a:moveTo>
                    <a:pt x="1" y="1"/>
                  </a:moveTo>
                  <a:lnTo>
                    <a:pt x="1" y="15694"/>
                  </a:lnTo>
                  <a:lnTo>
                    <a:pt x="3139" y="15694"/>
                  </a:lnTo>
                  <a:lnTo>
                    <a:pt x="31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32"/>
            <p:cNvSpPr/>
            <p:nvPr/>
          </p:nvSpPr>
          <p:spPr>
            <a:xfrm>
              <a:off x="3176000" y="2526625"/>
              <a:ext cx="78475" cy="392350"/>
            </a:xfrm>
            <a:custGeom>
              <a:rect b="b" l="l" r="r" t="t"/>
              <a:pathLst>
                <a:path extrusionOk="0" h="15694" w="3139">
                  <a:moveTo>
                    <a:pt x="0" y="1"/>
                  </a:moveTo>
                  <a:lnTo>
                    <a:pt x="0" y="15694"/>
                  </a:lnTo>
                  <a:lnTo>
                    <a:pt x="3139" y="15694"/>
                  </a:lnTo>
                  <a:lnTo>
                    <a:pt x="31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32"/>
            <p:cNvSpPr/>
            <p:nvPr/>
          </p:nvSpPr>
          <p:spPr>
            <a:xfrm>
              <a:off x="2783675" y="1820450"/>
              <a:ext cx="627725" cy="706200"/>
            </a:xfrm>
            <a:custGeom>
              <a:rect b="b" l="l" r="r" t="t"/>
              <a:pathLst>
                <a:path extrusionOk="0" h="28248" w="25109">
                  <a:moveTo>
                    <a:pt x="12555" y="9417"/>
                  </a:moveTo>
                  <a:lnTo>
                    <a:pt x="12555" y="12555"/>
                  </a:lnTo>
                  <a:lnTo>
                    <a:pt x="15693" y="12555"/>
                  </a:lnTo>
                  <a:lnTo>
                    <a:pt x="15693" y="15694"/>
                  </a:lnTo>
                  <a:lnTo>
                    <a:pt x="15693" y="18832"/>
                  </a:lnTo>
                  <a:lnTo>
                    <a:pt x="12555" y="18832"/>
                  </a:lnTo>
                  <a:lnTo>
                    <a:pt x="12555" y="15694"/>
                  </a:lnTo>
                  <a:lnTo>
                    <a:pt x="9416" y="15694"/>
                  </a:lnTo>
                  <a:lnTo>
                    <a:pt x="9416" y="12555"/>
                  </a:lnTo>
                  <a:lnTo>
                    <a:pt x="9416" y="9417"/>
                  </a:lnTo>
                  <a:close/>
                  <a:moveTo>
                    <a:pt x="0" y="1"/>
                  </a:moveTo>
                  <a:lnTo>
                    <a:pt x="0" y="6278"/>
                  </a:lnTo>
                  <a:lnTo>
                    <a:pt x="3139" y="6278"/>
                  </a:lnTo>
                  <a:lnTo>
                    <a:pt x="3139" y="28248"/>
                  </a:lnTo>
                  <a:lnTo>
                    <a:pt x="21970" y="28248"/>
                  </a:lnTo>
                  <a:lnTo>
                    <a:pt x="21970" y="6278"/>
                  </a:lnTo>
                  <a:lnTo>
                    <a:pt x="25109" y="6278"/>
                  </a:lnTo>
                  <a:lnTo>
                    <a:pt x="25109" y="1"/>
                  </a:lnTo>
                  <a:lnTo>
                    <a:pt x="15693" y="1"/>
                  </a:lnTo>
                  <a:lnTo>
                    <a:pt x="15693" y="3139"/>
                  </a:lnTo>
                  <a:lnTo>
                    <a:pt x="9416" y="3139"/>
                  </a:lnTo>
                  <a:lnTo>
                    <a:pt x="94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32"/>
            <p:cNvSpPr/>
            <p:nvPr/>
          </p:nvSpPr>
          <p:spPr>
            <a:xfrm>
              <a:off x="2940600" y="1428150"/>
              <a:ext cx="78500" cy="78475"/>
            </a:xfrm>
            <a:custGeom>
              <a:rect b="b" l="l" r="r" t="t"/>
              <a:pathLst>
                <a:path extrusionOk="0" h="3139" w="3140">
                  <a:moveTo>
                    <a:pt x="1" y="0"/>
                  </a:moveTo>
                  <a:lnTo>
                    <a:pt x="1" y="3139"/>
                  </a:lnTo>
                  <a:lnTo>
                    <a:pt x="3139" y="3139"/>
                  </a:lnTo>
                  <a:lnTo>
                    <a:pt x="31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32"/>
            <p:cNvSpPr/>
            <p:nvPr/>
          </p:nvSpPr>
          <p:spPr>
            <a:xfrm>
              <a:off x="2705200" y="1506600"/>
              <a:ext cx="78500" cy="235425"/>
            </a:xfrm>
            <a:custGeom>
              <a:rect b="b" l="l" r="r" t="t"/>
              <a:pathLst>
                <a:path extrusionOk="0" h="9417" w="3140">
                  <a:moveTo>
                    <a:pt x="1" y="1"/>
                  </a:moveTo>
                  <a:lnTo>
                    <a:pt x="1" y="9416"/>
                  </a:lnTo>
                  <a:lnTo>
                    <a:pt x="3139" y="9416"/>
                  </a:lnTo>
                  <a:lnTo>
                    <a:pt x="3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32"/>
            <p:cNvSpPr/>
            <p:nvPr/>
          </p:nvSpPr>
          <p:spPr>
            <a:xfrm>
              <a:off x="3411375" y="1506600"/>
              <a:ext cx="78500" cy="235425"/>
            </a:xfrm>
            <a:custGeom>
              <a:rect b="b" l="l" r="r" t="t"/>
              <a:pathLst>
                <a:path extrusionOk="0" h="9417" w="3140">
                  <a:moveTo>
                    <a:pt x="1" y="1"/>
                  </a:moveTo>
                  <a:lnTo>
                    <a:pt x="1" y="9416"/>
                  </a:lnTo>
                  <a:lnTo>
                    <a:pt x="3139" y="9416"/>
                  </a:lnTo>
                  <a:lnTo>
                    <a:pt x="3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32"/>
            <p:cNvSpPr/>
            <p:nvPr/>
          </p:nvSpPr>
          <p:spPr>
            <a:xfrm>
              <a:off x="2705200" y="1035825"/>
              <a:ext cx="784675" cy="470800"/>
            </a:xfrm>
            <a:custGeom>
              <a:rect b="b" l="l" r="r" t="t"/>
              <a:pathLst>
                <a:path extrusionOk="0" h="18832" w="31387">
                  <a:moveTo>
                    <a:pt x="6278" y="1"/>
                  </a:moveTo>
                  <a:lnTo>
                    <a:pt x="6278" y="3139"/>
                  </a:lnTo>
                  <a:lnTo>
                    <a:pt x="3139" y="3139"/>
                  </a:lnTo>
                  <a:lnTo>
                    <a:pt x="3139" y="6278"/>
                  </a:lnTo>
                  <a:lnTo>
                    <a:pt x="1" y="6278"/>
                  </a:lnTo>
                  <a:lnTo>
                    <a:pt x="1" y="9416"/>
                  </a:lnTo>
                  <a:lnTo>
                    <a:pt x="1" y="12555"/>
                  </a:lnTo>
                  <a:lnTo>
                    <a:pt x="1" y="15693"/>
                  </a:lnTo>
                  <a:lnTo>
                    <a:pt x="3139" y="15693"/>
                  </a:lnTo>
                  <a:lnTo>
                    <a:pt x="3139" y="12555"/>
                  </a:lnTo>
                  <a:lnTo>
                    <a:pt x="6278" y="12555"/>
                  </a:lnTo>
                  <a:lnTo>
                    <a:pt x="6278" y="9416"/>
                  </a:lnTo>
                  <a:lnTo>
                    <a:pt x="9417" y="9416"/>
                  </a:lnTo>
                  <a:lnTo>
                    <a:pt x="9417" y="12555"/>
                  </a:lnTo>
                  <a:lnTo>
                    <a:pt x="12555" y="12555"/>
                  </a:lnTo>
                  <a:lnTo>
                    <a:pt x="12555" y="15693"/>
                  </a:lnTo>
                  <a:lnTo>
                    <a:pt x="18832" y="15693"/>
                  </a:lnTo>
                  <a:lnTo>
                    <a:pt x="18832" y="18832"/>
                  </a:lnTo>
                  <a:lnTo>
                    <a:pt x="21971" y="18832"/>
                  </a:lnTo>
                  <a:lnTo>
                    <a:pt x="21971" y="15693"/>
                  </a:lnTo>
                  <a:lnTo>
                    <a:pt x="31386" y="15693"/>
                  </a:lnTo>
                  <a:lnTo>
                    <a:pt x="31386" y="12555"/>
                  </a:lnTo>
                  <a:lnTo>
                    <a:pt x="31386" y="9416"/>
                  </a:lnTo>
                  <a:lnTo>
                    <a:pt x="31386" y="6278"/>
                  </a:lnTo>
                  <a:lnTo>
                    <a:pt x="28248" y="6278"/>
                  </a:lnTo>
                  <a:lnTo>
                    <a:pt x="28248" y="3139"/>
                  </a:lnTo>
                  <a:lnTo>
                    <a:pt x="25109" y="3139"/>
                  </a:lnTo>
                  <a:lnTo>
                    <a:pt x="251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32"/>
            <p:cNvSpPr/>
            <p:nvPr/>
          </p:nvSpPr>
          <p:spPr>
            <a:xfrm>
              <a:off x="3019075" y="1585075"/>
              <a:ext cx="156950" cy="78475"/>
            </a:xfrm>
            <a:custGeom>
              <a:rect b="b" l="l" r="r" t="t"/>
              <a:pathLst>
                <a:path extrusionOk="0" h="3139" w="6278">
                  <a:moveTo>
                    <a:pt x="0" y="0"/>
                  </a:moveTo>
                  <a:lnTo>
                    <a:pt x="0" y="3139"/>
                  </a:lnTo>
                  <a:lnTo>
                    <a:pt x="6277" y="3139"/>
                  </a:lnTo>
                  <a:lnTo>
                    <a:pt x="62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32"/>
            <p:cNvSpPr/>
            <p:nvPr/>
          </p:nvSpPr>
          <p:spPr>
            <a:xfrm>
              <a:off x="2705200" y="1271225"/>
              <a:ext cx="784675" cy="627725"/>
            </a:xfrm>
            <a:custGeom>
              <a:rect b="b" l="l" r="r" t="t"/>
              <a:pathLst>
                <a:path extrusionOk="0" h="25109" w="31387">
                  <a:moveTo>
                    <a:pt x="18832" y="12554"/>
                  </a:moveTo>
                  <a:lnTo>
                    <a:pt x="18832" y="15693"/>
                  </a:lnTo>
                  <a:lnTo>
                    <a:pt x="12555" y="15693"/>
                  </a:lnTo>
                  <a:lnTo>
                    <a:pt x="12555" y="12554"/>
                  </a:lnTo>
                  <a:close/>
                  <a:moveTo>
                    <a:pt x="6278" y="0"/>
                  </a:moveTo>
                  <a:lnTo>
                    <a:pt x="6278" y="3139"/>
                  </a:lnTo>
                  <a:lnTo>
                    <a:pt x="3139" y="3139"/>
                  </a:lnTo>
                  <a:lnTo>
                    <a:pt x="3139" y="6277"/>
                  </a:lnTo>
                  <a:lnTo>
                    <a:pt x="1" y="6277"/>
                  </a:lnTo>
                  <a:lnTo>
                    <a:pt x="1" y="9416"/>
                  </a:lnTo>
                  <a:lnTo>
                    <a:pt x="3139" y="9416"/>
                  </a:lnTo>
                  <a:lnTo>
                    <a:pt x="3139" y="18831"/>
                  </a:lnTo>
                  <a:lnTo>
                    <a:pt x="12555" y="18831"/>
                  </a:lnTo>
                  <a:lnTo>
                    <a:pt x="12555" y="21970"/>
                  </a:lnTo>
                  <a:lnTo>
                    <a:pt x="12555" y="25108"/>
                  </a:lnTo>
                  <a:lnTo>
                    <a:pt x="18832" y="25108"/>
                  </a:lnTo>
                  <a:lnTo>
                    <a:pt x="18832" y="21970"/>
                  </a:lnTo>
                  <a:lnTo>
                    <a:pt x="18832" y="18831"/>
                  </a:lnTo>
                  <a:lnTo>
                    <a:pt x="28248" y="18831"/>
                  </a:lnTo>
                  <a:lnTo>
                    <a:pt x="28248" y="9416"/>
                  </a:lnTo>
                  <a:lnTo>
                    <a:pt x="31386" y="9416"/>
                  </a:lnTo>
                  <a:lnTo>
                    <a:pt x="31386" y="6277"/>
                  </a:lnTo>
                  <a:lnTo>
                    <a:pt x="21971" y="6277"/>
                  </a:lnTo>
                  <a:lnTo>
                    <a:pt x="21971" y="9416"/>
                  </a:lnTo>
                  <a:lnTo>
                    <a:pt x="18832" y="9416"/>
                  </a:lnTo>
                  <a:lnTo>
                    <a:pt x="18832" y="6277"/>
                  </a:lnTo>
                  <a:lnTo>
                    <a:pt x="12555" y="6277"/>
                  </a:lnTo>
                  <a:lnTo>
                    <a:pt x="12555" y="9416"/>
                  </a:lnTo>
                  <a:lnTo>
                    <a:pt x="9417" y="9416"/>
                  </a:lnTo>
                  <a:lnTo>
                    <a:pt x="9417" y="6277"/>
                  </a:lnTo>
                  <a:lnTo>
                    <a:pt x="12555" y="6277"/>
                  </a:lnTo>
                  <a:lnTo>
                    <a:pt x="12555" y="3139"/>
                  </a:lnTo>
                  <a:lnTo>
                    <a:pt x="9417" y="3139"/>
                  </a:lnTo>
                  <a:lnTo>
                    <a:pt x="94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32"/>
            <p:cNvSpPr/>
            <p:nvPr/>
          </p:nvSpPr>
          <p:spPr>
            <a:xfrm>
              <a:off x="2783675" y="1977400"/>
              <a:ext cx="78475" cy="549250"/>
            </a:xfrm>
            <a:custGeom>
              <a:rect b="b" l="l" r="r" t="t"/>
              <a:pathLst>
                <a:path extrusionOk="0" h="21970" w="3139">
                  <a:moveTo>
                    <a:pt x="0" y="0"/>
                  </a:moveTo>
                  <a:lnTo>
                    <a:pt x="0" y="21970"/>
                  </a:lnTo>
                  <a:lnTo>
                    <a:pt x="3139" y="21970"/>
                  </a:lnTo>
                  <a:lnTo>
                    <a:pt x="31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32"/>
            <p:cNvSpPr/>
            <p:nvPr/>
          </p:nvSpPr>
          <p:spPr>
            <a:xfrm>
              <a:off x="3332925" y="1977400"/>
              <a:ext cx="78475" cy="549250"/>
            </a:xfrm>
            <a:custGeom>
              <a:rect b="b" l="l" r="r" t="t"/>
              <a:pathLst>
                <a:path extrusionOk="0" h="21970" w="3139">
                  <a:moveTo>
                    <a:pt x="0" y="0"/>
                  </a:moveTo>
                  <a:lnTo>
                    <a:pt x="0" y="21970"/>
                  </a:lnTo>
                  <a:lnTo>
                    <a:pt x="3139" y="21970"/>
                  </a:lnTo>
                  <a:lnTo>
                    <a:pt x="31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32"/>
            <p:cNvSpPr/>
            <p:nvPr/>
          </p:nvSpPr>
          <p:spPr>
            <a:xfrm>
              <a:off x="2862125" y="2918950"/>
              <a:ext cx="156975" cy="78500"/>
            </a:xfrm>
            <a:custGeom>
              <a:rect b="b" l="l" r="r" t="t"/>
              <a:pathLst>
                <a:path extrusionOk="0" h="3140" w="6279">
                  <a:moveTo>
                    <a:pt x="1" y="1"/>
                  </a:moveTo>
                  <a:lnTo>
                    <a:pt x="1" y="3139"/>
                  </a:lnTo>
                  <a:lnTo>
                    <a:pt x="6278" y="3139"/>
                  </a:lnTo>
                  <a:lnTo>
                    <a:pt x="62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32"/>
            <p:cNvSpPr/>
            <p:nvPr/>
          </p:nvSpPr>
          <p:spPr>
            <a:xfrm>
              <a:off x="3176000" y="2918950"/>
              <a:ext cx="156950" cy="78500"/>
            </a:xfrm>
            <a:custGeom>
              <a:rect b="b" l="l" r="r" t="t"/>
              <a:pathLst>
                <a:path extrusionOk="0" h="3140" w="6278">
                  <a:moveTo>
                    <a:pt x="0" y="1"/>
                  </a:moveTo>
                  <a:lnTo>
                    <a:pt x="0" y="3139"/>
                  </a:lnTo>
                  <a:lnTo>
                    <a:pt x="6277" y="3139"/>
                  </a:lnTo>
                  <a:lnTo>
                    <a:pt x="62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32"/>
            <p:cNvSpPr/>
            <p:nvPr/>
          </p:nvSpPr>
          <p:spPr>
            <a:xfrm>
              <a:off x="3019075" y="2055850"/>
              <a:ext cx="156950" cy="235425"/>
            </a:xfrm>
            <a:custGeom>
              <a:rect b="b" l="l" r="r" t="t"/>
              <a:pathLst>
                <a:path extrusionOk="0" h="9417" w="6278">
                  <a:moveTo>
                    <a:pt x="0" y="1"/>
                  </a:moveTo>
                  <a:lnTo>
                    <a:pt x="0" y="3139"/>
                  </a:lnTo>
                  <a:lnTo>
                    <a:pt x="0" y="6278"/>
                  </a:lnTo>
                  <a:lnTo>
                    <a:pt x="3139" y="6278"/>
                  </a:lnTo>
                  <a:lnTo>
                    <a:pt x="3139" y="9416"/>
                  </a:lnTo>
                  <a:lnTo>
                    <a:pt x="6277" y="9416"/>
                  </a:lnTo>
                  <a:lnTo>
                    <a:pt x="6277" y="6278"/>
                  </a:lnTo>
                  <a:lnTo>
                    <a:pt x="6277" y="3139"/>
                  </a:lnTo>
                  <a:lnTo>
                    <a:pt x="3139" y="3139"/>
                  </a:lnTo>
                  <a:lnTo>
                    <a:pt x="31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32"/>
          <p:cNvGrpSpPr/>
          <p:nvPr/>
        </p:nvGrpSpPr>
        <p:grpSpPr>
          <a:xfrm>
            <a:off x="7588313" y="2294250"/>
            <a:ext cx="941575" cy="1961625"/>
            <a:chOff x="3803700" y="1075050"/>
            <a:chExt cx="941575" cy="1961625"/>
          </a:xfrm>
        </p:grpSpPr>
        <p:sp>
          <p:nvSpPr>
            <p:cNvPr id="7993" name="Google Shape;7993;p32"/>
            <p:cNvSpPr/>
            <p:nvPr/>
          </p:nvSpPr>
          <p:spPr>
            <a:xfrm>
              <a:off x="4352950" y="2644325"/>
              <a:ext cx="78475" cy="313875"/>
            </a:xfrm>
            <a:custGeom>
              <a:rect b="b" l="l" r="r" t="t"/>
              <a:pathLst>
                <a:path extrusionOk="0" h="12555" w="3139">
                  <a:moveTo>
                    <a:pt x="0" y="1"/>
                  </a:moveTo>
                  <a:lnTo>
                    <a:pt x="0" y="12555"/>
                  </a:lnTo>
                  <a:lnTo>
                    <a:pt x="3139" y="12555"/>
                  </a:lnTo>
                  <a:lnTo>
                    <a:pt x="3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32"/>
            <p:cNvSpPr/>
            <p:nvPr/>
          </p:nvSpPr>
          <p:spPr>
            <a:xfrm>
              <a:off x="4117550" y="2644325"/>
              <a:ext cx="78500" cy="313875"/>
            </a:xfrm>
            <a:custGeom>
              <a:rect b="b" l="l" r="r" t="t"/>
              <a:pathLst>
                <a:path extrusionOk="0" h="12555" w="3140">
                  <a:moveTo>
                    <a:pt x="1" y="1"/>
                  </a:moveTo>
                  <a:lnTo>
                    <a:pt x="1" y="12555"/>
                  </a:lnTo>
                  <a:lnTo>
                    <a:pt x="3139" y="12555"/>
                  </a:lnTo>
                  <a:lnTo>
                    <a:pt x="3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32"/>
            <p:cNvSpPr/>
            <p:nvPr/>
          </p:nvSpPr>
          <p:spPr>
            <a:xfrm>
              <a:off x="3882150" y="1310450"/>
              <a:ext cx="784675" cy="627725"/>
            </a:xfrm>
            <a:custGeom>
              <a:rect b="b" l="l" r="r" t="t"/>
              <a:pathLst>
                <a:path extrusionOk="0" h="25109" w="31387">
                  <a:moveTo>
                    <a:pt x="12555" y="6277"/>
                  </a:moveTo>
                  <a:lnTo>
                    <a:pt x="12555" y="9416"/>
                  </a:lnTo>
                  <a:lnTo>
                    <a:pt x="9417" y="9416"/>
                  </a:lnTo>
                  <a:lnTo>
                    <a:pt x="9417" y="6277"/>
                  </a:lnTo>
                  <a:close/>
                  <a:moveTo>
                    <a:pt x="21971" y="6277"/>
                  </a:moveTo>
                  <a:lnTo>
                    <a:pt x="21971" y="9416"/>
                  </a:lnTo>
                  <a:lnTo>
                    <a:pt x="18832" y="9416"/>
                  </a:lnTo>
                  <a:lnTo>
                    <a:pt x="18832" y="6277"/>
                  </a:lnTo>
                  <a:close/>
                  <a:moveTo>
                    <a:pt x="18832" y="12555"/>
                  </a:moveTo>
                  <a:lnTo>
                    <a:pt x="18832" y="15693"/>
                  </a:lnTo>
                  <a:lnTo>
                    <a:pt x="12555" y="15693"/>
                  </a:lnTo>
                  <a:lnTo>
                    <a:pt x="12555" y="12555"/>
                  </a:lnTo>
                  <a:close/>
                  <a:moveTo>
                    <a:pt x="21971" y="0"/>
                  </a:moveTo>
                  <a:lnTo>
                    <a:pt x="21971" y="3139"/>
                  </a:lnTo>
                  <a:lnTo>
                    <a:pt x="3139" y="3139"/>
                  </a:lnTo>
                  <a:lnTo>
                    <a:pt x="3139" y="6277"/>
                  </a:lnTo>
                  <a:lnTo>
                    <a:pt x="1" y="6277"/>
                  </a:lnTo>
                  <a:lnTo>
                    <a:pt x="1" y="9416"/>
                  </a:lnTo>
                  <a:lnTo>
                    <a:pt x="3139" y="9416"/>
                  </a:lnTo>
                  <a:lnTo>
                    <a:pt x="3139" y="12555"/>
                  </a:lnTo>
                  <a:lnTo>
                    <a:pt x="3139" y="15693"/>
                  </a:lnTo>
                  <a:lnTo>
                    <a:pt x="3139" y="18832"/>
                  </a:lnTo>
                  <a:lnTo>
                    <a:pt x="12555" y="18832"/>
                  </a:lnTo>
                  <a:lnTo>
                    <a:pt x="12555" y="21970"/>
                  </a:lnTo>
                  <a:lnTo>
                    <a:pt x="12555" y="25109"/>
                  </a:lnTo>
                  <a:lnTo>
                    <a:pt x="18832" y="25109"/>
                  </a:lnTo>
                  <a:lnTo>
                    <a:pt x="18832" y="21970"/>
                  </a:lnTo>
                  <a:lnTo>
                    <a:pt x="18832" y="18832"/>
                  </a:lnTo>
                  <a:lnTo>
                    <a:pt x="28248" y="18832"/>
                  </a:lnTo>
                  <a:lnTo>
                    <a:pt x="28248" y="15693"/>
                  </a:lnTo>
                  <a:lnTo>
                    <a:pt x="28248" y="12555"/>
                  </a:lnTo>
                  <a:lnTo>
                    <a:pt x="28248" y="9416"/>
                  </a:lnTo>
                  <a:lnTo>
                    <a:pt x="31386" y="9416"/>
                  </a:lnTo>
                  <a:lnTo>
                    <a:pt x="31386" y="6277"/>
                  </a:lnTo>
                  <a:lnTo>
                    <a:pt x="28248" y="6277"/>
                  </a:lnTo>
                  <a:lnTo>
                    <a:pt x="28248" y="3139"/>
                  </a:lnTo>
                  <a:lnTo>
                    <a:pt x="25109" y="3139"/>
                  </a:lnTo>
                  <a:lnTo>
                    <a:pt x="251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32"/>
            <p:cNvSpPr/>
            <p:nvPr/>
          </p:nvSpPr>
          <p:spPr>
            <a:xfrm>
              <a:off x="3960625" y="1859700"/>
              <a:ext cx="627725" cy="784650"/>
            </a:xfrm>
            <a:custGeom>
              <a:rect b="b" l="l" r="r" t="t"/>
              <a:pathLst>
                <a:path extrusionOk="0" h="31386" w="25109">
                  <a:moveTo>
                    <a:pt x="12555" y="9416"/>
                  </a:moveTo>
                  <a:lnTo>
                    <a:pt x="12555" y="12554"/>
                  </a:lnTo>
                  <a:lnTo>
                    <a:pt x="15693" y="12554"/>
                  </a:lnTo>
                  <a:lnTo>
                    <a:pt x="15693" y="15693"/>
                  </a:lnTo>
                  <a:lnTo>
                    <a:pt x="12555" y="15693"/>
                  </a:lnTo>
                  <a:lnTo>
                    <a:pt x="12555" y="12554"/>
                  </a:lnTo>
                  <a:lnTo>
                    <a:pt x="9416" y="12554"/>
                  </a:lnTo>
                  <a:lnTo>
                    <a:pt x="9416" y="9416"/>
                  </a:lnTo>
                  <a:close/>
                  <a:moveTo>
                    <a:pt x="0" y="0"/>
                  </a:moveTo>
                  <a:lnTo>
                    <a:pt x="0" y="6277"/>
                  </a:lnTo>
                  <a:lnTo>
                    <a:pt x="3139" y="6277"/>
                  </a:lnTo>
                  <a:lnTo>
                    <a:pt x="3139" y="28247"/>
                  </a:lnTo>
                  <a:lnTo>
                    <a:pt x="3139" y="31386"/>
                  </a:lnTo>
                  <a:lnTo>
                    <a:pt x="21970" y="31386"/>
                  </a:lnTo>
                  <a:lnTo>
                    <a:pt x="21970" y="28247"/>
                  </a:lnTo>
                  <a:lnTo>
                    <a:pt x="21970" y="6277"/>
                  </a:lnTo>
                  <a:lnTo>
                    <a:pt x="25109" y="6277"/>
                  </a:lnTo>
                  <a:lnTo>
                    <a:pt x="25109" y="0"/>
                  </a:lnTo>
                  <a:lnTo>
                    <a:pt x="15693" y="0"/>
                  </a:lnTo>
                  <a:lnTo>
                    <a:pt x="15693" y="3139"/>
                  </a:lnTo>
                  <a:lnTo>
                    <a:pt x="9416" y="3139"/>
                  </a:lnTo>
                  <a:lnTo>
                    <a:pt x="94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32"/>
            <p:cNvSpPr/>
            <p:nvPr/>
          </p:nvSpPr>
          <p:spPr>
            <a:xfrm>
              <a:off x="4352950" y="1467375"/>
              <a:ext cx="78475" cy="78500"/>
            </a:xfrm>
            <a:custGeom>
              <a:rect b="b" l="l" r="r" t="t"/>
              <a:pathLst>
                <a:path extrusionOk="0" h="3140" w="3139">
                  <a:moveTo>
                    <a:pt x="0" y="0"/>
                  </a:moveTo>
                  <a:lnTo>
                    <a:pt x="0" y="3139"/>
                  </a:lnTo>
                  <a:lnTo>
                    <a:pt x="3139" y="3139"/>
                  </a:lnTo>
                  <a:lnTo>
                    <a:pt x="31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32"/>
            <p:cNvSpPr/>
            <p:nvPr/>
          </p:nvSpPr>
          <p:spPr>
            <a:xfrm>
              <a:off x="4117550" y="1467375"/>
              <a:ext cx="78500" cy="78500"/>
            </a:xfrm>
            <a:custGeom>
              <a:rect b="b" l="l" r="r" t="t"/>
              <a:pathLst>
                <a:path extrusionOk="0" h="3140" w="3140">
                  <a:moveTo>
                    <a:pt x="1" y="0"/>
                  </a:moveTo>
                  <a:lnTo>
                    <a:pt x="1" y="3139"/>
                  </a:lnTo>
                  <a:lnTo>
                    <a:pt x="3139" y="3139"/>
                  </a:lnTo>
                  <a:lnTo>
                    <a:pt x="31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32"/>
            <p:cNvSpPr/>
            <p:nvPr/>
          </p:nvSpPr>
          <p:spPr>
            <a:xfrm>
              <a:off x="4196025" y="1624300"/>
              <a:ext cx="156950" cy="78500"/>
            </a:xfrm>
            <a:custGeom>
              <a:rect b="b" l="l" r="r" t="t"/>
              <a:pathLst>
                <a:path extrusionOk="0" h="3140" w="6278">
                  <a:moveTo>
                    <a:pt x="0" y="1"/>
                  </a:moveTo>
                  <a:lnTo>
                    <a:pt x="0" y="3139"/>
                  </a:lnTo>
                  <a:lnTo>
                    <a:pt x="6277" y="3139"/>
                  </a:lnTo>
                  <a:lnTo>
                    <a:pt x="62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32"/>
            <p:cNvSpPr/>
            <p:nvPr/>
          </p:nvSpPr>
          <p:spPr>
            <a:xfrm>
              <a:off x="4509875" y="2016625"/>
              <a:ext cx="78475" cy="549275"/>
            </a:xfrm>
            <a:custGeom>
              <a:rect b="b" l="l" r="r" t="t"/>
              <a:pathLst>
                <a:path extrusionOk="0" h="21971" w="3139">
                  <a:moveTo>
                    <a:pt x="0" y="0"/>
                  </a:moveTo>
                  <a:lnTo>
                    <a:pt x="0" y="21970"/>
                  </a:lnTo>
                  <a:lnTo>
                    <a:pt x="3139" y="21970"/>
                  </a:lnTo>
                  <a:lnTo>
                    <a:pt x="31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32"/>
            <p:cNvSpPr/>
            <p:nvPr/>
          </p:nvSpPr>
          <p:spPr>
            <a:xfrm>
              <a:off x="3960625" y="2016625"/>
              <a:ext cx="78500" cy="549275"/>
            </a:xfrm>
            <a:custGeom>
              <a:rect b="b" l="l" r="r" t="t"/>
              <a:pathLst>
                <a:path extrusionOk="0" h="21971" w="3140">
                  <a:moveTo>
                    <a:pt x="0" y="0"/>
                  </a:moveTo>
                  <a:lnTo>
                    <a:pt x="0" y="21970"/>
                  </a:lnTo>
                  <a:lnTo>
                    <a:pt x="3139" y="21970"/>
                  </a:lnTo>
                  <a:lnTo>
                    <a:pt x="31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32"/>
            <p:cNvSpPr/>
            <p:nvPr/>
          </p:nvSpPr>
          <p:spPr>
            <a:xfrm>
              <a:off x="4352950" y="2958175"/>
              <a:ext cx="156950" cy="78500"/>
            </a:xfrm>
            <a:custGeom>
              <a:rect b="b" l="l" r="r" t="t"/>
              <a:pathLst>
                <a:path extrusionOk="0" h="3140" w="6278">
                  <a:moveTo>
                    <a:pt x="0" y="1"/>
                  </a:moveTo>
                  <a:lnTo>
                    <a:pt x="0" y="3139"/>
                  </a:lnTo>
                  <a:lnTo>
                    <a:pt x="6277" y="3139"/>
                  </a:lnTo>
                  <a:lnTo>
                    <a:pt x="62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32"/>
            <p:cNvSpPr/>
            <p:nvPr/>
          </p:nvSpPr>
          <p:spPr>
            <a:xfrm>
              <a:off x="4039100" y="2958175"/>
              <a:ext cx="156950" cy="78500"/>
            </a:xfrm>
            <a:custGeom>
              <a:rect b="b" l="l" r="r" t="t"/>
              <a:pathLst>
                <a:path extrusionOk="0" h="3140" w="6278">
                  <a:moveTo>
                    <a:pt x="0" y="1"/>
                  </a:moveTo>
                  <a:lnTo>
                    <a:pt x="0" y="3139"/>
                  </a:lnTo>
                  <a:lnTo>
                    <a:pt x="6277" y="3139"/>
                  </a:lnTo>
                  <a:lnTo>
                    <a:pt x="62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32"/>
            <p:cNvSpPr/>
            <p:nvPr/>
          </p:nvSpPr>
          <p:spPr>
            <a:xfrm>
              <a:off x="3803700" y="1075050"/>
              <a:ext cx="941575" cy="706200"/>
            </a:xfrm>
            <a:custGeom>
              <a:rect b="b" l="l" r="r" t="t"/>
              <a:pathLst>
                <a:path extrusionOk="0" h="28248" w="37663">
                  <a:moveTo>
                    <a:pt x="9416" y="1"/>
                  </a:moveTo>
                  <a:lnTo>
                    <a:pt x="9416" y="3139"/>
                  </a:lnTo>
                  <a:lnTo>
                    <a:pt x="6277" y="3139"/>
                  </a:lnTo>
                  <a:lnTo>
                    <a:pt x="6277" y="6278"/>
                  </a:lnTo>
                  <a:lnTo>
                    <a:pt x="3139" y="6278"/>
                  </a:lnTo>
                  <a:lnTo>
                    <a:pt x="3139" y="9416"/>
                  </a:lnTo>
                  <a:lnTo>
                    <a:pt x="0" y="9416"/>
                  </a:lnTo>
                  <a:lnTo>
                    <a:pt x="0" y="15693"/>
                  </a:lnTo>
                  <a:lnTo>
                    <a:pt x="0" y="18832"/>
                  </a:lnTo>
                  <a:lnTo>
                    <a:pt x="0" y="21971"/>
                  </a:lnTo>
                  <a:lnTo>
                    <a:pt x="0" y="25109"/>
                  </a:lnTo>
                  <a:lnTo>
                    <a:pt x="3139" y="25109"/>
                  </a:lnTo>
                  <a:lnTo>
                    <a:pt x="3139" y="28248"/>
                  </a:lnTo>
                  <a:lnTo>
                    <a:pt x="6277" y="28248"/>
                  </a:lnTo>
                  <a:lnTo>
                    <a:pt x="6277" y="25109"/>
                  </a:lnTo>
                  <a:lnTo>
                    <a:pt x="6277" y="21971"/>
                  </a:lnTo>
                  <a:lnTo>
                    <a:pt x="6277" y="18832"/>
                  </a:lnTo>
                  <a:lnTo>
                    <a:pt x="3139" y="18832"/>
                  </a:lnTo>
                  <a:lnTo>
                    <a:pt x="3139" y="15693"/>
                  </a:lnTo>
                  <a:lnTo>
                    <a:pt x="6277" y="15693"/>
                  </a:lnTo>
                  <a:lnTo>
                    <a:pt x="6277" y="12555"/>
                  </a:lnTo>
                  <a:lnTo>
                    <a:pt x="25109" y="12555"/>
                  </a:lnTo>
                  <a:lnTo>
                    <a:pt x="25109" y="9416"/>
                  </a:lnTo>
                  <a:lnTo>
                    <a:pt x="28247" y="9416"/>
                  </a:lnTo>
                  <a:lnTo>
                    <a:pt x="28247" y="12555"/>
                  </a:lnTo>
                  <a:lnTo>
                    <a:pt x="31386" y="12555"/>
                  </a:lnTo>
                  <a:lnTo>
                    <a:pt x="31386" y="15693"/>
                  </a:lnTo>
                  <a:lnTo>
                    <a:pt x="34524" y="15693"/>
                  </a:lnTo>
                  <a:lnTo>
                    <a:pt x="34524" y="18832"/>
                  </a:lnTo>
                  <a:lnTo>
                    <a:pt x="31386" y="18832"/>
                  </a:lnTo>
                  <a:lnTo>
                    <a:pt x="31386" y="21971"/>
                  </a:lnTo>
                  <a:lnTo>
                    <a:pt x="31386" y="25109"/>
                  </a:lnTo>
                  <a:lnTo>
                    <a:pt x="31386" y="28248"/>
                  </a:lnTo>
                  <a:lnTo>
                    <a:pt x="34524" y="28248"/>
                  </a:lnTo>
                  <a:lnTo>
                    <a:pt x="34524" y="25109"/>
                  </a:lnTo>
                  <a:lnTo>
                    <a:pt x="37663" y="25109"/>
                  </a:lnTo>
                  <a:lnTo>
                    <a:pt x="37663" y="21971"/>
                  </a:lnTo>
                  <a:lnTo>
                    <a:pt x="37663" y="18832"/>
                  </a:lnTo>
                  <a:lnTo>
                    <a:pt x="37663" y="15693"/>
                  </a:lnTo>
                  <a:lnTo>
                    <a:pt x="37663" y="9416"/>
                  </a:lnTo>
                  <a:lnTo>
                    <a:pt x="34524" y="9416"/>
                  </a:lnTo>
                  <a:lnTo>
                    <a:pt x="34524" y="6278"/>
                  </a:lnTo>
                  <a:lnTo>
                    <a:pt x="31386" y="6278"/>
                  </a:lnTo>
                  <a:lnTo>
                    <a:pt x="31386" y="3139"/>
                  </a:lnTo>
                  <a:lnTo>
                    <a:pt x="28247" y="3139"/>
                  </a:lnTo>
                  <a:lnTo>
                    <a:pt x="282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32"/>
            <p:cNvSpPr/>
            <p:nvPr/>
          </p:nvSpPr>
          <p:spPr>
            <a:xfrm>
              <a:off x="4196025" y="2095075"/>
              <a:ext cx="78475" cy="78500"/>
            </a:xfrm>
            <a:custGeom>
              <a:rect b="b" l="l" r="r" t="t"/>
              <a:pathLst>
                <a:path extrusionOk="0" h="3140" w="3139">
                  <a:moveTo>
                    <a:pt x="0" y="1"/>
                  </a:moveTo>
                  <a:lnTo>
                    <a:pt x="0" y="3139"/>
                  </a:lnTo>
                  <a:lnTo>
                    <a:pt x="3139" y="3139"/>
                  </a:lnTo>
                  <a:lnTo>
                    <a:pt x="31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32"/>
            <p:cNvSpPr/>
            <p:nvPr/>
          </p:nvSpPr>
          <p:spPr>
            <a:xfrm>
              <a:off x="4274475" y="2173550"/>
              <a:ext cx="78500" cy="78475"/>
            </a:xfrm>
            <a:custGeom>
              <a:rect b="b" l="l" r="r" t="t"/>
              <a:pathLst>
                <a:path extrusionOk="0" h="3139" w="3140">
                  <a:moveTo>
                    <a:pt x="1" y="0"/>
                  </a:moveTo>
                  <a:lnTo>
                    <a:pt x="1" y="3139"/>
                  </a:lnTo>
                  <a:lnTo>
                    <a:pt x="3139" y="3139"/>
                  </a:lnTo>
                  <a:lnTo>
                    <a:pt x="31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38">
    <p:spTree>
      <p:nvGrpSpPr>
        <p:cNvPr id="8007" name="Shape 8007"/>
        <p:cNvGrpSpPr/>
        <p:nvPr/>
      </p:nvGrpSpPr>
      <p:grpSpPr>
        <a:xfrm>
          <a:off x="0" y="0"/>
          <a:ext cx="0" cy="0"/>
          <a:chOff x="0" y="0"/>
          <a:chExt cx="0" cy="0"/>
        </a:xfrm>
      </p:grpSpPr>
      <p:sp>
        <p:nvSpPr>
          <p:cNvPr id="8008" name="Google Shape;8008;p33"/>
          <p:cNvSpPr txBox="1"/>
          <p:nvPr>
            <p:ph idx="1" type="subTitle"/>
          </p:nvPr>
        </p:nvSpPr>
        <p:spPr>
          <a:xfrm>
            <a:off x="699875" y="2252472"/>
            <a:ext cx="2286000" cy="274200"/>
          </a:xfrm>
          <a:prstGeom prst="rect">
            <a:avLst/>
          </a:prstGeom>
        </p:spPr>
        <p:txBody>
          <a:bodyPr anchorCtr="0" anchor="t" bIns="0" lIns="0" spcFirstLastPara="1" rIns="0" wrap="square" tIns="0">
            <a:noAutofit/>
          </a:bodyPr>
          <a:lstStyle>
            <a:lvl1pPr lvl="0" rtl="0" algn="ctr">
              <a:spcBef>
                <a:spcPts val="0"/>
              </a:spcBef>
              <a:spcAft>
                <a:spcPts val="0"/>
              </a:spcAft>
              <a:buClr>
                <a:schemeClr val="accent1"/>
              </a:buClr>
              <a:buSzPts val="1700"/>
              <a:buFont typeface="Lato Black"/>
              <a:buNone/>
              <a:defRPr b="1">
                <a:solidFill>
                  <a:schemeClr val="accent1"/>
                </a:solidFill>
                <a:latin typeface="Orbitron"/>
                <a:ea typeface="Orbitron"/>
                <a:cs typeface="Orbitron"/>
                <a:sym typeface="Orbitron"/>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8009" name="Google Shape;8009;p33"/>
          <p:cNvSpPr txBox="1"/>
          <p:nvPr>
            <p:ph idx="2" type="subTitle"/>
          </p:nvPr>
        </p:nvSpPr>
        <p:spPr>
          <a:xfrm>
            <a:off x="699875" y="1475250"/>
            <a:ext cx="2286000" cy="634800"/>
          </a:xfrm>
          <a:prstGeom prst="rect">
            <a:avLst/>
          </a:prstGeom>
        </p:spPr>
        <p:txBody>
          <a:bodyPr anchorCtr="0" anchor="ctr" bIns="0" lIns="0" spcFirstLastPara="1" rIns="0" wrap="square" tIns="0">
            <a:noAutofit/>
          </a:bodyPr>
          <a:lstStyle>
            <a:lvl1pPr lvl="0" rtl="0" algn="ctr">
              <a:spcBef>
                <a:spcPts val="0"/>
              </a:spcBef>
              <a:spcAft>
                <a:spcPts val="0"/>
              </a:spcAft>
              <a:buSzPts val="1600"/>
              <a:buFont typeface="Lato"/>
              <a:buNone/>
              <a:defRPr sz="1600"/>
            </a:lvl1pPr>
            <a:lvl2pPr lvl="1" rtl="0">
              <a:spcBef>
                <a:spcPts val="0"/>
              </a:spcBef>
              <a:spcAft>
                <a:spcPts val="0"/>
              </a:spcAft>
              <a:buClr>
                <a:schemeClr val="accent2"/>
              </a:buClr>
              <a:buSzPts val="1600"/>
              <a:buNone/>
              <a:defRPr sz="1600">
                <a:solidFill>
                  <a:schemeClr val="accent2"/>
                </a:solidFill>
              </a:defRPr>
            </a:lvl2pPr>
            <a:lvl3pPr lvl="2" rtl="0">
              <a:spcBef>
                <a:spcPts val="1600"/>
              </a:spcBef>
              <a:spcAft>
                <a:spcPts val="0"/>
              </a:spcAft>
              <a:buClr>
                <a:schemeClr val="accent2"/>
              </a:buClr>
              <a:buSzPts val="1600"/>
              <a:buNone/>
              <a:defRPr sz="1600">
                <a:solidFill>
                  <a:schemeClr val="accent2"/>
                </a:solidFill>
              </a:defRPr>
            </a:lvl3pPr>
            <a:lvl4pPr lvl="3" rtl="0">
              <a:spcBef>
                <a:spcPts val="1600"/>
              </a:spcBef>
              <a:spcAft>
                <a:spcPts val="0"/>
              </a:spcAft>
              <a:buClr>
                <a:schemeClr val="accent2"/>
              </a:buClr>
              <a:buSzPts val="1600"/>
              <a:buNone/>
              <a:defRPr sz="1600">
                <a:solidFill>
                  <a:schemeClr val="accent2"/>
                </a:solidFill>
              </a:defRPr>
            </a:lvl4pPr>
            <a:lvl5pPr lvl="4" rtl="0">
              <a:spcBef>
                <a:spcPts val="1600"/>
              </a:spcBef>
              <a:spcAft>
                <a:spcPts val="0"/>
              </a:spcAft>
              <a:buClr>
                <a:schemeClr val="accent2"/>
              </a:buClr>
              <a:buSzPts val="1600"/>
              <a:buNone/>
              <a:defRPr sz="1600">
                <a:solidFill>
                  <a:schemeClr val="accent2"/>
                </a:solidFill>
              </a:defRPr>
            </a:lvl5pPr>
            <a:lvl6pPr lvl="5" rtl="0">
              <a:spcBef>
                <a:spcPts val="1600"/>
              </a:spcBef>
              <a:spcAft>
                <a:spcPts val="0"/>
              </a:spcAft>
              <a:buClr>
                <a:schemeClr val="accent2"/>
              </a:buClr>
              <a:buSzPts val="1600"/>
              <a:buNone/>
              <a:defRPr sz="1600">
                <a:solidFill>
                  <a:schemeClr val="accent2"/>
                </a:solidFill>
              </a:defRPr>
            </a:lvl6pPr>
            <a:lvl7pPr lvl="6" rtl="0">
              <a:spcBef>
                <a:spcPts val="1600"/>
              </a:spcBef>
              <a:spcAft>
                <a:spcPts val="0"/>
              </a:spcAft>
              <a:buClr>
                <a:schemeClr val="accent2"/>
              </a:buClr>
              <a:buSzPts val="1600"/>
              <a:buNone/>
              <a:defRPr sz="1600">
                <a:solidFill>
                  <a:schemeClr val="accent2"/>
                </a:solidFill>
              </a:defRPr>
            </a:lvl7pPr>
            <a:lvl8pPr lvl="7" rtl="0">
              <a:spcBef>
                <a:spcPts val="1600"/>
              </a:spcBef>
              <a:spcAft>
                <a:spcPts val="0"/>
              </a:spcAft>
              <a:buClr>
                <a:schemeClr val="accent2"/>
              </a:buClr>
              <a:buSzPts val="1600"/>
              <a:buNone/>
              <a:defRPr sz="1600">
                <a:solidFill>
                  <a:schemeClr val="accent2"/>
                </a:solidFill>
              </a:defRPr>
            </a:lvl8pPr>
            <a:lvl9pPr lvl="8" rtl="0">
              <a:spcBef>
                <a:spcPts val="1600"/>
              </a:spcBef>
              <a:spcAft>
                <a:spcPts val="1600"/>
              </a:spcAft>
              <a:buClr>
                <a:schemeClr val="accent2"/>
              </a:buClr>
              <a:buSzPts val="1600"/>
              <a:buNone/>
              <a:defRPr sz="1600">
                <a:solidFill>
                  <a:schemeClr val="accent2"/>
                </a:solidFill>
              </a:defRPr>
            </a:lvl9pPr>
          </a:lstStyle>
          <a:p/>
        </p:txBody>
      </p:sp>
      <p:sp>
        <p:nvSpPr>
          <p:cNvPr id="8010" name="Google Shape;8010;p33"/>
          <p:cNvSpPr txBox="1"/>
          <p:nvPr>
            <p:ph idx="3" type="subTitle"/>
          </p:nvPr>
        </p:nvSpPr>
        <p:spPr>
          <a:xfrm>
            <a:off x="3414925" y="2252472"/>
            <a:ext cx="2286000" cy="274200"/>
          </a:xfrm>
          <a:prstGeom prst="rect">
            <a:avLst/>
          </a:prstGeom>
        </p:spPr>
        <p:txBody>
          <a:bodyPr anchorCtr="0" anchor="t" bIns="0" lIns="0" spcFirstLastPara="1" rIns="0" wrap="square" tIns="0">
            <a:noAutofit/>
          </a:bodyPr>
          <a:lstStyle>
            <a:lvl1pPr lvl="0" rtl="0" algn="ctr">
              <a:spcBef>
                <a:spcPts val="0"/>
              </a:spcBef>
              <a:spcAft>
                <a:spcPts val="0"/>
              </a:spcAft>
              <a:buClr>
                <a:schemeClr val="accent1"/>
              </a:buClr>
              <a:buSzPts val="1700"/>
              <a:buFont typeface="Lato Black"/>
              <a:buNone/>
              <a:defRPr b="1">
                <a:solidFill>
                  <a:schemeClr val="accent1"/>
                </a:solidFill>
                <a:latin typeface="Orbitron"/>
                <a:ea typeface="Orbitron"/>
                <a:cs typeface="Orbitron"/>
                <a:sym typeface="Orbitron"/>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8011" name="Google Shape;8011;p33"/>
          <p:cNvSpPr txBox="1"/>
          <p:nvPr>
            <p:ph idx="4" type="subTitle"/>
          </p:nvPr>
        </p:nvSpPr>
        <p:spPr>
          <a:xfrm>
            <a:off x="3414925" y="1475232"/>
            <a:ext cx="2286000" cy="634800"/>
          </a:xfrm>
          <a:prstGeom prst="rect">
            <a:avLst/>
          </a:prstGeom>
        </p:spPr>
        <p:txBody>
          <a:bodyPr anchorCtr="0" anchor="ctr" bIns="0" lIns="0" spcFirstLastPara="1" rIns="0" wrap="square" tIns="0">
            <a:noAutofit/>
          </a:bodyPr>
          <a:lstStyle>
            <a:lvl1pPr lvl="0" rtl="0" algn="ctr">
              <a:spcBef>
                <a:spcPts val="0"/>
              </a:spcBef>
              <a:spcAft>
                <a:spcPts val="0"/>
              </a:spcAft>
              <a:buSzPts val="1600"/>
              <a:buFont typeface="Lato"/>
              <a:buNone/>
              <a:defRPr sz="1600"/>
            </a:lvl1pPr>
            <a:lvl2pPr lvl="1" rtl="0">
              <a:spcBef>
                <a:spcPts val="0"/>
              </a:spcBef>
              <a:spcAft>
                <a:spcPts val="0"/>
              </a:spcAft>
              <a:buClr>
                <a:schemeClr val="accent2"/>
              </a:buClr>
              <a:buSzPts val="1600"/>
              <a:buNone/>
              <a:defRPr sz="1600">
                <a:solidFill>
                  <a:schemeClr val="accent2"/>
                </a:solidFill>
              </a:defRPr>
            </a:lvl2pPr>
            <a:lvl3pPr lvl="2" rtl="0">
              <a:spcBef>
                <a:spcPts val="1600"/>
              </a:spcBef>
              <a:spcAft>
                <a:spcPts val="0"/>
              </a:spcAft>
              <a:buClr>
                <a:schemeClr val="accent2"/>
              </a:buClr>
              <a:buSzPts val="1600"/>
              <a:buNone/>
              <a:defRPr sz="1600">
                <a:solidFill>
                  <a:schemeClr val="accent2"/>
                </a:solidFill>
              </a:defRPr>
            </a:lvl3pPr>
            <a:lvl4pPr lvl="3" rtl="0">
              <a:spcBef>
                <a:spcPts val="1600"/>
              </a:spcBef>
              <a:spcAft>
                <a:spcPts val="0"/>
              </a:spcAft>
              <a:buClr>
                <a:schemeClr val="accent2"/>
              </a:buClr>
              <a:buSzPts val="1600"/>
              <a:buNone/>
              <a:defRPr sz="1600">
                <a:solidFill>
                  <a:schemeClr val="accent2"/>
                </a:solidFill>
              </a:defRPr>
            </a:lvl4pPr>
            <a:lvl5pPr lvl="4" rtl="0">
              <a:spcBef>
                <a:spcPts val="1600"/>
              </a:spcBef>
              <a:spcAft>
                <a:spcPts val="0"/>
              </a:spcAft>
              <a:buClr>
                <a:schemeClr val="accent2"/>
              </a:buClr>
              <a:buSzPts val="1600"/>
              <a:buNone/>
              <a:defRPr sz="1600">
                <a:solidFill>
                  <a:schemeClr val="accent2"/>
                </a:solidFill>
              </a:defRPr>
            </a:lvl5pPr>
            <a:lvl6pPr lvl="5" rtl="0">
              <a:spcBef>
                <a:spcPts val="1600"/>
              </a:spcBef>
              <a:spcAft>
                <a:spcPts val="0"/>
              </a:spcAft>
              <a:buClr>
                <a:schemeClr val="accent2"/>
              </a:buClr>
              <a:buSzPts val="1600"/>
              <a:buNone/>
              <a:defRPr sz="1600">
                <a:solidFill>
                  <a:schemeClr val="accent2"/>
                </a:solidFill>
              </a:defRPr>
            </a:lvl6pPr>
            <a:lvl7pPr lvl="6" rtl="0">
              <a:spcBef>
                <a:spcPts val="1600"/>
              </a:spcBef>
              <a:spcAft>
                <a:spcPts val="0"/>
              </a:spcAft>
              <a:buClr>
                <a:schemeClr val="accent2"/>
              </a:buClr>
              <a:buSzPts val="1600"/>
              <a:buNone/>
              <a:defRPr sz="1600">
                <a:solidFill>
                  <a:schemeClr val="accent2"/>
                </a:solidFill>
              </a:defRPr>
            </a:lvl7pPr>
            <a:lvl8pPr lvl="7" rtl="0">
              <a:spcBef>
                <a:spcPts val="1600"/>
              </a:spcBef>
              <a:spcAft>
                <a:spcPts val="0"/>
              </a:spcAft>
              <a:buClr>
                <a:schemeClr val="accent2"/>
              </a:buClr>
              <a:buSzPts val="1600"/>
              <a:buNone/>
              <a:defRPr sz="1600">
                <a:solidFill>
                  <a:schemeClr val="accent2"/>
                </a:solidFill>
              </a:defRPr>
            </a:lvl8pPr>
            <a:lvl9pPr lvl="8" rtl="0">
              <a:spcBef>
                <a:spcPts val="1600"/>
              </a:spcBef>
              <a:spcAft>
                <a:spcPts val="1600"/>
              </a:spcAft>
              <a:buClr>
                <a:schemeClr val="accent2"/>
              </a:buClr>
              <a:buSzPts val="1600"/>
              <a:buNone/>
              <a:defRPr sz="1600">
                <a:solidFill>
                  <a:schemeClr val="accent2"/>
                </a:solidFill>
              </a:defRPr>
            </a:lvl9pPr>
          </a:lstStyle>
          <a:p/>
        </p:txBody>
      </p:sp>
      <p:sp>
        <p:nvSpPr>
          <p:cNvPr id="8012" name="Google Shape;8012;p33"/>
          <p:cNvSpPr txBox="1"/>
          <p:nvPr>
            <p:ph idx="5" type="subTitle"/>
          </p:nvPr>
        </p:nvSpPr>
        <p:spPr>
          <a:xfrm>
            <a:off x="6158125" y="2252472"/>
            <a:ext cx="2286000" cy="274200"/>
          </a:xfrm>
          <a:prstGeom prst="rect">
            <a:avLst/>
          </a:prstGeom>
        </p:spPr>
        <p:txBody>
          <a:bodyPr anchorCtr="0" anchor="t" bIns="0" lIns="0" spcFirstLastPara="1" rIns="0" wrap="square" tIns="0">
            <a:noAutofit/>
          </a:bodyPr>
          <a:lstStyle>
            <a:lvl1pPr lvl="0" rtl="0" algn="ctr">
              <a:spcBef>
                <a:spcPts val="0"/>
              </a:spcBef>
              <a:spcAft>
                <a:spcPts val="0"/>
              </a:spcAft>
              <a:buClr>
                <a:schemeClr val="accent1"/>
              </a:buClr>
              <a:buSzPts val="1700"/>
              <a:buFont typeface="Lato Black"/>
              <a:buNone/>
              <a:defRPr b="1">
                <a:solidFill>
                  <a:schemeClr val="accent1"/>
                </a:solidFill>
                <a:latin typeface="Orbitron"/>
                <a:ea typeface="Orbitron"/>
                <a:cs typeface="Orbitron"/>
                <a:sym typeface="Orbitron"/>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8013" name="Google Shape;8013;p33"/>
          <p:cNvSpPr txBox="1"/>
          <p:nvPr>
            <p:ph idx="6" type="subTitle"/>
          </p:nvPr>
        </p:nvSpPr>
        <p:spPr>
          <a:xfrm>
            <a:off x="6158125" y="1475232"/>
            <a:ext cx="2286000" cy="634800"/>
          </a:xfrm>
          <a:prstGeom prst="rect">
            <a:avLst/>
          </a:prstGeom>
        </p:spPr>
        <p:txBody>
          <a:bodyPr anchorCtr="0" anchor="ctr" bIns="0" lIns="0" spcFirstLastPara="1" rIns="0" wrap="square" tIns="0">
            <a:noAutofit/>
          </a:bodyPr>
          <a:lstStyle>
            <a:lvl1pPr lvl="0" rtl="0" algn="ctr">
              <a:spcBef>
                <a:spcPts val="0"/>
              </a:spcBef>
              <a:spcAft>
                <a:spcPts val="0"/>
              </a:spcAft>
              <a:buSzPts val="1600"/>
              <a:buFont typeface="Lato"/>
              <a:buNone/>
              <a:defRPr sz="1600"/>
            </a:lvl1pPr>
            <a:lvl2pPr lvl="1" rtl="0">
              <a:spcBef>
                <a:spcPts val="0"/>
              </a:spcBef>
              <a:spcAft>
                <a:spcPts val="0"/>
              </a:spcAft>
              <a:buClr>
                <a:schemeClr val="accent2"/>
              </a:buClr>
              <a:buSzPts val="1600"/>
              <a:buNone/>
              <a:defRPr sz="1600">
                <a:solidFill>
                  <a:schemeClr val="accent2"/>
                </a:solidFill>
              </a:defRPr>
            </a:lvl2pPr>
            <a:lvl3pPr lvl="2" rtl="0">
              <a:spcBef>
                <a:spcPts val="1600"/>
              </a:spcBef>
              <a:spcAft>
                <a:spcPts val="0"/>
              </a:spcAft>
              <a:buClr>
                <a:schemeClr val="accent2"/>
              </a:buClr>
              <a:buSzPts val="1600"/>
              <a:buNone/>
              <a:defRPr sz="1600">
                <a:solidFill>
                  <a:schemeClr val="accent2"/>
                </a:solidFill>
              </a:defRPr>
            </a:lvl3pPr>
            <a:lvl4pPr lvl="3" rtl="0">
              <a:spcBef>
                <a:spcPts val="1600"/>
              </a:spcBef>
              <a:spcAft>
                <a:spcPts val="0"/>
              </a:spcAft>
              <a:buClr>
                <a:schemeClr val="accent2"/>
              </a:buClr>
              <a:buSzPts val="1600"/>
              <a:buNone/>
              <a:defRPr sz="1600">
                <a:solidFill>
                  <a:schemeClr val="accent2"/>
                </a:solidFill>
              </a:defRPr>
            </a:lvl4pPr>
            <a:lvl5pPr lvl="4" rtl="0">
              <a:spcBef>
                <a:spcPts val="1600"/>
              </a:spcBef>
              <a:spcAft>
                <a:spcPts val="0"/>
              </a:spcAft>
              <a:buClr>
                <a:schemeClr val="accent2"/>
              </a:buClr>
              <a:buSzPts val="1600"/>
              <a:buNone/>
              <a:defRPr sz="1600">
                <a:solidFill>
                  <a:schemeClr val="accent2"/>
                </a:solidFill>
              </a:defRPr>
            </a:lvl5pPr>
            <a:lvl6pPr lvl="5" rtl="0">
              <a:spcBef>
                <a:spcPts val="1600"/>
              </a:spcBef>
              <a:spcAft>
                <a:spcPts val="0"/>
              </a:spcAft>
              <a:buClr>
                <a:schemeClr val="accent2"/>
              </a:buClr>
              <a:buSzPts val="1600"/>
              <a:buNone/>
              <a:defRPr sz="1600">
                <a:solidFill>
                  <a:schemeClr val="accent2"/>
                </a:solidFill>
              </a:defRPr>
            </a:lvl6pPr>
            <a:lvl7pPr lvl="6" rtl="0">
              <a:spcBef>
                <a:spcPts val="1600"/>
              </a:spcBef>
              <a:spcAft>
                <a:spcPts val="0"/>
              </a:spcAft>
              <a:buClr>
                <a:schemeClr val="accent2"/>
              </a:buClr>
              <a:buSzPts val="1600"/>
              <a:buNone/>
              <a:defRPr sz="1600">
                <a:solidFill>
                  <a:schemeClr val="accent2"/>
                </a:solidFill>
              </a:defRPr>
            </a:lvl7pPr>
            <a:lvl8pPr lvl="7" rtl="0">
              <a:spcBef>
                <a:spcPts val="1600"/>
              </a:spcBef>
              <a:spcAft>
                <a:spcPts val="0"/>
              </a:spcAft>
              <a:buClr>
                <a:schemeClr val="accent2"/>
              </a:buClr>
              <a:buSzPts val="1600"/>
              <a:buNone/>
              <a:defRPr sz="1600">
                <a:solidFill>
                  <a:schemeClr val="accent2"/>
                </a:solidFill>
              </a:defRPr>
            </a:lvl8pPr>
            <a:lvl9pPr lvl="8" rtl="0">
              <a:spcBef>
                <a:spcPts val="1600"/>
              </a:spcBef>
              <a:spcAft>
                <a:spcPts val="1600"/>
              </a:spcAft>
              <a:buClr>
                <a:schemeClr val="accent2"/>
              </a:buClr>
              <a:buSzPts val="1600"/>
              <a:buNone/>
              <a:defRPr sz="1600">
                <a:solidFill>
                  <a:schemeClr val="accent2"/>
                </a:solidFill>
              </a:defRPr>
            </a:lvl9pPr>
          </a:lstStyle>
          <a:p/>
        </p:txBody>
      </p:sp>
      <p:sp>
        <p:nvSpPr>
          <p:cNvPr id="8014" name="Google Shape;8014;p3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3">
    <p:spTree>
      <p:nvGrpSpPr>
        <p:cNvPr id="8015" name="Shape 8015"/>
        <p:cNvGrpSpPr/>
        <p:nvPr/>
      </p:nvGrpSpPr>
      <p:grpSpPr>
        <a:xfrm>
          <a:off x="0" y="0"/>
          <a:ext cx="0" cy="0"/>
          <a:chOff x="0" y="0"/>
          <a:chExt cx="0" cy="0"/>
        </a:xfrm>
      </p:grpSpPr>
      <p:sp>
        <p:nvSpPr>
          <p:cNvPr id="8016" name="Google Shape;8016;p34"/>
          <p:cNvSpPr txBox="1"/>
          <p:nvPr>
            <p:ph idx="1" type="subTitle"/>
          </p:nvPr>
        </p:nvSpPr>
        <p:spPr>
          <a:xfrm>
            <a:off x="1507331" y="3063440"/>
            <a:ext cx="2743200" cy="896700"/>
          </a:xfrm>
          <a:prstGeom prst="rect">
            <a:avLst/>
          </a:prstGeom>
        </p:spPr>
        <p:txBody>
          <a:bodyPr anchorCtr="0" anchor="ctr" bIns="0" lIns="0" spcFirstLastPara="1" rIns="0" wrap="square" tIns="0">
            <a:noAutofit/>
          </a:bodyPr>
          <a:lstStyle>
            <a:lvl1pPr lvl="0" rtl="0" algn="ctr">
              <a:spcBef>
                <a:spcPts val="0"/>
              </a:spcBef>
              <a:spcAft>
                <a:spcPts val="0"/>
              </a:spcAft>
              <a:buClr>
                <a:schemeClr val="lt2"/>
              </a:buClr>
              <a:buSzPts val="1800"/>
              <a:buFont typeface="Advent Pro"/>
              <a:buNone/>
              <a:defRPr sz="1600">
                <a:solidFill>
                  <a:schemeClr val="lt2"/>
                </a:solidFill>
              </a:defRPr>
            </a:lvl1pPr>
            <a:lvl2pPr lvl="1" rtl="0">
              <a:spcBef>
                <a:spcPts val="0"/>
              </a:spcBef>
              <a:spcAft>
                <a:spcPts val="0"/>
              </a:spcAft>
              <a:buClr>
                <a:schemeClr val="lt2"/>
              </a:buClr>
              <a:buSzPts val="1400"/>
              <a:buNone/>
              <a:defRPr>
                <a:solidFill>
                  <a:schemeClr val="lt2"/>
                </a:solidFill>
              </a:defRPr>
            </a:lvl2pPr>
            <a:lvl3pPr lvl="2" rtl="0">
              <a:spcBef>
                <a:spcPts val="1600"/>
              </a:spcBef>
              <a:spcAft>
                <a:spcPts val="0"/>
              </a:spcAft>
              <a:buClr>
                <a:schemeClr val="lt2"/>
              </a:buClr>
              <a:buSzPts val="1400"/>
              <a:buNone/>
              <a:defRPr>
                <a:solidFill>
                  <a:schemeClr val="lt2"/>
                </a:solidFill>
              </a:defRPr>
            </a:lvl3pPr>
            <a:lvl4pPr lvl="3" rtl="0">
              <a:spcBef>
                <a:spcPts val="1600"/>
              </a:spcBef>
              <a:spcAft>
                <a:spcPts val="0"/>
              </a:spcAft>
              <a:buClr>
                <a:schemeClr val="lt2"/>
              </a:buClr>
              <a:buSzPts val="1400"/>
              <a:buNone/>
              <a:defRPr>
                <a:solidFill>
                  <a:schemeClr val="lt2"/>
                </a:solidFill>
              </a:defRPr>
            </a:lvl4pPr>
            <a:lvl5pPr lvl="4" rtl="0">
              <a:spcBef>
                <a:spcPts val="1600"/>
              </a:spcBef>
              <a:spcAft>
                <a:spcPts val="0"/>
              </a:spcAft>
              <a:buClr>
                <a:schemeClr val="lt2"/>
              </a:buClr>
              <a:buSzPts val="1400"/>
              <a:buNone/>
              <a:defRPr>
                <a:solidFill>
                  <a:schemeClr val="lt2"/>
                </a:solidFill>
              </a:defRPr>
            </a:lvl5pPr>
            <a:lvl6pPr lvl="5" rtl="0">
              <a:spcBef>
                <a:spcPts val="1600"/>
              </a:spcBef>
              <a:spcAft>
                <a:spcPts val="0"/>
              </a:spcAft>
              <a:buClr>
                <a:schemeClr val="lt2"/>
              </a:buClr>
              <a:buSzPts val="1400"/>
              <a:buNone/>
              <a:defRPr>
                <a:solidFill>
                  <a:schemeClr val="lt2"/>
                </a:solidFill>
              </a:defRPr>
            </a:lvl6pPr>
            <a:lvl7pPr lvl="6" rtl="0">
              <a:spcBef>
                <a:spcPts val="1600"/>
              </a:spcBef>
              <a:spcAft>
                <a:spcPts val="0"/>
              </a:spcAft>
              <a:buClr>
                <a:schemeClr val="lt2"/>
              </a:buClr>
              <a:buSzPts val="1400"/>
              <a:buNone/>
              <a:defRPr>
                <a:solidFill>
                  <a:schemeClr val="lt2"/>
                </a:solidFill>
              </a:defRPr>
            </a:lvl7pPr>
            <a:lvl8pPr lvl="7" rtl="0">
              <a:spcBef>
                <a:spcPts val="1600"/>
              </a:spcBef>
              <a:spcAft>
                <a:spcPts val="0"/>
              </a:spcAft>
              <a:buClr>
                <a:schemeClr val="lt2"/>
              </a:buClr>
              <a:buSzPts val="1400"/>
              <a:buNone/>
              <a:defRPr>
                <a:solidFill>
                  <a:schemeClr val="lt2"/>
                </a:solidFill>
              </a:defRPr>
            </a:lvl8pPr>
            <a:lvl9pPr lvl="8" rtl="0">
              <a:spcBef>
                <a:spcPts val="1600"/>
              </a:spcBef>
              <a:spcAft>
                <a:spcPts val="1600"/>
              </a:spcAft>
              <a:buClr>
                <a:schemeClr val="lt2"/>
              </a:buClr>
              <a:buSzPts val="1400"/>
              <a:buNone/>
              <a:defRPr>
                <a:solidFill>
                  <a:schemeClr val="lt2"/>
                </a:solidFill>
              </a:defRPr>
            </a:lvl9pPr>
          </a:lstStyle>
          <a:p/>
        </p:txBody>
      </p:sp>
      <p:sp>
        <p:nvSpPr>
          <p:cNvPr id="8017" name="Google Shape;8017;p34"/>
          <p:cNvSpPr txBox="1"/>
          <p:nvPr>
            <p:ph idx="2" type="subTitle"/>
          </p:nvPr>
        </p:nvSpPr>
        <p:spPr>
          <a:xfrm>
            <a:off x="4893469" y="3063440"/>
            <a:ext cx="2743200" cy="896700"/>
          </a:xfrm>
          <a:prstGeom prst="rect">
            <a:avLst/>
          </a:prstGeom>
        </p:spPr>
        <p:txBody>
          <a:bodyPr anchorCtr="0" anchor="ctr" bIns="0" lIns="0" spcFirstLastPara="1" rIns="0" wrap="square" tIns="0">
            <a:noAutofit/>
          </a:bodyPr>
          <a:lstStyle>
            <a:lvl1pPr lvl="0" rtl="0" algn="ctr">
              <a:spcBef>
                <a:spcPts val="0"/>
              </a:spcBef>
              <a:spcAft>
                <a:spcPts val="0"/>
              </a:spcAft>
              <a:buClr>
                <a:schemeClr val="lt2"/>
              </a:buClr>
              <a:buSzPts val="1800"/>
              <a:buFont typeface="Advent Pro"/>
              <a:buNone/>
              <a:defRPr sz="1600">
                <a:solidFill>
                  <a:schemeClr val="lt2"/>
                </a:solidFill>
              </a:defRPr>
            </a:lvl1pPr>
            <a:lvl2pPr lvl="1" rtl="0">
              <a:spcBef>
                <a:spcPts val="0"/>
              </a:spcBef>
              <a:spcAft>
                <a:spcPts val="0"/>
              </a:spcAft>
              <a:buClr>
                <a:schemeClr val="lt2"/>
              </a:buClr>
              <a:buSzPts val="1400"/>
              <a:buNone/>
              <a:defRPr>
                <a:solidFill>
                  <a:schemeClr val="lt2"/>
                </a:solidFill>
              </a:defRPr>
            </a:lvl2pPr>
            <a:lvl3pPr lvl="2" rtl="0">
              <a:spcBef>
                <a:spcPts val="1600"/>
              </a:spcBef>
              <a:spcAft>
                <a:spcPts val="0"/>
              </a:spcAft>
              <a:buClr>
                <a:schemeClr val="lt2"/>
              </a:buClr>
              <a:buSzPts val="1400"/>
              <a:buNone/>
              <a:defRPr>
                <a:solidFill>
                  <a:schemeClr val="lt2"/>
                </a:solidFill>
              </a:defRPr>
            </a:lvl3pPr>
            <a:lvl4pPr lvl="3" rtl="0">
              <a:spcBef>
                <a:spcPts val="1600"/>
              </a:spcBef>
              <a:spcAft>
                <a:spcPts val="0"/>
              </a:spcAft>
              <a:buClr>
                <a:schemeClr val="lt2"/>
              </a:buClr>
              <a:buSzPts val="1400"/>
              <a:buNone/>
              <a:defRPr>
                <a:solidFill>
                  <a:schemeClr val="lt2"/>
                </a:solidFill>
              </a:defRPr>
            </a:lvl4pPr>
            <a:lvl5pPr lvl="4" rtl="0">
              <a:spcBef>
                <a:spcPts val="1600"/>
              </a:spcBef>
              <a:spcAft>
                <a:spcPts val="0"/>
              </a:spcAft>
              <a:buClr>
                <a:schemeClr val="lt2"/>
              </a:buClr>
              <a:buSzPts val="1400"/>
              <a:buNone/>
              <a:defRPr>
                <a:solidFill>
                  <a:schemeClr val="lt2"/>
                </a:solidFill>
              </a:defRPr>
            </a:lvl5pPr>
            <a:lvl6pPr lvl="5" rtl="0">
              <a:spcBef>
                <a:spcPts val="1600"/>
              </a:spcBef>
              <a:spcAft>
                <a:spcPts val="0"/>
              </a:spcAft>
              <a:buClr>
                <a:schemeClr val="lt2"/>
              </a:buClr>
              <a:buSzPts val="1400"/>
              <a:buNone/>
              <a:defRPr>
                <a:solidFill>
                  <a:schemeClr val="lt2"/>
                </a:solidFill>
              </a:defRPr>
            </a:lvl6pPr>
            <a:lvl7pPr lvl="6" rtl="0">
              <a:spcBef>
                <a:spcPts val="1600"/>
              </a:spcBef>
              <a:spcAft>
                <a:spcPts val="0"/>
              </a:spcAft>
              <a:buClr>
                <a:schemeClr val="lt2"/>
              </a:buClr>
              <a:buSzPts val="1400"/>
              <a:buNone/>
              <a:defRPr>
                <a:solidFill>
                  <a:schemeClr val="lt2"/>
                </a:solidFill>
              </a:defRPr>
            </a:lvl7pPr>
            <a:lvl8pPr lvl="7" rtl="0">
              <a:spcBef>
                <a:spcPts val="1600"/>
              </a:spcBef>
              <a:spcAft>
                <a:spcPts val="0"/>
              </a:spcAft>
              <a:buClr>
                <a:schemeClr val="lt2"/>
              </a:buClr>
              <a:buSzPts val="1400"/>
              <a:buNone/>
              <a:defRPr>
                <a:solidFill>
                  <a:schemeClr val="lt2"/>
                </a:solidFill>
              </a:defRPr>
            </a:lvl8pPr>
            <a:lvl9pPr lvl="8" rtl="0">
              <a:spcBef>
                <a:spcPts val="1600"/>
              </a:spcBef>
              <a:spcAft>
                <a:spcPts val="1600"/>
              </a:spcAft>
              <a:buClr>
                <a:schemeClr val="lt2"/>
              </a:buClr>
              <a:buSzPts val="1400"/>
              <a:buNone/>
              <a:defRPr>
                <a:solidFill>
                  <a:schemeClr val="lt2"/>
                </a:solidFill>
              </a:defRPr>
            </a:lvl9pPr>
          </a:lstStyle>
          <a:p/>
        </p:txBody>
      </p:sp>
      <p:sp>
        <p:nvSpPr>
          <p:cNvPr id="8018" name="Google Shape;8018;p34"/>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019" name="Google Shape;8019;p34"/>
          <p:cNvSpPr txBox="1"/>
          <p:nvPr>
            <p:ph idx="3" type="subTitle"/>
          </p:nvPr>
        </p:nvSpPr>
        <p:spPr>
          <a:xfrm>
            <a:off x="1831175" y="2719350"/>
            <a:ext cx="2095500" cy="31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Font typeface="Orbitron"/>
              <a:buNone/>
              <a:defRPr b="1">
                <a:latin typeface="Orbitron"/>
                <a:ea typeface="Orbitron"/>
                <a:cs typeface="Orbitron"/>
                <a:sym typeface="Orbitron"/>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8020" name="Google Shape;8020;p34"/>
          <p:cNvSpPr txBox="1"/>
          <p:nvPr>
            <p:ph idx="4" type="subTitle"/>
          </p:nvPr>
        </p:nvSpPr>
        <p:spPr>
          <a:xfrm>
            <a:off x="5217325" y="2719350"/>
            <a:ext cx="2095500" cy="31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rbitron"/>
              <a:buNone/>
              <a:defRPr b="1">
                <a:latin typeface="Orbitron"/>
                <a:ea typeface="Orbitron"/>
                <a:cs typeface="Orbitron"/>
                <a:sym typeface="Orbitron"/>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MAIN_POINT_1">
    <p:spTree>
      <p:nvGrpSpPr>
        <p:cNvPr id="8021" name="Shape 8021"/>
        <p:cNvGrpSpPr/>
        <p:nvPr/>
      </p:nvGrpSpPr>
      <p:grpSpPr>
        <a:xfrm>
          <a:off x="0" y="0"/>
          <a:ext cx="0" cy="0"/>
          <a:chOff x="0" y="0"/>
          <a:chExt cx="0" cy="0"/>
        </a:xfrm>
      </p:grpSpPr>
      <p:sp>
        <p:nvSpPr>
          <p:cNvPr id="8022" name="Google Shape;8022;p35"/>
          <p:cNvSpPr txBox="1"/>
          <p:nvPr>
            <p:ph type="title"/>
          </p:nvPr>
        </p:nvSpPr>
        <p:spPr>
          <a:xfrm>
            <a:off x="1830900" y="2086450"/>
            <a:ext cx="5482200" cy="14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Font typeface="Advent Pro"/>
              <a:buNone/>
              <a:defRPr sz="2400">
                <a:latin typeface="Advent Pro"/>
                <a:ea typeface="Advent Pro"/>
                <a:cs typeface="Advent Pro"/>
                <a:sym typeface="Advent Pro"/>
              </a:defRPr>
            </a:lvl1pPr>
            <a:lvl2pPr lvl="1" rtl="0">
              <a:spcBef>
                <a:spcPts val="0"/>
              </a:spcBef>
              <a:spcAft>
                <a:spcPts val="0"/>
              </a:spcAft>
              <a:buSzPts val="4800"/>
              <a:buFont typeface="Advent Pro"/>
              <a:buNone/>
              <a:defRPr b="1" sz="4800">
                <a:latin typeface="Advent Pro"/>
                <a:ea typeface="Advent Pro"/>
                <a:cs typeface="Advent Pro"/>
                <a:sym typeface="Advent Pro"/>
              </a:defRPr>
            </a:lvl2pPr>
            <a:lvl3pPr lvl="2" rtl="0">
              <a:spcBef>
                <a:spcPts val="0"/>
              </a:spcBef>
              <a:spcAft>
                <a:spcPts val="0"/>
              </a:spcAft>
              <a:buSzPts val="4800"/>
              <a:buFont typeface="Advent Pro"/>
              <a:buNone/>
              <a:defRPr b="1" sz="4800">
                <a:latin typeface="Advent Pro"/>
                <a:ea typeface="Advent Pro"/>
                <a:cs typeface="Advent Pro"/>
                <a:sym typeface="Advent Pro"/>
              </a:defRPr>
            </a:lvl3pPr>
            <a:lvl4pPr lvl="3" rtl="0">
              <a:spcBef>
                <a:spcPts val="0"/>
              </a:spcBef>
              <a:spcAft>
                <a:spcPts val="0"/>
              </a:spcAft>
              <a:buSzPts val="4800"/>
              <a:buFont typeface="Advent Pro"/>
              <a:buNone/>
              <a:defRPr b="1" sz="4800">
                <a:latin typeface="Advent Pro"/>
                <a:ea typeface="Advent Pro"/>
                <a:cs typeface="Advent Pro"/>
                <a:sym typeface="Advent Pro"/>
              </a:defRPr>
            </a:lvl4pPr>
            <a:lvl5pPr lvl="4" rtl="0">
              <a:spcBef>
                <a:spcPts val="0"/>
              </a:spcBef>
              <a:spcAft>
                <a:spcPts val="0"/>
              </a:spcAft>
              <a:buSzPts val="4800"/>
              <a:buFont typeface="Advent Pro"/>
              <a:buNone/>
              <a:defRPr b="1" sz="4800">
                <a:latin typeface="Advent Pro"/>
                <a:ea typeface="Advent Pro"/>
                <a:cs typeface="Advent Pro"/>
                <a:sym typeface="Advent Pro"/>
              </a:defRPr>
            </a:lvl5pPr>
            <a:lvl6pPr lvl="5" rtl="0">
              <a:spcBef>
                <a:spcPts val="0"/>
              </a:spcBef>
              <a:spcAft>
                <a:spcPts val="0"/>
              </a:spcAft>
              <a:buSzPts val="4800"/>
              <a:buFont typeface="Advent Pro"/>
              <a:buNone/>
              <a:defRPr b="1" sz="4800">
                <a:latin typeface="Advent Pro"/>
                <a:ea typeface="Advent Pro"/>
                <a:cs typeface="Advent Pro"/>
                <a:sym typeface="Advent Pro"/>
              </a:defRPr>
            </a:lvl6pPr>
            <a:lvl7pPr lvl="6" rtl="0">
              <a:spcBef>
                <a:spcPts val="0"/>
              </a:spcBef>
              <a:spcAft>
                <a:spcPts val="0"/>
              </a:spcAft>
              <a:buSzPts val="4800"/>
              <a:buFont typeface="Advent Pro"/>
              <a:buNone/>
              <a:defRPr b="1" sz="4800">
                <a:latin typeface="Advent Pro"/>
                <a:ea typeface="Advent Pro"/>
                <a:cs typeface="Advent Pro"/>
                <a:sym typeface="Advent Pro"/>
              </a:defRPr>
            </a:lvl7pPr>
            <a:lvl8pPr lvl="7" rtl="0">
              <a:spcBef>
                <a:spcPts val="0"/>
              </a:spcBef>
              <a:spcAft>
                <a:spcPts val="0"/>
              </a:spcAft>
              <a:buSzPts val="4800"/>
              <a:buFont typeface="Advent Pro"/>
              <a:buNone/>
              <a:defRPr b="1" sz="4800">
                <a:latin typeface="Advent Pro"/>
                <a:ea typeface="Advent Pro"/>
                <a:cs typeface="Advent Pro"/>
                <a:sym typeface="Advent Pro"/>
              </a:defRPr>
            </a:lvl8pPr>
            <a:lvl9pPr lvl="8" rtl="0">
              <a:spcBef>
                <a:spcPts val="0"/>
              </a:spcBef>
              <a:spcAft>
                <a:spcPts val="0"/>
              </a:spcAft>
              <a:buSzPts val="4800"/>
              <a:buFont typeface="Advent Pro"/>
              <a:buNone/>
              <a:defRPr b="1" sz="4800">
                <a:latin typeface="Advent Pro"/>
                <a:ea typeface="Advent Pro"/>
                <a:cs typeface="Advent Pro"/>
                <a:sym typeface="Advent Pro"/>
              </a:defRPr>
            </a:lvl9pPr>
          </a:lstStyle>
          <a:p/>
        </p:txBody>
      </p:sp>
      <p:sp>
        <p:nvSpPr>
          <p:cNvPr id="8023" name="Google Shape;8023;p35"/>
          <p:cNvSpPr txBox="1"/>
          <p:nvPr>
            <p:ph idx="2" type="title"/>
          </p:nvPr>
        </p:nvSpPr>
        <p:spPr>
          <a:xfrm>
            <a:off x="3150150" y="3437950"/>
            <a:ext cx="2843700" cy="37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grpSp>
        <p:nvGrpSpPr>
          <p:cNvPr id="8024" name="Google Shape;8024;p35"/>
          <p:cNvGrpSpPr/>
          <p:nvPr/>
        </p:nvGrpSpPr>
        <p:grpSpPr>
          <a:xfrm>
            <a:off x="7483963" y="283353"/>
            <a:ext cx="1443946" cy="721968"/>
            <a:chOff x="311697" y="-12"/>
            <a:chExt cx="4437449" cy="2218709"/>
          </a:xfrm>
        </p:grpSpPr>
        <p:sp>
          <p:nvSpPr>
            <p:cNvPr id="8025" name="Google Shape;8025;p35"/>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35"/>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35"/>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35"/>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35"/>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35"/>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35"/>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35"/>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35"/>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35"/>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35"/>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35"/>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35"/>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35"/>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35"/>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35"/>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35"/>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35"/>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35"/>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35"/>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35"/>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35"/>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35"/>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35"/>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35"/>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35"/>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35"/>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35"/>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35"/>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35"/>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35"/>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35"/>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35"/>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35"/>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35"/>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35"/>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35"/>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35"/>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35"/>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35"/>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35"/>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35"/>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35"/>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35"/>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35"/>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35"/>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35"/>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35"/>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35"/>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35"/>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35"/>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35"/>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35"/>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35"/>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35"/>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35"/>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35"/>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35"/>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35"/>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35"/>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35"/>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35"/>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35"/>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35"/>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35"/>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35"/>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35"/>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35"/>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35"/>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35"/>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35"/>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35"/>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35"/>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35"/>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35"/>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35"/>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35"/>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35"/>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35"/>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35"/>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35"/>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35"/>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35"/>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35"/>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35"/>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35"/>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35"/>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35"/>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35"/>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35"/>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35"/>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35"/>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35"/>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35"/>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35"/>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35"/>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35"/>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35"/>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35"/>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35"/>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35"/>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35"/>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35"/>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35"/>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35"/>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35"/>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35"/>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35"/>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35"/>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35"/>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35"/>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35"/>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35"/>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35"/>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35"/>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35"/>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35"/>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35"/>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35"/>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35"/>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35"/>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35"/>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35"/>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35"/>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35"/>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35"/>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35"/>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35"/>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35"/>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35"/>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35"/>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35"/>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35"/>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35"/>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35"/>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35"/>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35"/>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35"/>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35"/>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35"/>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35"/>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35"/>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35"/>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35"/>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35"/>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35"/>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35"/>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35"/>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35"/>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35"/>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35"/>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35"/>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35"/>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35"/>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35"/>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35"/>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35"/>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35"/>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35"/>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35"/>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35"/>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35"/>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35"/>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35"/>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35"/>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35"/>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35"/>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35"/>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35"/>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35"/>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35"/>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35"/>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35"/>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35"/>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35"/>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35"/>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35"/>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35"/>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35"/>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35"/>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35"/>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35"/>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35"/>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35"/>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35"/>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35"/>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35"/>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35"/>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35"/>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35"/>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35"/>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35"/>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35"/>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35"/>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35"/>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35"/>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35"/>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35"/>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35"/>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35"/>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35"/>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35"/>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35"/>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35"/>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35"/>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35"/>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35"/>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35"/>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35"/>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35"/>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35"/>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35"/>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35"/>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35"/>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35"/>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35"/>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35"/>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35"/>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35"/>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35"/>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35"/>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35"/>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35"/>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35"/>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35"/>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35"/>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35"/>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35"/>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35"/>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35"/>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35"/>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35"/>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35"/>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35"/>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35"/>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35"/>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35"/>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35"/>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35"/>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35"/>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35"/>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35"/>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35"/>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35"/>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35"/>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35"/>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35"/>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35"/>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35"/>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35"/>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35"/>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35"/>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35"/>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35"/>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35"/>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35"/>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35"/>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35"/>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35"/>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35"/>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35"/>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35"/>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35"/>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35"/>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35"/>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35"/>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35"/>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35"/>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35"/>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35"/>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35"/>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35"/>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35"/>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35"/>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35"/>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35"/>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35"/>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35"/>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35"/>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35"/>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35"/>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35"/>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35"/>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35"/>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35"/>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35"/>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35"/>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35"/>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35"/>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35"/>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35"/>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35"/>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35"/>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35"/>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35"/>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35"/>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35"/>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35"/>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35"/>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35"/>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35"/>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35"/>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35"/>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35"/>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35"/>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35"/>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35"/>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35"/>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35"/>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35"/>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35"/>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35"/>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35"/>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35"/>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35"/>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35"/>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35"/>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35"/>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35"/>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35"/>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35"/>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35"/>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35"/>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35"/>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35"/>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35"/>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35"/>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35"/>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35"/>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35"/>
          <p:cNvGrpSpPr/>
          <p:nvPr/>
        </p:nvGrpSpPr>
        <p:grpSpPr>
          <a:xfrm>
            <a:off x="330944" y="1005327"/>
            <a:ext cx="764572" cy="382284"/>
            <a:chOff x="311697" y="-12"/>
            <a:chExt cx="4437449" cy="2218709"/>
          </a:xfrm>
        </p:grpSpPr>
        <p:sp>
          <p:nvSpPr>
            <p:cNvPr id="8355" name="Google Shape;8355;p35"/>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35"/>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35"/>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35"/>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35"/>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35"/>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35"/>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35"/>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35"/>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35"/>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35"/>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35"/>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35"/>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35"/>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35"/>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35"/>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35"/>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35"/>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35"/>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35"/>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35"/>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35"/>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35"/>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35"/>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35"/>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35"/>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35"/>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35"/>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35"/>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35"/>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35"/>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35"/>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35"/>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35"/>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35"/>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35"/>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35"/>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35"/>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35"/>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35"/>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35"/>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35"/>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35"/>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35"/>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35"/>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35"/>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35"/>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35"/>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35"/>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35"/>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35"/>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35"/>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35"/>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35"/>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35"/>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35"/>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35"/>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35"/>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35"/>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35"/>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35"/>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35"/>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35"/>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35"/>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35"/>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35"/>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35"/>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35"/>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35"/>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35"/>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35"/>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35"/>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35"/>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35"/>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35"/>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35"/>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35"/>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35"/>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35"/>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35"/>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35"/>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35"/>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35"/>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35"/>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35"/>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35"/>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35"/>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35"/>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35"/>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35"/>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35"/>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35"/>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35"/>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35"/>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35"/>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35"/>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35"/>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35"/>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35"/>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35"/>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35"/>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35"/>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35"/>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35"/>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35"/>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35"/>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35"/>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35"/>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35"/>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35"/>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35"/>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35"/>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35"/>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35"/>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35"/>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35"/>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35"/>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35"/>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35"/>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35"/>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35"/>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35"/>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35"/>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35"/>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35"/>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35"/>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35"/>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35"/>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35"/>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35"/>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35"/>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35"/>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35"/>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35"/>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35"/>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35"/>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35"/>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35"/>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35"/>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35"/>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35"/>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35"/>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35"/>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35"/>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35"/>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35"/>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35"/>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35"/>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35"/>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35"/>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35"/>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35"/>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35"/>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35"/>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35"/>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35"/>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35"/>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35"/>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35"/>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35"/>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35"/>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35"/>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35"/>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35"/>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35"/>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35"/>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35"/>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35"/>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35"/>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35"/>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35"/>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35"/>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35"/>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35"/>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35"/>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35"/>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35"/>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35"/>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35"/>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35"/>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35"/>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35"/>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35"/>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35"/>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35"/>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35"/>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35"/>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35"/>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35"/>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35"/>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35"/>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35"/>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35"/>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35"/>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35"/>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35"/>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35"/>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35"/>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35"/>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35"/>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35"/>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35"/>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35"/>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35"/>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35"/>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35"/>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35"/>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35"/>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35"/>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35"/>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35"/>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35"/>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35"/>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35"/>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35"/>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35"/>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35"/>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35"/>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35"/>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35"/>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35"/>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35"/>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35"/>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35"/>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35"/>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35"/>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35"/>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35"/>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35"/>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35"/>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35"/>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35"/>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35"/>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35"/>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35"/>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35"/>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35"/>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35"/>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35"/>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35"/>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35"/>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35"/>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35"/>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35"/>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35"/>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35"/>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35"/>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35"/>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35"/>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35"/>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35"/>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35"/>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35"/>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35"/>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35"/>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35"/>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35"/>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35"/>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35"/>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35"/>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35"/>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35"/>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35"/>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35"/>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35"/>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35"/>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35"/>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35"/>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35"/>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35"/>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35"/>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35"/>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35"/>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35"/>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35"/>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35"/>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35"/>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35"/>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35"/>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35"/>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35"/>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35"/>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35"/>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35"/>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35"/>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35"/>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35"/>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35"/>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35"/>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35"/>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35"/>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35"/>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35"/>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35"/>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35"/>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35"/>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35"/>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35"/>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35"/>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35"/>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35"/>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35"/>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35"/>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35"/>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35"/>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35"/>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35"/>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35"/>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35"/>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35"/>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35"/>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35"/>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35"/>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35"/>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35"/>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35"/>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35"/>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35"/>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35"/>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35"/>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35"/>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35"/>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35"/>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35"/>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35"/>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35"/>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35"/>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35"/>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35"/>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4" name="Google Shape;8684;p35"/>
          <p:cNvSpPr/>
          <p:nvPr/>
        </p:nvSpPr>
        <p:spPr>
          <a:xfrm rot="-5400000">
            <a:off x="4557603" y="3280422"/>
            <a:ext cx="28800" cy="2944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35"/>
          <p:cNvSpPr/>
          <p:nvPr/>
        </p:nvSpPr>
        <p:spPr>
          <a:xfrm rot="-5400000">
            <a:off x="2393850" y="4711272"/>
            <a:ext cx="95400" cy="82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35"/>
          <p:cNvSpPr/>
          <p:nvPr/>
        </p:nvSpPr>
        <p:spPr>
          <a:xfrm rot="5400000">
            <a:off x="6654750" y="4711272"/>
            <a:ext cx="95400" cy="82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7">
  <p:cSld name="TITLE_AND_TWO_COLUMNS_4">
    <p:spTree>
      <p:nvGrpSpPr>
        <p:cNvPr id="8687" name="Shape 8687"/>
        <p:cNvGrpSpPr/>
        <p:nvPr/>
      </p:nvGrpSpPr>
      <p:grpSpPr>
        <a:xfrm>
          <a:off x="0" y="0"/>
          <a:ext cx="0" cy="0"/>
          <a:chOff x="0" y="0"/>
          <a:chExt cx="0" cy="0"/>
        </a:xfrm>
      </p:grpSpPr>
      <p:sp>
        <p:nvSpPr>
          <p:cNvPr id="8688" name="Google Shape;8688;p36"/>
          <p:cNvSpPr txBox="1"/>
          <p:nvPr>
            <p:ph type="title"/>
          </p:nvPr>
        </p:nvSpPr>
        <p:spPr>
          <a:xfrm>
            <a:off x="1428841" y="3827225"/>
            <a:ext cx="2514300" cy="800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1400"/>
              <a:buFont typeface="Advent Pro"/>
              <a:buNone/>
              <a:defRPr sz="1600">
                <a:solidFill>
                  <a:schemeClr val="lt2"/>
                </a:solidFill>
                <a:latin typeface="Advent Pro Medium"/>
                <a:ea typeface="Advent Pro Medium"/>
                <a:cs typeface="Advent Pro Medium"/>
                <a:sym typeface="Advent Pro Medium"/>
              </a:defRPr>
            </a:lvl1pPr>
            <a:lvl2pPr lvl="1"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2pPr>
            <a:lvl3pPr lvl="2"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3pPr>
            <a:lvl4pPr lvl="3"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4pPr>
            <a:lvl5pPr lvl="4"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5pPr>
            <a:lvl6pPr lvl="5"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6pPr>
            <a:lvl7pPr lvl="6"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7pPr>
            <a:lvl8pPr lvl="7"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8pPr>
            <a:lvl9pPr lvl="8"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9pPr>
          </a:lstStyle>
          <a:p/>
        </p:txBody>
      </p:sp>
      <p:sp>
        <p:nvSpPr>
          <p:cNvPr id="8689" name="Google Shape;8689;p36"/>
          <p:cNvSpPr txBox="1"/>
          <p:nvPr>
            <p:ph idx="2" type="title"/>
          </p:nvPr>
        </p:nvSpPr>
        <p:spPr>
          <a:xfrm>
            <a:off x="5200859" y="3827225"/>
            <a:ext cx="2514300" cy="800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1400"/>
              <a:buFont typeface="Advent Pro"/>
              <a:buNone/>
              <a:defRPr sz="1600">
                <a:solidFill>
                  <a:schemeClr val="lt2"/>
                </a:solidFill>
                <a:latin typeface="Advent Pro Medium"/>
                <a:ea typeface="Advent Pro Medium"/>
                <a:cs typeface="Advent Pro Medium"/>
                <a:sym typeface="Advent Pro Medium"/>
              </a:defRPr>
            </a:lvl1pPr>
            <a:lvl2pPr lvl="1"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2pPr>
            <a:lvl3pPr lvl="2"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3pPr>
            <a:lvl4pPr lvl="3"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4pPr>
            <a:lvl5pPr lvl="4"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5pPr>
            <a:lvl6pPr lvl="5"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6pPr>
            <a:lvl7pPr lvl="6"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7pPr>
            <a:lvl8pPr lvl="7"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8pPr>
            <a:lvl9pPr lvl="8" rtl="0">
              <a:spcBef>
                <a:spcPts val="0"/>
              </a:spcBef>
              <a:spcAft>
                <a:spcPts val="0"/>
              </a:spcAft>
              <a:buClr>
                <a:schemeClr val="lt2"/>
              </a:buClr>
              <a:buSzPts val="1400"/>
              <a:buFont typeface="Advent Pro"/>
              <a:buNone/>
              <a:defRPr sz="1400">
                <a:solidFill>
                  <a:schemeClr val="lt2"/>
                </a:solidFill>
                <a:latin typeface="Advent Pro"/>
                <a:ea typeface="Advent Pro"/>
                <a:cs typeface="Advent Pro"/>
                <a:sym typeface="Advent Pro"/>
              </a:defRPr>
            </a:lvl9pPr>
          </a:lstStyle>
          <a:p/>
        </p:txBody>
      </p:sp>
      <p:sp>
        <p:nvSpPr>
          <p:cNvPr id="8690" name="Google Shape;8690;p36"/>
          <p:cNvSpPr txBox="1"/>
          <p:nvPr>
            <p:ph idx="3" type="title"/>
          </p:nvPr>
        </p:nvSpPr>
        <p:spPr>
          <a:xfrm>
            <a:off x="1428843" y="3404900"/>
            <a:ext cx="2514300" cy="37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8691" name="Google Shape;8691;p36"/>
          <p:cNvSpPr txBox="1"/>
          <p:nvPr>
            <p:ph idx="4" type="title"/>
          </p:nvPr>
        </p:nvSpPr>
        <p:spPr>
          <a:xfrm>
            <a:off x="5200855" y="3404900"/>
            <a:ext cx="2514300" cy="37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rbitron"/>
              <a:buNone/>
              <a:defRPr b="1" sz="1800">
                <a:latin typeface="Orbitron"/>
                <a:ea typeface="Orbitron"/>
                <a:cs typeface="Orbitron"/>
                <a:sym typeface="Orbitron"/>
              </a:defRPr>
            </a:lvl1pPr>
            <a:lvl2pPr lvl="1" rtl="0">
              <a:spcBef>
                <a:spcPts val="0"/>
              </a:spcBef>
              <a:spcAft>
                <a:spcPts val="0"/>
              </a:spcAft>
              <a:buSzPts val="1800"/>
              <a:buFont typeface="Orbitron"/>
              <a:buNone/>
              <a:defRPr b="1" sz="1800">
                <a:latin typeface="Orbitron"/>
                <a:ea typeface="Orbitron"/>
                <a:cs typeface="Orbitron"/>
                <a:sym typeface="Orbitron"/>
              </a:defRPr>
            </a:lvl2pPr>
            <a:lvl3pPr lvl="2" rtl="0">
              <a:spcBef>
                <a:spcPts val="0"/>
              </a:spcBef>
              <a:spcAft>
                <a:spcPts val="0"/>
              </a:spcAft>
              <a:buSzPts val="1800"/>
              <a:buFont typeface="Orbitron"/>
              <a:buNone/>
              <a:defRPr b="1" sz="1800">
                <a:latin typeface="Orbitron"/>
                <a:ea typeface="Orbitron"/>
                <a:cs typeface="Orbitron"/>
                <a:sym typeface="Orbitron"/>
              </a:defRPr>
            </a:lvl3pPr>
            <a:lvl4pPr lvl="3" rtl="0">
              <a:spcBef>
                <a:spcPts val="0"/>
              </a:spcBef>
              <a:spcAft>
                <a:spcPts val="0"/>
              </a:spcAft>
              <a:buSzPts val="1800"/>
              <a:buFont typeface="Orbitron"/>
              <a:buNone/>
              <a:defRPr b="1" sz="1800">
                <a:latin typeface="Orbitron"/>
                <a:ea typeface="Orbitron"/>
                <a:cs typeface="Orbitron"/>
                <a:sym typeface="Orbitron"/>
              </a:defRPr>
            </a:lvl4pPr>
            <a:lvl5pPr lvl="4" rtl="0">
              <a:spcBef>
                <a:spcPts val="0"/>
              </a:spcBef>
              <a:spcAft>
                <a:spcPts val="0"/>
              </a:spcAft>
              <a:buSzPts val="1800"/>
              <a:buFont typeface="Orbitron"/>
              <a:buNone/>
              <a:defRPr b="1" sz="1800">
                <a:latin typeface="Orbitron"/>
                <a:ea typeface="Orbitron"/>
                <a:cs typeface="Orbitron"/>
                <a:sym typeface="Orbitron"/>
              </a:defRPr>
            </a:lvl5pPr>
            <a:lvl6pPr lvl="5" rtl="0">
              <a:spcBef>
                <a:spcPts val="0"/>
              </a:spcBef>
              <a:spcAft>
                <a:spcPts val="0"/>
              </a:spcAft>
              <a:buSzPts val="1800"/>
              <a:buFont typeface="Orbitron"/>
              <a:buNone/>
              <a:defRPr b="1" sz="1800">
                <a:latin typeface="Orbitron"/>
                <a:ea typeface="Orbitron"/>
                <a:cs typeface="Orbitron"/>
                <a:sym typeface="Orbitron"/>
              </a:defRPr>
            </a:lvl6pPr>
            <a:lvl7pPr lvl="6" rtl="0">
              <a:spcBef>
                <a:spcPts val="0"/>
              </a:spcBef>
              <a:spcAft>
                <a:spcPts val="0"/>
              </a:spcAft>
              <a:buSzPts val="1800"/>
              <a:buFont typeface="Orbitron"/>
              <a:buNone/>
              <a:defRPr b="1" sz="1800">
                <a:latin typeface="Orbitron"/>
                <a:ea typeface="Orbitron"/>
                <a:cs typeface="Orbitron"/>
                <a:sym typeface="Orbitron"/>
              </a:defRPr>
            </a:lvl7pPr>
            <a:lvl8pPr lvl="7" rtl="0">
              <a:spcBef>
                <a:spcPts val="0"/>
              </a:spcBef>
              <a:spcAft>
                <a:spcPts val="0"/>
              </a:spcAft>
              <a:buSzPts val="1800"/>
              <a:buFont typeface="Orbitron"/>
              <a:buNone/>
              <a:defRPr b="1" sz="1800">
                <a:latin typeface="Orbitron"/>
                <a:ea typeface="Orbitron"/>
                <a:cs typeface="Orbitron"/>
                <a:sym typeface="Orbitron"/>
              </a:defRPr>
            </a:lvl8pPr>
            <a:lvl9pPr lvl="8" rtl="0">
              <a:spcBef>
                <a:spcPts val="0"/>
              </a:spcBef>
              <a:spcAft>
                <a:spcPts val="0"/>
              </a:spcAft>
              <a:buSzPts val="1800"/>
              <a:buFont typeface="Orbitron"/>
              <a:buNone/>
              <a:defRPr b="1" sz="1800">
                <a:latin typeface="Orbitron"/>
                <a:ea typeface="Orbitron"/>
                <a:cs typeface="Orbitron"/>
                <a:sym typeface="Orbitron"/>
              </a:defRPr>
            </a:lvl9pPr>
          </a:lstStyle>
          <a:p/>
        </p:txBody>
      </p:sp>
      <p:sp>
        <p:nvSpPr>
          <p:cNvPr id="8692" name="Google Shape;8692;p36"/>
          <p:cNvSpPr txBox="1"/>
          <p:nvPr>
            <p:ph idx="5"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2_1">
    <p:spTree>
      <p:nvGrpSpPr>
        <p:cNvPr id="8693" name="Shape 8693"/>
        <p:cNvGrpSpPr/>
        <p:nvPr/>
      </p:nvGrpSpPr>
      <p:grpSpPr>
        <a:xfrm>
          <a:off x="0" y="0"/>
          <a:ext cx="0" cy="0"/>
          <a:chOff x="0" y="0"/>
          <a:chExt cx="0" cy="0"/>
        </a:xfrm>
      </p:grpSpPr>
      <p:sp>
        <p:nvSpPr>
          <p:cNvPr id="8694" name="Google Shape;8694;p37"/>
          <p:cNvSpPr/>
          <p:nvPr/>
        </p:nvSpPr>
        <p:spPr>
          <a:xfrm>
            <a:off x="6247288" y="1504875"/>
            <a:ext cx="2125800" cy="3094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37"/>
          <p:cNvSpPr/>
          <p:nvPr/>
        </p:nvSpPr>
        <p:spPr>
          <a:xfrm>
            <a:off x="3523138" y="1504875"/>
            <a:ext cx="2125800" cy="3094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37"/>
          <p:cNvSpPr/>
          <p:nvPr/>
        </p:nvSpPr>
        <p:spPr>
          <a:xfrm>
            <a:off x="770913" y="1504875"/>
            <a:ext cx="2125800" cy="3094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37"/>
          <p:cNvSpPr txBox="1"/>
          <p:nvPr>
            <p:ph type="title"/>
          </p:nvPr>
        </p:nvSpPr>
        <p:spPr>
          <a:xfrm>
            <a:off x="918908" y="2271750"/>
            <a:ext cx="1828800" cy="59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1800">
                <a:solidFill>
                  <a:schemeClr val="accent6"/>
                </a:solidFill>
                <a:latin typeface="Orbitron"/>
                <a:ea typeface="Orbitron"/>
                <a:cs typeface="Orbitron"/>
                <a:sym typeface="Orbitron"/>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698" name="Google Shape;8698;p37"/>
          <p:cNvSpPr txBox="1"/>
          <p:nvPr>
            <p:ph idx="1" type="subTitle"/>
          </p:nvPr>
        </p:nvSpPr>
        <p:spPr>
          <a:xfrm>
            <a:off x="918908" y="2904744"/>
            <a:ext cx="18288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1800"/>
              <a:buNone/>
              <a:defRPr sz="1600">
                <a:solidFill>
                  <a:schemeClr val="accent6"/>
                </a:solidFill>
              </a:defRPr>
            </a:lvl1pPr>
            <a:lvl2pPr lvl="1" rtl="0" algn="ctr">
              <a:spcBef>
                <a:spcPts val="1600"/>
              </a:spcBef>
              <a:spcAft>
                <a:spcPts val="0"/>
              </a:spcAft>
              <a:buClr>
                <a:schemeClr val="lt2"/>
              </a:buClr>
              <a:buSzPts val="1400"/>
              <a:buNone/>
              <a:defRPr>
                <a:solidFill>
                  <a:schemeClr val="lt2"/>
                </a:solidFill>
              </a:defRPr>
            </a:lvl2pPr>
            <a:lvl3pPr lvl="2" rtl="0" algn="ctr">
              <a:spcBef>
                <a:spcPts val="1600"/>
              </a:spcBef>
              <a:spcAft>
                <a:spcPts val="0"/>
              </a:spcAft>
              <a:buClr>
                <a:schemeClr val="lt2"/>
              </a:buClr>
              <a:buSzPts val="1400"/>
              <a:buNone/>
              <a:defRPr>
                <a:solidFill>
                  <a:schemeClr val="lt2"/>
                </a:solidFill>
              </a:defRPr>
            </a:lvl3pPr>
            <a:lvl4pPr lvl="3" rtl="0" algn="ctr">
              <a:spcBef>
                <a:spcPts val="1600"/>
              </a:spcBef>
              <a:spcAft>
                <a:spcPts val="0"/>
              </a:spcAft>
              <a:buClr>
                <a:schemeClr val="lt2"/>
              </a:buClr>
              <a:buSzPts val="1400"/>
              <a:buNone/>
              <a:defRPr>
                <a:solidFill>
                  <a:schemeClr val="lt2"/>
                </a:solidFill>
              </a:defRPr>
            </a:lvl4pPr>
            <a:lvl5pPr lvl="4" rtl="0" algn="ctr">
              <a:spcBef>
                <a:spcPts val="1600"/>
              </a:spcBef>
              <a:spcAft>
                <a:spcPts val="0"/>
              </a:spcAft>
              <a:buClr>
                <a:schemeClr val="lt2"/>
              </a:buClr>
              <a:buSzPts val="1400"/>
              <a:buNone/>
              <a:defRPr>
                <a:solidFill>
                  <a:schemeClr val="lt2"/>
                </a:solidFill>
              </a:defRPr>
            </a:lvl5pPr>
            <a:lvl6pPr lvl="5" rtl="0" algn="ctr">
              <a:spcBef>
                <a:spcPts val="1600"/>
              </a:spcBef>
              <a:spcAft>
                <a:spcPts val="0"/>
              </a:spcAft>
              <a:buClr>
                <a:schemeClr val="lt2"/>
              </a:buClr>
              <a:buSzPts val="1400"/>
              <a:buNone/>
              <a:defRPr>
                <a:solidFill>
                  <a:schemeClr val="lt2"/>
                </a:solidFill>
              </a:defRPr>
            </a:lvl6pPr>
            <a:lvl7pPr lvl="6" rtl="0" algn="ctr">
              <a:spcBef>
                <a:spcPts val="1600"/>
              </a:spcBef>
              <a:spcAft>
                <a:spcPts val="0"/>
              </a:spcAft>
              <a:buClr>
                <a:schemeClr val="lt2"/>
              </a:buClr>
              <a:buSzPts val="1400"/>
              <a:buNone/>
              <a:defRPr>
                <a:solidFill>
                  <a:schemeClr val="lt2"/>
                </a:solidFill>
              </a:defRPr>
            </a:lvl7pPr>
            <a:lvl8pPr lvl="7" rtl="0" algn="ctr">
              <a:spcBef>
                <a:spcPts val="1600"/>
              </a:spcBef>
              <a:spcAft>
                <a:spcPts val="0"/>
              </a:spcAft>
              <a:buClr>
                <a:schemeClr val="lt2"/>
              </a:buClr>
              <a:buSzPts val="1400"/>
              <a:buNone/>
              <a:defRPr>
                <a:solidFill>
                  <a:schemeClr val="lt2"/>
                </a:solidFill>
              </a:defRPr>
            </a:lvl8pPr>
            <a:lvl9pPr lvl="8" rtl="0" algn="ctr">
              <a:spcBef>
                <a:spcPts val="1600"/>
              </a:spcBef>
              <a:spcAft>
                <a:spcPts val="1600"/>
              </a:spcAft>
              <a:buClr>
                <a:schemeClr val="lt2"/>
              </a:buClr>
              <a:buSzPts val="1400"/>
              <a:buNone/>
              <a:defRPr>
                <a:solidFill>
                  <a:schemeClr val="lt2"/>
                </a:solidFill>
              </a:defRPr>
            </a:lvl9pPr>
          </a:lstStyle>
          <a:p/>
        </p:txBody>
      </p:sp>
      <p:sp>
        <p:nvSpPr>
          <p:cNvPr id="8699" name="Google Shape;8699;p37"/>
          <p:cNvSpPr txBox="1"/>
          <p:nvPr>
            <p:ph idx="2" type="title"/>
          </p:nvPr>
        </p:nvSpPr>
        <p:spPr>
          <a:xfrm>
            <a:off x="3671633" y="2271750"/>
            <a:ext cx="1828800" cy="59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1800">
                <a:solidFill>
                  <a:schemeClr val="accent6"/>
                </a:solidFill>
                <a:latin typeface="Orbitron"/>
                <a:ea typeface="Orbitron"/>
                <a:cs typeface="Orbitron"/>
                <a:sym typeface="Orbitron"/>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700" name="Google Shape;8700;p37"/>
          <p:cNvSpPr txBox="1"/>
          <p:nvPr>
            <p:ph idx="3" type="subTitle"/>
          </p:nvPr>
        </p:nvSpPr>
        <p:spPr>
          <a:xfrm>
            <a:off x="3671633" y="2904744"/>
            <a:ext cx="18288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1800"/>
              <a:buNone/>
              <a:defRPr sz="1600">
                <a:solidFill>
                  <a:schemeClr val="accent6"/>
                </a:solidFill>
              </a:defRPr>
            </a:lvl1pPr>
            <a:lvl2pPr lvl="1" rtl="0" algn="ctr">
              <a:spcBef>
                <a:spcPts val="1600"/>
              </a:spcBef>
              <a:spcAft>
                <a:spcPts val="0"/>
              </a:spcAft>
              <a:buClr>
                <a:schemeClr val="lt2"/>
              </a:buClr>
              <a:buSzPts val="1400"/>
              <a:buNone/>
              <a:defRPr>
                <a:solidFill>
                  <a:schemeClr val="lt2"/>
                </a:solidFill>
              </a:defRPr>
            </a:lvl2pPr>
            <a:lvl3pPr lvl="2" rtl="0" algn="ctr">
              <a:spcBef>
                <a:spcPts val="1600"/>
              </a:spcBef>
              <a:spcAft>
                <a:spcPts val="0"/>
              </a:spcAft>
              <a:buClr>
                <a:schemeClr val="lt2"/>
              </a:buClr>
              <a:buSzPts val="1400"/>
              <a:buNone/>
              <a:defRPr>
                <a:solidFill>
                  <a:schemeClr val="lt2"/>
                </a:solidFill>
              </a:defRPr>
            </a:lvl3pPr>
            <a:lvl4pPr lvl="3" rtl="0" algn="ctr">
              <a:spcBef>
                <a:spcPts val="1600"/>
              </a:spcBef>
              <a:spcAft>
                <a:spcPts val="0"/>
              </a:spcAft>
              <a:buClr>
                <a:schemeClr val="lt2"/>
              </a:buClr>
              <a:buSzPts val="1400"/>
              <a:buNone/>
              <a:defRPr>
                <a:solidFill>
                  <a:schemeClr val="lt2"/>
                </a:solidFill>
              </a:defRPr>
            </a:lvl4pPr>
            <a:lvl5pPr lvl="4" rtl="0" algn="ctr">
              <a:spcBef>
                <a:spcPts val="1600"/>
              </a:spcBef>
              <a:spcAft>
                <a:spcPts val="0"/>
              </a:spcAft>
              <a:buClr>
                <a:schemeClr val="lt2"/>
              </a:buClr>
              <a:buSzPts val="1400"/>
              <a:buNone/>
              <a:defRPr>
                <a:solidFill>
                  <a:schemeClr val="lt2"/>
                </a:solidFill>
              </a:defRPr>
            </a:lvl5pPr>
            <a:lvl6pPr lvl="5" rtl="0" algn="ctr">
              <a:spcBef>
                <a:spcPts val="1600"/>
              </a:spcBef>
              <a:spcAft>
                <a:spcPts val="0"/>
              </a:spcAft>
              <a:buClr>
                <a:schemeClr val="lt2"/>
              </a:buClr>
              <a:buSzPts val="1400"/>
              <a:buNone/>
              <a:defRPr>
                <a:solidFill>
                  <a:schemeClr val="lt2"/>
                </a:solidFill>
              </a:defRPr>
            </a:lvl6pPr>
            <a:lvl7pPr lvl="6" rtl="0" algn="ctr">
              <a:spcBef>
                <a:spcPts val="1600"/>
              </a:spcBef>
              <a:spcAft>
                <a:spcPts val="0"/>
              </a:spcAft>
              <a:buClr>
                <a:schemeClr val="lt2"/>
              </a:buClr>
              <a:buSzPts val="1400"/>
              <a:buNone/>
              <a:defRPr>
                <a:solidFill>
                  <a:schemeClr val="lt2"/>
                </a:solidFill>
              </a:defRPr>
            </a:lvl7pPr>
            <a:lvl8pPr lvl="7" rtl="0" algn="ctr">
              <a:spcBef>
                <a:spcPts val="1600"/>
              </a:spcBef>
              <a:spcAft>
                <a:spcPts val="0"/>
              </a:spcAft>
              <a:buClr>
                <a:schemeClr val="lt2"/>
              </a:buClr>
              <a:buSzPts val="1400"/>
              <a:buNone/>
              <a:defRPr>
                <a:solidFill>
                  <a:schemeClr val="lt2"/>
                </a:solidFill>
              </a:defRPr>
            </a:lvl8pPr>
            <a:lvl9pPr lvl="8" rtl="0" algn="ctr">
              <a:spcBef>
                <a:spcPts val="1600"/>
              </a:spcBef>
              <a:spcAft>
                <a:spcPts val="1600"/>
              </a:spcAft>
              <a:buClr>
                <a:schemeClr val="lt2"/>
              </a:buClr>
              <a:buSzPts val="1400"/>
              <a:buNone/>
              <a:defRPr>
                <a:solidFill>
                  <a:schemeClr val="lt2"/>
                </a:solidFill>
              </a:defRPr>
            </a:lvl9pPr>
          </a:lstStyle>
          <a:p/>
        </p:txBody>
      </p:sp>
      <p:sp>
        <p:nvSpPr>
          <p:cNvPr id="8701" name="Google Shape;8701;p37"/>
          <p:cNvSpPr txBox="1"/>
          <p:nvPr>
            <p:ph idx="4" type="title"/>
          </p:nvPr>
        </p:nvSpPr>
        <p:spPr>
          <a:xfrm>
            <a:off x="6395783" y="2271750"/>
            <a:ext cx="1828800" cy="59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1800">
                <a:solidFill>
                  <a:schemeClr val="accent6"/>
                </a:solidFill>
                <a:latin typeface="Orbitron"/>
                <a:ea typeface="Orbitron"/>
                <a:cs typeface="Orbitron"/>
                <a:sym typeface="Orbitron"/>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702" name="Google Shape;8702;p37"/>
          <p:cNvSpPr txBox="1"/>
          <p:nvPr>
            <p:ph idx="5" type="subTitle"/>
          </p:nvPr>
        </p:nvSpPr>
        <p:spPr>
          <a:xfrm>
            <a:off x="6395783" y="2904744"/>
            <a:ext cx="18288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1800"/>
              <a:buNone/>
              <a:defRPr sz="1600">
                <a:solidFill>
                  <a:schemeClr val="accent6"/>
                </a:solidFill>
              </a:defRPr>
            </a:lvl1pPr>
            <a:lvl2pPr lvl="1" rtl="0" algn="ctr">
              <a:spcBef>
                <a:spcPts val="1600"/>
              </a:spcBef>
              <a:spcAft>
                <a:spcPts val="0"/>
              </a:spcAft>
              <a:buClr>
                <a:schemeClr val="lt2"/>
              </a:buClr>
              <a:buSzPts val="1400"/>
              <a:buNone/>
              <a:defRPr>
                <a:solidFill>
                  <a:schemeClr val="lt2"/>
                </a:solidFill>
              </a:defRPr>
            </a:lvl2pPr>
            <a:lvl3pPr lvl="2" rtl="0" algn="ctr">
              <a:spcBef>
                <a:spcPts val="1600"/>
              </a:spcBef>
              <a:spcAft>
                <a:spcPts val="0"/>
              </a:spcAft>
              <a:buClr>
                <a:schemeClr val="lt2"/>
              </a:buClr>
              <a:buSzPts val="1400"/>
              <a:buNone/>
              <a:defRPr>
                <a:solidFill>
                  <a:schemeClr val="lt2"/>
                </a:solidFill>
              </a:defRPr>
            </a:lvl3pPr>
            <a:lvl4pPr lvl="3" rtl="0" algn="ctr">
              <a:spcBef>
                <a:spcPts val="1600"/>
              </a:spcBef>
              <a:spcAft>
                <a:spcPts val="0"/>
              </a:spcAft>
              <a:buClr>
                <a:schemeClr val="lt2"/>
              </a:buClr>
              <a:buSzPts val="1400"/>
              <a:buNone/>
              <a:defRPr>
                <a:solidFill>
                  <a:schemeClr val="lt2"/>
                </a:solidFill>
              </a:defRPr>
            </a:lvl4pPr>
            <a:lvl5pPr lvl="4" rtl="0" algn="ctr">
              <a:spcBef>
                <a:spcPts val="1600"/>
              </a:spcBef>
              <a:spcAft>
                <a:spcPts val="0"/>
              </a:spcAft>
              <a:buClr>
                <a:schemeClr val="lt2"/>
              </a:buClr>
              <a:buSzPts val="1400"/>
              <a:buNone/>
              <a:defRPr>
                <a:solidFill>
                  <a:schemeClr val="lt2"/>
                </a:solidFill>
              </a:defRPr>
            </a:lvl5pPr>
            <a:lvl6pPr lvl="5" rtl="0" algn="ctr">
              <a:spcBef>
                <a:spcPts val="1600"/>
              </a:spcBef>
              <a:spcAft>
                <a:spcPts val="0"/>
              </a:spcAft>
              <a:buClr>
                <a:schemeClr val="lt2"/>
              </a:buClr>
              <a:buSzPts val="1400"/>
              <a:buNone/>
              <a:defRPr>
                <a:solidFill>
                  <a:schemeClr val="lt2"/>
                </a:solidFill>
              </a:defRPr>
            </a:lvl6pPr>
            <a:lvl7pPr lvl="6" rtl="0" algn="ctr">
              <a:spcBef>
                <a:spcPts val="1600"/>
              </a:spcBef>
              <a:spcAft>
                <a:spcPts val="0"/>
              </a:spcAft>
              <a:buClr>
                <a:schemeClr val="lt2"/>
              </a:buClr>
              <a:buSzPts val="1400"/>
              <a:buNone/>
              <a:defRPr>
                <a:solidFill>
                  <a:schemeClr val="lt2"/>
                </a:solidFill>
              </a:defRPr>
            </a:lvl7pPr>
            <a:lvl8pPr lvl="7" rtl="0" algn="ctr">
              <a:spcBef>
                <a:spcPts val="1600"/>
              </a:spcBef>
              <a:spcAft>
                <a:spcPts val="0"/>
              </a:spcAft>
              <a:buClr>
                <a:schemeClr val="lt2"/>
              </a:buClr>
              <a:buSzPts val="1400"/>
              <a:buNone/>
              <a:defRPr>
                <a:solidFill>
                  <a:schemeClr val="lt2"/>
                </a:solidFill>
              </a:defRPr>
            </a:lvl8pPr>
            <a:lvl9pPr lvl="8" rtl="0" algn="ctr">
              <a:spcBef>
                <a:spcPts val="1600"/>
              </a:spcBef>
              <a:spcAft>
                <a:spcPts val="1600"/>
              </a:spcAft>
              <a:buClr>
                <a:schemeClr val="lt2"/>
              </a:buClr>
              <a:buSzPts val="1400"/>
              <a:buNone/>
              <a:defRPr>
                <a:solidFill>
                  <a:schemeClr val="lt2"/>
                </a:solidFill>
              </a:defRPr>
            </a:lvl9pPr>
          </a:lstStyle>
          <a:p/>
        </p:txBody>
      </p:sp>
      <p:sp>
        <p:nvSpPr>
          <p:cNvPr id="8703" name="Google Shape;8703;p37"/>
          <p:cNvSpPr txBox="1"/>
          <p:nvPr>
            <p:ph hasCustomPrompt="1" idx="6" type="title"/>
          </p:nvPr>
        </p:nvSpPr>
        <p:spPr>
          <a:xfrm>
            <a:off x="918908" y="3921650"/>
            <a:ext cx="1828800" cy="44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2100"/>
              <a:buFont typeface="Advent Pro"/>
              <a:buNone/>
              <a:defRPr b="1" sz="2100">
                <a:solidFill>
                  <a:schemeClr val="accent6"/>
                </a:solidFill>
                <a:latin typeface="Advent Pro"/>
                <a:ea typeface="Advent Pro"/>
                <a:cs typeface="Advent Pro"/>
                <a:sym typeface="Advent Pro"/>
              </a:defRPr>
            </a:lvl1pPr>
            <a:lvl2pPr lvl="1"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2pPr>
            <a:lvl3pPr lvl="2"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3pPr>
            <a:lvl4pPr lvl="3"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4pPr>
            <a:lvl5pPr lvl="4"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5pPr>
            <a:lvl6pPr lvl="5"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6pPr>
            <a:lvl7pPr lvl="6"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7pPr>
            <a:lvl8pPr lvl="7"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8pPr>
            <a:lvl9pPr lvl="8"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9pPr>
          </a:lstStyle>
          <a:p>
            <a:r>
              <a:t>xx%</a:t>
            </a:r>
          </a:p>
        </p:txBody>
      </p:sp>
      <p:sp>
        <p:nvSpPr>
          <p:cNvPr id="8704" name="Google Shape;8704;p37"/>
          <p:cNvSpPr txBox="1"/>
          <p:nvPr>
            <p:ph hasCustomPrompt="1" idx="7" type="title"/>
          </p:nvPr>
        </p:nvSpPr>
        <p:spPr>
          <a:xfrm>
            <a:off x="3671633" y="3921650"/>
            <a:ext cx="1828800" cy="44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2100"/>
              <a:buFont typeface="Advent Pro"/>
              <a:buNone/>
              <a:defRPr b="1" sz="2100">
                <a:solidFill>
                  <a:schemeClr val="accent6"/>
                </a:solidFill>
                <a:latin typeface="Advent Pro"/>
                <a:ea typeface="Advent Pro"/>
                <a:cs typeface="Advent Pro"/>
                <a:sym typeface="Advent Pro"/>
              </a:defRPr>
            </a:lvl1pPr>
            <a:lvl2pPr lvl="1"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2pPr>
            <a:lvl3pPr lvl="2"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3pPr>
            <a:lvl4pPr lvl="3"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4pPr>
            <a:lvl5pPr lvl="4"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5pPr>
            <a:lvl6pPr lvl="5"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6pPr>
            <a:lvl7pPr lvl="6"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7pPr>
            <a:lvl8pPr lvl="7"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8pPr>
            <a:lvl9pPr lvl="8"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9pPr>
          </a:lstStyle>
          <a:p>
            <a:r>
              <a:t>xx%</a:t>
            </a:r>
          </a:p>
        </p:txBody>
      </p:sp>
      <p:sp>
        <p:nvSpPr>
          <p:cNvPr id="8705" name="Google Shape;8705;p37"/>
          <p:cNvSpPr txBox="1"/>
          <p:nvPr>
            <p:ph hasCustomPrompt="1" idx="8" type="title"/>
          </p:nvPr>
        </p:nvSpPr>
        <p:spPr>
          <a:xfrm>
            <a:off x="6395783" y="3921650"/>
            <a:ext cx="1828800" cy="44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2100"/>
              <a:buFont typeface="Advent Pro"/>
              <a:buNone/>
              <a:defRPr b="1" sz="2100">
                <a:solidFill>
                  <a:schemeClr val="accent6"/>
                </a:solidFill>
                <a:latin typeface="Advent Pro"/>
                <a:ea typeface="Advent Pro"/>
                <a:cs typeface="Advent Pro"/>
                <a:sym typeface="Advent Pro"/>
              </a:defRPr>
            </a:lvl1pPr>
            <a:lvl2pPr lvl="1"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2pPr>
            <a:lvl3pPr lvl="2"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3pPr>
            <a:lvl4pPr lvl="3"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4pPr>
            <a:lvl5pPr lvl="4"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5pPr>
            <a:lvl6pPr lvl="5"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6pPr>
            <a:lvl7pPr lvl="6"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7pPr>
            <a:lvl8pPr lvl="7"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8pPr>
            <a:lvl9pPr lvl="8" rtl="0" algn="ctr">
              <a:spcBef>
                <a:spcPts val="0"/>
              </a:spcBef>
              <a:spcAft>
                <a:spcPts val="0"/>
              </a:spcAft>
              <a:buClr>
                <a:schemeClr val="lt2"/>
              </a:buClr>
              <a:buSzPts val="12000"/>
              <a:buFont typeface="Advent Pro"/>
              <a:buNone/>
              <a:defRPr b="1" sz="12000">
                <a:solidFill>
                  <a:schemeClr val="lt2"/>
                </a:solidFill>
                <a:latin typeface="Advent Pro"/>
                <a:ea typeface="Advent Pro"/>
                <a:cs typeface="Advent Pro"/>
                <a:sym typeface="Advent Pro"/>
              </a:defRPr>
            </a:lvl9pPr>
          </a:lstStyle>
          <a:p>
            <a:r>
              <a:t>xx%</a:t>
            </a:r>
          </a:p>
        </p:txBody>
      </p:sp>
      <p:sp>
        <p:nvSpPr>
          <p:cNvPr id="8706" name="Google Shape;8706;p37"/>
          <p:cNvSpPr txBox="1"/>
          <p:nvPr>
            <p:ph idx="9"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3">
    <p:spTree>
      <p:nvGrpSpPr>
        <p:cNvPr id="8707" name="Shape 8707"/>
        <p:cNvGrpSpPr/>
        <p:nvPr/>
      </p:nvGrpSpPr>
      <p:grpSpPr>
        <a:xfrm>
          <a:off x="0" y="0"/>
          <a:ext cx="0" cy="0"/>
          <a:chOff x="0" y="0"/>
          <a:chExt cx="0" cy="0"/>
        </a:xfrm>
      </p:grpSpPr>
      <p:sp>
        <p:nvSpPr>
          <p:cNvPr id="8708" name="Google Shape;8708;p38"/>
          <p:cNvSpPr txBox="1"/>
          <p:nvPr>
            <p:ph hasCustomPrompt="1" type="title"/>
          </p:nvPr>
        </p:nvSpPr>
        <p:spPr>
          <a:xfrm>
            <a:off x="4194163" y="1211927"/>
            <a:ext cx="759300" cy="7590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SzPts val="4000"/>
              <a:buNone/>
              <a:defRPr b="1" sz="1600">
                <a:solidFill>
                  <a:schemeClr val="accent6"/>
                </a:solidFill>
                <a:latin typeface="Orbitron"/>
                <a:ea typeface="Orbitron"/>
                <a:cs typeface="Orbitron"/>
                <a:sym typeface="Orbitron"/>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8709" name="Google Shape;8709;p38"/>
          <p:cNvSpPr txBox="1"/>
          <p:nvPr>
            <p:ph hasCustomPrompt="1" idx="2" type="title"/>
          </p:nvPr>
        </p:nvSpPr>
        <p:spPr>
          <a:xfrm>
            <a:off x="2483438" y="2509740"/>
            <a:ext cx="759300" cy="7590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SzPts val="4000"/>
              <a:buNone/>
              <a:defRPr b="1" sz="1600">
                <a:solidFill>
                  <a:schemeClr val="accent6"/>
                </a:solidFill>
                <a:latin typeface="Orbitron"/>
                <a:ea typeface="Orbitron"/>
                <a:cs typeface="Orbitron"/>
                <a:sym typeface="Orbitron"/>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8710" name="Google Shape;8710;p38"/>
          <p:cNvSpPr txBox="1"/>
          <p:nvPr>
            <p:ph idx="1" type="subTitle"/>
          </p:nvPr>
        </p:nvSpPr>
        <p:spPr>
          <a:xfrm>
            <a:off x="5754775" y="1378698"/>
            <a:ext cx="2393700" cy="42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6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711" name="Google Shape;8711;p38"/>
          <p:cNvSpPr txBox="1"/>
          <p:nvPr>
            <p:ph hasCustomPrompt="1" idx="3" type="title"/>
          </p:nvPr>
        </p:nvSpPr>
        <p:spPr>
          <a:xfrm>
            <a:off x="4192350" y="3823081"/>
            <a:ext cx="759300" cy="7590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SzPts val="4000"/>
              <a:buNone/>
              <a:defRPr b="1" sz="1600">
                <a:solidFill>
                  <a:schemeClr val="accent6"/>
                </a:solidFill>
                <a:latin typeface="Orbitron"/>
                <a:ea typeface="Orbitron"/>
                <a:cs typeface="Orbitron"/>
                <a:sym typeface="Orbitron"/>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8712" name="Google Shape;8712;p38"/>
          <p:cNvSpPr txBox="1"/>
          <p:nvPr>
            <p:ph idx="4" type="subTitle"/>
          </p:nvPr>
        </p:nvSpPr>
        <p:spPr>
          <a:xfrm>
            <a:off x="3705700" y="2678311"/>
            <a:ext cx="2393700" cy="42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6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713" name="Google Shape;8713;p38"/>
          <p:cNvSpPr txBox="1"/>
          <p:nvPr>
            <p:ph idx="5" type="subTitle"/>
          </p:nvPr>
        </p:nvSpPr>
        <p:spPr>
          <a:xfrm>
            <a:off x="5952346" y="4002565"/>
            <a:ext cx="2393700" cy="388200"/>
          </a:xfrm>
          <a:prstGeom prst="rect">
            <a:avLst/>
          </a:prstGeom>
        </p:spPr>
        <p:txBody>
          <a:bodyPr anchorCtr="0" anchor="ctr" bIns="91425" lIns="91425" spcFirstLastPara="1" rIns="91425" wrap="square" tIns="91425">
            <a:noAutofit/>
          </a:bodyPr>
          <a:lstStyle>
            <a:lvl1pPr lvl="0" rtl="0">
              <a:spcBef>
                <a:spcPts val="0"/>
              </a:spcBef>
              <a:spcAft>
                <a:spcPts val="0"/>
              </a:spcAft>
              <a:buSzPts val="900"/>
              <a:buFont typeface="Advent Pro"/>
              <a:buNone/>
              <a:defRPr sz="16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714" name="Google Shape;8714;p38"/>
          <p:cNvSpPr txBox="1"/>
          <p:nvPr>
            <p:ph idx="6"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3">
    <p:spTree>
      <p:nvGrpSpPr>
        <p:cNvPr id="8715" name="Shape 8715"/>
        <p:cNvGrpSpPr/>
        <p:nvPr/>
      </p:nvGrpSpPr>
      <p:grpSpPr>
        <a:xfrm>
          <a:off x="0" y="0"/>
          <a:ext cx="0" cy="0"/>
          <a:chOff x="0" y="0"/>
          <a:chExt cx="0" cy="0"/>
        </a:xfrm>
      </p:grpSpPr>
      <p:sp>
        <p:nvSpPr>
          <p:cNvPr id="8716" name="Google Shape;8716;p39"/>
          <p:cNvSpPr txBox="1"/>
          <p:nvPr>
            <p:ph hasCustomPrompt="1" type="title"/>
          </p:nvPr>
        </p:nvSpPr>
        <p:spPr>
          <a:xfrm>
            <a:off x="824375" y="2811556"/>
            <a:ext cx="2094900" cy="40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800"/>
              <a:buFont typeface="Barlow Black"/>
              <a:buNone/>
              <a:defRPr sz="1800"/>
            </a:lvl1pPr>
            <a:lvl2pPr lvl="1"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2pPr>
            <a:lvl3pPr lvl="2"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3pPr>
            <a:lvl4pPr lvl="3"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4pPr>
            <a:lvl5pPr lvl="4"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5pPr>
            <a:lvl6pPr lvl="5"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6pPr>
            <a:lvl7pPr lvl="6"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7pPr>
            <a:lvl8pPr lvl="7"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8pPr>
            <a:lvl9pPr lvl="8"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9pPr>
          </a:lstStyle>
          <a:p>
            <a:r>
              <a:t>xx%</a:t>
            </a:r>
          </a:p>
        </p:txBody>
      </p:sp>
      <p:sp>
        <p:nvSpPr>
          <p:cNvPr id="8717" name="Google Shape;8717;p39"/>
          <p:cNvSpPr txBox="1"/>
          <p:nvPr>
            <p:ph idx="1" type="subTitle"/>
          </p:nvPr>
        </p:nvSpPr>
        <p:spPr>
          <a:xfrm flipH="1">
            <a:off x="824825" y="3215669"/>
            <a:ext cx="2094000" cy="62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600">
                <a:solidFill>
                  <a:schemeClr val="lt2"/>
                </a:solidFill>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718" name="Google Shape;8718;p39"/>
          <p:cNvSpPr txBox="1"/>
          <p:nvPr>
            <p:ph hasCustomPrompt="1" idx="2" type="title"/>
          </p:nvPr>
        </p:nvSpPr>
        <p:spPr>
          <a:xfrm>
            <a:off x="3525000" y="2811556"/>
            <a:ext cx="2094900" cy="40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800"/>
              <a:buFont typeface="Barlow Black"/>
              <a:buNone/>
              <a:defRPr sz="1800"/>
            </a:lvl1pPr>
            <a:lvl2pPr lvl="1"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2pPr>
            <a:lvl3pPr lvl="2"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3pPr>
            <a:lvl4pPr lvl="3"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4pPr>
            <a:lvl5pPr lvl="4"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5pPr>
            <a:lvl6pPr lvl="5"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6pPr>
            <a:lvl7pPr lvl="6"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7pPr>
            <a:lvl8pPr lvl="7"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8pPr>
            <a:lvl9pPr lvl="8"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9pPr>
          </a:lstStyle>
          <a:p>
            <a:r>
              <a:t>xx%</a:t>
            </a:r>
          </a:p>
        </p:txBody>
      </p:sp>
      <p:sp>
        <p:nvSpPr>
          <p:cNvPr id="8719" name="Google Shape;8719;p39"/>
          <p:cNvSpPr txBox="1"/>
          <p:nvPr>
            <p:ph idx="3" type="subTitle"/>
          </p:nvPr>
        </p:nvSpPr>
        <p:spPr>
          <a:xfrm flipH="1">
            <a:off x="3525000" y="3215675"/>
            <a:ext cx="2094900" cy="62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600">
                <a:solidFill>
                  <a:schemeClr val="lt2"/>
                </a:solidFill>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720" name="Google Shape;8720;p39"/>
          <p:cNvSpPr txBox="1"/>
          <p:nvPr>
            <p:ph hasCustomPrompt="1" idx="4" type="title"/>
          </p:nvPr>
        </p:nvSpPr>
        <p:spPr>
          <a:xfrm>
            <a:off x="6224725" y="2811556"/>
            <a:ext cx="2094900" cy="40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800"/>
              <a:buFont typeface="Barlow Black"/>
              <a:buNone/>
              <a:defRPr sz="1800"/>
            </a:lvl1pPr>
            <a:lvl2pPr lvl="1"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2pPr>
            <a:lvl3pPr lvl="2"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3pPr>
            <a:lvl4pPr lvl="3"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4pPr>
            <a:lvl5pPr lvl="4"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5pPr>
            <a:lvl6pPr lvl="5"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6pPr>
            <a:lvl7pPr lvl="6"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7pPr>
            <a:lvl8pPr lvl="7"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8pPr>
            <a:lvl9pPr lvl="8" rtl="0" algn="ctr">
              <a:spcBef>
                <a:spcPts val="0"/>
              </a:spcBef>
              <a:spcAft>
                <a:spcPts val="0"/>
              </a:spcAft>
              <a:buClr>
                <a:schemeClr val="accent1"/>
              </a:buClr>
              <a:buSzPts val="2800"/>
              <a:buFont typeface="Barlow Black"/>
              <a:buNone/>
              <a:defRPr>
                <a:solidFill>
                  <a:schemeClr val="accent1"/>
                </a:solidFill>
                <a:latin typeface="Barlow Black"/>
                <a:ea typeface="Barlow Black"/>
                <a:cs typeface="Barlow Black"/>
                <a:sym typeface="Barlow Black"/>
              </a:defRPr>
            </a:lvl9pPr>
          </a:lstStyle>
          <a:p>
            <a:r>
              <a:t>xx%</a:t>
            </a:r>
          </a:p>
        </p:txBody>
      </p:sp>
      <p:sp>
        <p:nvSpPr>
          <p:cNvPr id="8721" name="Google Shape;8721;p39"/>
          <p:cNvSpPr txBox="1"/>
          <p:nvPr>
            <p:ph idx="5" type="subTitle"/>
          </p:nvPr>
        </p:nvSpPr>
        <p:spPr>
          <a:xfrm flipH="1">
            <a:off x="6224725" y="3215675"/>
            <a:ext cx="2094900" cy="62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600">
                <a:solidFill>
                  <a:schemeClr val="lt2"/>
                </a:solidFill>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722" name="Google Shape;8722;p39"/>
          <p:cNvSpPr/>
          <p:nvPr/>
        </p:nvSpPr>
        <p:spPr>
          <a:xfrm flipH="1">
            <a:off x="-87500" y="4441775"/>
            <a:ext cx="2560875" cy="579725"/>
          </a:xfrm>
          <a:custGeom>
            <a:rect b="b" l="l" r="r" t="t"/>
            <a:pathLst>
              <a:path extrusionOk="0" h="23189" w="102435">
                <a:moveTo>
                  <a:pt x="36143" y="183"/>
                </a:moveTo>
                <a:cubicBezTo>
                  <a:pt x="36682" y="183"/>
                  <a:pt x="37219" y="253"/>
                  <a:pt x="37746" y="408"/>
                </a:cubicBezTo>
                <a:cubicBezTo>
                  <a:pt x="38597" y="674"/>
                  <a:pt x="39325" y="1117"/>
                  <a:pt x="39892" y="1827"/>
                </a:cubicBezTo>
                <a:cubicBezTo>
                  <a:pt x="40584" y="2678"/>
                  <a:pt x="40850" y="3671"/>
                  <a:pt x="40744" y="4753"/>
                </a:cubicBezTo>
                <a:cubicBezTo>
                  <a:pt x="40637" y="5729"/>
                  <a:pt x="40282" y="6598"/>
                  <a:pt x="39768" y="7414"/>
                </a:cubicBezTo>
                <a:cubicBezTo>
                  <a:pt x="39254" y="8248"/>
                  <a:pt x="38615" y="8975"/>
                  <a:pt x="37888" y="9649"/>
                </a:cubicBezTo>
                <a:cubicBezTo>
                  <a:pt x="37125" y="10358"/>
                  <a:pt x="36274" y="10961"/>
                  <a:pt x="35387" y="11494"/>
                </a:cubicBezTo>
                <a:cubicBezTo>
                  <a:pt x="35334" y="11511"/>
                  <a:pt x="35281" y="11547"/>
                  <a:pt x="35210" y="11565"/>
                </a:cubicBezTo>
                <a:cubicBezTo>
                  <a:pt x="35156" y="11547"/>
                  <a:pt x="35103" y="11529"/>
                  <a:pt x="35068" y="11494"/>
                </a:cubicBezTo>
                <a:cubicBezTo>
                  <a:pt x="33436" y="10518"/>
                  <a:pt x="32212" y="9170"/>
                  <a:pt x="31449" y="7396"/>
                </a:cubicBezTo>
                <a:cubicBezTo>
                  <a:pt x="31077" y="6545"/>
                  <a:pt x="30882" y="5658"/>
                  <a:pt x="30935" y="4718"/>
                </a:cubicBezTo>
                <a:cubicBezTo>
                  <a:pt x="31024" y="2962"/>
                  <a:pt x="31857" y="1649"/>
                  <a:pt x="33400" y="816"/>
                </a:cubicBezTo>
                <a:cubicBezTo>
                  <a:pt x="34057" y="461"/>
                  <a:pt x="34784" y="284"/>
                  <a:pt x="35529" y="213"/>
                </a:cubicBezTo>
                <a:cubicBezTo>
                  <a:pt x="35734" y="193"/>
                  <a:pt x="35938" y="183"/>
                  <a:pt x="36143" y="183"/>
                </a:cubicBezTo>
                <a:close/>
                <a:moveTo>
                  <a:pt x="36087" y="1"/>
                </a:moveTo>
                <a:cubicBezTo>
                  <a:pt x="35931" y="1"/>
                  <a:pt x="35774" y="7"/>
                  <a:pt x="35618" y="17"/>
                </a:cubicBezTo>
                <a:cubicBezTo>
                  <a:pt x="34784" y="88"/>
                  <a:pt x="34003" y="284"/>
                  <a:pt x="33276" y="674"/>
                </a:cubicBezTo>
                <a:cubicBezTo>
                  <a:pt x="31662" y="1578"/>
                  <a:pt x="30811" y="2962"/>
                  <a:pt x="30757" y="4824"/>
                </a:cubicBezTo>
                <a:cubicBezTo>
                  <a:pt x="30740" y="5427"/>
                  <a:pt x="30811" y="6030"/>
                  <a:pt x="30988" y="6634"/>
                </a:cubicBezTo>
                <a:cubicBezTo>
                  <a:pt x="31361" y="7893"/>
                  <a:pt x="32017" y="8993"/>
                  <a:pt x="32904" y="9968"/>
                </a:cubicBezTo>
                <a:cubicBezTo>
                  <a:pt x="33454" y="10571"/>
                  <a:pt x="34074" y="11086"/>
                  <a:pt x="34766" y="11529"/>
                </a:cubicBezTo>
                <a:cubicBezTo>
                  <a:pt x="34837" y="11565"/>
                  <a:pt x="34926" y="11600"/>
                  <a:pt x="34997" y="11706"/>
                </a:cubicBezTo>
                <a:cubicBezTo>
                  <a:pt x="34908" y="11760"/>
                  <a:pt x="34855" y="11795"/>
                  <a:pt x="34784" y="11831"/>
                </a:cubicBezTo>
                <a:cubicBezTo>
                  <a:pt x="34163" y="12185"/>
                  <a:pt x="33507" y="12487"/>
                  <a:pt x="32833" y="12771"/>
                </a:cubicBezTo>
                <a:cubicBezTo>
                  <a:pt x="31343" y="13409"/>
                  <a:pt x="29800" y="13906"/>
                  <a:pt x="28239" y="14278"/>
                </a:cubicBezTo>
                <a:cubicBezTo>
                  <a:pt x="27033" y="14580"/>
                  <a:pt x="25809" y="14810"/>
                  <a:pt x="24585" y="14952"/>
                </a:cubicBezTo>
                <a:cubicBezTo>
                  <a:pt x="23840" y="15041"/>
                  <a:pt x="23095" y="15112"/>
                  <a:pt x="22350" y="15183"/>
                </a:cubicBezTo>
                <a:cubicBezTo>
                  <a:pt x="21552" y="15254"/>
                  <a:pt x="20754" y="15289"/>
                  <a:pt x="19938" y="15307"/>
                </a:cubicBezTo>
                <a:cubicBezTo>
                  <a:pt x="19643" y="15313"/>
                  <a:pt x="19349" y="15316"/>
                  <a:pt x="19055" y="15316"/>
                </a:cubicBezTo>
                <a:cubicBezTo>
                  <a:pt x="17562" y="15316"/>
                  <a:pt x="16078" y="15240"/>
                  <a:pt x="14581" y="15077"/>
                </a:cubicBezTo>
                <a:cubicBezTo>
                  <a:pt x="13712" y="14970"/>
                  <a:pt x="12843" y="14881"/>
                  <a:pt x="11974" y="14757"/>
                </a:cubicBezTo>
                <a:cubicBezTo>
                  <a:pt x="10892" y="14615"/>
                  <a:pt x="9827" y="14420"/>
                  <a:pt x="8763" y="14190"/>
                </a:cubicBezTo>
                <a:cubicBezTo>
                  <a:pt x="7149" y="13853"/>
                  <a:pt x="5570" y="13427"/>
                  <a:pt x="4009" y="12859"/>
                </a:cubicBezTo>
                <a:cubicBezTo>
                  <a:pt x="2644" y="12363"/>
                  <a:pt x="1331" y="11760"/>
                  <a:pt x="125" y="10926"/>
                </a:cubicBezTo>
                <a:cubicBezTo>
                  <a:pt x="89" y="10908"/>
                  <a:pt x="72" y="10908"/>
                  <a:pt x="54" y="10891"/>
                </a:cubicBezTo>
                <a:lnTo>
                  <a:pt x="1" y="10891"/>
                </a:lnTo>
                <a:lnTo>
                  <a:pt x="1" y="11032"/>
                </a:lnTo>
                <a:cubicBezTo>
                  <a:pt x="36" y="11068"/>
                  <a:pt x="72" y="11086"/>
                  <a:pt x="107" y="11103"/>
                </a:cubicBezTo>
                <a:cubicBezTo>
                  <a:pt x="586" y="11440"/>
                  <a:pt x="1100" y="11742"/>
                  <a:pt x="1633" y="12026"/>
                </a:cubicBezTo>
                <a:cubicBezTo>
                  <a:pt x="2679" y="12558"/>
                  <a:pt x="3779" y="12984"/>
                  <a:pt x="4896" y="13338"/>
                </a:cubicBezTo>
                <a:cubicBezTo>
                  <a:pt x="7486" y="14172"/>
                  <a:pt x="10129" y="14704"/>
                  <a:pt x="12807" y="15041"/>
                </a:cubicBezTo>
                <a:cubicBezTo>
                  <a:pt x="13623" y="15147"/>
                  <a:pt x="14439" y="15218"/>
                  <a:pt x="15255" y="15307"/>
                </a:cubicBezTo>
                <a:cubicBezTo>
                  <a:pt x="16390" y="15414"/>
                  <a:pt x="17508" y="15467"/>
                  <a:pt x="18643" y="15485"/>
                </a:cubicBezTo>
                <a:cubicBezTo>
                  <a:pt x="18789" y="15486"/>
                  <a:pt x="18936" y="15487"/>
                  <a:pt x="19082" y="15487"/>
                </a:cubicBezTo>
                <a:cubicBezTo>
                  <a:pt x="20369" y="15487"/>
                  <a:pt x="21645" y="15419"/>
                  <a:pt x="22935" y="15307"/>
                </a:cubicBezTo>
                <a:cubicBezTo>
                  <a:pt x="23716" y="15236"/>
                  <a:pt x="24478" y="15147"/>
                  <a:pt x="25259" y="15041"/>
                </a:cubicBezTo>
                <a:cubicBezTo>
                  <a:pt x="26820" y="14810"/>
                  <a:pt x="28363" y="14473"/>
                  <a:pt x="29871" y="14030"/>
                </a:cubicBezTo>
                <a:cubicBezTo>
                  <a:pt x="31662" y="13480"/>
                  <a:pt x="33400" y="12806"/>
                  <a:pt x="35050" y="11884"/>
                </a:cubicBezTo>
                <a:cubicBezTo>
                  <a:pt x="35103" y="11848"/>
                  <a:pt x="35156" y="11831"/>
                  <a:pt x="35210" y="11795"/>
                </a:cubicBezTo>
                <a:cubicBezTo>
                  <a:pt x="35281" y="11831"/>
                  <a:pt x="35334" y="11848"/>
                  <a:pt x="35405" y="11884"/>
                </a:cubicBezTo>
                <a:cubicBezTo>
                  <a:pt x="36132" y="12274"/>
                  <a:pt x="36895" y="12576"/>
                  <a:pt x="37675" y="12824"/>
                </a:cubicBezTo>
                <a:cubicBezTo>
                  <a:pt x="38668" y="13125"/>
                  <a:pt x="39697" y="13303"/>
                  <a:pt x="40744" y="13391"/>
                </a:cubicBezTo>
                <a:cubicBezTo>
                  <a:pt x="41390" y="13460"/>
                  <a:pt x="42036" y="13486"/>
                  <a:pt x="42683" y="13486"/>
                </a:cubicBezTo>
                <a:cubicBezTo>
                  <a:pt x="42870" y="13486"/>
                  <a:pt x="43057" y="13484"/>
                  <a:pt x="43245" y="13480"/>
                </a:cubicBezTo>
                <a:cubicBezTo>
                  <a:pt x="44398" y="13427"/>
                  <a:pt x="45550" y="13338"/>
                  <a:pt x="46703" y="13179"/>
                </a:cubicBezTo>
                <a:cubicBezTo>
                  <a:pt x="47963" y="13019"/>
                  <a:pt x="49222" y="12806"/>
                  <a:pt x="50481" y="12593"/>
                </a:cubicBezTo>
                <a:cubicBezTo>
                  <a:pt x="51883" y="12327"/>
                  <a:pt x="53284" y="12079"/>
                  <a:pt x="54668" y="11813"/>
                </a:cubicBezTo>
                <a:cubicBezTo>
                  <a:pt x="56548" y="11476"/>
                  <a:pt x="58428" y="11174"/>
                  <a:pt x="60326" y="10979"/>
                </a:cubicBezTo>
                <a:cubicBezTo>
                  <a:pt x="61408" y="10873"/>
                  <a:pt x="62507" y="10802"/>
                  <a:pt x="63607" y="10784"/>
                </a:cubicBezTo>
                <a:cubicBezTo>
                  <a:pt x="64884" y="10784"/>
                  <a:pt x="66144" y="10855"/>
                  <a:pt x="67385" y="11103"/>
                </a:cubicBezTo>
                <a:cubicBezTo>
                  <a:pt x="68698" y="11334"/>
                  <a:pt x="69957" y="11760"/>
                  <a:pt x="71146" y="12380"/>
                </a:cubicBezTo>
                <a:cubicBezTo>
                  <a:pt x="71979" y="12824"/>
                  <a:pt x="72777" y="13338"/>
                  <a:pt x="73540" y="13906"/>
                </a:cubicBezTo>
                <a:cubicBezTo>
                  <a:pt x="74303" y="14473"/>
                  <a:pt x="75030" y="15077"/>
                  <a:pt x="75740" y="15680"/>
                </a:cubicBezTo>
                <a:cubicBezTo>
                  <a:pt x="76538" y="16371"/>
                  <a:pt x="77354" y="17045"/>
                  <a:pt x="78187" y="17666"/>
                </a:cubicBezTo>
                <a:cubicBezTo>
                  <a:pt x="81646" y="20309"/>
                  <a:pt x="85495" y="22083"/>
                  <a:pt x="89788" y="22881"/>
                </a:cubicBezTo>
                <a:cubicBezTo>
                  <a:pt x="90799" y="23058"/>
                  <a:pt x="91827" y="23165"/>
                  <a:pt x="92856" y="23183"/>
                </a:cubicBezTo>
                <a:cubicBezTo>
                  <a:pt x="93020" y="23187"/>
                  <a:pt x="93183" y="23189"/>
                  <a:pt x="93346" y="23189"/>
                </a:cubicBezTo>
                <a:cubicBezTo>
                  <a:pt x="93875" y="23189"/>
                  <a:pt x="94403" y="23166"/>
                  <a:pt x="94931" y="23112"/>
                </a:cubicBezTo>
                <a:cubicBezTo>
                  <a:pt x="95801" y="23023"/>
                  <a:pt x="96670" y="22863"/>
                  <a:pt x="97521" y="22615"/>
                </a:cubicBezTo>
                <a:cubicBezTo>
                  <a:pt x="98408" y="22349"/>
                  <a:pt x="99224" y="21959"/>
                  <a:pt x="99969" y="21409"/>
                </a:cubicBezTo>
                <a:cubicBezTo>
                  <a:pt x="101069" y="20575"/>
                  <a:pt x="101796" y="19493"/>
                  <a:pt x="102168" y="18181"/>
                </a:cubicBezTo>
                <a:cubicBezTo>
                  <a:pt x="102346" y="17542"/>
                  <a:pt x="102381" y="16904"/>
                  <a:pt x="102434" y="16247"/>
                </a:cubicBezTo>
                <a:cubicBezTo>
                  <a:pt x="102434" y="16194"/>
                  <a:pt x="102417" y="16141"/>
                  <a:pt x="102399" y="16105"/>
                </a:cubicBezTo>
                <a:cubicBezTo>
                  <a:pt x="102399" y="16088"/>
                  <a:pt x="102363" y="16070"/>
                  <a:pt x="102346" y="16052"/>
                </a:cubicBezTo>
                <a:cubicBezTo>
                  <a:pt x="102257" y="16070"/>
                  <a:pt x="102275" y="16141"/>
                  <a:pt x="102257" y="16194"/>
                </a:cubicBezTo>
                <a:cubicBezTo>
                  <a:pt x="102222" y="16584"/>
                  <a:pt x="102204" y="16957"/>
                  <a:pt x="102151" y="17329"/>
                </a:cubicBezTo>
                <a:cubicBezTo>
                  <a:pt x="101938" y="18943"/>
                  <a:pt x="101175" y="20238"/>
                  <a:pt x="99916" y="21231"/>
                </a:cubicBezTo>
                <a:cubicBezTo>
                  <a:pt x="99277" y="21728"/>
                  <a:pt x="98550" y="22083"/>
                  <a:pt x="97787" y="22331"/>
                </a:cubicBezTo>
                <a:cubicBezTo>
                  <a:pt x="96758" y="22686"/>
                  <a:pt x="95694" y="22863"/>
                  <a:pt x="94630" y="22952"/>
                </a:cubicBezTo>
                <a:cubicBezTo>
                  <a:pt x="94166" y="22992"/>
                  <a:pt x="93699" y="23010"/>
                  <a:pt x="93232" y="23010"/>
                </a:cubicBezTo>
                <a:cubicBezTo>
                  <a:pt x="92662" y="23010"/>
                  <a:pt x="92091" y="22983"/>
                  <a:pt x="91526" y="22934"/>
                </a:cubicBezTo>
                <a:cubicBezTo>
                  <a:pt x="90550" y="22846"/>
                  <a:pt x="89575" y="22686"/>
                  <a:pt x="88617" y="22455"/>
                </a:cubicBezTo>
                <a:cubicBezTo>
                  <a:pt x="85477" y="21728"/>
                  <a:pt x="82551" y="20433"/>
                  <a:pt x="79855" y="18642"/>
                </a:cubicBezTo>
                <a:cubicBezTo>
                  <a:pt x="78773" y="17932"/>
                  <a:pt x="77762" y="17134"/>
                  <a:pt x="76768" y="16300"/>
                </a:cubicBezTo>
                <a:cubicBezTo>
                  <a:pt x="76077" y="15733"/>
                  <a:pt x="75403" y="15147"/>
                  <a:pt x="74711" y="14580"/>
                </a:cubicBezTo>
                <a:cubicBezTo>
                  <a:pt x="73913" y="13941"/>
                  <a:pt x="73097" y="13321"/>
                  <a:pt x="72210" y="12788"/>
                </a:cubicBezTo>
                <a:cubicBezTo>
                  <a:pt x="71021" y="12043"/>
                  <a:pt x="69744" y="11476"/>
                  <a:pt x="68379" y="11121"/>
                </a:cubicBezTo>
                <a:cubicBezTo>
                  <a:pt x="67226" y="10837"/>
                  <a:pt x="66073" y="10678"/>
                  <a:pt x="64884" y="10642"/>
                </a:cubicBezTo>
                <a:cubicBezTo>
                  <a:pt x="64498" y="10620"/>
                  <a:pt x="64112" y="10610"/>
                  <a:pt x="63727" y="10610"/>
                </a:cubicBezTo>
                <a:cubicBezTo>
                  <a:pt x="63192" y="10610"/>
                  <a:pt x="62661" y="10629"/>
                  <a:pt x="62135" y="10660"/>
                </a:cubicBezTo>
                <a:cubicBezTo>
                  <a:pt x="60964" y="10731"/>
                  <a:pt x="59811" y="10855"/>
                  <a:pt x="58658" y="10997"/>
                </a:cubicBezTo>
                <a:cubicBezTo>
                  <a:pt x="57452" y="11157"/>
                  <a:pt x="56246" y="11352"/>
                  <a:pt x="55040" y="11565"/>
                </a:cubicBezTo>
                <a:cubicBezTo>
                  <a:pt x="53532" y="11831"/>
                  <a:pt x="52042" y="12114"/>
                  <a:pt x="50535" y="12398"/>
                </a:cubicBezTo>
                <a:cubicBezTo>
                  <a:pt x="49062" y="12664"/>
                  <a:pt x="47573" y="12913"/>
                  <a:pt x="46083" y="13072"/>
                </a:cubicBezTo>
                <a:cubicBezTo>
                  <a:pt x="45160" y="13179"/>
                  <a:pt x="44238" y="13267"/>
                  <a:pt x="43298" y="13285"/>
                </a:cubicBezTo>
                <a:cubicBezTo>
                  <a:pt x="43014" y="13298"/>
                  <a:pt x="42729" y="13305"/>
                  <a:pt x="42444" y="13305"/>
                </a:cubicBezTo>
                <a:cubicBezTo>
                  <a:pt x="41587" y="13305"/>
                  <a:pt x="40726" y="13245"/>
                  <a:pt x="39875" y="13125"/>
                </a:cubicBezTo>
                <a:cubicBezTo>
                  <a:pt x="38810" y="12966"/>
                  <a:pt x="37764" y="12717"/>
                  <a:pt x="36770" y="12327"/>
                </a:cubicBezTo>
                <a:cubicBezTo>
                  <a:pt x="36362" y="12150"/>
                  <a:pt x="35972" y="11955"/>
                  <a:pt x="35564" y="11777"/>
                </a:cubicBezTo>
                <a:cubicBezTo>
                  <a:pt x="35511" y="11760"/>
                  <a:pt x="35458" y="11742"/>
                  <a:pt x="35458" y="11653"/>
                </a:cubicBezTo>
                <a:cubicBezTo>
                  <a:pt x="35529" y="11618"/>
                  <a:pt x="35582" y="11565"/>
                  <a:pt x="35653" y="11529"/>
                </a:cubicBezTo>
                <a:cubicBezTo>
                  <a:pt x="36256" y="11157"/>
                  <a:pt x="36824" y="10766"/>
                  <a:pt x="37374" y="10323"/>
                </a:cubicBezTo>
                <a:cubicBezTo>
                  <a:pt x="38367" y="9525"/>
                  <a:pt x="39218" y="8602"/>
                  <a:pt x="39910" y="7520"/>
                </a:cubicBezTo>
                <a:cubicBezTo>
                  <a:pt x="40300" y="6917"/>
                  <a:pt x="40602" y="6261"/>
                  <a:pt x="40779" y="5552"/>
                </a:cubicBezTo>
                <a:cubicBezTo>
                  <a:pt x="40939" y="4913"/>
                  <a:pt x="40992" y="4274"/>
                  <a:pt x="40886" y="3618"/>
                </a:cubicBezTo>
                <a:cubicBezTo>
                  <a:pt x="40708" y="2607"/>
                  <a:pt x="40229" y="1791"/>
                  <a:pt x="39449" y="1135"/>
                </a:cubicBezTo>
                <a:cubicBezTo>
                  <a:pt x="38988" y="745"/>
                  <a:pt x="38456" y="461"/>
                  <a:pt x="37870" y="284"/>
                </a:cubicBezTo>
                <a:cubicBezTo>
                  <a:pt x="37292" y="86"/>
                  <a:pt x="36692" y="1"/>
                  <a:pt x="360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39"/>
          <p:cNvSpPr txBox="1"/>
          <p:nvPr>
            <p:ph idx="6"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2">
    <p:spTree>
      <p:nvGrpSpPr>
        <p:cNvPr id="8724" name="Shape 8724"/>
        <p:cNvGrpSpPr/>
        <p:nvPr/>
      </p:nvGrpSpPr>
      <p:grpSpPr>
        <a:xfrm>
          <a:off x="0" y="0"/>
          <a:ext cx="0" cy="0"/>
          <a:chOff x="0" y="0"/>
          <a:chExt cx="0" cy="0"/>
        </a:xfrm>
      </p:grpSpPr>
      <p:sp>
        <p:nvSpPr>
          <p:cNvPr id="8725" name="Google Shape;8725;p40"/>
          <p:cNvSpPr txBox="1"/>
          <p:nvPr>
            <p:ph idx="1" type="body"/>
          </p:nvPr>
        </p:nvSpPr>
        <p:spPr>
          <a:xfrm>
            <a:off x="4667250" y="2925625"/>
            <a:ext cx="3767100" cy="665400"/>
          </a:xfrm>
          <a:prstGeom prst="rect">
            <a:avLst/>
          </a:prstGeom>
        </p:spPr>
        <p:txBody>
          <a:bodyPr anchorCtr="0" anchor="t" bIns="91425" lIns="91425" spcFirstLastPara="1" rIns="91425" wrap="square" tIns="91425">
            <a:noAutofit/>
          </a:bodyPr>
          <a:lstStyle>
            <a:lvl1pPr indent="-342900" lvl="0" marL="457200" rtl="0" algn="r">
              <a:lnSpc>
                <a:spcPct val="100000"/>
              </a:lnSpc>
              <a:spcBef>
                <a:spcPts val="0"/>
              </a:spcBef>
              <a:spcAft>
                <a:spcPts val="0"/>
              </a:spcAft>
              <a:buClr>
                <a:schemeClr val="lt2"/>
              </a:buClr>
              <a:buSzPts val="1800"/>
              <a:buFont typeface="Advent Pro"/>
              <a:buChar char="●"/>
              <a:defRPr sz="1600"/>
            </a:lvl1pPr>
            <a:lvl2pPr indent="-342900" lvl="1" marL="914400" rtl="0">
              <a:spcBef>
                <a:spcPts val="0"/>
              </a:spcBef>
              <a:spcAft>
                <a:spcPts val="0"/>
              </a:spcAft>
              <a:buClr>
                <a:schemeClr val="lt2"/>
              </a:buClr>
              <a:buSzPts val="1800"/>
              <a:buFont typeface="Advent Pro"/>
              <a:buChar char="○"/>
              <a:defRPr sz="1600">
                <a:solidFill>
                  <a:schemeClr val="lt2"/>
                </a:solidFill>
                <a:latin typeface="Advent Pro"/>
                <a:ea typeface="Advent Pro"/>
                <a:cs typeface="Advent Pro"/>
                <a:sym typeface="Advent Pro"/>
              </a:defRPr>
            </a:lvl2pPr>
            <a:lvl3pPr indent="-336550" lvl="2" marL="1371600" rtl="0">
              <a:spcBef>
                <a:spcPts val="1600"/>
              </a:spcBef>
              <a:spcAft>
                <a:spcPts val="0"/>
              </a:spcAft>
              <a:buClr>
                <a:schemeClr val="lt2"/>
              </a:buClr>
              <a:buSzPts val="1700"/>
              <a:buFont typeface="Advent Pro"/>
              <a:buChar char="■"/>
              <a:defRPr sz="1600">
                <a:solidFill>
                  <a:schemeClr val="lt2"/>
                </a:solidFill>
                <a:latin typeface="Advent Pro"/>
                <a:ea typeface="Advent Pro"/>
                <a:cs typeface="Advent Pro"/>
                <a:sym typeface="Advent Pro"/>
              </a:defRPr>
            </a:lvl3pPr>
            <a:lvl4pPr indent="-336550" lvl="3" marL="1828800" rtl="0">
              <a:spcBef>
                <a:spcPts val="1600"/>
              </a:spcBef>
              <a:spcAft>
                <a:spcPts val="0"/>
              </a:spcAft>
              <a:buClr>
                <a:schemeClr val="lt2"/>
              </a:buClr>
              <a:buSzPts val="1700"/>
              <a:buFont typeface="Advent Pro"/>
              <a:buChar char="●"/>
              <a:defRPr sz="1600">
                <a:solidFill>
                  <a:schemeClr val="lt2"/>
                </a:solidFill>
                <a:latin typeface="Advent Pro"/>
                <a:ea typeface="Advent Pro"/>
                <a:cs typeface="Advent Pro"/>
                <a:sym typeface="Advent Pro"/>
              </a:defRPr>
            </a:lvl4pPr>
            <a:lvl5pPr indent="-330200" lvl="4" marL="2286000" rtl="0">
              <a:spcBef>
                <a:spcPts val="1600"/>
              </a:spcBef>
              <a:spcAft>
                <a:spcPts val="0"/>
              </a:spcAft>
              <a:buClr>
                <a:schemeClr val="lt2"/>
              </a:buClr>
              <a:buSzPts val="1600"/>
              <a:buFont typeface="Advent Pro"/>
              <a:buChar char="○"/>
              <a:defRPr sz="1600">
                <a:solidFill>
                  <a:schemeClr val="lt2"/>
                </a:solidFill>
                <a:latin typeface="Advent Pro"/>
                <a:ea typeface="Advent Pro"/>
                <a:cs typeface="Advent Pro"/>
                <a:sym typeface="Advent Pro"/>
              </a:defRPr>
            </a:lvl5pPr>
            <a:lvl6pPr indent="-330200" lvl="5" marL="2743200" rtl="0">
              <a:spcBef>
                <a:spcPts val="1600"/>
              </a:spcBef>
              <a:spcAft>
                <a:spcPts val="0"/>
              </a:spcAft>
              <a:buClr>
                <a:schemeClr val="lt2"/>
              </a:buClr>
              <a:buSzPts val="1600"/>
              <a:buFont typeface="Advent Pro"/>
              <a:buChar char="■"/>
              <a:defRPr sz="1600">
                <a:solidFill>
                  <a:schemeClr val="lt2"/>
                </a:solidFill>
                <a:latin typeface="Advent Pro"/>
                <a:ea typeface="Advent Pro"/>
                <a:cs typeface="Advent Pro"/>
                <a:sym typeface="Advent Pro"/>
              </a:defRPr>
            </a:lvl6pPr>
            <a:lvl7pPr indent="-323850" lvl="6" marL="3200400" rtl="0">
              <a:spcBef>
                <a:spcPts val="1600"/>
              </a:spcBef>
              <a:spcAft>
                <a:spcPts val="0"/>
              </a:spcAft>
              <a:buClr>
                <a:schemeClr val="lt2"/>
              </a:buClr>
              <a:buSzPts val="1500"/>
              <a:buFont typeface="Advent Pro"/>
              <a:buChar char="●"/>
              <a:defRPr sz="1600">
                <a:solidFill>
                  <a:schemeClr val="lt2"/>
                </a:solidFill>
                <a:latin typeface="Advent Pro"/>
                <a:ea typeface="Advent Pro"/>
                <a:cs typeface="Advent Pro"/>
                <a:sym typeface="Advent Pro"/>
              </a:defRPr>
            </a:lvl7pPr>
            <a:lvl8pPr indent="-323850" lvl="7" marL="3657600" rtl="0">
              <a:spcBef>
                <a:spcPts val="1600"/>
              </a:spcBef>
              <a:spcAft>
                <a:spcPts val="0"/>
              </a:spcAft>
              <a:buClr>
                <a:schemeClr val="lt2"/>
              </a:buClr>
              <a:buSzPts val="1500"/>
              <a:buFont typeface="Advent Pro"/>
              <a:buChar char="○"/>
              <a:defRPr sz="1600">
                <a:solidFill>
                  <a:schemeClr val="lt2"/>
                </a:solidFill>
                <a:latin typeface="Advent Pro"/>
                <a:ea typeface="Advent Pro"/>
                <a:cs typeface="Advent Pro"/>
                <a:sym typeface="Advent Pro"/>
              </a:defRPr>
            </a:lvl8pPr>
            <a:lvl9pPr indent="-317500" lvl="8" marL="4114800" rtl="0">
              <a:spcBef>
                <a:spcPts val="1600"/>
              </a:spcBef>
              <a:spcAft>
                <a:spcPts val="1600"/>
              </a:spcAft>
              <a:buClr>
                <a:schemeClr val="lt2"/>
              </a:buClr>
              <a:buSzPts val="1400"/>
              <a:buFont typeface="Advent Pro"/>
              <a:buChar char="■"/>
              <a:defRPr sz="1600">
                <a:solidFill>
                  <a:schemeClr val="lt2"/>
                </a:solidFill>
                <a:latin typeface="Advent Pro"/>
                <a:ea typeface="Advent Pro"/>
                <a:cs typeface="Advent Pro"/>
                <a:sym typeface="Advent Pro"/>
              </a:defRPr>
            </a:lvl9pPr>
          </a:lstStyle>
          <a:p/>
        </p:txBody>
      </p:sp>
      <p:sp>
        <p:nvSpPr>
          <p:cNvPr id="8726" name="Google Shape;8726;p40"/>
          <p:cNvSpPr txBox="1"/>
          <p:nvPr>
            <p:ph type="title"/>
          </p:nvPr>
        </p:nvSpPr>
        <p:spPr>
          <a:xfrm>
            <a:off x="4248150" y="1457325"/>
            <a:ext cx="4186200" cy="14478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sz="2600"/>
            </a:lvl1pPr>
            <a:lvl2pPr lvl="1" rtl="0" algn="r">
              <a:spcBef>
                <a:spcPts val="0"/>
              </a:spcBef>
              <a:spcAft>
                <a:spcPts val="0"/>
              </a:spcAft>
              <a:buNone/>
              <a:defRPr sz="2600"/>
            </a:lvl2pPr>
            <a:lvl3pPr lvl="2" rtl="0" algn="r">
              <a:spcBef>
                <a:spcPts val="0"/>
              </a:spcBef>
              <a:spcAft>
                <a:spcPts val="0"/>
              </a:spcAft>
              <a:buNone/>
              <a:defRPr sz="2600"/>
            </a:lvl3pPr>
            <a:lvl4pPr lvl="3" rtl="0" algn="r">
              <a:spcBef>
                <a:spcPts val="0"/>
              </a:spcBef>
              <a:spcAft>
                <a:spcPts val="0"/>
              </a:spcAft>
              <a:buNone/>
              <a:defRPr sz="2600"/>
            </a:lvl4pPr>
            <a:lvl5pPr lvl="4" rtl="0" algn="r">
              <a:spcBef>
                <a:spcPts val="0"/>
              </a:spcBef>
              <a:spcAft>
                <a:spcPts val="0"/>
              </a:spcAft>
              <a:buNone/>
              <a:defRPr sz="2600"/>
            </a:lvl5pPr>
            <a:lvl6pPr lvl="5" rtl="0" algn="r">
              <a:spcBef>
                <a:spcPts val="0"/>
              </a:spcBef>
              <a:spcAft>
                <a:spcPts val="0"/>
              </a:spcAft>
              <a:buNone/>
              <a:defRPr sz="2600"/>
            </a:lvl6pPr>
            <a:lvl7pPr lvl="6" rtl="0" algn="r">
              <a:spcBef>
                <a:spcPts val="0"/>
              </a:spcBef>
              <a:spcAft>
                <a:spcPts val="0"/>
              </a:spcAft>
              <a:buNone/>
              <a:defRPr sz="2600"/>
            </a:lvl7pPr>
            <a:lvl8pPr lvl="7" rtl="0" algn="r">
              <a:spcBef>
                <a:spcPts val="0"/>
              </a:spcBef>
              <a:spcAft>
                <a:spcPts val="0"/>
              </a:spcAft>
              <a:buNone/>
              <a:defRPr sz="2600"/>
            </a:lvl8pPr>
            <a:lvl9pPr lvl="8" rtl="0" algn="r">
              <a:spcBef>
                <a:spcPts val="0"/>
              </a:spcBef>
              <a:spcAft>
                <a:spcPts val="0"/>
              </a:spcAft>
              <a:buNone/>
              <a:defRPr sz="2600"/>
            </a:lvl9pPr>
          </a:lstStyle>
          <a:p/>
        </p:txBody>
      </p:sp>
      <p:grpSp>
        <p:nvGrpSpPr>
          <p:cNvPr id="8727" name="Google Shape;8727;p40"/>
          <p:cNvGrpSpPr/>
          <p:nvPr/>
        </p:nvGrpSpPr>
        <p:grpSpPr>
          <a:xfrm>
            <a:off x="7941163" y="539503"/>
            <a:ext cx="1443946" cy="721968"/>
            <a:chOff x="311697" y="-12"/>
            <a:chExt cx="4437449" cy="2218709"/>
          </a:xfrm>
        </p:grpSpPr>
        <p:sp>
          <p:nvSpPr>
            <p:cNvPr id="8728" name="Google Shape;8728;p40"/>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40"/>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40"/>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40"/>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40"/>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40"/>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40"/>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40"/>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40"/>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40"/>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40"/>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40"/>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40"/>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40"/>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40"/>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40"/>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40"/>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40"/>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40"/>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40"/>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40"/>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40"/>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40"/>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40"/>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40"/>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40"/>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40"/>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40"/>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40"/>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40"/>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40"/>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40"/>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40"/>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40"/>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40"/>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40"/>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40"/>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40"/>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40"/>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40"/>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40"/>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40"/>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40"/>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40"/>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40"/>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40"/>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40"/>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40"/>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40"/>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40"/>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40"/>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40"/>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40"/>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40"/>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40"/>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40"/>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40"/>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40"/>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40"/>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40"/>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40"/>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40"/>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40"/>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40"/>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40"/>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40"/>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40"/>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40"/>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40"/>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40"/>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40"/>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40"/>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40"/>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40"/>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40"/>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40"/>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40"/>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40"/>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40"/>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40"/>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40"/>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40"/>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40"/>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40"/>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40"/>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40"/>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40"/>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40"/>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40"/>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40"/>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40"/>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40"/>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40"/>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40"/>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40"/>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40"/>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40"/>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40"/>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40"/>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40"/>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40"/>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40"/>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40"/>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40"/>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40"/>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40"/>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40"/>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40"/>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40"/>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40"/>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40"/>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40"/>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40"/>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40"/>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40"/>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40"/>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40"/>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40"/>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40"/>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40"/>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40"/>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40"/>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40"/>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40"/>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40"/>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40"/>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40"/>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40"/>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40"/>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40"/>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40"/>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40"/>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40"/>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40"/>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40"/>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40"/>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40"/>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40"/>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40"/>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40"/>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40"/>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40"/>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40"/>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40"/>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40"/>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40"/>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40"/>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40"/>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40"/>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40"/>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40"/>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40"/>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40"/>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40"/>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40"/>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40"/>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40"/>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40"/>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40"/>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40"/>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40"/>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40"/>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40"/>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40"/>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40"/>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40"/>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40"/>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40"/>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40"/>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40"/>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40"/>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40"/>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40"/>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40"/>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40"/>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40"/>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40"/>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40"/>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40"/>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40"/>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40"/>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40"/>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40"/>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40"/>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40"/>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40"/>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40"/>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40"/>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40"/>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40"/>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40"/>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40"/>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40"/>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40"/>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40"/>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40"/>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40"/>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40"/>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40"/>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40"/>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40"/>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40"/>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40"/>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40"/>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40"/>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40"/>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40"/>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40"/>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40"/>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40"/>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40"/>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40"/>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40"/>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40"/>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40"/>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40"/>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40"/>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40"/>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40"/>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40"/>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40"/>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40"/>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40"/>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40"/>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40"/>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40"/>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40"/>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40"/>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40"/>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40"/>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40"/>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40"/>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40"/>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40"/>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40"/>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40"/>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40"/>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40"/>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40"/>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40"/>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40"/>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40"/>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40"/>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40"/>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40"/>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40"/>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40"/>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40"/>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40"/>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40"/>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40"/>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40"/>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40"/>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40"/>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40"/>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40"/>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40"/>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40"/>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40"/>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40"/>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40"/>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40"/>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40"/>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40"/>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40"/>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40"/>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40"/>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40"/>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40"/>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40"/>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40"/>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40"/>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40"/>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40"/>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40"/>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40"/>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40"/>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40"/>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40"/>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40"/>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40"/>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40"/>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40"/>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40"/>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40"/>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40"/>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40"/>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40"/>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40"/>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40"/>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40"/>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40"/>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40"/>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40"/>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40"/>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40"/>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40"/>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40"/>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40"/>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40"/>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40"/>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40"/>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40"/>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40"/>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40"/>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40"/>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40"/>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40"/>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40"/>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40"/>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40"/>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40"/>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40"/>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40"/>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40"/>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40"/>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40"/>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40"/>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40"/>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40"/>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40"/>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40"/>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40"/>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40"/>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40"/>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40"/>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40"/>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40"/>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40"/>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40"/>
          <p:cNvGrpSpPr/>
          <p:nvPr/>
        </p:nvGrpSpPr>
        <p:grpSpPr>
          <a:xfrm flipH="1">
            <a:off x="5379766" y="4043133"/>
            <a:ext cx="1096772" cy="1164857"/>
            <a:chOff x="7230575" y="3501811"/>
            <a:chExt cx="1540410" cy="1636035"/>
          </a:xfrm>
        </p:grpSpPr>
        <p:grpSp>
          <p:nvGrpSpPr>
            <p:cNvPr id="9058" name="Google Shape;9058;p40"/>
            <p:cNvGrpSpPr/>
            <p:nvPr/>
          </p:nvGrpSpPr>
          <p:grpSpPr>
            <a:xfrm>
              <a:off x="7655512" y="4362305"/>
              <a:ext cx="775528" cy="775540"/>
              <a:chOff x="7655512" y="4362305"/>
              <a:chExt cx="775528" cy="775540"/>
            </a:xfrm>
          </p:grpSpPr>
          <p:sp>
            <p:nvSpPr>
              <p:cNvPr id="9059" name="Google Shape;9059;p40"/>
              <p:cNvSpPr/>
              <p:nvPr/>
            </p:nvSpPr>
            <p:spPr>
              <a:xfrm flipH="1">
                <a:off x="7825485" y="5042204"/>
                <a:ext cx="95633" cy="95641"/>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40"/>
              <p:cNvSpPr/>
              <p:nvPr/>
            </p:nvSpPr>
            <p:spPr>
              <a:xfrm flipH="1">
                <a:off x="7921094" y="5042204"/>
                <a:ext cx="74382" cy="95641"/>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40"/>
              <p:cNvSpPr/>
              <p:nvPr/>
            </p:nvSpPr>
            <p:spPr>
              <a:xfrm flipH="1">
                <a:off x="7995449" y="5042204"/>
                <a:ext cx="85020" cy="95641"/>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40"/>
              <p:cNvSpPr/>
              <p:nvPr/>
            </p:nvSpPr>
            <p:spPr>
              <a:xfrm flipH="1">
                <a:off x="8080438" y="5042204"/>
                <a:ext cx="95649" cy="95641"/>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40"/>
              <p:cNvSpPr/>
              <p:nvPr/>
            </p:nvSpPr>
            <p:spPr>
              <a:xfrm flipH="1">
                <a:off x="7825485" y="4957212"/>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40"/>
              <p:cNvSpPr/>
              <p:nvPr/>
            </p:nvSpPr>
            <p:spPr>
              <a:xfrm flipH="1">
                <a:off x="7921094" y="4957212"/>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40"/>
              <p:cNvSpPr/>
              <p:nvPr/>
            </p:nvSpPr>
            <p:spPr>
              <a:xfrm flipH="1">
                <a:off x="7995449" y="4957212"/>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40"/>
              <p:cNvSpPr/>
              <p:nvPr/>
            </p:nvSpPr>
            <p:spPr>
              <a:xfrm flipH="1">
                <a:off x="8080438" y="4957212"/>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40"/>
              <p:cNvSpPr/>
              <p:nvPr/>
            </p:nvSpPr>
            <p:spPr>
              <a:xfrm flipH="1">
                <a:off x="7825485" y="4872228"/>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40"/>
              <p:cNvSpPr/>
              <p:nvPr/>
            </p:nvSpPr>
            <p:spPr>
              <a:xfrm flipH="1">
                <a:off x="7921094" y="4872228"/>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40"/>
              <p:cNvSpPr/>
              <p:nvPr/>
            </p:nvSpPr>
            <p:spPr>
              <a:xfrm flipH="1">
                <a:off x="7995449" y="4872228"/>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40"/>
              <p:cNvSpPr/>
              <p:nvPr/>
            </p:nvSpPr>
            <p:spPr>
              <a:xfrm flipH="1">
                <a:off x="8080438" y="4872228"/>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40"/>
              <p:cNvSpPr/>
              <p:nvPr/>
            </p:nvSpPr>
            <p:spPr>
              <a:xfrm flipH="1">
                <a:off x="7825485" y="4787235"/>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40"/>
              <p:cNvSpPr/>
              <p:nvPr/>
            </p:nvSpPr>
            <p:spPr>
              <a:xfrm flipH="1">
                <a:off x="7921094" y="4787235"/>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40"/>
              <p:cNvSpPr/>
              <p:nvPr/>
            </p:nvSpPr>
            <p:spPr>
              <a:xfrm flipH="1">
                <a:off x="7995449" y="478723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40"/>
              <p:cNvSpPr/>
              <p:nvPr/>
            </p:nvSpPr>
            <p:spPr>
              <a:xfrm flipH="1">
                <a:off x="8080438" y="4787235"/>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40"/>
              <p:cNvSpPr/>
              <p:nvPr/>
            </p:nvSpPr>
            <p:spPr>
              <a:xfrm flipH="1">
                <a:off x="7825485" y="4702251"/>
                <a:ext cx="95633" cy="85012"/>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40"/>
              <p:cNvSpPr/>
              <p:nvPr/>
            </p:nvSpPr>
            <p:spPr>
              <a:xfrm flipH="1">
                <a:off x="7921094" y="4702251"/>
                <a:ext cx="74382" cy="85012"/>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40"/>
              <p:cNvSpPr/>
              <p:nvPr/>
            </p:nvSpPr>
            <p:spPr>
              <a:xfrm flipH="1">
                <a:off x="7995449" y="4702251"/>
                <a:ext cx="85020" cy="85012"/>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40"/>
              <p:cNvSpPr/>
              <p:nvPr/>
            </p:nvSpPr>
            <p:spPr>
              <a:xfrm flipH="1">
                <a:off x="8080438" y="4702251"/>
                <a:ext cx="95649" cy="85012"/>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40"/>
              <p:cNvSpPr/>
              <p:nvPr/>
            </p:nvSpPr>
            <p:spPr>
              <a:xfrm flipH="1">
                <a:off x="7655512"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40"/>
              <p:cNvSpPr/>
              <p:nvPr/>
            </p:nvSpPr>
            <p:spPr>
              <a:xfrm flipH="1">
                <a:off x="7740496"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40"/>
              <p:cNvSpPr/>
              <p:nvPr/>
            </p:nvSpPr>
            <p:spPr>
              <a:xfrm flipH="1">
                <a:off x="7825485" y="4617267"/>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40"/>
              <p:cNvSpPr/>
              <p:nvPr/>
            </p:nvSpPr>
            <p:spPr>
              <a:xfrm flipH="1">
                <a:off x="7921094" y="4617267"/>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40"/>
              <p:cNvSpPr/>
              <p:nvPr/>
            </p:nvSpPr>
            <p:spPr>
              <a:xfrm flipH="1">
                <a:off x="7995449"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40"/>
              <p:cNvSpPr/>
              <p:nvPr/>
            </p:nvSpPr>
            <p:spPr>
              <a:xfrm flipH="1">
                <a:off x="8080438" y="4617267"/>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40"/>
              <p:cNvSpPr/>
              <p:nvPr/>
            </p:nvSpPr>
            <p:spPr>
              <a:xfrm flipH="1">
                <a:off x="8176054" y="4617267"/>
                <a:ext cx="74390" cy="85012"/>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40"/>
              <p:cNvSpPr/>
              <p:nvPr/>
            </p:nvSpPr>
            <p:spPr>
              <a:xfrm flipH="1">
                <a:off x="8250417"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40"/>
              <p:cNvSpPr/>
              <p:nvPr/>
            </p:nvSpPr>
            <p:spPr>
              <a:xfrm flipH="1">
                <a:off x="8335399" y="4617267"/>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40"/>
              <p:cNvSpPr/>
              <p:nvPr/>
            </p:nvSpPr>
            <p:spPr>
              <a:xfrm flipH="1">
                <a:off x="7655512" y="4532274"/>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40"/>
              <p:cNvSpPr/>
              <p:nvPr/>
            </p:nvSpPr>
            <p:spPr>
              <a:xfrm flipH="1">
                <a:off x="7995449" y="4532274"/>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40"/>
              <p:cNvSpPr/>
              <p:nvPr/>
            </p:nvSpPr>
            <p:spPr>
              <a:xfrm flipH="1">
                <a:off x="8335399" y="4532274"/>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40"/>
              <p:cNvSpPr/>
              <p:nvPr/>
            </p:nvSpPr>
            <p:spPr>
              <a:xfrm flipH="1">
                <a:off x="7655512" y="4447290"/>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40"/>
              <p:cNvSpPr/>
              <p:nvPr/>
            </p:nvSpPr>
            <p:spPr>
              <a:xfrm flipH="1">
                <a:off x="7995449" y="4447290"/>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40"/>
              <p:cNvSpPr/>
              <p:nvPr/>
            </p:nvSpPr>
            <p:spPr>
              <a:xfrm flipH="1">
                <a:off x="8335399" y="4447290"/>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40"/>
              <p:cNvSpPr/>
              <p:nvPr/>
            </p:nvSpPr>
            <p:spPr>
              <a:xfrm flipH="1">
                <a:off x="7655512" y="4362305"/>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40"/>
              <p:cNvSpPr/>
              <p:nvPr/>
            </p:nvSpPr>
            <p:spPr>
              <a:xfrm flipH="1">
                <a:off x="7995449" y="436230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40"/>
              <p:cNvSpPr/>
              <p:nvPr/>
            </p:nvSpPr>
            <p:spPr>
              <a:xfrm flipH="1">
                <a:off x="8335399" y="4362305"/>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7" name="Google Shape;9097;p40"/>
            <p:cNvSpPr/>
            <p:nvPr/>
          </p:nvSpPr>
          <p:spPr>
            <a:xfrm flipH="1">
              <a:off x="7315559" y="3767391"/>
              <a:ext cx="85020" cy="85020"/>
            </a:xfrm>
            <a:custGeom>
              <a:rect b="b" l="l" r="r" t="t"/>
              <a:pathLst>
                <a:path extrusionOk="0" h="10886" w="10886">
                  <a:moveTo>
                    <a:pt x="1" y="1"/>
                  </a:moveTo>
                  <a:lnTo>
                    <a:pt x="1"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40"/>
            <p:cNvSpPr/>
            <p:nvPr/>
          </p:nvSpPr>
          <p:spPr>
            <a:xfrm flipH="1">
              <a:off x="7655512" y="3767391"/>
              <a:ext cx="85012" cy="8502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40"/>
            <p:cNvSpPr/>
            <p:nvPr/>
          </p:nvSpPr>
          <p:spPr>
            <a:xfrm flipH="1">
              <a:off x="8080438" y="3671779"/>
              <a:ext cx="95649" cy="95641"/>
            </a:xfrm>
            <a:custGeom>
              <a:rect b="b" l="l" r="r" t="t"/>
              <a:pathLst>
                <a:path extrusionOk="0" h="12246" w="12247">
                  <a:moveTo>
                    <a:pt x="1" y="1"/>
                  </a:moveTo>
                  <a:lnTo>
                    <a:pt x="1" y="12246"/>
                  </a:lnTo>
                  <a:lnTo>
                    <a:pt x="12247" y="12246"/>
                  </a:lnTo>
                  <a:lnTo>
                    <a:pt x="122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40"/>
            <p:cNvSpPr/>
            <p:nvPr/>
          </p:nvSpPr>
          <p:spPr>
            <a:xfrm flipH="1">
              <a:off x="8685973" y="3597414"/>
              <a:ext cx="85012" cy="95641"/>
            </a:xfrm>
            <a:custGeom>
              <a:rect b="b" l="l" r="r" t="t"/>
              <a:pathLst>
                <a:path extrusionOk="0" h="12246" w="10885">
                  <a:moveTo>
                    <a:pt x="0" y="1"/>
                  </a:moveTo>
                  <a:lnTo>
                    <a:pt x="0" y="12245"/>
                  </a:lnTo>
                  <a:lnTo>
                    <a:pt x="10884" y="1224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40"/>
            <p:cNvSpPr/>
            <p:nvPr/>
          </p:nvSpPr>
          <p:spPr>
            <a:xfrm flipH="1">
              <a:off x="8685973" y="3767391"/>
              <a:ext cx="85012" cy="85020"/>
            </a:xfrm>
            <a:custGeom>
              <a:rect b="b" l="l" r="r" t="t"/>
              <a:pathLst>
                <a:path extrusionOk="0" h="10886" w="10885">
                  <a:moveTo>
                    <a:pt x="0" y="1"/>
                  </a:moveTo>
                  <a:lnTo>
                    <a:pt x="0" y="10885"/>
                  </a:lnTo>
                  <a:lnTo>
                    <a:pt x="10884" y="1088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40"/>
            <p:cNvSpPr/>
            <p:nvPr/>
          </p:nvSpPr>
          <p:spPr>
            <a:xfrm flipH="1">
              <a:off x="8176054" y="3501811"/>
              <a:ext cx="74390" cy="95633"/>
            </a:xfrm>
            <a:custGeom>
              <a:rect b="b" l="l" r="r" t="t"/>
              <a:pathLst>
                <a:path extrusionOk="0" h="12245" w="9525">
                  <a:moveTo>
                    <a:pt x="1" y="0"/>
                  </a:moveTo>
                  <a:lnTo>
                    <a:pt x="1" y="12245"/>
                  </a:lnTo>
                  <a:lnTo>
                    <a:pt x="9525" y="12245"/>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40"/>
            <p:cNvSpPr/>
            <p:nvPr/>
          </p:nvSpPr>
          <p:spPr>
            <a:xfrm flipH="1">
              <a:off x="8250417" y="3501811"/>
              <a:ext cx="85012" cy="95633"/>
            </a:xfrm>
            <a:custGeom>
              <a:rect b="b" l="l" r="r" t="t"/>
              <a:pathLst>
                <a:path extrusionOk="0" h="12245" w="10885">
                  <a:moveTo>
                    <a:pt x="0" y="0"/>
                  </a:moveTo>
                  <a:lnTo>
                    <a:pt x="0" y="12245"/>
                  </a:lnTo>
                  <a:lnTo>
                    <a:pt x="10885" y="12245"/>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4" name="Google Shape;9104;p40"/>
            <p:cNvGrpSpPr/>
            <p:nvPr/>
          </p:nvGrpSpPr>
          <p:grpSpPr>
            <a:xfrm>
              <a:off x="7230575" y="3501811"/>
              <a:ext cx="1540410" cy="860514"/>
              <a:chOff x="7230575" y="3501811"/>
              <a:chExt cx="1540410" cy="860514"/>
            </a:xfrm>
          </p:grpSpPr>
          <p:sp>
            <p:nvSpPr>
              <p:cNvPr id="9105" name="Google Shape;9105;p40"/>
              <p:cNvSpPr/>
              <p:nvPr/>
            </p:nvSpPr>
            <p:spPr>
              <a:xfrm flipH="1">
                <a:off x="731555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40"/>
              <p:cNvSpPr/>
              <p:nvPr/>
            </p:nvSpPr>
            <p:spPr>
              <a:xfrm flipH="1">
                <a:off x="7400551"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40"/>
              <p:cNvSpPr/>
              <p:nvPr/>
            </p:nvSpPr>
            <p:spPr>
              <a:xfrm flipH="1">
                <a:off x="7485535" y="4277321"/>
                <a:ext cx="85012" cy="85004"/>
              </a:xfrm>
              <a:custGeom>
                <a:rect b="b" l="l" r="r" t="t"/>
                <a:pathLst>
                  <a:path extrusionOk="0" h="10884" w="10885">
                    <a:moveTo>
                      <a:pt x="0" y="0"/>
                    </a:moveTo>
                    <a:lnTo>
                      <a:pt x="0" y="10884"/>
                    </a:lnTo>
                    <a:lnTo>
                      <a:pt x="10884" y="1088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40"/>
              <p:cNvSpPr/>
              <p:nvPr/>
            </p:nvSpPr>
            <p:spPr>
              <a:xfrm flipH="1">
                <a:off x="7570520"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40"/>
              <p:cNvSpPr/>
              <p:nvPr/>
            </p:nvSpPr>
            <p:spPr>
              <a:xfrm flipH="1">
                <a:off x="7655512"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40"/>
              <p:cNvSpPr/>
              <p:nvPr/>
            </p:nvSpPr>
            <p:spPr>
              <a:xfrm flipH="1">
                <a:off x="7740496"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40"/>
              <p:cNvSpPr/>
              <p:nvPr/>
            </p:nvSpPr>
            <p:spPr>
              <a:xfrm flipH="1">
                <a:off x="7825485" y="4277321"/>
                <a:ext cx="95633" cy="85004"/>
              </a:xfrm>
              <a:custGeom>
                <a:rect b="b" l="l" r="r" t="t"/>
                <a:pathLst>
                  <a:path extrusionOk="0" h="10884" w="12245">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40"/>
              <p:cNvSpPr/>
              <p:nvPr/>
            </p:nvSpPr>
            <p:spPr>
              <a:xfrm flipH="1">
                <a:off x="7921094" y="4277321"/>
                <a:ext cx="74382" cy="85004"/>
              </a:xfrm>
              <a:custGeom>
                <a:rect b="b" l="l" r="r" t="t"/>
                <a:pathLst>
                  <a:path extrusionOk="0" h="10884" w="9524">
                    <a:moveTo>
                      <a:pt x="0" y="0"/>
                    </a:moveTo>
                    <a:lnTo>
                      <a:pt x="0" y="10884"/>
                    </a:lnTo>
                    <a:lnTo>
                      <a:pt x="9523" y="1088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40"/>
              <p:cNvSpPr/>
              <p:nvPr/>
            </p:nvSpPr>
            <p:spPr>
              <a:xfrm flipH="1">
                <a:off x="799544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40"/>
              <p:cNvSpPr/>
              <p:nvPr/>
            </p:nvSpPr>
            <p:spPr>
              <a:xfrm flipH="1">
                <a:off x="8080438" y="4277321"/>
                <a:ext cx="95649" cy="85004"/>
              </a:xfrm>
              <a:custGeom>
                <a:rect b="b" l="l" r="r" t="t"/>
                <a:pathLst>
                  <a:path extrusionOk="0" h="10884" w="12247">
                    <a:moveTo>
                      <a:pt x="1" y="0"/>
                    </a:moveTo>
                    <a:lnTo>
                      <a:pt x="1" y="10884"/>
                    </a:lnTo>
                    <a:lnTo>
                      <a:pt x="12247" y="1088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40"/>
              <p:cNvSpPr/>
              <p:nvPr/>
            </p:nvSpPr>
            <p:spPr>
              <a:xfrm flipH="1">
                <a:off x="8176054"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40"/>
              <p:cNvSpPr/>
              <p:nvPr/>
            </p:nvSpPr>
            <p:spPr>
              <a:xfrm flipH="1">
                <a:off x="825041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40"/>
              <p:cNvSpPr/>
              <p:nvPr/>
            </p:nvSpPr>
            <p:spPr>
              <a:xfrm flipH="1">
                <a:off x="8335399" y="4277321"/>
                <a:ext cx="95641" cy="85004"/>
              </a:xfrm>
              <a:custGeom>
                <a:rect b="b" l="l" r="r" t="t"/>
                <a:pathLst>
                  <a:path extrusionOk="0" h="10884" w="12246">
                    <a:moveTo>
                      <a:pt x="1" y="0"/>
                    </a:moveTo>
                    <a:lnTo>
                      <a:pt x="1"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40"/>
              <p:cNvSpPr/>
              <p:nvPr/>
            </p:nvSpPr>
            <p:spPr>
              <a:xfrm flipH="1">
                <a:off x="8431015"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40"/>
              <p:cNvSpPr/>
              <p:nvPr/>
            </p:nvSpPr>
            <p:spPr>
              <a:xfrm flipH="1">
                <a:off x="850537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40"/>
              <p:cNvSpPr/>
              <p:nvPr/>
            </p:nvSpPr>
            <p:spPr>
              <a:xfrm flipH="1">
                <a:off x="8590359" y="4277321"/>
                <a:ext cx="95641" cy="85004"/>
              </a:xfrm>
              <a:custGeom>
                <a:rect b="b" l="l" r="r" t="t"/>
                <a:pathLst>
                  <a:path extrusionOk="0" h="10884" w="12246">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40"/>
              <p:cNvSpPr/>
              <p:nvPr/>
            </p:nvSpPr>
            <p:spPr>
              <a:xfrm flipH="1">
                <a:off x="731555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40"/>
              <p:cNvSpPr/>
              <p:nvPr/>
            </p:nvSpPr>
            <p:spPr>
              <a:xfrm flipH="1">
                <a:off x="7400551"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40"/>
              <p:cNvSpPr/>
              <p:nvPr/>
            </p:nvSpPr>
            <p:spPr>
              <a:xfrm flipH="1">
                <a:off x="7485535" y="4181710"/>
                <a:ext cx="85012" cy="95641"/>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40"/>
              <p:cNvSpPr/>
              <p:nvPr/>
            </p:nvSpPr>
            <p:spPr>
              <a:xfrm flipH="1">
                <a:off x="7570520"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40"/>
              <p:cNvSpPr/>
              <p:nvPr/>
            </p:nvSpPr>
            <p:spPr>
              <a:xfrm flipH="1">
                <a:off x="7655512"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40"/>
              <p:cNvSpPr/>
              <p:nvPr/>
            </p:nvSpPr>
            <p:spPr>
              <a:xfrm flipH="1">
                <a:off x="7740496"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40"/>
              <p:cNvSpPr/>
              <p:nvPr/>
            </p:nvSpPr>
            <p:spPr>
              <a:xfrm flipH="1">
                <a:off x="7825485" y="4181710"/>
                <a:ext cx="95633" cy="95641"/>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40"/>
              <p:cNvSpPr/>
              <p:nvPr/>
            </p:nvSpPr>
            <p:spPr>
              <a:xfrm flipH="1">
                <a:off x="7921094" y="4181710"/>
                <a:ext cx="74382" cy="95641"/>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40"/>
              <p:cNvSpPr/>
              <p:nvPr/>
            </p:nvSpPr>
            <p:spPr>
              <a:xfrm flipH="1">
                <a:off x="799544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40"/>
              <p:cNvSpPr/>
              <p:nvPr/>
            </p:nvSpPr>
            <p:spPr>
              <a:xfrm flipH="1">
                <a:off x="8080438" y="4181710"/>
                <a:ext cx="95649" cy="95641"/>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40"/>
              <p:cNvSpPr/>
              <p:nvPr/>
            </p:nvSpPr>
            <p:spPr>
              <a:xfrm flipH="1">
                <a:off x="8176054"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40"/>
              <p:cNvSpPr/>
              <p:nvPr/>
            </p:nvSpPr>
            <p:spPr>
              <a:xfrm flipH="1">
                <a:off x="825041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40"/>
              <p:cNvSpPr/>
              <p:nvPr/>
            </p:nvSpPr>
            <p:spPr>
              <a:xfrm flipH="1">
                <a:off x="8335399" y="4181710"/>
                <a:ext cx="95641" cy="95641"/>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40"/>
              <p:cNvSpPr/>
              <p:nvPr/>
            </p:nvSpPr>
            <p:spPr>
              <a:xfrm flipH="1">
                <a:off x="8431015"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40"/>
              <p:cNvSpPr/>
              <p:nvPr/>
            </p:nvSpPr>
            <p:spPr>
              <a:xfrm flipH="1">
                <a:off x="850537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40"/>
              <p:cNvSpPr/>
              <p:nvPr/>
            </p:nvSpPr>
            <p:spPr>
              <a:xfrm flipH="1">
                <a:off x="8590359" y="4181710"/>
                <a:ext cx="95641" cy="95641"/>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40"/>
              <p:cNvSpPr/>
              <p:nvPr/>
            </p:nvSpPr>
            <p:spPr>
              <a:xfrm flipH="1">
                <a:off x="731555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40"/>
              <p:cNvSpPr/>
              <p:nvPr/>
            </p:nvSpPr>
            <p:spPr>
              <a:xfrm flipH="1">
                <a:off x="7400551"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40"/>
              <p:cNvSpPr/>
              <p:nvPr/>
            </p:nvSpPr>
            <p:spPr>
              <a:xfrm flipH="1">
                <a:off x="7485535" y="4107344"/>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40"/>
              <p:cNvSpPr/>
              <p:nvPr/>
            </p:nvSpPr>
            <p:spPr>
              <a:xfrm flipH="1">
                <a:off x="7570520"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40"/>
              <p:cNvSpPr/>
              <p:nvPr/>
            </p:nvSpPr>
            <p:spPr>
              <a:xfrm flipH="1">
                <a:off x="7655512"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40"/>
              <p:cNvSpPr/>
              <p:nvPr/>
            </p:nvSpPr>
            <p:spPr>
              <a:xfrm flipH="1">
                <a:off x="7740496"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40"/>
              <p:cNvSpPr/>
              <p:nvPr/>
            </p:nvSpPr>
            <p:spPr>
              <a:xfrm flipH="1">
                <a:off x="7825485" y="4107344"/>
                <a:ext cx="95633" cy="74390"/>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40"/>
              <p:cNvSpPr/>
              <p:nvPr/>
            </p:nvSpPr>
            <p:spPr>
              <a:xfrm flipH="1">
                <a:off x="7921094" y="4107344"/>
                <a:ext cx="74382" cy="74390"/>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40"/>
              <p:cNvSpPr/>
              <p:nvPr/>
            </p:nvSpPr>
            <p:spPr>
              <a:xfrm flipH="1">
                <a:off x="799544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40"/>
              <p:cNvSpPr/>
              <p:nvPr/>
            </p:nvSpPr>
            <p:spPr>
              <a:xfrm flipH="1">
                <a:off x="8080438" y="4107344"/>
                <a:ext cx="95649" cy="74390"/>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40"/>
              <p:cNvSpPr/>
              <p:nvPr/>
            </p:nvSpPr>
            <p:spPr>
              <a:xfrm flipH="1">
                <a:off x="8176054"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40"/>
              <p:cNvSpPr/>
              <p:nvPr/>
            </p:nvSpPr>
            <p:spPr>
              <a:xfrm flipH="1">
                <a:off x="825041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40"/>
              <p:cNvSpPr/>
              <p:nvPr/>
            </p:nvSpPr>
            <p:spPr>
              <a:xfrm flipH="1">
                <a:off x="8335399" y="4107344"/>
                <a:ext cx="95641" cy="74390"/>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40"/>
              <p:cNvSpPr/>
              <p:nvPr/>
            </p:nvSpPr>
            <p:spPr>
              <a:xfrm flipH="1">
                <a:off x="8431015"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40"/>
              <p:cNvSpPr/>
              <p:nvPr/>
            </p:nvSpPr>
            <p:spPr>
              <a:xfrm flipH="1">
                <a:off x="850537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40"/>
              <p:cNvSpPr/>
              <p:nvPr/>
            </p:nvSpPr>
            <p:spPr>
              <a:xfrm flipH="1">
                <a:off x="8590359" y="4107344"/>
                <a:ext cx="95641" cy="74390"/>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40"/>
              <p:cNvSpPr/>
              <p:nvPr/>
            </p:nvSpPr>
            <p:spPr>
              <a:xfrm flipH="1">
                <a:off x="731555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40"/>
              <p:cNvSpPr/>
              <p:nvPr/>
            </p:nvSpPr>
            <p:spPr>
              <a:xfrm flipH="1">
                <a:off x="7400551"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40"/>
              <p:cNvSpPr/>
              <p:nvPr/>
            </p:nvSpPr>
            <p:spPr>
              <a:xfrm flipH="1">
                <a:off x="7485535"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40"/>
              <p:cNvSpPr/>
              <p:nvPr/>
            </p:nvSpPr>
            <p:spPr>
              <a:xfrm flipH="1">
                <a:off x="7570520"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40"/>
              <p:cNvSpPr/>
              <p:nvPr/>
            </p:nvSpPr>
            <p:spPr>
              <a:xfrm flipH="1">
                <a:off x="7655512"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40"/>
              <p:cNvSpPr/>
              <p:nvPr/>
            </p:nvSpPr>
            <p:spPr>
              <a:xfrm flipH="1">
                <a:off x="7740496"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40"/>
              <p:cNvSpPr/>
              <p:nvPr/>
            </p:nvSpPr>
            <p:spPr>
              <a:xfrm flipH="1">
                <a:off x="7825485" y="4022352"/>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40"/>
              <p:cNvSpPr/>
              <p:nvPr/>
            </p:nvSpPr>
            <p:spPr>
              <a:xfrm flipH="1">
                <a:off x="7921094" y="4022352"/>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40"/>
              <p:cNvSpPr/>
              <p:nvPr/>
            </p:nvSpPr>
            <p:spPr>
              <a:xfrm flipH="1">
                <a:off x="799544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40"/>
              <p:cNvSpPr/>
              <p:nvPr/>
            </p:nvSpPr>
            <p:spPr>
              <a:xfrm flipH="1">
                <a:off x="8080438" y="4022352"/>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40"/>
              <p:cNvSpPr/>
              <p:nvPr/>
            </p:nvSpPr>
            <p:spPr>
              <a:xfrm flipH="1">
                <a:off x="8176054"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40"/>
              <p:cNvSpPr/>
              <p:nvPr/>
            </p:nvSpPr>
            <p:spPr>
              <a:xfrm flipH="1">
                <a:off x="825041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40"/>
              <p:cNvSpPr/>
              <p:nvPr/>
            </p:nvSpPr>
            <p:spPr>
              <a:xfrm flipH="1">
                <a:off x="8335399" y="4022352"/>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40"/>
              <p:cNvSpPr/>
              <p:nvPr/>
            </p:nvSpPr>
            <p:spPr>
              <a:xfrm flipH="1">
                <a:off x="8431015"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40"/>
              <p:cNvSpPr/>
              <p:nvPr/>
            </p:nvSpPr>
            <p:spPr>
              <a:xfrm flipH="1">
                <a:off x="850537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40"/>
              <p:cNvSpPr/>
              <p:nvPr/>
            </p:nvSpPr>
            <p:spPr>
              <a:xfrm flipH="1">
                <a:off x="8590359" y="4022352"/>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40"/>
              <p:cNvSpPr/>
              <p:nvPr/>
            </p:nvSpPr>
            <p:spPr>
              <a:xfrm flipH="1">
                <a:off x="731555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40"/>
              <p:cNvSpPr/>
              <p:nvPr/>
            </p:nvSpPr>
            <p:spPr>
              <a:xfrm flipH="1">
                <a:off x="7400551"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40"/>
              <p:cNvSpPr/>
              <p:nvPr/>
            </p:nvSpPr>
            <p:spPr>
              <a:xfrm flipH="1">
                <a:off x="7485535" y="3926748"/>
                <a:ext cx="85012" cy="95633"/>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40"/>
              <p:cNvSpPr/>
              <p:nvPr/>
            </p:nvSpPr>
            <p:spPr>
              <a:xfrm flipH="1">
                <a:off x="7570520"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40"/>
              <p:cNvSpPr/>
              <p:nvPr/>
            </p:nvSpPr>
            <p:spPr>
              <a:xfrm flipH="1">
                <a:off x="7655512"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40"/>
              <p:cNvSpPr/>
              <p:nvPr/>
            </p:nvSpPr>
            <p:spPr>
              <a:xfrm flipH="1">
                <a:off x="7740496"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40"/>
              <p:cNvSpPr/>
              <p:nvPr/>
            </p:nvSpPr>
            <p:spPr>
              <a:xfrm flipH="1">
                <a:off x="7825485" y="3926748"/>
                <a:ext cx="95633" cy="95633"/>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40"/>
              <p:cNvSpPr/>
              <p:nvPr/>
            </p:nvSpPr>
            <p:spPr>
              <a:xfrm flipH="1">
                <a:off x="7921094" y="3926748"/>
                <a:ext cx="74382" cy="95633"/>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40"/>
              <p:cNvSpPr/>
              <p:nvPr/>
            </p:nvSpPr>
            <p:spPr>
              <a:xfrm flipH="1">
                <a:off x="799544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40"/>
              <p:cNvSpPr/>
              <p:nvPr/>
            </p:nvSpPr>
            <p:spPr>
              <a:xfrm flipH="1">
                <a:off x="8080438" y="3926748"/>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40"/>
              <p:cNvSpPr/>
              <p:nvPr/>
            </p:nvSpPr>
            <p:spPr>
              <a:xfrm flipH="1">
                <a:off x="8176054"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40"/>
              <p:cNvSpPr/>
              <p:nvPr/>
            </p:nvSpPr>
            <p:spPr>
              <a:xfrm flipH="1">
                <a:off x="825041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40"/>
              <p:cNvSpPr/>
              <p:nvPr/>
            </p:nvSpPr>
            <p:spPr>
              <a:xfrm flipH="1">
                <a:off x="8335399" y="3926748"/>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40"/>
              <p:cNvSpPr/>
              <p:nvPr/>
            </p:nvSpPr>
            <p:spPr>
              <a:xfrm flipH="1">
                <a:off x="8431015"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40"/>
              <p:cNvSpPr/>
              <p:nvPr/>
            </p:nvSpPr>
            <p:spPr>
              <a:xfrm flipH="1">
                <a:off x="850537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40"/>
              <p:cNvSpPr/>
              <p:nvPr/>
            </p:nvSpPr>
            <p:spPr>
              <a:xfrm flipH="1">
                <a:off x="8590359" y="3926748"/>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40"/>
              <p:cNvSpPr/>
              <p:nvPr/>
            </p:nvSpPr>
            <p:spPr>
              <a:xfrm flipH="1">
                <a:off x="731555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40"/>
              <p:cNvSpPr/>
              <p:nvPr/>
            </p:nvSpPr>
            <p:spPr>
              <a:xfrm flipH="1">
                <a:off x="7400551"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40"/>
              <p:cNvSpPr/>
              <p:nvPr/>
            </p:nvSpPr>
            <p:spPr>
              <a:xfrm flipH="1">
                <a:off x="7485535" y="3852383"/>
                <a:ext cx="85012" cy="74390"/>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40"/>
              <p:cNvSpPr/>
              <p:nvPr/>
            </p:nvSpPr>
            <p:spPr>
              <a:xfrm flipH="1">
                <a:off x="7570520"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40"/>
              <p:cNvSpPr/>
              <p:nvPr/>
            </p:nvSpPr>
            <p:spPr>
              <a:xfrm flipH="1">
                <a:off x="7655512"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40"/>
              <p:cNvSpPr/>
              <p:nvPr/>
            </p:nvSpPr>
            <p:spPr>
              <a:xfrm flipH="1">
                <a:off x="7740496"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40"/>
              <p:cNvSpPr/>
              <p:nvPr/>
            </p:nvSpPr>
            <p:spPr>
              <a:xfrm flipH="1">
                <a:off x="7825485" y="3852383"/>
                <a:ext cx="95633" cy="74390"/>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40"/>
              <p:cNvSpPr/>
              <p:nvPr/>
            </p:nvSpPr>
            <p:spPr>
              <a:xfrm flipH="1">
                <a:off x="7921094" y="3852383"/>
                <a:ext cx="74382" cy="74390"/>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40"/>
              <p:cNvSpPr/>
              <p:nvPr/>
            </p:nvSpPr>
            <p:spPr>
              <a:xfrm flipH="1">
                <a:off x="799544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40"/>
              <p:cNvSpPr/>
              <p:nvPr/>
            </p:nvSpPr>
            <p:spPr>
              <a:xfrm flipH="1">
                <a:off x="8080438" y="3852383"/>
                <a:ext cx="95649" cy="74390"/>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40"/>
              <p:cNvSpPr/>
              <p:nvPr/>
            </p:nvSpPr>
            <p:spPr>
              <a:xfrm flipH="1">
                <a:off x="8176054"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40"/>
              <p:cNvSpPr/>
              <p:nvPr/>
            </p:nvSpPr>
            <p:spPr>
              <a:xfrm flipH="1">
                <a:off x="825041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40"/>
              <p:cNvSpPr/>
              <p:nvPr/>
            </p:nvSpPr>
            <p:spPr>
              <a:xfrm flipH="1">
                <a:off x="8335399" y="3852383"/>
                <a:ext cx="95641" cy="74390"/>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40"/>
              <p:cNvSpPr/>
              <p:nvPr/>
            </p:nvSpPr>
            <p:spPr>
              <a:xfrm flipH="1">
                <a:off x="8431015"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40"/>
              <p:cNvSpPr/>
              <p:nvPr/>
            </p:nvSpPr>
            <p:spPr>
              <a:xfrm flipH="1">
                <a:off x="850537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40"/>
              <p:cNvSpPr/>
              <p:nvPr/>
            </p:nvSpPr>
            <p:spPr>
              <a:xfrm flipH="1">
                <a:off x="8590359" y="3852383"/>
                <a:ext cx="95641" cy="74390"/>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40"/>
              <p:cNvSpPr/>
              <p:nvPr/>
            </p:nvSpPr>
            <p:spPr>
              <a:xfrm flipH="1">
                <a:off x="7230575" y="4192329"/>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40"/>
              <p:cNvSpPr/>
              <p:nvPr/>
            </p:nvSpPr>
            <p:spPr>
              <a:xfrm flipH="1">
                <a:off x="7230575" y="4117963"/>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40"/>
              <p:cNvSpPr/>
              <p:nvPr/>
            </p:nvSpPr>
            <p:spPr>
              <a:xfrm flipH="1">
                <a:off x="7230575" y="4022352"/>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40"/>
              <p:cNvSpPr/>
              <p:nvPr/>
            </p:nvSpPr>
            <p:spPr>
              <a:xfrm flipH="1">
                <a:off x="7230575" y="3937368"/>
                <a:ext cx="85012" cy="85012"/>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40"/>
              <p:cNvSpPr/>
              <p:nvPr/>
            </p:nvSpPr>
            <p:spPr>
              <a:xfrm flipH="1">
                <a:off x="7230575" y="3863002"/>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40"/>
              <p:cNvSpPr/>
              <p:nvPr/>
            </p:nvSpPr>
            <p:spPr>
              <a:xfrm flipH="1">
                <a:off x="7400551"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40"/>
              <p:cNvSpPr/>
              <p:nvPr/>
            </p:nvSpPr>
            <p:spPr>
              <a:xfrm flipH="1">
                <a:off x="7485535" y="3767391"/>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40"/>
              <p:cNvSpPr/>
              <p:nvPr/>
            </p:nvSpPr>
            <p:spPr>
              <a:xfrm flipH="1">
                <a:off x="7570520"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40"/>
              <p:cNvSpPr/>
              <p:nvPr/>
            </p:nvSpPr>
            <p:spPr>
              <a:xfrm flipH="1">
                <a:off x="7740496"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40"/>
              <p:cNvSpPr/>
              <p:nvPr/>
            </p:nvSpPr>
            <p:spPr>
              <a:xfrm flipH="1">
                <a:off x="7825485" y="3767391"/>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40"/>
              <p:cNvSpPr/>
              <p:nvPr/>
            </p:nvSpPr>
            <p:spPr>
              <a:xfrm flipH="1">
                <a:off x="7921094" y="3767391"/>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40"/>
              <p:cNvSpPr/>
              <p:nvPr/>
            </p:nvSpPr>
            <p:spPr>
              <a:xfrm flipH="1">
                <a:off x="7995449"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40"/>
              <p:cNvSpPr/>
              <p:nvPr/>
            </p:nvSpPr>
            <p:spPr>
              <a:xfrm flipH="1">
                <a:off x="8080438" y="3767391"/>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40"/>
              <p:cNvSpPr/>
              <p:nvPr/>
            </p:nvSpPr>
            <p:spPr>
              <a:xfrm flipH="1">
                <a:off x="8176054"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40"/>
              <p:cNvSpPr/>
              <p:nvPr/>
            </p:nvSpPr>
            <p:spPr>
              <a:xfrm flipH="1">
                <a:off x="825041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40"/>
              <p:cNvSpPr/>
              <p:nvPr/>
            </p:nvSpPr>
            <p:spPr>
              <a:xfrm flipH="1">
                <a:off x="8335399" y="3767391"/>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40"/>
              <p:cNvSpPr/>
              <p:nvPr/>
            </p:nvSpPr>
            <p:spPr>
              <a:xfrm flipH="1">
                <a:off x="8431015"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40"/>
              <p:cNvSpPr/>
              <p:nvPr/>
            </p:nvSpPr>
            <p:spPr>
              <a:xfrm flipH="1">
                <a:off x="850537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40"/>
              <p:cNvSpPr/>
              <p:nvPr/>
            </p:nvSpPr>
            <p:spPr>
              <a:xfrm flipH="1">
                <a:off x="8590359" y="3767391"/>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40"/>
              <p:cNvSpPr/>
              <p:nvPr/>
            </p:nvSpPr>
            <p:spPr>
              <a:xfrm flipH="1">
                <a:off x="8176054"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40"/>
              <p:cNvSpPr/>
              <p:nvPr/>
            </p:nvSpPr>
            <p:spPr>
              <a:xfrm flipH="1">
                <a:off x="825041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40"/>
              <p:cNvSpPr/>
              <p:nvPr/>
            </p:nvSpPr>
            <p:spPr>
              <a:xfrm flipH="1">
                <a:off x="8335399" y="3671779"/>
                <a:ext cx="95641" cy="95641"/>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40"/>
              <p:cNvSpPr/>
              <p:nvPr/>
            </p:nvSpPr>
            <p:spPr>
              <a:xfrm flipH="1">
                <a:off x="8431015"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40"/>
              <p:cNvSpPr/>
              <p:nvPr/>
            </p:nvSpPr>
            <p:spPr>
              <a:xfrm flipH="1">
                <a:off x="850537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40"/>
              <p:cNvSpPr/>
              <p:nvPr/>
            </p:nvSpPr>
            <p:spPr>
              <a:xfrm flipH="1">
                <a:off x="8590359" y="3671779"/>
                <a:ext cx="95641" cy="95641"/>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40"/>
              <p:cNvSpPr/>
              <p:nvPr/>
            </p:nvSpPr>
            <p:spPr>
              <a:xfrm flipH="1">
                <a:off x="8080438" y="3597414"/>
                <a:ext cx="95649" cy="74390"/>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40"/>
              <p:cNvSpPr/>
              <p:nvPr/>
            </p:nvSpPr>
            <p:spPr>
              <a:xfrm flipH="1">
                <a:off x="8176054"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40"/>
              <p:cNvSpPr/>
              <p:nvPr/>
            </p:nvSpPr>
            <p:spPr>
              <a:xfrm flipH="1">
                <a:off x="825041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40"/>
              <p:cNvSpPr/>
              <p:nvPr/>
            </p:nvSpPr>
            <p:spPr>
              <a:xfrm flipH="1">
                <a:off x="8335399" y="3597414"/>
                <a:ext cx="95641" cy="74390"/>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40"/>
              <p:cNvSpPr/>
              <p:nvPr/>
            </p:nvSpPr>
            <p:spPr>
              <a:xfrm flipH="1">
                <a:off x="8431015"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40"/>
              <p:cNvSpPr/>
              <p:nvPr/>
            </p:nvSpPr>
            <p:spPr>
              <a:xfrm flipH="1">
                <a:off x="850537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40"/>
              <p:cNvSpPr/>
              <p:nvPr/>
            </p:nvSpPr>
            <p:spPr>
              <a:xfrm flipH="1">
                <a:off x="8590359" y="3597414"/>
                <a:ext cx="95641" cy="74390"/>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40"/>
              <p:cNvSpPr/>
              <p:nvPr/>
            </p:nvSpPr>
            <p:spPr>
              <a:xfrm flipH="1">
                <a:off x="8685973" y="3693026"/>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40"/>
              <p:cNvSpPr/>
              <p:nvPr/>
            </p:nvSpPr>
            <p:spPr>
              <a:xfrm flipH="1">
                <a:off x="8685973" y="3852383"/>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40"/>
              <p:cNvSpPr/>
              <p:nvPr/>
            </p:nvSpPr>
            <p:spPr>
              <a:xfrm flipH="1">
                <a:off x="8685973" y="3937368"/>
                <a:ext cx="85012" cy="85012"/>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40"/>
              <p:cNvSpPr/>
              <p:nvPr/>
            </p:nvSpPr>
            <p:spPr>
              <a:xfrm flipH="1">
                <a:off x="8685973"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40"/>
              <p:cNvSpPr/>
              <p:nvPr/>
            </p:nvSpPr>
            <p:spPr>
              <a:xfrm flipH="1">
                <a:off x="8685973" y="4107344"/>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40"/>
              <p:cNvSpPr/>
              <p:nvPr/>
            </p:nvSpPr>
            <p:spPr>
              <a:xfrm flipH="1">
                <a:off x="8685973" y="4192329"/>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40"/>
              <p:cNvSpPr/>
              <p:nvPr/>
            </p:nvSpPr>
            <p:spPr>
              <a:xfrm flipH="1">
                <a:off x="8080438" y="3501811"/>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40"/>
              <p:cNvSpPr/>
              <p:nvPr/>
            </p:nvSpPr>
            <p:spPr>
              <a:xfrm flipH="1">
                <a:off x="8335399" y="3501811"/>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40"/>
              <p:cNvSpPr/>
              <p:nvPr/>
            </p:nvSpPr>
            <p:spPr>
              <a:xfrm flipH="1">
                <a:off x="8431015" y="3501811"/>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40"/>
              <p:cNvSpPr/>
              <p:nvPr/>
            </p:nvSpPr>
            <p:spPr>
              <a:xfrm flipH="1">
                <a:off x="8505377" y="3501811"/>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40"/>
              <p:cNvSpPr/>
              <p:nvPr/>
            </p:nvSpPr>
            <p:spPr>
              <a:xfrm flipH="1">
                <a:off x="8590359" y="3501811"/>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44" name="Google Shape;9244;p40"/>
          <p:cNvGrpSpPr/>
          <p:nvPr/>
        </p:nvGrpSpPr>
        <p:grpSpPr>
          <a:xfrm flipH="1">
            <a:off x="6585531" y="4534204"/>
            <a:ext cx="717183" cy="761705"/>
            <a:chOff x="6163859" y="4325295"/>
            <a:chExt cx="1007280" cy="1069810"/>
          </a:xfrm>
        </p:grpSpPr>
        <p:sp>
          <p:nvSpPr>
            <p:cNvPr id="9245" name="Google Shape;9245;p40"/>
            <p:cNvSpPr/>
            <p:nvPr/>
          </p:nvSpPr>
          <p:spPr>
            <a:xfrm>
              <a:off x="6719586" y="5332558"/>
              <a:ext cx="62541" cy="62546"/>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40"/>
            <p:cNvSpPr/>
            <p:nvPr/>
          </p:nvSpPr>
          <p:spPr>
            <a:xfrm>
              <a:off x="6670963" y="5332558"/>
              <a:ext cx="48644" cy="62546"/>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40"/>
            <p:cNvSpPr/>
            <p:nvPr/>
          </p:nvSpPr>
          <p:spPr>
            <a:xfrm>
              <a:off x="6615387" y="5332558"/>
              <a:ext cx="55600" cy="62546"/>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40"/>
            <p:cNvSpPr/>
            <p:nvPr/>
          </p:nvSpPr>
          <p:spPr>
            <a:xfrm>
              <a:off x="6552862" y="5332558"/>
              <a:ext cx="62552" cy="62546"/>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40"/>
            <p:cNvSpPr/>
            <p:nvPr/>
          </p:nvSpPr>
          <p:spPr>
            <a:xfrm>
              <a:off x="6719586" y="5276982"/>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40"/>
            <p:cNvSpPr/>
            <p:nvPr/>
          </p:nvSpPr>
          <p:spPr>
            <a:xfrm>
              <a:off x="6670963" y="5276982"/>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40"/>
            <p:cNvSpPr/>
            <p:nvPr/>
          </p:nvSpPr>
          <p:spPr>
            <a:xfrm>
              <a:off x="6615387" y="527698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40"/>
            <p:cNvSpPr/>
            <p:nvPr/>
          </p:nvSpPr>
          <p:spPr>
            <a:xfrm>
              <a:off x="6552862" y="5276982"/>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40"/>
            <p:cNvSpPr/>
            <p:nvPr/>
          </p:nvSpPr>
          <p:spPr>
            <a:xfrm>
              <a:off x="6719586" y="522141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40"/>
            <p:cNvSpPr/>
            <p:nvPr/>
          </p:nvSpPr>
          <p:spPr>
            <a:xfrm>
              <a:off x="6670963" y="522141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40"/>
            <p:cNvSpPr/>
            <p:nvPr/>
          </p:nvSpPr>
          <p:spPr>
            <a:xfrm>
              <a:off x="6615387" y="522141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40"/>
            <p:cNvSpPr/>
            <p:nvPr/>
          </p:nvSpPr>
          <p:spPr>
            <a:xfrm>
              <a:off x="6552862" y="522141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40"/>
            <p:cNvSpPr/>
            <p:nvPr/>
          </p:nvSpPr>
          <p:spPr>
            <a:xfrm>
              <a:off x="6719586" y="5165834"/>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40"/>
            <p:cNvSpPr/>
            <p:nvPr/>
          </p:nvSpPr>
          <p:spPr>
            <a:xfrm>
              <a:off x="6670963" y="5165834"/>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40"/>
            <p:cNvSpPr/>
            <p:nvPr/>
          </p:nvSpPr>
          <p:spPr>
            <a:xfrm>
              <a:off x="6615387" y="5165834"/>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40"/>
            <p:cNvSpPr/>
            <p:nvPr/>
          </p:nvSpPr>
          <p:spPr>
            <a:xfrm>
              <a:off x="6552862" y="5165834"/>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40"/>
            <p:cNvSpPr/>
            <p:nvPr/>
          </p:nvSpPr>
          <p:spPr>
            <a:xfrm>
              <a:off x="6719586" y="5110263"/>
              <a:ext cx="62541" cy="55595"/>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40"/>
            <p:cNvSpPr/>
            <p:nvPr/>
          </p:nvSpPr>
          <p:spPr>
            <a:xfrm>
              <a:off x="6670963" y="5110263"/>
              <a:ext cx="48644" cy="55595"/>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40"/>
            <p:cNvSpPr/>
            <p:nvPr/>
          </p:nvSpPr>
          <p:spPr>
            <a:xfrm>
              <a:off x="6615387" y="5110263"/>
              <a:ext cx="55600" cy="55595"/>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40"/>
            <p:cNvSpPr/>
            <p:nvPr/>
          </p:nvSpPr>
          <p:spPr>
            <a:xfrm>
              <a:off x="6552862" y="5110263"/>
              <a:ext cx="62552" cy="55595"/>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40"/>
            <p:cNvSpPr/>
            <p:nvPr/>
          </p:nvSpPr>
          <p:spPr>
            <a:xfrm>
              <a:off x="6837677"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40"/>
            <p:cNvSpPr/>
            <p:nvPr/>
          </p:nvSpPr>
          <p:spPr>
            <a:xfrm>
              <a:off x="6782101"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40"/>
            <p:cNvSpPr/>
            <p:nvPr/>
          </p:nvSpPr>
          <p:spPr>
            <a:xfrm>
              <a:off x="6719586" y="505469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40"/>
            <p:cNvSpPr/>
            <p:nvPr/>
          </p:nvSpPr>
          <p:spPr>
            <a:xfrm>
              <a:off x="6670963" y="505469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40"/>
            <p:cNvSpPr/>
            <p:nvPr/>
          </p:nvSpPr>
          <p:spPr>
            <a:xfrm>
              <a:off x="6615387"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40"/>
            <p:cNvSpPr/>
            <p:nvPr/>
          </p:nvSpPr>
          <p:spPr>
            <a:xfrm>
              <a:off x="6552862" y="505469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40"/>
            <p:cNvSpPr/>
            <p:nvPr/>
          </p:nvSpPr>
          <p:spPr>
            <a:xfrm>
              <a:off x="6504240" y="5054691"/>
              <a:ext cx="48649" cy="55595"/>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40"/>
            <p:cNvSpPr/>
            <p:nvPr/>
          </p:nvSpPr>
          <p:spPr>
            <a:xfrm>
              <a:off x="6448669"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40"/>
            <p:cNvSpPr/>
            <p:nvPr/>
          </p:nvSpPr>
          <p:spPr>
            <a:xfrm>
              <a:off x="6386148" y="5054691"/>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40"/>
            <p:cNvSpPr/>
            <p:nvPr/>
          </p:nvSpPr>
          <p:spPr>
            <a:xfrm>
              <a:off x="6837677" y="4999115"/>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40"/>
            <p:cNvSpPr/>
            <p:nvPr/>
          </p:nvSpPr>
          <p:spPr>
            <a:xfrm>
              <a:off x="6615387" y="4999115"/>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40"/>
            <p:cNvSpPr/>
            <p:nvPr/>
          </p:nvSpPr>
          <p:spPr>
            <a:xfrm>
              <a:off x="6386148" y="4999115"/>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40"/>
            <p:cNvSpPr/>
            <p:nvPr/>
          </p:nvSpPr>
          <p:spPr>
            <a:xfrm>
              <a:off x="6837677" y="4943544"/>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40"/>
            <p:cNvSpPr/>
            <p:nvPr/>
          </p:nvSpPr>
          <p:spPr>
            <a:xfrm>
              <a:off x="6615387" y="4943544"/>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40"/>
            <p:cNvSpPr/>
            <p:nvPr/>
          </p:nvSpPr>
          <p:spPr>
            <a:xfrm>
              <a:off x="6386148" y="4943544"/>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40"/>
            <p:cNvSpPr/>
            <p:nvPr/>
          </p:nvSpPr>
          <p:spPr>
            <a:xfrm>
              <a:off x="6837677" y="4887972"/>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40"/>
            <p:cNvSpPr/>
            <p:nvPr/>
          </p:nvSpPr>
          <p:spPr>
            <a:xfrm>
              <a:off x="6615387" y="488797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40"/>
            <p:cNvSpPr/>
            <p:nvPr/>
          </p:nvSpPr>
          <p:spPr>
            <a:xfrm>
              <a:off x="6386148" y="4887972"/>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40"/>
            <p:cNvSpPr/>
            <p:nvPr/>
          </p:nvSpPr>
          <p:spPr>
            <a:xfrm>
              <a:off x="705996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40"/>
            <p:cNvSpPr/>
            <p:nvPr/>
          </p:nvSpPr>
          <p:spPr>
            <a:xfrm>
              <a:off x="7004396"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40"/>
            <p:cNvSpPr/>
            <p:nvPr/>
          </p:nvSpPr>
          <p:spPr>
            <a:xfrm>
              <a:off x="6948824" y="4832401"/>
              <a:ext cx="55595" cy="55590"/>
            </a:xfrm>
            <a:custGeom>
              <a:rect b="b" l="l" r="r" t="t"/>
              <a:pathLst>
                <a:path extrusionOk="0" h="10884" w="10885">
                  <a:moveTo>
                    <a:pt x="0" y="0"/>
                  </a:moveTo>
                  <a:lnTo>
                    <a:pt x="0" y="10884"/>
                  </a:lnTo>
                  <a:lnTo>
                    <a:pt x="10884" y="10884"/>
                  </a:lnTo>
                  <a:lnTo>
                    <a:pt x="1088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40"/>
            <p:cNvSpPr/>
            <p:nvPr/>
          </p:nvSpPr>
          <p:spPr>
            <a:xfrm>
              <a:off x="6893248"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40"/>
            <p:cNvSpPr/>
            <p:nvPr/>
          </p:nvSpPr>
          <p:spPr>
            <a:xfrm>
              <a:off x="6837677"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40"/>
            <p:cNvSpPr/>
            <p:nvPr/>
          </p:nvSpPr>
          <p:spPr>
            <a:xfrm>
              <a:off x="6782101"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40"/>
            <p:cNvSpPr/>
            <p:nvPr/>
          </p:nvSpPr>
          <p:spPr>
            <a:xfrm>
              <a:off x="6719586" y="4832401"/>
              <a:ext cx="62541" cy="55590"/>
            </a:xfrm>
            <a:custGeom>
              <a:rect b="b" l="l" r="r" t="t"/>
              <a:pathLst>
                <a:path extrusionOk="0" h="10884" w="12245">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40"/>
            <p:cNvSpPr/>
            <p:nvPr/>
          </p:nvSpPr>
          <p:spPr>
            <a:xfrm>
              <a:off x="6670963" y="4832401"/>
              <a:ext cx="48644" cy="55590"/>
            </a:xfrm>
            <a:custGeom>
              <a:rect b="b" l="l" r="r" t="t"/>
              <a:pathLst>
                <a:path extrusionOk="0" h="10884" w="9524">
                  <a:moveTo>
                    <a:pt x="0" y="0"/>
                  </a:moveTo>
                  <a:lnTo>
                    <a:pt x="0" y="10884"/>
                  </a:lnTo>
                  <a:lnTo>
                    <a:pt x="9523" y="10884"/>
                  </a:lnTo>
                  <a:lnTo>
                    <a:pt x="95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40"/>
            <p:cNvSpPr/>
            <p:nvPr/>
          </p:nvSpPr>
          <p:spPr>
            <a:xfrm>
              <a:off x="661538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40"/>
            <p:cNvSpPr/>
            <p:nvPr/>
          </p:nvSpPr>
          <p:spPr>
            <a:xfrm>
              <a:off x="6552862" y="4832401"/>
              <a:ext cx="62552" cy="55590"/>
            </a:xfrm>
            <a:custGeom>
              <a:rect b="b" l="l" r="r" t="t"/>
              <a:pathLst>
                <a:path extrusionOk="0" h="10884" w="12247">
                  <a:moveTo>
                    <a:pt x="1" y="0"/>
                  </a:moveTo>
                  <a:lnTo>
                    <a:pt x="1" y="10884"/>
                  </a:lnTo>
                  <a:lnTo>
                    <a:pt x="12247" y="10884"/>
                  </a:lnTo>
                  <a:lnTo>
                    <a:pt x="122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40"/>
            <p:cNvSpPr/>
            <p:nvPr/>
          </p:nvSpPr>
          <p:spPr>
            <a:xfrm>
              <a:off x="6504240"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40"/>
            <p:cNvSpPr/>
            <p:nvPr/>
          </p:nvSpPr>
          <p:spPr>
            <a:xfrm>
              <a:off x="6448669"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40"/>
            <p:cNvSpPr/>
            <p:nvPr/>
          </p:nvSpPr>
          <p:spPr>
            <a:xfrm>
              <a:off x="6386148" y="4832401"/>
              <a:ext cx="62546" cy="55590"/>
            </a:xfrm>
            <a:custGeom>
              <a:rect b="b" l="l" r="r" t="t"/>
              <a:pathLst>
                <a:path extrusionOk="0" h="10884" w="12246">
                  <a:moveTo>
                    <a:pt x="1" y="0"/>
                  </a:moveTo>
                  <a:lnTo>
                    <a:pt x="1"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40"/>
            <p:cNvSpPr/>
            <p:nvPr/>
          </p:nvSpPr>
          <p:spPr>
            <a:xfrm>
              <a:off x="6337521"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40"/>
            <p:cNvSpPr/>
            <p:nvPr/>
          </p:nvSpPr>
          <p:spPr>
            <a:xfrm>
              <a:off x="6281950"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40"/>
            <p:cNvSpPr/>
            <p:nvPr/>
          </p:nvSpPr>
          <p:spPr>
            <a:xfrm>
              <a:off x="6219430" y="4832401"/>
              <a:ext cx="62546" cy="55590"/>
            </a:xfrm>
            <a:custGeom>
              <a:rect b="b" l="l" r="r" t="t"/>
              <a:pathLst>
                <a:path extrusionOk="0" h="10884" w="12246">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40"/>
            <p:cNvSpPr/>
            <p:nvPr/>
          </p:nvSpPr>
          <p:spPr>
            <a:xfrm>
              <a:off x="705996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40"/>
            <p:cNvSpPr/>
            <p:nvPr/>
          </p:nvSpPr>
          <p:spPr>
            <a:xfrm>
              <a:off x="7004396"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40"/>
            <p:cNvSpPr/>
            <p:nvPr/>
          </p:nvSpPr>
          <p:spPr>
            <a:xfrm>
              <a:off x="6948824" y="4769881"/>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40"/>
            <p:cNvSpPr/>
            <p:nvPr/>
          </p:nvSpPr>
          <p:spPr>
            <a:xfrm>
              <a:off x="6893248"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40"/>
            <p:cNvSpPr/>
            <p:nvPr/>
          </p:nvSpPr>
          <p:spPr>
            <a:xfrm>
              <a:off x="6837677"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40"/>
            <p:cNvSpPr/>
            <p:nvPr/>
          </p:nvSpPr>
          <p:spPr>
            <a:xfrm>
              <a:off x="6782101"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40"/>
            <p:cNvSpPr/>
            <p:nvPr/>
          </p:nvSpPr>
          <p:spPr>
            <a:xfrm>
              <a:off x="6719586" y="4769881"/>
              <a:ext cx="62541" cy="62546"/>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40"/>
            <p:cNvSpPr/>
            <p:nvPr/>
          </p:nvSpPr>
          <p:spPr>
            <a:xfrm>
              <a:off x="6670963" y="4769881"/>
              <a:ext cx="48644" cy="62546"/>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40"/>
            <p:cNvSpPr/>
            <p:nvPr/>
          </p:nvSpPr>
          <p:spPr>
            <a:xfrm>
              <a:off x="661538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40"/>
            <p:cNvSpPr/>
            <p:nvPr/>
          </p:nvSpPr>
          <p:spPr>
            <a:xfrm>
              <a:off x="6552862" y="4769881"/>
              <a:ext cx="62552" cy="62546"/>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40"/>
            <p:cNvSpPr/>
            <p:nvPr/>
          </p:nvSpPr>
          <p:spPr>
            <a:xfrm>
              <a:off x="6504240"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40"/>
            <p:cNvSpPr/>
            <p:nvPr/>
          </p:nvSpPr>
          <p:spPr>
            <a:xfrm>
              <a:off x="6448669"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40"/>
            <p:cNvSpPr/>
            <p:nvPr/>
          </p:nvSpPr>
          <p:spPr>
            <a:xfrm>
              <a:off x="6386148" y="4769881"/>
              <a:ext cx="62546" cy="62546"/>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40"/>
            <p:cNvSpPr/>
            <p:nvPr/>
          </p:nvSpPr>
          <p:spPr>
            <a:xfrm>
              <a:off x="6337521"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40"/>
            <p:cNvSpPr/>
            <p:nvPr/>
          </p:nvSpPr>
          <p:spPr>
            <a:xfrm>
              <a:off x="6281950"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40"/>
            <p:cNvSpPr/>
            <p:nvPr/>
          </p:nvSpPr>
          <p:spPr>
            <a:xfrm>
              <a:off x="6219430" y="4769881"/>
              <a:ext cx="62546" cy="62546"/>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40"/>
            <p:cNvSpPr/>
            <p:nvPr/>
          </p:nvSpPr>
          <p:spPr>
            <a:xfrm>
              <a:off x="705996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40"/>
            <p:cNvSpPr/>
            <p:nvPr/>
          </p:nvSpPr>
          <p:spPr>
            <a:xfrm>
              <a:off x="7004396"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40"/>
            <p:cNvSpPr/>
            <p:nvPr/>
          </p:nvSpPr>
          <p:spPr>
            <a:xfrm>
              <a:off x="6948824" y="4721253"/>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40"/>
            <p:cNvSpPr/>
            <p:nvPr/>
          </p:nvSpPr>
          <p:spPr>
            <a:xfrm>
              <a:off x="6893248"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40"/>
            <p:cNvSpPr/>
            <p:nvPr/>
          </p:nvSpPr>
          <p:spPr>
            <a:xfrm>
              <a:off x="6837677"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40"/>
            <p:cNvSpPr/>
            <p:nvPr/>
          </p:nvSpPr>
          <p:spPr>
            <a:xfrm>
              <a:off x="6782101"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40"/>
            <p:cNvSpPr/>
            <p:nvPr/>
          </p:nvSpPr>
          <p:spPr>
            <a:xfrm>
              <a:off x="6719586" y="4721253"/>
              <a:ext cx="62541" cy="48649"/>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40"/>
            <p:cNvSpPr/>
            <p:nvPr/>
          </p:nvSpPr>
          <p:spPr>
            <a:xfrm>
              <a:off x="6670963" y="4721253"/>
              <a:ext cx="48644" cy="48649"/>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40"/>
            <p:cNvSpPr/>
            <p:nvPr/>
          </p:nvSpPr>
          <p:spPr>
            <a:xfrm>
              <a:off x="661538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40"/>
            <p:cNvSpPr/>
            <p:nvPr/>
          </p:nvSpPr>
          <p:spPr>
            <a:xfrm>
              <a:off x="6552862" y="4721253"/>
              <a:ext cx="62552" cy="48649"/>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40"/>
            <p:cNvSpPr/>
            <p:nvPr/>
          </p:nvSpPr>
          <p:spPr>
            <a:xfrm>
              <a:off x="6504240"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40"/>
            <p:cNvSpPr/>
            <p:nvPr/>
          </p:nvSpPr>
          <p:spPr>
            <a:xfrm>
              <a:off x="6448669"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40"/>
            <p:cNvSpPr/>
            <p:nvPr/>
          </p:nvSpPr>
          <p:spPr>
            <a:xfrm>
              <a:off x="6386148" y="4721253"/>
              <a:ext cx="62546" cy="48649"/>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40"/>
            <p:cNvSpPr/>
            <p:nvPr/>
          </p:nvSpPr>
          <p:spPr>
            <a:xfrm>
              <a:off x="6337521"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40"/>
            <p:cNvSpPr/>
            <p:nvPr/>
          </p:nvSpPr>
          <p:spPr>
            <a:xfrm>
              <a:off x="6281950"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40"/>
            <p:cNvSpPr/>
            <p:nvPr/>
          </p:nvSpPr>
          <p:spPr>
            <a:xfrm>
              <a:off x="6219430" y="4721253"/>
              <a:ext cx="62546" cy="48649"/>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40"/>
            <p:cNvSpPr/>
            <p:nvPr/>
          </p:nvSpPr>
          <p:spPr>
            <a:xfrm>
              <a:off x="705996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40"/>
            <p:cNvSpPr/>
            <p:nvPr/>
          </p:nvSpPr>
          <p:spPr>
            <a:xfrm>
              <a:off x="7004396"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40"/>
            <p:cNvSpPr/>
            <p:nvPr/>
          </p:nvSpPr>
          <p:spPr>
            <a:xfrm>
              <a:off x="6948824"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40"/>
            <p:cNvSpPr/>
            <p:nvPr/>
          </p:nvSpPr>
          <p:spPr>
            <a:xfrm>
              <a:off x="6893248"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40"/>
            <p:cNvSpPr/>
            <p:nvPr/>
          </p:nvSpPr>
          <p:spPr>
            <a:xfrm>
              <a:off x="6837677"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40"/>
            <p:cNvSpPr/>
            <p:nvPr/>
          </p:nvSpPr>
          <p:spPr>
            <a:xfrm>
              <a:off x="6782101"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40"/>
            <p:cNvSpPr/>
            <p:nvPr/>
          </p:nvSpPr>
          <p:spPr>
            <a:xfrm>
              <a:off x="6719586" y="4665677"/>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40"/>
            <p:cNvSpPr/>
            <p:nvPr/>
          </p:nvSpPr>
          <p:spPr>
            <a:xfrm>
              <a:off x="6670963" y="4665677"/>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40"/>
            <p:cNvSpPr/>
            <p:nvPr/>
          </p:nvSpPr>
          <p:spPr>
            <a:xfrm>
              <a:off x="661538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40"/>
            <p:cNvSpPr/>
            <p:nvPr/>
          </p:nvSpPr>
          <p:spPr>
            <a:xfrm>
              <a:off x="6552862" y="4665677"/>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40"/>
            <p:cNvSpPr/>
            <p:nvPr/>
          </p:nvSpPr>
          <p:spPr>
            <a:xfrm>
              <a:off x="6504240"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40"/>
            <p:cNvSpPr/>
            <p:nvPr/>
          </p:nvSpPr>
          <p:spPr>
            <a:xfrm>
              <a:off x="6448669"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40"/>
            <p:cNvSpPr/>
            <p:nvPr/>
          </p:nvSpPr>
          <p:spPr>
            <a:xfrm>
              <a:off x="6386148" y="4665677"/>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40"/>
            <p:cNvSpPr/>
            <p:nvPr/>
          </p:nvSpPr>
          <p:spPr>
            <a:xfrm>
              <a:off x="6337521"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40"/>
            <p:cNvSpPr/>
            <p:nvPr/>
          </p:nvSpPr>
          <p:spPr>
            <a:xfrm>
              <a:off x="6281950"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40"/>
            <p:cNvSpPr/>
            <p:nvPr/>
          </p:nvSpPr>
          <p:spPr>
            <a:xfrm>
              <a:off x="6219430" y="4665677"/>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40"/>
            <p:cNvSpPr/>
            <p:nvPr/>
          </p:nvSpPr>
          <p:spPr>
            <a:xfrm>
              <a:off x="705996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40"/>
            <p:cNvSpPr/>
            <p:nvPr/>
          </p:nvSpPr>
          <p:spPr>
            <a:xfrm>
              <a:off x="7004396"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40"/>
            <p:cNvSpPr/>
            <p:nvPr/>
          </p:nvSpPr>
          <p:spPr>
            <a:xfrm>
              <a:off x="6948824" y="4603162"/>
              <a:ext cx="55595" cy="62541"/>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40"/>
            <p:cNvSpPr/>
            <p:nvPr/>
          </p:nvSpPr>
          <p:spPr>
            <a:xfrm>
              <a:off x="6893248"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40"/>
            <p:cNvSpPr/>
            <p:nvPr/>
          </p:nvSpPr>
          <p:spPr>
            <a:xfrm>
              <a:off x="6837677"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40"/>
            <p:cNvSpPr/>
            <p:nvPr/>
          </p:nvSpPr>
          <p:spPr>
            <a:xfrm>
              <a:off x="6782101"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40"/>
            <p:cNvSpPr/>
            <p:nvPr/>
          </p:nvSpPr>
          <p:spPr>
            <a:xfrm>
              <a:off x="6719586" y="4603162"/>
              <a:ext cx="62541" cy="62541"/>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40"/>
            <p:cNvSpPr/>
            <p:nvPr/>
          </p:nvSpPr>
          <p:spPr>
            <a:xfrm>
              <a:off x="6670963" y="4603162"/>
              <a:ext cx="48644" cy="62541"/>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40"/>
            <p:cNvSpPr/>
            <p:nvPr/>
          </p:nvSpPr>
          <p:spPr>
            <a:xfrm>
              <a:off x="661538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40"/>
            <p:cNvSpPr/>
            <p:nvPr/>
          </p:nvSpPr>
          <p:spPr>
            <a:xfrm>
              <a:off x="6552862" y="4603162"/>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40"/>
            <p:cNvSpPr/>
            <p:nvPr/>
          </p:nvSpPr>
          <p:spPr>
            <a:xfrm>
              <a:off x="6504240"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40"/>
            <p:cNvSpPr/>
            <p:nvPr/>
          </p:nvSpPr>
          <p:spPr>
            <a:xfrm>
              <a:off x="6448669"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40"/>
            <p:cNvSpPr/>
            <p:nvPr/>
          </p:nvSpPr>
          <p:spPr>
            <a:xfrm>
              <a:off x="6386148" y="4603162"/>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40"/>
            <p:cNvSpPr/>
            <p:nvPr/>
          </p:nvSpPr>
          <p:spPr>
            <a:xfrm>
              <a:off x="6337521"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40"/>
            <p:cNvSpPr/>
            <p:nvPr/>
          </p:nvSpPr>
          <p:spPr>
            <a:xfrm>
              <a:off x="6281950"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40"/>
            <p:cNvSpPr/>
            <p:nvPr/>
          </p:nvSpPr>
          <p:spPr>
            <a:xfrm>
              <a:off x="6219430" y="4603162"/>
              <a:ext cx="62546" cy="62541"/>
            </a:xfrm>
            <a:custGeom>
              <a:rect b="b" l="l" r="r" t="t"/>
              <a:pathLst>
                <a:path extrusionOk="0" h="12245" w="12246">
                  <a:moveTo>
                    <a:pt x="0" y="0"/>
                  </a:moveTo>
                  <a:lnTo>
                    <a:pt x="0" y="12245"/>
                  </a:lnTo>
                  <a:lnTo>
                    <a:pt x="12245" y="12245"/>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40"/>
            <p:cNvSpPr/>
            <p:nvPr/>
          </p:nvSpPr>
          <p:spPr>
            <a:xfrm>
              <a:off x="705996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40"/>
            <p:cNvSpPr/>
            <p:nvPr/>
          </p:nvSpPr>
          <p:spPr>
            <a:xfrm>
              <a:off x="7004396"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40"/>
            <p:cNvSpPr/>
            <p:nvPr/>
          </p:nvSpPr>
          <p:spPr>
            <a:xfrm>
              <a:off x="6948824" y="4554534"/>
              <a:ext cx="55595" cy="48649"/>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40"/>
            <p:cNvSpPr/>
            <p:nvPr/>
          </p:nvSpPr>
          <p:spPr>
            <a:xfrm>
              <a:off x="6893248"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40"/>
            <p:cNvSpPr/>
            <p:nvPr/>
          </p:nvSpPr>
          <p:spPr>
            <a:xfrm>
              <a:off x="6837677"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40"/>
            <p:cNvSpPr/>
            <p:nvPr/>
          </p:nvSpPr>
          <p:spPr>
            <a:xfrm>
              <a:off x="6782101"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40"/>
            <p:cNvSpPr/>
            <p:nvPr/>
          </p:nvSpPr>
          <p:spPr>
            <a:xfrm>
              <a:off x="6719586" y="4554534"/>
              <a:ext cx="62541" cy="48649"/>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40"/>
            <p:cNvSpPr/>
            <p:nvPr/>
          </p:nvSpPr>
          <p:spPr>
            <a:xfrm>
              <a:off x="6670963" y="4554534"/>
              <a:ext cx="48644" cy="48649"/>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40"/>
            <p:cNvSpPr/>
            <p:nvPr/>
          </p:nvSpPr>
          <p:spPr>
            <a:xfrm>
              <a:off x="661538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40"/>
            <p:cNvSpPr/>
            <p:nvPr/>
          </p:nvSpPr>
          <p:spPr>
            <a:xfrm>
              <a:off x="6552862" y="4554534"/>
              <a:ext cx="62552" cy="48649"/>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40"/>
            <p:cNvSpPr/>
            <p:nvPr/>
          </p:nvSpPr>
          <p:spPr>
            <a:xfrm>
              <a:off x="6504240"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40"/>
            <p:cNvSpPr/>
            <p:nvPr/>
          </p:nvSpPr>
          <p:spPr>
            <a:xfrm>
              <a:off x="6448669"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40"/>
            <p:cNvSpPr/>
            <p:nvPr/>
          </p:nvSpPr>
          <p:spPr>
            <a:xfrm>
              <a:off x="6386148" y="4554534"/>
              <a:ext cx="62546" cy="48649"/>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40"/>
            <p:cNvSpPr/>
            <p:nvPr/>
          </p:nvSpPr>
          <p:spPr>
            <a:xfrm>
              <a:off x="6337521"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40"/>
            <p:cNvSpPr/>
            <p:nvPr/>
          </p:nvSpPr>
          <p:spPr>
            <a:xfrm>
              <a:off x="6281950"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40"/>
            <p:cNvSpPr/>
            <p:nvPr/>
          </p:nvSpPr>
          <p:spPr>
            <a:xfrm>
              <a:off x="6219430" y="4554534"/>
              <a:ext cx="62546" cy="48649"/>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40"/>
            <p:cNvSpPr/>
            <p:nvPr/>
          </p:nvSpPr>
          <p:spPr>
            <a:xfrm>
              <a:off x="705996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40"/>
            <p:cNvSpPr/>
            <p:nvPr/>
          </p:nvSpPr>
          <p:spPr>
            <a:xfrm>
              <a:off x="7115543" y="4776825"/>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40"/>
            <p:cNvSpPr/>
            <p:nvPr/>
          </p:nvSpPr>
          <p:spPr>
            <a:xfrm>
              <a:off x="7115543" y="4728197"/>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40"/>
            <p:cNvSpPr/>
            <p:nvPr/>
          </p:nvSpPr>
          <p:spPr>
            <a:xfrm>
              <a:off x="7115543" y="466567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40"/>
            <p:cNvSpPr/>
            <p:nvPr/>
          </p:nvSpPr>
          <p:spPr>
            <a:xfrm>
              <a:off x="7115543" y="4610106"/>
              <a:ext cx="55595" cy="55595"/>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40"/>
            <p:cNvSpPr/>
            <p:nvPr/>
          </p:nvSpPr>
          <p:spPr>
            <a:xfrm>
              <a:off x="7115543" y="4561478"/>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40"/>
            <p:cNvSpPr/>
            <p:nvPr/>
          </p:nvSpPr>
          <p:spPr>
            <a:xfrm>
              <a:off x="7004396"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40"/>
            <p:cNvSpPr/>
            <p:nvPr/>
          </p:nvSpPr>
          <p:spPr>
            <a:xfrm>
              <a:off x="6948824"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40"/>
            <p:cNvSpPr/>
            <p:nvPr/>
          </p:nvSpPr>
          <p:spPr>
            <a:xfrm>
              <a:off x="6893248"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40"/>
            <p:cNvSpPr/>
            <p:nvPr/>
          </p:nvSpPr>
          <p:spPr>
            <a:xfrm>
              <a:off x="6837677" y="4498958"/>
              <a:ext cx="55595" cy="5560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40"/>
            <p:cNvSpPr/>
            <p:nvPr/>
          </p:nvSpPr>
          <p:spPr>
            <a:xfrm>
              <a:off x="6782101"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40"/>
            <p:cNvSpPr/>
            <p:nvPr/>
          </p:nvSpPr>
          <p:spPr>
            <a:xfrm>
              <a:off x="6719586" y="4498958"/>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40"/>
            <p:cNvSpPr/>
            <p:nvPr/>
          </p:nvSpPr>
          <p:spPr>
            <a:xfrm>
              <a:off x="6670963" y="4498958"/>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40"/>
            <p:cNvSpPr/>
            <p:nvPr/>
          </p:nvSpPr>
          <p:spPr>
            <a:xfrm>
              <a:off x="661538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40"/>
            <p:cNvSpPr/>
            <p:nvPr/>
          </p:nvSpPr>
          <p:spPr>
            <a:xfrm>
              <a:off x="6552862" y="4498958"/>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40"/>
            <p:cNvSpPr/>
            <p:nvPr/>
          </p:nvSpPr>
          <p:spPr>
            <a:xfrm>
              <a:off x="6504240"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40"/>
            <p:cNvSpPr/>
            <p:nvPr/>
          </p:nvSpPr>
          <p:spPr>
            <a:xfrm>
              <a:off x="6448669"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40"/>
            <p:cNvSpPr/>
            <p:nvPr/>
          </p:nvSpPr>
          <p:spPr>
            <a:xfrm>
              <a:off x="6386148" y="4498958"/>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40"/>
            <p:cNvSpPr/>
            <p:nvPr/>
          </p:nvSpPr>
          <p:spPr>
            <a:xfrm>
              <a:off x="6337521"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40"/>
            <p:cNvSpPr/>
            <p:nvPr/>
          </p:nvSpPr>
          <p:spPr>
            <a:xfrm>
              <a:off x="6281950"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40"/>
            <p:cNvSpPr/>
            <p:nvPr/>
          </p:nvSpPr>
          <p:spPr>
            <a:xfrm>
              <a:off x="6219430" y="4498958"/>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40"/>
            <p:cNvSpPr/>
            <p:nvPr/>
          </p:nvSpPr>
          <p:spPr>
            <a:xfrm>
              <a:off x="6552862" y="4436437"/>
              <a:ext cx="62552" cy="62546"/>
            </a:xfrm>
            <a:custGeom>
              <a:rect b="b" l="l" r="r" t="t"/>
              <a:pathLst>
                <a:path extrusionOk="0" h="12246" w="12247">
                  <a:moveTo>
                    <a:pt x="1" y="1"/>
                  </a:moveTo>
                  <a:lnTo>
                    <a:pt x="1" y="12246"/>
                  </a:lnTo>
                  <a:lnTo>
                    <a:pt x="12247" y="12246"/>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40"/>
            <p:cNvSpPr/>
            <p:nvPr/>
          </p:nvSpPr>
          <p:spPr>
            <a:xfrm>
              <a:off x="6504240"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40"/>
            <p:cNvSpPr/>
            <p:nvPr/>
          </p:nvSpPr>
          <p:spPr>
            <a:xfrm>
              <a:off x="6448669"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40"/>
            <p:cNvSpPr/>
            <p:nvPr/>
          </p:nvSpPr>
          <p:spPr>
            <a:xfrm>
              <a:off x="6386148" y="4436437"/>
              <a:ext cx="62546" cy="62546"/>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40"/>
            <p:cNvSpPr/>
            <p:nvPr/>
          </p:nvSpPr>
          <p:spPr>
            <a:xfrm>
              <a:off x="6337521"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40"/>
            <p:cNvSpPr/>
            <p:nvPr/>
          </p:nvSpPr>
          <p:spPr>
            <a:xfrm>
              <a:off x="6281950"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40"/>
            <p:cNvSpPr/>
            <p:nvPr/>
          </p:nvSpPr>
          <p:spPr>
            <a:xfrm>
              <a:off x="6219430" y="4436437"/>
              <a:ext cx="62546" cy="62546"/>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40"/>
            <p:cNvSpPr/>
            <p:nvPr/>
          </p:nvSpPr>
          <p:spPr>
            <a:xfrm>
              <a:off x="6552862" y="4387810"/>
              <a:ext cx="62552" cy="48649"/>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40"/>
            <p:cNvSpPr/>
            <p:nvPr/>
          </p:nvSpPr>
          <p:spPr>
            <a:xfrm>
              <a:off x="6504240"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40"/>
            <p:cNvSpPr/>
            <p:nvPr/>
          </p:nvSpPr>
          <p:spPr>
            <a:xfrm>
              <a:off x="6448669" y="4387810"/>
              <a:ext cx="55595" cy="48649"/>
            </a:xfrm>
            <a:custGeom>
              <a:rect b="b" l="l" r="r" t="t"/>
              <a:pathLst>
                <a:path extrusionOk="0" h="9525" w="10885">
                  <a:moveTo>
                    <a:pt x="0" y="1"/>
                  </a:moveTo>
                  <a:lnTo>
                    <a:pt x="0" y="9525"/>
                  </a:lnTo>
                  <a:lnTo>
                    <a:pt x="10885" y="952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40"/>
            <p:cNvSpPr/>
            <p:nvPr/>
          </p:nvSpPr>
          <p:spPr>
            <a:xfrm>
              <a:off x="6386148" y="4387810"/>
              <a:ext cx="62546" cy="48649"/>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40"/>
            <p:cNvSpPr/>
            <p:nvPr/>
          </p:nvSpPr>
          <p:spPr>
            <a:xfrm>
              <a:off x="6337521"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40"/>
            <p:cNvSpPr/>
            <p:nvPr/>
          </p:nvSpPr>
          <p:spPr>
            <a:xfrm>
              <a:off x="6281950" y="4387810"/>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40"/>
            <p:cNvSpPr/>
            <p:nvPr/>
          </p:nvSpPr>
          <p:spPr>
            <a:xfrm>
              <a:off x="6219430" y="4387810"/>
              <a:ext cx="62546" cy="48649"/>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40"/>
            <p:cNvSpPr/>
            <p:nvPr/>
          </p:nvSpPr>
          <p:spPr>
            <a:xfrm>
              <a:off x="6163859" y="4387810"/>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40"/>
            <p:cNvSpPr/>
            <p:nvPr/>
          </p:nvSpPr>
          <p:spPr>
            <a:xfrm>
              <a:off x="6163859" y="4450330"/>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40"/>
            <p:cNvSpPr/>
            <p:nvPr/>
          </p:nvSpPr>
          <p:spPr>
            <a:xfrm>
              <a:off x="6163859"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40"/>
            <p:cNvSpPr/>
            <p:nvPr/>
          </p:nvSpPr>
          <p:spPr>
            <a:xfrm>
              <a:off x="6163859" y="4554534"/>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40"/>
            <p:cNvSpPr/>
            <p:nvPr/>
          </p:nvSpPr>
          <p:spPr>
            <a:xfrm>
              <a:off x="6163859" y="4610106"/>
              <a:ext cx="55595" cy="55595"/>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40"/>
            <p:cNvSpPr/>
            <p:nvPr/>
          </p:nvSpPr>
          <p:spPr>
            <a:xfrm>
              <a:off x="6163859"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40"/>
            <p:cNvSpPr/>
            <p:nvPr/>
          </p:nvSpPr>
          <p:spPr>
            <a:xfrm>
              <a:off x="6163859" y="4721253"/>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40"/>
            <p:cNvSpPr/>
            <p:nvPr/>
          </p:nvSpPr>
          <p:spPr>
            <a:xfrm>
              <a:off x="6163859" y="4776825"/>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40"/>
            <p:cNvSpPr/>
            <p:nvPr/>
          </p:nvSpPr>
          <p:spPr>
            <a:xfrm>
              <a:off x="6552862" y="4325295"/>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40"/>
            <p:cNvSpPr/>
            <p:nvPr/>
          </p:nvSpPr>
          <p:spPr>
            <a:xfrm>
              <a:off x="6504240"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40"/>
            <p:cNvSpPr/>
            <p:nvPr/>
          </p:nvSpPr>
          <p:spPr>
            <a:xfrm>
              <a:off x="6448669"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40"/>
            <p:cNvSpPr/>
            <p:nvPr/>
          </p:nvSpPr>
          <p:spPr>
            <a:xfrm>
              <a:off x="6386148" y="4325295"/>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40"/>
            <p:cNvSpPr/>
            <p:nvPr/>
          </p:nvSpPr>
          <p:spPr>
            <a:xfrm>
              <a:off x="6337521"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40"/>
            <p:cNvSpPr/>
            <p:nvPr/>
          </p:nvSpPr>
          <p:spPr>
            <a:xfrm>
              <a:off x="6281950"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40"/>
            <p:cNvSpPr/>
            <p:nvPr/>
          </p:nvSpPr>
          <p:spPr>
            <a:xfrm>
              <a:off x="6219430" y="4325295"/>
              <a:ext cx="62546" cy="62541"/>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3" name="Shape 733"/>
        <p:cNvGrpSpPr/>
        <p:nvPr/>
      </p:nvGrpSpPr>
      <p:grpSpPr>
        <a:xfrm>
          <a:off x="0" y="0"/>
          <a:ext cx="0" cy="0"/>
          <a:chOff x="0" y="0"/>
          <a:chExt cx="0" cy="0"/>
        </a:xfrm>
      </p:grpSpPr>
      <p:sp>
        <p:nvSpPr>
          <p:cNvPr id="734" name="Google Shape;734;p5"/>
          <p:cNvSpPr txBox="1"/>
          <p:nvPr>
            <p:ph idx="1" type="subTitle"/>
          </p:nvPr>
        </p:nvSpPr>
        <p:spPr>
          <a:xfrm>
            <a:off x="1524000" y="3286279"/>
            <a:ext cx="2743200" cy="274200"/>
          </a:xfrm>
          <a:prstGeom prst="rect">
            <a:avLst/>
          </a:prstGeom>
        </p:spPr>
        <p:txBody>
          <a:bodyPr anchorCtr="0" anchor="ctr" bIns="0" lIns="0" spcFirstLastPara="1" rIns="0" wrap="square" tIns="0">
            <a:noAutofit/>
          </a:bodyPr>
          <a:lstStyle>
            <a:lvl1pPr lvl="0" rtl="0" algn="ctr">
              <a:spcBef>
                <a:spcPts val="0"/>
              </a:spcBef>
              <a:spcAft>
                <a:spcPts val="0"/>
              </a:spcAft>
              <a:buClr>
                <a:schemeClr val="accent1"/>
              </a:buClr>
              <a:buSzPts val="2400"/>
              <a:buFont typeface="Lato Black"/>
              <a:buNone/>
              <a:defRPr sz="1600">
                <a:solidFill>
                  <a:schemeClr val="accent1"/>
                </a:solidFill>
                <a:latin typeface="Orbitron ExtraBold"/>
                <a:ea typeface="Orbitron ExtraBold"/>
                <a:cs typeface="Orbitron ExtraBold"/>
                <a:sym typeface="Orbitron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35" name="Google Shape;735;p5"/>
          <p:cNvSpPr txBox="1"/>
          <p:nvPr>
            <p:ph idx="2" type="subTitle"/>
          </p:nvPr>
        </p:nvSpPr>
        <p:spPr>
          <a:xfrm>
            <a:off x="1524000" y="3642360"/>
            <a:ext cx="2743200" cy="831900"/>
          </a:xfrm>
          <a:prstGeom prst="rect">
            <a:avLst/>
          </a:prstGeom>
        </p:spPr>
        <p:txBody>
          <a:bodyPr anchorCtr="0" anchor="t" bIns="0" lIns="0" spcFirstLastPara="1" rIns="0" wrap="square" tIns="0">
            <a:noAutofit/>
          </a:bodyPr>
          <a:lstStyle>
            <a:lvl1pPr lvl="0" rtl="0" algn="ctr">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p:txBody>
      </p:sp>
      <p:sp>
        <p:nvSpPr>
          <p:cNvPr id="736" name="Google Shape;736;p5"/>
          <p:cNvSpPr txBox="1"/>
          <p:nvPr>
            <p:ph idx="3" type="subTitle"/>
          </p:nvPr>
        </p:nvSpPr>
        <p:spPr>
          <a:xfrm>
            <a:off x="4876800" y="3286279"/>
            <a:ext cx="2743200" cy="274200"/>
          </a:xfrm>
          <a:prstGeom prst="rect">
            <a:avLst/>
          </a:prstGeom>
        </p:spPr>
        <p:txBody>
          <a:bodyPr anchorCtr="0" anchor="ctr" bIns="0" lIns="0" spcFirstLastPara="1" rIns="0" wrap="square" tIns="0">
            <a:noAutofit/>
          </a:bodyPr>
          <a:lstStyle>
            <a:lvl1pPr lvl="0" rtl="0" algn="ctr">
              <a:spcBef>
                <a:spcPts val="0"/>
              </a:spcBef>
              <a:spcAft>
                <a:spcPts val="0"/>
              </a:spcAft>
              <a:buClr>
                <a:schemeClr val="accent1"/>
              </a:buClr>
              <a:buSzPts val="2400"/>
              <a:buFont typeface="Lato Black"/>
              <a:buNone/>
              <a:defRPr sz="1600">
                <a:solidFill>
                  <a:schemeClr val="accent1"/>
                </a:solidFill>
                <a:latin typeface="Orbitron ExtraBold"/>
                <a:ea typeface="Orbitron ExtraBold"/>
                <a:cs typeface="Orbitron ExtraBold"/>
                <a:sym typeface="Orbitron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37" name="Google Shape;737;p5"/>
          <p:cNvSpPr txBox="1"/>
          <p:nvPr>
            <p:ph idx="4" type="subTitle"/>
          </p:nvPr>
        </p:nvSpPr>
        <p:spPr>
          <a:xfrm>
            <a:off x="4876800" y="3642360"/>
            <a:ext cx="2743200" cy="831900"/>
          </a:xfrm>
          <a:prstGeom prst="rect">
            <a:avLst/>
          </a:prstGeom>
        </p:spPr>
        <p:txBody>
          <a:bodyPr anchorCtr="0" anchor="t" bIns="0" lIns="0" spcFirstLastPara="1" rIns="0" wrap="square" tIns="0">
            <a:noAutofit/>
          </a:bodyPr>
          <a:lstStyle>
            <a:lvl1pPr lvl="0" rtl="0" algn="ctr">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p:txBody>
      </p:sp>
      <p:sp>
        <p:nvSpPr>
          <p:cNvPr id="738" name="Google Shape;738;p5"/>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ONE_COLUMN_TEXT_2">
    <p:bg>
      <p:bgPr>
        <a:solidFill>
          <a:schemeClr val="accent6"/>
        </a:solidFill>
      </p:bgPr>
    </p:bg>
    <p:spTree>
      <p:nvGrpSpPr>
        <p:cNvPr id="9429" name="Shape 9429"/>
        <p:cNvGrpSpPr/>
        <p:nvPr/>
      </p:nvGrpSpPr>
      <p:grpSpPr>
        <a:xfrm>
          <a:off x="0" y="0"/>
          <a:ext cx="0" cy="0"/>
          <a:chOff x="0" y="0"/>
          <a:chExt cx="0" cy="0"/>
        </a:xfrm>
      </p:grpSpPr>
      <p:sp>
        <p:nvSpPr>
          <p:cNvPr id="9430" name="Google Shape;9430;p41"/>
          <p:cNvSpPr txBox="1"/>
          <p:nvPr>
            <p:ph idx="1" type="body"/>
          </p:nvPr>
        </p:nvSpPr>
        <p:spPr>
          <a:xfrm>
            <a:off x="2438550" y="1595750"/>
            <a:ext cx="4266900" cy="14427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Clr>
                <a:srgbClr val="FFFFFF"/>
              </a:buClr>
              <a:buSzPts val="1600"/>
              <a:buChar char="●"/>
              <a:defRPr sz="1600">
                <a:solidFill>
                  <a:schemeClr val="accent6"/>
                </a:solidFill>
              </a:defRPr>
            </a:lvl1pPr>
            <a:lvl2pPr indent="-330200" lvl="1" marL="914400" rtl="0" algn="ctr">
              <a:spcBef>
                <a:spcPts val="1600"/>
              </a:spcBef>
              <a:spcAft>
                <a:spcPts val="0"/>
              </a:spcAft>
              <a:buClr>
                <a:srgbClr val="FFFFFF"/>
              </a:buClr>
              <a:buSzPts val="1600"/>
              <a:buChar char="○"/>
              <a:defRPr sz="1600">
                <a:solidFill>
                  <a:srgbClr val="FFFFFF"/>
                </a:solidFill>
              </a:defRPr>
            </a:lvl2pPr>
            <a:lvl3pPr indent="-330200" lvl="2" marL="1371600" rtl="0" algn="ctr">
              <a:spcBef>
                <a:spcPts val="1600"/>
              </a:spcBef>
              <a:spcAft>
                <a:spcPts val="0"/>
              </a:spcAft>
              <a:buClr>
                <a:srgbClr val="FFFFFF"/>
              </a:buClr>
              <a:buSzPts val="1600"/>
              <a:buChar char="■"/>
              <a:defRPr sz="1600">
                <a:solidFill>
                  <a:srgbClr val="FFFFFF"/>
                </a:solidFill>
              </a:defRPr>
            </a:lvl3pPr>
            <a:lvl4pPr indent="-330200" lvl="3" marL="1828800" rtl="0" algn="ctr">
              <a:spcBef>
                <a:spcPts val="1600"/>
              </a:spcBef>
              <a:spcAft>
                <a:spcPts val="0"/>
              </a:spcAft>
              <a:buClr>
                <a:srgbClr val="FFFFFF"/>
              </a:buClr>
              <a:buSzPts val="1600"/>
              <a:buChar char="●"/>
              <a:defRPr sz="1600">
                <a:solidFill>
                  <a:srgbClr val="FFFFFF"/>
                </a:solidFill>
              </a:defRPr>
            </a:lvl4pPr>
            <a:lvl5pPr indent="-330200" lvl="4" marL="2286000" rtl="0" algn="ctr">
              <a:spcBef>
                <a:spcPts val="1600"/>
              </a:spcBef>
              <a:spcAft>
                <a:spcPts val="0"/>
              </a:spcAft>
              <a:buClr>
                <a:srgbClr val="FFFFFF"/>
              </a:buClr>
              <a:buSzPts val="1600"/>
              <a:buChar char="○"/>
              <a:defRPr sz="1600">
                <a:solidFill>
                  <a:srgbClr val="FFFFFF"/>
                </a:solidFill>
              </a:defRPr>
            </a:lvl5pPr>
            <a:lvl6pPr indent="-330200" lvl="5" marL="2743200" rtl="0" algn="ctr">
              <a:spcBef>
                <a:spcPts val="1600"/>
              </a:spcBef>
              <a:spcAft>
                <a:spcPts val="0"/>
              </a:spcAft>
              <a:buClr>
                <a:srgbClr val="FFFFFF"/>
              </a:buClr>
              <a:buSzPts val="1600"/>
              <a:buChar char="■"/>
              <a:defRPr sz="1600">
                <a:solidFill>
                  <a:srgbClr val="FFFFFF"/>
                </a:solidFill>
              </a:defRPr>
            </a:lvl6pPr>
            <a:lvl7pPr indent="-330200" lvl="6" marL="3200400" rtl="0" algn="ctr">
              <a:spcBef>
                <a:spcPts val="1600"/>
              </a:spcBef>
              <a:spcAft>
                <a:spcPts val="0"/>
              </a:spcAft>
              <a:buClr>
                <a:srgbClr val="FFFFFF"/>
              </a:buClr>
              <a:buSzPts val="1600"/>
              <a:buChar char="●"/>
              <a:defRPr sz="1600">
                <a:solidFill>
                  <a:srgbClr val="FFFFFF"/>
                </a:solidFill>
              </a:defRPr>
            </a:lvl7pPr>
            <a:lvl8pPr indent="-330200" lvl="7" marL="3657600" rtl="0" algn="ctr">
              <a:spcBef>
                <a:spcPts val="1600"/>
              </a:spcBef>
              <a:spcAft>
                <a:spcPts val="0"/>
              </a:spcAft>
              <a:buClr>
                <a:srgbClr val="FFFFFF"/>
              </a:buClr>
              <a:buSzPts val="1600"/>
              <a:buChar char="○"/>
              <a:defRPr sz="1600">
                <a:solidFill>
                  <a:srgbClr val="FFFFFF"/>
                </a:solidFill>
              </a:defRPr>
            </a:lvl8pPr>
            <a:lvl9pPr indent="-330200" lvl="8" marL="4114800" rtl="0" algn="ctr">
              <a:spcBef>
                <a:spcPts val="1600"/>
              </a:spcBef>
              <a:spcAft>
                <a:spcPts val="1600"/>
              </a:spcAft>
              <a:buClr>
                <a:srgbClr val="FFFFFF"/>
              </a:buClr>
              <a:buSzPts val="1600"/>
              <a:buChar char="■"/>
              <a:defRPr sz="1600">
                <a:solidFill>
                  <a:srgbClr val="FFFFFF"/>
                </a:solidFill>
              </a:defRPr>
            </a:lvl9pPr>
          </a:lstStyle>
          <a:p/>
        </p:txBody>
      </p:sp>
      <p:sp>
        <p:nvSpPr>
          <p:cNvPr id="9431" name="Google Shape;9431;p41"/>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9432" name="Google Shape;9432;p41"/>
          <p:cNvGrpSpPr/>
          <p:nvPr/>
        </p:nvGrpSpPr>
        <p:grpSpPr>
          <a:xfrm flipH="1">
            <a:off x="229866" y="3976383"/>
            <a:ext cx="1096772" cy="1164857"/>
            <a:chOff x="7230575" y="3501811"/>
            <a:chExt cx="1540410" cy="1636035"/>
          </a:xfrm>
        </p:grpSpPr>
        <p:grpSp>
          <p:nvGrpSpPr>
            <p:cNvPr id="9433" name="Google Shape;9433;p41"/>
            <p:cNvGrpSpPr/>
            <p:nvPr/>
          </p:nvGrpSpPr>
          <p:grpSpPr>
            <a:xfrm>
              <a:off x="7655512" y="4362305"/>
              <a:ext cx="775528" cy="775540"/>
              <a:chOff x="7655512" y="4362305"/>
              <a:chExt cx="775528" cy="775540"/>
            </a:xfrm>
          </p:grpSpPr>
          <p:sp>
            <p:nvSpPr>
              <p:cNvPr id="9434" name="Google Shape;9434;p41"/>
              <p:cNvSpPr/>
              <p:nvPr/>
            </p:nvSpPr>
            <p:spPr>
              <a:xfrm flipH="1">
                <a:off x="7825485" y="5042204"/>
                <a:ext cx="95633" cy="95641"/>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41"/>
              <p:cNvSpPr/>
              <p:nvPr/>
            </p:nvSpPr>
            <p:spPr>
              <a:xfrm flipH="1">
                <a:off x="7921094" y="5042204"/>
                <a:ext cx="74382" cy="95641"/>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41"/>
              <p:cNvSpPr/>
              <p:nvPr/>
            </p:nvSpPr>
            <p:spPr>
              <a:xfrm flipH="1">
                <a:off x="7995449" y="5042204"/>
                <a:ext cx="85020" cy="95641"/>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41"/>
              <p:cNvSpPr/>
              <p:nvPr/>
            </p:nvSpPr>
            <p:spPr>
              <a:xfrm flipH="1">
                <a:off x="8080438" y="5042204"/>
                <a:ext cx="95649" cy="95641"/>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41"/>
              <p:cNvSpPr/>
              <p:nvPr/>
            </p:nvSpPr>
            <p:spPr>
              <a:xfrm flipH="1">
                <a:off x="7825485" y="4957212"/>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41"/>
              <p:cNvSpPr/>
              <p:nvPr/>
            </p:nvSpPr>
            <p:spPr>
              <a:xfrm flipH="1">
                <a:off x="7921094" y="4957212"/>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41"/>
              <p:cNvSpPr/>
              <p:nvPr/>
            </p:nvSpPr>
            <p:spPr>
              <a:xfrm flipH="1">
                <a:off x="7995449" y="4957212"/>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41"/>
              <p:cNvSpPr/>
              <p:nvPr/>
            </p:nvSpPr>
            <p:spPr>
              <a:xfrm flipH="1">
                <a:off x="8080438" y="4957212"/>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41"/>
              <p:cNvSpPr/>
              <p:nvPr/>
            </p:nvSpPr>
            <p:spPr>
              <a:xfrm flipH="1">
                <a:off x="7825485" y="4872228"/>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41"/>
              <p:cNvSpPr/>
              <p:nvPr/>
            </p:nvSpPr>
            <p:spPr>
              <a:xfrm flipH="1">
                <a:off x="7921094" y="4872228"/>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41"/>
              <p:cNvSpPr/>
              <p:nvPr/>
            </p:nvSpPr>
            <p:spPr>
              <a:xfrm flipH="1">
                <a:off x="7995449" y="4872228"/>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41"/>
              <p:cNvSpPr/>
              <p:nvPr/>
            </p:nvSpPr>
            <p:spPr>
              <a:xfrm flipH="1">
                <a:off x="8080438" y="4872228"/>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41"/>
              <p:cNvSpPr/>
              <p:nvPr/>
            </p:nvSpPr>
            <p:spPr>
              <a:xfrm flipH="1">
                <a:off x="7825485" y="4787235"/>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41"/>
              <p:cNvSpPr/>
              <p:nvPr/>
            </p:nvSpPr>
            <p:spPr>
              <a:xfrm flipH="1">
                <a:off x="7921094" y="4787235"/>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41"/>
              <p:cNvSpPr/>
              <p:nvPr/>
            </p:nvSpPr>
            <p:spPr>
              <a:xfrm flipH="1">
                <a:off x="7995449" y="478723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41"/>
              <p:cNvSpPr/>
              <p:nvPr/>
            </p:nvSpPr>
            <p:spPr>
              <a:xfrm flipH="1">
                <a:off x="8080438" y="4787235"/>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41"/>
              <p:cNvSpPr/>
              <p:nvPr/>
            </p:nvSpPr>
            <p:spPr>
              <a:xfrm flipH="1">
                <a:off x="7825485" y="4702251"/>
                <a:ext cx="95633" cy="85012"/>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41"/>
              <p:cNvSpPr/>
              <p:nvPr/>
            </p:nvSpPr>
            <p:spPr>
              <a:xfrm flipH="1">
                <a:off x="7921094" y="4702251"/>
                <a:ext cx="74382" cy="85012"/>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41"/>
              <p:cNvSpPr/>
              <p:nvPr/>
            </p:nvSpPr>
            <p:spPr>
              <a:xfrm flipH="1">
                <a:off x="7995449" y="4702251"/>
                <a:ext cx="85020" cy="85012"/>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41"/>
              <p:cNvSpPr/>
              <p:nvPr/>
            </p:nvSpPr>
            <p:spPr>
              <a:xfrm flipH="1">
                <a:off x="8080438" y="4702251"/>
                <a:ext cx="95649" cy="85012"/>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41"/>
              <p:cNvSpPr/>
              <p:nvPr/>
            </p:nvSpPr>
            <p:spPr>
              <a:xfrm flipH="1">
                <a:off x="7655512"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41"/>
              <p:cNvSpPr/>
              <p:nvPr/>
            </p:nvSpPr>
            <p:spPr>
              <a:xfrm flipH="1">
                <a:off x="7740496"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41"/>
              <p:cNvSpPr/>
              <p:nvPr/>
            </p:nvSpPr>
            <p:spPr>
              <a:xfrm flipH="1">
                <a:off x="7825485" y="4617267"/>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41"/>
              <p:cNvSpPr/>
              <p:nvPr/>
            </p:nvSpPr>
            <p:spPr>
              <a:xfrm flipH="1">
                <a:off x="7921094" y="4617267"/>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41"/>
              <p:cNvSpPr/>
              <p:nvPr/>
            </p:nvSpPr>
            <p:spPr>
              <a:xfrm flipH="1">
                <a:off x="7995449"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41"/>
              <p:cNvSpPr/>
              <p:nvPr/>
            </p:nvSpPr>
            <p:spPr>
              <a:xfrm flipH="1">
                <a:off x="8080438" y="4617267"/>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41"/>
              <p:cNvSpPr/>
              <p:nvPr/>
            </p:nvSpPr>
            <p:spPr>
              <a:xfrm flipH="1">
                <a:off x="8176054" y="4617267"/>
                <a:ext cx="74390" cy="85012"/>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41"/>
              <p:cNvSpPr/>
              <p:nvPr/>
            </p:nvSpPr>
            <p:spPr>
              <a:xfrm flipH="1">
                <a:off x="8250417"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41"/>
              <p:cNvSpPr/>
              <p:nvPr/>
            </p:nvSpPr>
            <p:spPr>
              <a:xfrm flipH="1">
                <a:off x="8335399" y="4617267"/>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41"/>
              <p:cNvSpPr/>
              <p:nvPr/>
            </p:nvSpPr>
            <p:spPr>
              <a:xfrm flipH="1">
                <a:off x="7655512" y="4532274"/>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41"/>
              <p:cNvSpPr/>
              <p:nvPr/>
            </p:nvSpPr>
            <p:spPr>
              <a:xfrm flipH="1">
                <a:off x="7995449" y="4532274"/>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41"/>
              <p:cNvSpPr/>
              <p:nvPr/>
            </p:nvSpPr>
            <p:spPr>
              <a:xfrm flipH="1">
                <a:off x="8335399" y="4532274"/>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41"/>
              <p:cNvSpPr/>
              <p:nvPr/>
            </p:nvSpPr>
            <p:spPr>
              <a:xfrm flipH="1">
                <a:off x="7655512" y="4447290"/>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41"/>
              <p:cNvSpPr/>
              <p:nvPr/>
            </p:nvSpPr>
            <p:spPr>
              <a:xfrm flipH="1">
                <a:off x="7995449" y="4447290"/>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41"/>
              <p:cNvSpPr/>
              <p:nvPr/>
            </p:nvSpPr>
            <p:spPr>
              <a:xfrm flipH="1">
                <a:off x="8335399" y="4447290"/>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41"/>
              <p:cNvSpPr/>
              <p:nvPr/>
            </p:nvSpPr>
            <p:spPr>
              <a:xfrm flipH="1">
                <a:off x="7655512" y="4362305"/>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41"/>
              <p:cNvSpPr/>
              <p:nvPr/>
            </p:nvSpPr>
            <p:spPr>
              <a:xfrm flipH="1">
                <a:off x="7995449" y="436230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41"/>
              <p:cNvSpPr/>
              <p:nvPr/>
            </p:nvSpPr>
            <p:spPr>
              <a:xfrm flipH="1">
                <a:off x="8335399" y="4362305"/>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2" name="Google Shape;9472;p41"/>
            <p:cNvSpPr/>
            <p:nvPr/>
          </p:nvSpPr>
          <p:spPr>
            <a:xfrm flipH="1">
              <a:off x="7315559" y="3767391"/>
              <a:ext cx="85020" cy="85020"/>
            </a:xfrm>
            <a:custGeom>
              <a:rect b="b" l="l" r="r" t="t"/>
              <a:pathLst>
                <a:path extrusionOk="0" h="10886" w="10886">
                  <a:moveTo>
                    <a:pt x="1" y="1"/>
                  </a:moveTo>
                  <a:lnTo>
                    <a:pt x="1"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41"/>
            <p:cNvSpPr/>
            <p:nvPr/>
          </p:nvSpPr>
          <p:spPr>
            <a:xfrm flipH="1">
              <a:off x="7655512" y="3767391"/>
              <a:ext cx="85012" cy="8502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41"/>
            <p:cNvSpPr/>
            <p:nvPr/>
          </p:nvSpPr>
          <p:spPr>
            <a:xfrm flipH="1">
              <a:off x="8080438" y="3671779"/>
              <a:ext cx="95649" cy="95641"/>
            </a:xfrm>
            <a:custGeom>
              <a:rect b="b" l="l" r="r" t="t"/>
              <a:pathLst>
                <a:path extrusionOk="0" h="12246" w="12247">
                  <a:moveTo>
                    <a:pt x="1" y="1"/>
                  </a:moveTo>
                  <a:lnTo>
                    <a:pt x="1" y="12246"/>
                  </a:lnTo>
                  <a:lnTo>
                    <a:pt x="12247" y="12246"/>
                  </a:lnTo>
                  <a:lnTo>
                    <a:pt x="122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41"/>
            <p:cNvSpPr/>
            <p:nvPr/>
          </p:nvSpPr>
          <p:spPr>
            <a:xfrm flipH="1">
              <a:off x="8685973" y="3597414"/>
              <a:ext cx="85012" cy="95641"/>
            </a:xfrm>
            <a:custGeom>
              <a:rect b="b" l="l" r="r" t="t"/>
              <a:pathLst>
                <a:path extrusionOk="0" h="12246" w="10885">
                  <a:moveTo>
                    <a:pt x="0" y="1"/>
                  </a:moveTo>
                  <a:lnTo>
                    <a:pt x="0" y="12245"/>
                  </a:lnTo>
                  <a:lnTo>
                    <a:pt x="10884" y="1224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41"/>
            <p:cNvSpPr/>
            <p:nvPr/>
          </p:nvSpPr>
          <p:spPr>
            <a:xfrm flipH="1">
              <a:off x="8685973" y="3767391"/>
              <a:ext cx="85012" cy="85020"/>
            </a:xfrm>
            <a:custGeom>
              <a:rect b="b" l="l" r="r" t="t"/>
              <a:pathLst>
                <a:path extrusionOk="0" h="10886" w="10885">
                  <a:moveTo>
                    <a:pt x="0" y="1"/>
                  </a:moveTo>
                  <a:lnTo>
                    <a:pt x="0" y="10885"/>
                  </a:lnTo>
                  <a:lnTo>
                    <a:pt x="10884" y="1088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41"/>
            <p:cNvSpPr/>
            <p:nvPr/>
          </p:nvSpPr>
          <p:spPr>
            <a:xfrm flipH="1">
              <a:off x="8176054" y="3501811"/>
              <a:ext cx="74390" cy="95633"/>
            </a:xfrm>
            <a:custGeom>
              <a:rect b="b" l="l" r="r" t="t"/>
              <a:pathLst>
                <a:path extrusionOk="0" h="12245" w="9525">
                  <a:moveTo>
                    <a:pt x="1" y="0"/>
                  </a:moveTo>
                  <a:lnTo>
                    <a:pt x="1" y="12245"/>
                  </a:lnTo>
                  <a:lnTo>
                    <a:pt x="9525" y="12245"/>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41"/>
            <p:cNvSpPr/>
            <p:nvPr/>
          </p:nvSpPr>
          <p:spPr>
            <a:xfrm flipH="1">
              <a:off x="8250417" y="3501811"/>
              <a:ext cx="85012" cy="95633"/>
            </a:xfrm>
            <a:custGeom>
              <a:rect b="b" l="l" r="r" t="t"/>
              <a:pathLst>
                <a:path extrusionOk="0" h="12245" w="10885">
                  <a:moveTo>
                    <a:pt x="0" y="0"/>
                  </a:moveTo>
                  <a:lnTo>
                    <a:pt x="0" y="12245"/>
                  </a:lnTo>
                  <a:lnTo>
                    <a:pt x="10885" y="12245"/>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9" name="Google Shape;9479;p41"/>
            <p:cNvGrpSpPr/>
            <p:nvPr/>
          </p:nvGrpSpPr>
          <p:grpSpPr>
            <a:xfrm>
              <a:off x="7230575" y="3501811"/>
              <a:ext cx="1540410" cy="860514"/>
              <a:chOff x="7230575" y="3501811"/>
              <a:chExt cx="1540410" cy="860514"/>
            </a:xfrm>
          </p:grpSpPr>
          <p:sp>
            <p:nvSpPr>
              <p:cNvPr id="9480" name="Google Shape;9480;p41"/>
              <p:cNvSpPr/>
              <p:nvPr/>
            </p:nvSpPr>
            <p:spPr>
              <a:xfrm flipH="1">
                <a:off x="731555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41"/>
              <p:cNvSpPr/>
              <p:nvPr/>
            </p:nvSpPr>
            <p:spPr>
              <a:xfrm flipH="1">
                <a:off x="7400551"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41"/>
              <p:cNvSpPr/>
              <p:nvPr/>
            </p:nvSpPr>
            <p:spPr>
              <a:xfrm flipH="1">
                <a:off x="7485535" y="4277321"/>
                <a:ext cx="85012" cy="85004"/>
              </a:xfrm>
              <a:custGeom>
                <a:rect b="b" l="l" r="r" t="t"/>
                <a:pathLst>
                  <a:path extrusionOk="0" h="10884" w="10885">
                    <a:moveTo>
                      <a:pt x="0" y="0"/>
                    </a:moveTo>
                    <a:lnTo>
                      <a:pt x="0" y="10884"/>
                    </a:lnTo>
                    <a:lnTo>
                      <a:pt x="10884" y="1088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41"/>
              <p:cNvSpPr/>
              <p:nvPr/>
            </p:nvSpPr>
            <p:spPr>
              <a:xfrm flipH="1">
                <a:off x="7570520"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41"/>
              <p:cNvSpPr/>
              <p:nvPr/>
            </p:nvSpPr>
            <p:spPr>
              <a:xfrm flipH="1">
                <a:off x="7655512"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41"/>
              <p:cNvSpPr/>
              <p:nvPr/>
            </p:nvSpPr>
            <p:spPr>
              <a:xfrm flipH="1">
                <a:off x="7740496"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41"/>
              <p:cNvSpPr/>
              <p:nvPr/>
            </p:nvSpPr>
            <p:spPr>
              <a:xfrm flipH="1">
                <a:off x="7825485" y="4277321"/>
                <a:ext cx="95633" cy="85004"/>
              </a:xfrm>
              <a:custGeom>
                <a:rect b="b" l="l" r="r" t="t"/>
                <a:pathLst>
                  <a:path extrusionOk="0" h="10884" w="12245">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41"/>
              <p:cNvSpPr/>
              <p:nvPr/>
            </p:nvSpPr>
            <p:spPr>
              <a:xfrm flipH="1">
                <a:off x="7921094" y="4277321"/>
                <a:ext cx="74382" cy="85004"/>
              </a:xfrm>
              <a:custGeom>
                <a:rect b="b" l="l" r="r" t="t"/>
                <a:pathLst>
                  <a:path extrusionOk="0" h="10884" w="9524">
                    <a:moveTo>
                      <a:pt x="0" y="0"/>
                    </a:moveTo>
                    <a:lnTo>
                      <a:pt x="0" y="10884"/>
                    </a:lnTo>
                    <a:lnTo>
                      <a:pt x="9523" y="1088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41"/>
              <p:cNvSpPr/>
              <p:nvPr/>
            </p:nvSpPr>
            <p:spPr>
              <a:xfrm flipH="1">
                <a:off x="799544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41"/>
              <p:cNvSpPr/>
              <p:nvPr/>
            </p:nvSpPr>
            <p:spPr>
              <a:xfrm flipH="1">
                <a:off x="8080438" y="4277321"/>
                <a:ext cx="95649" cy="85004"/>
              </a:xfrm>
              <a:custGeom>
                <a:rect b="b" l="l" r="r" t="t"/>
                <a:pathLst>
                  <a:path extrusionOk="0" h="10884" w="12247">
                    <a:moveTo>
                      <a:pt x="1" y="0"/>
                    </a:moveTo>
                    <a:lnTo>
                      <a:pt x="1" y="10884"/>
                    </a:lnTo>
                    <a:lnTo>
                      <a:pt x="12247" y="1088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41"/>
              <p:cNvSpPr/>
              <p:nvPr/>
            </p:nvSpPr>
            <p:spPr>
              <a:xfrm flipH="1">
                <a:off x="8176054"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41"/>
              <p:cNvSpPr/>
              <p:nvPr/>
            </p:nvSpPr>
            <p:spPr>
              <a:xfrm flipH="1">
                <a:off x="825041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41"/>
              <p:cNvSpPr/>
              <p:nvPr/>
            </p:nvSpPr>
            <p:spPr>
              <a:xfrm flipH="1">
                <a:off x="8335399" y="4277321"/>
                <a:ext cx="95641" cy="85004"/>
              </a:xfrm>
              <a:custGeom>
                <a:rect b="b" l="l" r="r" t="t"/>
                <a:pathLst>
                  <a:path extrusionOk="0" h="10884" w="12246">
                    <a:moveTo>
                      <a:pt x="1" y="0"/>
                    </a:moveTo>
                    <a:lnTo>
                      <a:pt x="1"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41"/>
              <p:cNvSpPr/>
              <p:nvPr/>
            </p:nvSpPr>
            <p:spPr>
              <a:xfrm flipH="1">
                <a:off x="8431015"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41"/>
              <p:cNvSpPr/>
              <p:nvPr/>
            </p:nvSpPr>
            <p:spPr>
              <a:xfrm flipH="1">
                <a:off x="850537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41"/>
              <p:cNvSpPr/>
              <p:nvPr/>
            </p:nvSpPr>
            <p:spPr>
              <a:xfrm flipH="1">
                <a:off x="8590359" y="4277321"/>
                <a:ext cx="95641" cy="85004"/>
              </a:xfrm>
              <a:custGeom>
                <a:rect b="b" l="l" r="r" t="t"/>
                <a:pathLst>
                  <a:path extrusionOk="0" h="10884" w="12246">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41"/>
              <p:cNvSpPr/>
              <p:nvPr/>
            </p:nvSpPr>
            <p:spPr>
              <a:xfrm flipH="1">
                <a:off x="731555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41"/>
              <p:cNvSpPr/>
              <p:nvPr/>
            </p:nvSpPr>
            <p:spPr>
              <a:xfrm flipH="1">
                <a:off x="7400551"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41"/>
              <p:cNvSpPr/>
              <p:nvPr/>
            </p:nvSpPr>
            <p:spPr>
              <a:xfrm flipH="1">
                <a:off x="7485535" y="4181710"/>
                <a:ext cx="85012" cy="95641"/>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41"/>
              <p:cNvSpPr/>
              <p:nvPr/>
            </p:nvSpPr>
            <p:spPr>
              <a:xfrm flipH="1">
                <a:off x="7570520"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41"/>
              <p:cNvSpPr/>
              <p:nvPr/>
            </p:nvSpPr>
            <p:spPr>
              <a:xfrm flipH="1">
                <a:off x="7655512"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41"/>
              <p:cNvSpPr/>
              <p:nvPr/>
            </p:nvSpPr>
            <p:spPr>
              <a:xfrm flipH="1">
                <a:off x="7740496"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41"/>
              <p:cNvSpPr/>
              <p:nvPr/>
            </p:nvSpPr>
            <p:spPr>
              <a:xfrm flipH="1">
                <a:off x="7825485" y="4181710"/>
                <a:ext cx="95633" cy="95641"/>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41"/>
              <p:cNvSpPr/>
              <p:nvPr/>
            </p:nvSpPr>
            <p:spPr>
              <a:xfrm flipH="1">
                <a:off x="7921094" y="4181710"/>
                <a:ext cx="74382" cy="95641"/>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41"/>
              <p:cNvSpPr/>
              <p:nvPr/>
            </p:nvSpPr>
            <p:spPr>
              <a:xfrm flipH="1">
                <a:off x="799544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41"/>
              <p:cNvSpPr/>
              <p:nvPr/>
            </p:nvSpPr>
            <p:spPr>
              <a:xfrm flipH="1">
                <a:off x="8080438" y="4181710"/>
                <a:ext cx="95649" cy="95641"/>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41"/>
              <p:cNvSpPr/>
              <p:nvPr/>
            </p:nvSpPr>
            <p:spPr>
              <a:xfrm flipH="1">
                <a:off x="8176054"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41"/>
              <p:cNvSpPr/>
              <p:nvPr/>
            </p:nvSpPr>
            <p:spPr>
              <a:xfrm flipH="1">
                <a:off x="825041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41"/>
              <p:cNvSpPr/>
              <p:nvPr/>
            </p:nvSpPr>
            <p:spPr>
              <a:xfrm flipH="1">
                <a:off x="8335399" y="4181710"/>
                <a:ext cx="95641" cy="95641"/>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41"/>
              <p:cNvSpPr/>
              <p:nvPr/>
            </p:nvSpPr>
            <p:spPr>
              <a:xfrm flipH="1">
                <a:off x="8431015"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41"/>
              <p:cNvSpPr/>
              <p:nvPr/>
            </p:nvSpPr>
            <p:spPr>
              <a:xfrm flipH="1">
                <a:off x="850537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41"/>
              <p:cNvSpPr/>
              <p:nvPr/>
            </p:nvSpPr>
            <p:spPr>
              <a:xfrm flipH="1">
                <a:off x="8590359" y="4181710"/>
                <a:ext cx="95641" cy="95641"/>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41"/>
              <p:cNvSpPr/>
              <p:nvPr/>
            </p:nvSpPr>
            <p:spPr>
              <a:xfrm flipH="1">
                <a:off x="731555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41"/>
              <p:cNvSpPr/>
              <p:nvPr/>
            </p:nvSpPr>
            <p:spPr>
              <a:xfrm flipH="1">
                <a:off x="7400551"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41"/>
              <p:cNvSpPr/>
              <p:nvPr/>
            </p:nvSpPr>
            <p:spPr>
              <a:xfrm flipH="1">
                <a:off x="7485535" y="4107344"/>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41"/>
              <p:cNvSpPr/>
              <p:nvPr/>
            </p:nvSpPr>
            <p:spPr>
              <a:xfrm flipH="1">
                <a:off x="7570520"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41"/>
              <p:cNvSpPr/>
              <p:nvPr/>
            </p:nvSpPr>
            <p:spPr>
              <a:xfrm flipH="1">
                <a:off x="7655512"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41"/>
              <p:cNvSpPr/>
              <p:nvPr/>
            </p:nvSpPr>
            <p:spPr>
              <a:xfrm flipH="1">
                <a:off x="7740496"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41"/>
              <p:cNvSpPr/>
              <p:nvPr/>
            </p:nvSpPr>
            <p:spPr>
              <a:xfrm flipH="1">
                <a:off x="7825485" y="4107344"/>
                <a:ext cx="95633" cy="74390"/>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41"/>
              <p:cNvSpPr/>
              <p:nvPr/>
            </p:nvSpPr>
            <p:spPr>
              <a:xfrm flipH="1">
                <a:off x="7921094" y="4107344"/>
                <a:ext cx="74382" cy="74390"/>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41"/>
              <p:cNvSpPr/>
              <p:nvPr/>
            </p:nvSpPr>
            <p:spPr>
              <a:xfrm flipH="1">
                <a:off x="799544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41"/>
              <p:cNvSpPr/>
              <p:nvPr/>
            </p:nvSpPr>
            <p:spPr>
              <a:xfrm flipH="1">
                <a:off x="8080438" y="4107344"/>
                <a:ext cx="95649" cy="74390"/>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41"/>
              <p:cNvSpPr/>
              <p:nvPr/>
            </p:nvSpPr>
            <p:spPr>
              <a:xfrm flipH="1">
                <a:off x="8176054"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41"/>
              <p:cNvSpPr/>
              <p:nvPr/>
            </p:nvSpPr>
            <p:spPr>
              <a:xfrm flipH="1">
                <a:off x="825041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41"/>
              <p:cNvSpPr/>
              <p:nvPr/>
            </p:nvSpPr>
            <p:spPr>
              <a:xfrm flipH="1">
                <a:off x="8335399" y="4107344"/>
                <a:ext cx="95641" cy="74390"/>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41"/>
              <p:cNvSpPr/>
              <p:nvPr/>
            </p:nvSpPr>
            <p:spPr>
              <a:xfrm flipH="1">
                <a:off x="8431015"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41"/>
              <p:cNvSpPr/>
              <p:nvPr/>
            </p:nvSpPr>
            <p:spPr>
              <a:xfrm flipH="1">
                <a:off x="850537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41"/>
              <p:cNvSpPr/>
              <p:nvPr/>
            </p:nvSpPr>
            <p:spPr>
              <a:xfrm flipH="1">
                <a:off x="8590359" y="4107344"/>
                <a:ext cx="95641" cy="74390"/>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41"/>
              <p:cNvSpPr/>
              <p:nvPr/>
            </p:nvSpPr>
            <p:spPr>
              <a:xfrm flipH="1">
                <a:off x="731555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41"/>
              <p:cNvSpPr/>
              <p:nvPr/>
            </p:nvSpPr>
            <p:spPr>
              <a:xfrm flipH="1">
                <a:off x="7400551"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41"/>
              <p:cNvSpPr/>
              <p:nvPr/>
            </p:nvSpPr>
            <p:spPr>
              <a:xfrm flipH="1">
                <a:off x="7485535"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41"/>
              <p:cNvSpPr/>
              <p:nvPr/>
            </p:nvSpPr>
            <p:spPr>
              <a:xfrm flipH="1">
                <a:off x="7570520"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41"/>
              <p:cNvSpPr/>
              <p:nvPr/>
            </p:nvSpPr>
            <p:spPr>
              <a:xfrm flipH="1">
                <a:off x="7655512"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41"/>
              <p:cNvSpPr/>
              <p:nvPr/>
            </p:nvSpPr>
            <p:spPr>
              <a:xfrm flipH="1">
                <a:off x="7740496"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41"/>
              <p:cNvSpPr/>
              <p:nvPr/>
            </p:nvSpPr>
            <p:spPr>
              <a:xfrm flipH="1">
                <a:off x="7825485" y="4022352"/>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41"/>
              <p:cNvSpPr/>
              <p:nvPr/>
            </p:nvSpPr>
            <p:spPr>
              <a:xfrm flipH="1">
                <a:off x="7921094" y="4022352"/>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41"/>
              <p:cNvSpPr/>
              <p:nvPr/>
            </p:nvSpPr>
            <p:spPr>
              <a:xfrm flipH="1">
                <a:off x="799544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41"/>
              <p:cNvSpPr/>
              <p:nvPr/>
            </p:nvSpPr>
            <p:spPr>
              <a:xfrm flipH="1">
                <a:off x="8080438" y="4022352"/>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41"/>
              <p:cNvSpPr/>
              <p:nvPr/>
            </p:nvSpPr>
            <p:spPr>
              <a:xfrm flipH="1">
                <a:off x="8176054"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41"/>
              <p:cNvSpPr/>
              <p:nvPr/>
            </p:nvSpPr>
            <p:spPr>
              <a:xfrm flipH="1">
                <a:off x="825041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41"/>
              <p:cNvSpPr/>
              <p:nvPr/>
            </p:nvSpPr>
            <p:spPr>
              <a:xfrm flipH="1">
                <a:off x="8335399" y="4022352"/>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41"/>
              <p:cNvSpPr/>
              <p:nvPr/>
            </p:nvSpPr>
            <p:spPr>
              <a:xfrm flipH="1">
                <a:off x="8431015"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41"/>
              <p:cNvSpPr/>
              <p:nvPr/>
            </p:nvSpPr>
            <p:spPr>
              <a:xfrm flipH="1">
                <a:off x="850537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41"/>
              <p:cNvSpPr/>
              <p:nvPr/>
            </p:nvSpPr>
            <p:spPr>
              <a:xfrm flipH="1">
                <a:off x="8590359" y="4022352"/>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41"/>
              <p:cNvSpPr/>
              <p:nvPr/>
            </p:nvSpPr>
            <p:spPr>
              <a:xfrm flipH="1">
                <a:off x="731555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41"/>
              <p:cNvSpPr/>
              <p:nvPr/>
            </p:nvSpPr>
            <p:spPr>
              <a:xfrm flipH="1">
                <a:off x="7400551"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41"/>
              <p:cNvSpPr/>
              <p:nvPr/>
            </p:nvSpPr>
            <p:spPr>
              <a:xfrm flipH="1">
                <a:off x="7485535" y="3926748"/>
                <a:ext cx="85012" cy="95633"/>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41"/>
              <p:cNvSpPr/>
              <p:nvPr/>
            </p:nvSpPr>
            <p:spPr>
              <a:xfrm flipH="1">
                <a:off x="7570520"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41"/>
              <p:cNvSpPr/>
              <p:nvPr/>
            </p:nvSpPr>
            <p:spPr>
              <a:xfrm flipH="1">
                <a:off x="7655512"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41"/>
              <p:cNvSpPr/>
              <p:nvPr/>
            </p:nvSpPr>
            <p:spPr>
              <a:xfrm flipH="1">
                <a:off x="7740496"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41"/>
              <p:cNvSpPr/>
              <p:nvPr/>
            </p:nvSpPr>
            <p:spPr>
              <a:xfrm flipH="1">
                <a:off x="7825485" y="3926748"/>
                <a:ext cx="95633" cy="95633"/>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41"/>
              <p:cNvSpPr/>
              <p:nvPr/>
            </p:nvSpPr>
            <p:spPr>
              <a:xfrm flipH="1">
                <a:off x="7921094" y="3926748"/>
                <a:ext cx="74382" cy="95633"/>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41"/>
              <p:cNvSpPr/>
              <p:nvPr/>
            </p:nvSpPr>
            <p:spPr>
              <a:xfrm flipH="1">
                <a:off x="799544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41"/>
              <p:cNvSpPr/>
              <p:nvPr/>
            </p:nvSpPr>
            <p:spPr>
              <a:xfrm flipH="1">
                <a:off x="8080438" y="3926748"/>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41"/>
              <p:cNvSpPr/>
              <p:nvPr/>
            </p:nvSpPr>
            <p:spPr>
              <a:xfrm flipH="1">
                <a:off x="8176054"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41"/>
              <p:cNvSpPr/>
              <p:nvPr/>
            </p:nvSpPr>
            <p:spPr>
              <a:xfrm flipH="1">
                <a:off x="825041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41"/>
              <p:cNvSpPr/>
              <p:nvPr/>
            </p:nvSpPr>
            <p:spPr>
              <a:xfrm flipH="1">
                <a:off x="8335399" y="3926748"/>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41"/>
              <p:cNvSpPr/>
              <p:nvPr/>
            </p:nvSpPr>
            <p:spPr>
              <a:xfrm flipH="1">
                <a:off x="8431015"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41"/>
              <p:cNvSpPr/>
              <p:nvPr/>
            </p:nvSpPr>
            <p:spPr>
              <a:xfrm flipH="1">
                <a:off x="850537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41"/>
              <p:cNvSpPr/>
              <p:nvPr/>
            </p:nvSpPr>
            <p:spPr>
              <a:xfrm flipH="1">
                <a:off x="8590359" y="3926748"/>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41"/>
              <p:cNvSpPr/>
              <p:nvPr/>
            </p:nvSpPr>
            <p:spPr>
              <a:xfrm flipH="1">
                <a:off x="731555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41"/>
              <p:cNvSpPr/>
              <p:nvPr/>
            </p:nvSpPr>
            <p:spPr>
              <a:xfrm flipH="1">
                <a:off x="7400551"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41"/>
              <p:cNvSpPr/>
              <p:nvPr/>
            </p:nvSpPr>
            <p:spPr>
              <a:xfrm flipH="1">
                <a:off x="7485535" y="3852383"/>
                <a:ext cx="85012" cy="74390"/>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41"/>
              <p:cNvSpPr/>
              <p:nvPr/>
            </p:nvSpPr>
            <p:spPr>
              <a:xfrm flipH="1">
                <a:off x="7570520"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41"/>
              <p:cNvSpPr/>
              <p:nvPr/>
            </p:nvSpPr>
            <p:spPr>
              <a:xfrm flipH="1">
                <a:off x="7655512"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41"/>
              <p:cNvSpPr/>
              <p:nvPr/>
            </p:nvSpPr>
            <p:spPr>
              <a:xfrm flipH="1">
                <a:off x="7740496"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41"/>
              <p:cNvSpPr/>
              <p:nvPr/>
            </p:nvSpPr>
            <p:spPr>
              <a:xfrm flipH="1">
                <a:off x="7825485" y="3852383"/>
                <a:ext cx="95633" cy="74390"/>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41"/>
              <p:cNvSpPr/>
              <p:nvPr/>
            </p:nvSpPr>
            <p:spPr>
              <a:xfrm flipH="1">
                <a:off x="7921094" y="3852383"/>
                <a:ext cx="74382" cy="74390"/>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41"/>
              <p:cNvSpPr/>
              <p:nvPr/>
            </p:nvSpPr>
            <p:spPr>
              <a:xfrm flipH="1">
                <a:off x="799544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41"/>
              <p:cNvSpPr/>
              <p:nvPr/>
            </p:nvSpPr>
            <p:spPr>
              <a:xfrm flipH="1">
                <a:off x="8080438" y="3852383"/>
                <a:ext cx="95649" cy="74390"/>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41"/>
              <p:cNvSpPr/>
              <p:nvPr/>
            </p:nvSpPr>
            <p:spPr>
              <a:xfrm flipH="1">
                <a:off x="8176054"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41"/>
              <p:cNvSpPr/>
              <p:nvPr/>
            </p:nvSpPr>
            <p:spPr>
              <a:xfrm flipH="1">
                <a:off x="825041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41"/>
              <p:cNvSpPr/>
              <p:nvPr/>
            </p:nvSpPr>
            <p:spPr>
              <a:xfrm flipH="1">
                <a:off x="8335399" y="3852383"/>
                <a:ext cx="95641" cy="74390"/>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41"/>
              <p:cNvSpPr/>
              <p:nvPr/>
            </p:nvSpPr>
            <p:spPr>
              <a:xfrm flipH="1">
                <a:off x="8431015"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41"/>
              <p:cNvSpPr/>
              <p:nvPr/>
            </p:nvSpPr>
            <p:spPr>
              <a:xfrm flipH="1">
                <a:off x="850537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41"/>
              <p:cNvSpPr/>
              <p:nvPr/>
            </p:nvSpPr>
            <p:spPr>
              <a:xfrm flipH="1">
                <a:off x="8590359" y="3852383"/>
                <a:ext cx="95641" cy="74390"/>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41"/>
              <p:cNvSpPr/>
              <p:nvPr/>
            </p:nvSpPr>
            <p:spPr>
              <a:xfrm flipH="1">
                <a:off x="7230575" y="4192329"/>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41"/>
              <p:cNvSpPr/>
              <p:nvPr/>
            </p:nvSpPr>
            <p:spPr>
              <a:xfrm flipH="1">
                <a:off x="7230575" y="4117963"/>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41"/>
              <p:cNvSpPr/>
              <p:nvPr/>
            </p:nvSpPr>
            <p:spPr>
              <a:xfrm flipH="1">
                <a:off x="7230575" y="4022352"/>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41"/>
              <p:cNvSpPr/>
              <p:nvPr/>
            </p:nvSpPr>
            <p:spPr>
              <a:xfrm flipH="1">
                <a:off x="7230575" y="3937368"/>
                <a:ext cx="85012" cy="85012"/>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41"/>
              <p:cNvSpPr/>
              <p:nvPr/>
            </p:nvSpPr>
            <p:spPr>
              <a:xfrm flipH="1">
                <a:off x="7230575" y="3863002"/>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41"/>
              <p:cNvSpPr/>
              <p:nvPr/>
            </p:nvSpPr>
            <p:spPr>
              <a:xfrm flipH="1">
                <a:off x="7400551"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41"/>
              <p:cNvSpPr/>
              <p:nvPr/>
            </p:nvSpPr>
            <p:spPr>
              <a:xfrm flipH="1">
                <a:off x="7485535" y="3767391"/>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41"/>
              <p:cNvSpPr/>
              <p:nvPr/>
            </p:nvSpPr>
            <p:spPr>
              <a:xfrm flipH="1">
                <a:off x="7570520"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41"/>
              <p:cNvSpPr/>
              <p:nvPr/>
            </p:nvSpPr>
            <p:spPr>
              <a:xfrm flipH="1">
                <a:off x="7740496"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41"/>
              <p:cNvSpPr/>
              <p:nvPr/>
            </p:nvSpPr>
            <p:spPr>
              <a:xfrm flipH="1">
                <a:off x="7825485" y="3767391"/>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41"/>
              <p:cNvSpPr/>
              <p:nvPr/>
            </p:nvSpPr>
            <p:spPr>
              <a:xfrm flipH="1">
                <a:off x="7921094" y="3767391"/>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41"/>
              <p:cNvSpPr/>
              <p:nvPr/>
            </p:nvSpPr>
            <p:spPr>
              <a:xfrm flipH="1">
                <a:off x="7995449"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41"/>
              <p:cNvSpPr/>
              <p:nvPr/>
            </p:nvSpPr>
            <p:spPr>
              <a:xfrm flipH="1">
                <a:off x="8080438" y="3767391"/>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41"/>
              <p:cNvSpPr/>
              <p:nvPr/>
            </p:nvSpPr>
            <p:spPr>
              <a:xfrm flipH="1">
                <a:off x="8176054"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41"/>
              <p:cNvSpPr/>
              <p:nvPr/>
            </p:nvSpPr>
            <p:spPr>
              <a:xfrm flipH="1">
                <a:off x="825041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41"/>
              <p:cNvSpPr/>
              <p:nvPr/>
            </p:nvSpPr>
            <p:spPr>
              <a:xfrm flipH="1">
                <a:off x="8335399" y="3767391"/>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41"/>
              <p:cNvSpPr/>
              <p:nvPr/>
            </p:nvSpPr>
            <p:spPr>
              <a:xfrm flipH="1">
                <a:off x="8431015"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41"/>
              <p:cNvSpPr/>
              <p:nvPr/>
            </p:nvSpPr>
            <p:spPr>
              <a:xfrm flipH="1">
                <a:off x="850537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41"/>
              <p:cNvSpPr/>
              <p:nvPr/>
            </p:nvSpPr>
            <p:spPr>
              <a:xfrm flipH="1">
                <a:off x="8590359" y="3767391"/>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41"/>
              <p:cNvSpPr/>
              <p:nvPr/>
            </p:nvSpPr>
            <p:spPr>
              <a:xfrm flipH="1">
                <a:off x="8176054"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41"/>
              <p:cNvSpPr/>
              <p:nvPr/>
            </p:nvSpPr>
            <p:spPr>
              <a:xfrm flipH="1">
                <a:off x="825041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41"/>
              <p:cNvSpPr/>
              <p:nvPr/>
            </p:nvSpPr>
            <p:spPr>
              <a:xfrm flipH="1">
                <a:off x="8335399" y="3671779"/>
                <a:ext cx="95641" cy="95641"/>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41"/>
              <p:cNvSpPr/>
              <p:nvPr/>
            </p:nvSpPr>
            <p:spPr>
              <a:xfrm flipH="1">
                <a:off x="8431015"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41"/>
              <p:cNvSpPr/>
              <p:nvPr/>
            </p:nvSpPr>
            <p:spPr>
              <a:xfrm flipH="1">
                <a:off x="850537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41"/>
              <p:cNvSpPr/>
              <p:nvPr/>
            </p:nvSpPr>
            <p:spPr>
              <a:xfrm flipH="1">
                <a:off x="8590359" y="3671779"/>
                <a:ext cx="95641" cy="95641"/>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41"/>
              <p:cNvSpPr/>
              <p:nvPr/>
            </p:nvSpPr>
            <p:spPr>
              <a:xfrm flipH="1">
                <a:off x="8080438" y="3597414"/>
                <a:ext cx="95649" cy="74390"/>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41"/>
              <p:cNvSpPr/>
              <p:nvPr/>
            </p:nvSpPr>
            <p:spPr>
              <a:xfrm flipH="1">
                <a:off x="8176054"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41"/>
              <p:cNvSpPr/>
              <p:nvPr/>
            </p:nvSpPr>
            <p:spPr>
              <a:xfrm flipH="1">
                <a:off x="825041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41"/>
              <p:cNvSpPr/>
              <p:nvPr/>
            </p:nvSpPr>
            <p:spPr>
              <a:xfrm flipH="1">
                <a:off x="8335399" y="3597414"/>
                <a:ext cx="95641" cy="74390"/>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41"/>
              <p:cNvSpPr/>
              <p:nvPr/>
            </p:nvSpPr>
            <p:spPr>
              <a:xfrm flipH="1">
                <a:off x="8431015"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41"/>
              <p:cNvSpPr/>
              <p:nvPr/>
            </p:nvSpPr>
            <p:spPr>
              <a:xfrm flipH="1">
                <a:off x="850537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41"/>
              <p:cNvSpPr/>
              <p:nvPr/>
            </p:nvSpPr>
            <p:spPr>
              <a:xfrm flipH="1">
                <a:off x="8590359" y="3597414"/>
                <a:ext cx="95641" cy="74390"/>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41"/>
              <p:cNvSpPr/>
              <p:nvPr/>
            </p:nvSpPr>
            <p:spPr>
              <a:xfrm flipH="1">
                <a:off x="8685973" y="3693026"/>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41"/>
              <p:cNvSpPr/>
              <p:nvPr/>
            </p:nvSpPr>
            <p:spPr>
              <a:xfrm flipH="1">
                <a:off x="8685973" y="3852383"/>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41"/>
              <p:cNvSpPr/>
              <p:nvPr/>
            </p:nvSpPr>
            <p:spPr>
              <a:xfrm flipH="1">
                <a:off x="8685973" y="3937368"/>
                <a:ext cx="85012" cy="85012"/>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41"/>
              <p:cNvSpPr/>
              <p:nvPr/>
            </p:nvSpPr>
            <p:spPr>
              <a:xfrm flipH="1">
                <a:off x="8685973"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41"/>
              <p:cNvSpPr/>
              <p:nvPr/>
            </p:nvSpPr>
            <p:spPr>
              <a:xfrm flipH="1">
                <a:off x="8685973" y="4107344"/>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41"/>
              <p:cNvSpPr/>
              <p:nvPr/>
            </p:nvSpPr>
            <p:spPr>
              <a:xfrm flipH="1">
                <a:off x="8685973" y="4192329"/>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41"/>
              <p:cNvSpPr/>
              <p:nvPr/>
            </p:nvSpPr>
            <p:spPr>
              <a:xfrm flipH="1">
                <a:off x="8080438" y="3501811"/>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41"/>
              <p:cNvSpPr/>
              <p:nvPr/>
            </p:nvSpPr>
            <p:spPr>
              <a:xfrm flipH="1">
                <a:off x="8335399" y="3501811"/>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41"/>
              <p:cNvSpPr/>
              <p:nvPr/>
            </p:nvSpPr>
            <p:spPr>
              <a:xfrm flipH="1">
                <a:off x="8431015" y="3501811"/>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41"/>
              <p:cNvSpPr/>
              <p:nvPr/>
            </p:nvSpPr>
            <p:spPr>
              <a:xfrm flipH="1">
                <a:off x="8505377" y="3501811"/>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41"/>
              <p:cNvSpPr/>
              <p:nvPr/>
            </p:nvSpPr>
            <p:spPr>
              <a:xfrm flipH="1">
                <a:off x="8590359" y="3501811"/>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19" name="Google Shape;9619;p41"/>
          <p:cNvGrpSpPr/>
          <p:nvPr/>
        </p:nvGrpSpPr>
        <p:grpSpPr>
          <a:xfrm flipH="1">
            <a:off x="1435631" y="4467454"/>
            <a:ext cx="717183" cy="761705"/>
            <a:chOff x="6163859" y="4325295"/>
            <a:chExt cx="1007280" cy="1069810"/>
          </a:xfrm>
        </p:grpSpPr>
        <p:sp>
          <p:nvSpPr>
            <p:cNvPr id="9620" name="Google Shape;9620;p41"/>
            <p:cNvSpPr/>
            <p:nvPr/>
          </p:nvSpPr>
          <p:spPr>
            <a:xfrm>
              <a:off x="6719586" y="5332558"/>
              <a:ext cx="62541" cy="62546"/>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41"/>
            <p:cNvSpPr/>
            <p:nvPr/>
          </p:nvSpPr>
          <p:spPr>
            <a:xfrm>
              <a:off x="6670963" y="5332558"/>
              <a:ext cx="48644" cy="62546"/>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41"/>
            <p:cNvSpPr/>
            <p:nvPr/>
          </p:nvSpPr>
          <p:spPr>
            <a:xfrm>
              <a:off x="6615387" y="5332558"/>
              <a:ext cx="55600" cy="62546"/>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41"/>
            <p:cNvSpPr/>
            <p:nvPr/>
          </p:nvSpPr>
          <p:spPr>
            <a:xfrm>
              <a:off x="6552862" y="5332558"/>
              <a:ext cx="62552" cy="62546"/>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41"/>
            <p:cNvSpPr/>
            <p:nvPr/>
          </p:nvSpPr>
          <p:spPr>
            <a:xfrm>
              <a:off x="6719586" y="5276982"/>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41"/>
            <p:cNvSpPr/>
            <p:nvPr/>
          </p:nvSpPr>
          <p:spPr>
            <a:xfrm>
              <a:off x="6670963" y="5276982"/>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41"/>
            <p:cNvSpPr/>
            <p:nvPr/>
          </p:nvSpPr>
          <p:spPr>
            <a:xfrm>
              <a:off x="6615387" y="527698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41"/>
            <p:cNvSpPr/>
            <p:nvPr/>
          </p:nvSpPr>
          <p:spPr>
            <a:xfrm>
              <a:off x="6552862" y="5276982"/>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41"/>
            <p:cNvSpPr/>
            <p:nvPr/>
          </p:nvSpPr>
          <p:spPr>
            <a:xfrm>
              <a:off x="6719586" y="522141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41"/>
            <p:cNvSpPr/>
            <p:nvPr/>
          </p:nvSpPr>
          <p:spPr>
            <a:xfrm>
              <a:off x="6670963" y="522141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41"/>
            <p:cNvSpPr/>
            <p:nvPr/>
          </p:nvSpPr>
          <p:spPr>
            <a:xfrm>
              <a:off x="6615387" y="522141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41"/>
            <p:cNvSpPr/>
            <p:nvPr/>
          </p:nvSpPr>
          <p:spPr>
            <a:xfrm>
              <a:off x="6552862" y="522141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41"/>
            <p:cNvSpPr/>
            <p:nvPr/>
          </p:nvSpPr>
          <p:spPr>
            <a:xfrm>
              <a:off x="6719586" y="5165834"/>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41"/>
            <p:cNvSpPr/>
            <p:nvPr/>
          </p:nvSpPr>
          <p:spPr>
            <a:xfrm>
              <a:off x="6670963" y="5165834"/>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41"/>
            <p:cNvSpPr/>
            <p:nvPr/>
          </p:nvSpPr>
          <p:spPr>
            <a:xfrm>
              <a:off x="6615387" y="5165834"/>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41"/>
            <p:cNvSpPr/>
            <p:nvPr/>
          </p:nvSpPr>
          <p:spPr>
            <a:xfrm>
              <a:off x="6552862" y="5165834"/>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41"/>
            <p:cNvSpPr/>
            <p:nvPr/>
          </p:nvSpPr>
          <p:spPr>
            <a:xfrm>
              <a:off x="6719586" y="5110263"/>
              <a:ext cx="62541" cy="55595"/>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41"/>
            <p:cNvSpPr/>
            <p:nvPr/>
          </p:nvSpPr>
          <p:spPr>
            <a:xfrm>
              <a:off x="6670963" y="5110263"/>
              <a:ext cx="48644" cy="55595"/>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41"/>
            <p:cNvSpPr/>
            <p:nvPr/>
          </p:nvSpPr>
          <p:spPr>
            <a:xfrm>
              <a:off x="6615387" y="5110263"/>
              <a:ext cx="55600" cy="55595"/>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41"/>
            <p:cNvSpPr/>
            <p:nvPr/>
          </p:nvSpPr>
          <p:spPr>
            <a:xfrm>
              <a:off x="6552862" y="5110263"/>
              <a:ext cx="62552" cy="55595"/>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41"/>
            <p:cNvSpPr/>
            <p:nvPr/>
          </p:nvSpPr>
          <p:spPr>
            <a:xfrm>
              <a:off x="6837677"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41"/>
            <p:cNvSpPr/>
            <p:nvPr/>
          </p:nvSpPr>
          <p:spPr>
            <a:xfrm>
              <a:off x="6782101"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41"/>
            <p:cNvSpPr/>
            <p:nvPr/>
          </p:nvSpPr>
          <p:spPr>
            <a:xfrm>
              <a:off x="6719586" y="505469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41"/>
            <p:cNvSpPr/>
            <p:nvPr/>
          </p:nvSpPr>
          <p:spPr>
            <a:xfrm>
              <a:off x="6670963" y="505469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41"/>
            <p:cNvSpPr/>
            <p:nvPr/>
          </p:nvSpPr>
          <p:spPr>
            <a:xfrm>
              <a:off x="6615387"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41"/>
            <p:cNvSpPr/>
            <p:nvPr/>
          </p:nvSpPr>
          <p:spPr>
            <a:xfrm>
              <a:off x="6552862" y="505469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41"/>
            <p:cNvSpPr/>
            <p:nvPr/>
          </p:nvSpPr>
          <p:spPr>
            <a:xfrm>
              <a:off x="6504240" y="5054691"/>
              <a:ext cx="48649" cy="55595"/>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41"/>
            <p:cNvSpPr/>
            <p:nvPr/>
          </p:nvSpPr>
          <p:spPr>
            <a:xfrm>
              <a:off x="6448669"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41"/>
            <p:cNvSpPr/>
            <p:nvPr/>
          </p:nvSpPr>
          <p:spPr>
            <a:xfrm>
              <a:off x="6386148" y="5054691"/>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41"/>
            <p:cNvSpPr/>
            <p:nvPr/>
          </p:nvSpPr>
          <p:spPr>
            <a:xfrm>
              <a:off x="6837677" y="4999115"/>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41"/>
            <p:cNvSpPr/>
            <p:nvPr/>
          </p:nvSpPr>
          <p:spPr>
            <a:xfrm>
              <a:off x="6615387" y="4999115"/>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41"/>
            <p:cNvSpPr/>
            <p:nvPr/>
          </p:nvSpPr>
          <p:spPr>
            <a:xfrm>
              <a:off x="6386148" y="4999115"/>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41"/>
            <p:cNvSpPr/>
            <p:nvPr/>
          </p:nvSpPr>
          <p:spPr>
            <a:xfrm>
              <a:off x="6837677" y="4943544"/>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41"/>
            <p:cNvSpPr/>
            <p:nvPr/>
          </p:nvSpPr>
          <p:spPr>
            <a:xfrm>
              <a:off x="6615387" y="4943544"/>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41"/>
            <p:cNvSpPr/>
            <p:nvPr/>
          </p:nvSpPr>
          <p:spPr>
            <a:xfrm>
              <a:off x="6386148" y="4943544"/>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41"/>
            <p:cNvSpPr/>
            <p:nvPr/>
          </p:nvSpPr>
          <p:spPr>
            <a:xfrm>
              <a:off x="6837677" y="4887972"/>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41"/>
            <p:cNvSpPr/>
            <p:nvPr/>
          </p:nvSpPr>
          <p:spPr>
            <a:xfrm>
              <a:off x="6615387" y="488797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41"/>
            <p:cNvSpPr/>
            <p:nvPr/>
          </p:nvSpPr>
          <p:spPr>
            <a:xfrm>
              <a:off x="6386148" y="4887972"/>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41"/>
            <p:cNvSpPr/>
            <p:nvPr/>
          </p:nvSpPr>
          <p:spPr>
            <a:xfrm>
              <a:off x="705996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41"/>
            <p:cNvSpPr/>
            <p:nvPr/>
          </p:nvSpPr>
          <p:spPr>
            <a:xfrm>
              <a:off x="7004396"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41"/>
            <p:cNvSpPr/>
            <p:nvPr/>
          </p:nvSpPr>
          <p:spPr>
            <a:xfrm>
              <a:off x="6948824" y="4832401"/>
              <a:ext cx="55595" cy="55590"/>
            </a:xfrm>
            <a:custGeom>
              <a:rect b="b" l="l" r="r" t="t"/>
              <a:pathLst>
                <a:path extrusionOk="0" h="10884" w="10885">
                  <a:moveTo>
                    <a:pt x="0" y="0"/>
                  </a:moveTo>
                  <a:lnTo>
                    <a:pt x="0" y="10884"/>
                  </a:lnTo>
                  <a:lnTo>
                    <a:pt x="10884" y="10884"/>
                  </a:lnTo>
                  <a:lnTo>
                    <a:pt x="1088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41"/>
            <p:cNvSpPr/>
            <p:nvPr/>
          </p:nvSpPr>
          <p:spPr>
            <a:xfrm>
              <a:off x="6893248"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41"/>
            <p:cNvSpPr/>
            <p:nvPr/>
          </p:nvSpPr>
          <p:spPr>
            <a:xfrm>
              <a:off x="6837677"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41"/>
            <p:cNvSpPr/>
            <p:nvPr/>
          </p:nvSpPr>
          <p:spPr>
            <a:xfrm>
              <a:off x="6782101"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41"/>
            <p:cNvSpPr/>
            <p:nvPr/>
          </p:nvSpPr>
          <p:spPr>
            <a:xfrm>
              <a:off x="6719586" y="4832401"/>
              <a:ext cx="62541" cy="55590"/>
            </a:xfrm>
            <a:custGeom>
              <a:rect b="b" l="l" r="r" t="t"/>
              <a:pathLst>
                <a:path extrusionOk="0" h="10884" w="12245">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41"/>
            <p:cNvSpPr/>
            <p:nvPr/>
          </p:nvSpPr>
          <p:spPr>
            <a:xfrm>
              <a:off x="6670963" y="4832401"/>
              <a:ext cx="48644" cy="55590"/>
            </a:xfrm>
            <a:custGeom>
              <a:rect b="b" l="l" r="r" t="t"/>
              <a:pathLst>
                <a:path extrusionOk="0" h="10884" w="9524">
                  <a:moveTo>
                    <a:pt x="0" y="0"/>
                  </a:moveTo>
                  <a:lnTo>
                    <a:pt x="0" y="10884"/>
                  </a:lnTo>
                  <a:lnTo>
                    <a:pt x="9523" y="10884"/>
                  </a:lnTo>
                  <a:lnTo>
                    <a:pt x="95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41"/>
            <p:cNvSpPr/>
            <p:nvPr/>
          </p:nvSpPr>
          <p:spPr>
            <a:xfrm>
              <a:off x="661538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41"/>
            <p:cNvSpPr/>
            <p:nvPr/>
          </p:nvSpPr>
          <p:spPr>
            <a:xfrm>
              <a:off x="6552862" y="4832401"/>
              <a:ext cx="62552" cy="55590"/>
            </a:xfrm>
            <a:custGeom>
              <a:rect b="b" l="l" r="r" t="t"/>
              <a:pathLst>
                <a:path extrusionOk="0" h="10884" w="12247">
                  <a:moveTo>
                    <a:pt x="1" y="0"/>
                  </a:moveTo>
                  <a:lnTo>
                    <a:pt x="1" y="10884"/>
                  </a:lnTo>
                  <a:lnTo>
                    <a:pt x="12247" y="10884"/>
                  </a:lnTo>
                  <a:lnTo>
                    <a:pt x="122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41"/>
            <p:cNvSpPr/>
            <p:nvPr/>
          </p:nvSpPr>
          <p:spPr>
            <a:xfrm>
              <a:off x="6504240"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41"/>
            <p:cNvSpPr/>
            <p:nvPr/>
          </p:nvSpPr>
          <p:spPr>
            <a:xfrm>
              <a:off x="6448669"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41"/>
            <p:cNvSpPr/>
            <p:nvPr/>
          </p:nvSpPr>
          <p:spPr>
            <a:xfrm>
              <a:off x="6386148" y="4832401"/>
              <a:ext cx="62546" cy="55590"/>
            </a:xfrm>
            <a:custGeom>
              <a:rect b="b" l="l" r="r" t="t"/>
              <a:pathLst>
                <a:path extrusionOk="0" h="10884" w="12246">
                  <a:moveTo>
                    <a:pt x="1" y="0"/>
                  </a:moveTo>
                  <a:lnTo>
                    <a:pt x="1"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41"/>
            <p:cNvSpPr/>
            <p:nvPr/>
          </p:nvSpPr>
          <p:spPr>
            <a:xfrm>
              <a:off x="6337521"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41"/>
            <p:cNvSpPr/>
            <p:nvPr/>
          </p:nvSpPr>
          <p:spPr>
            <a:xfrm>
              <a:off x="6281950"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41"/>
            <p:cNvSpPr/>
            <p:nvPr/>
          </p:nvSpPr>
          <p:spPr>
            <a:xfrm>
              <a:off x="6219430" y="4832401"/>
              <a:ext cx="62546" cy="55590"/>
            </a:xfrm>
            <a:custGeom>
              <a:rect b="b" l="l" r="r" t="t"/>
              <a:pathLst>
                <a:path extrusionOk="0" h="10884" w="12246">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41"/>
            <p:cNvSpPr/>
            <p:nvPr/>
          </p:nvSpPr>
          <p:spPr>
            <a:xfrm>
              <a:off x="705996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41"/>
            <p:cNvSpPr/>
            <p:nvPr/>
          </p:nvSpPr>
          <p:spPr>
            <a:xfrm>
              <a:off x="7004396"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41"/>
            <p:cNvSpPr/>
            <p:nvPr/>
          </p:nvSpPr>
          <p:spPr>
            <a:xfrm>
              <a:off x="6948824" y="4769881"/>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41"/>
            <p:cNvSpPr/>
            <p:nvPr/>
          </p:nvSpPr>
          <p:spPr>
            <a:xfrm>
              <a:off x="6893248"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41"/>
            <p:cNvSpPr/>
            <p:nvPr/>
          </p:nvSpPr>
          <p:spPr>
            <a:xfrm>
              <a:off x="6837677"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41"/>
            <p:cNvSpPr/>
            <p:nvPr/>
          </p:nvSpPr>
          <p:spPr>
            <a:xfrm>
              <a:off x="6782101"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41"/>
            <p:cNvSpPr/>
            <p:nvPr/>
          </p:nvSpPr>
          <p:spPr>
            <a:xfrm>
              <a:off x="6719586" y="4769881"/>
              <a:ext cx="62541" cy="62546"/>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41"/>
            <p:cNvSpPr/>
            <p:nvPr/>
          </p:nvSpPr>
          <p:spPr>
            <a:xfrm>
              <a:off x="6670963" y="4769881"/>
              <a:ext cx="48644" cy="62546"/>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41"/>
            <p:cNvSpPr/>
            <p:nvPr/>
          </p:nvSpPr>
          <p:spPr>
            <a:xfrm>
              <a:off x="661538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41"/>
            <p:cNvSpPr/>
            <p:nvPr/>
          </p:nvSpPr>
          <p:spPr>
            <a:xfrm>
              <a:off x="6552862" y="4769881"/>
              <a:ext cx="62552" cy="62546"/>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41"/>
            <p:cNvSpPr/>
            <p:nvPr/>
          </p:nvSpPr>
          <p:spPr>
            <a:xfrm>
              <a:off x="6504240"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41"/>
            <p:cNvSpPr/>
            <p:nvPr/>
          </p:nvSpPr>
          <p:spPr>
            <a:xfrm>
              <a:off x="6448669"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41"/>
            <p:cNvSpPr/>
            <p:nvPr/>
          </p:nvSpPr>
          <p:spPr>
            <a:xfrm>
              <a:off x="6386148" y="4769881"/>
              <a:ext cx="62546" cy="62546"/>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41"/>
            <p:cNvSpPr/>
            <p:nvPr/>
          </p:nvSpPr>
          <p:spPr>
            <a:xfrm>
              <a:off x="6337521"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41"/>
            <p:cNvSpPr/>
            <p:nvPr/>
          </p:nvSpPr>
          <p:spPr>
            <a:xfrm>
              <a:off x="6281950"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41"/>
            <p:cNvSpPr/>
            <p:nvPr/>
          </p:nvSpPr>
          <p:spPr>
            <a:xfrm>
              <a:off x="6219430" y="4769881"/>
              <a:ext cx="62546" cy="62546"/>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41"/>
            <p:cNvSpPr/>
            <p:nvPr/>
          </p:nvSpPr>
          <p:spPr>
            <a:xfrm>
              <a:off x="705996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41"/>
            <p:cNvSpPr/>
            <p:nvPr/>
          </p:nvSpPr>
          <p:spPr>
            <a:xfrm>
              <a:off x="7004396"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41"/>
            <p:cNvSpPr/>
            <p:nvPr/>
          </p:nvSpPr>
          <p:spPr>
            <a:xfrm>
              <a:off x="6948824" y="4721253"/>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41"/>
            <p:cNvSpPr/>
            <p:nvPr/>
          </p:nvSpPr>
          <p:spPr>
            <a:xfrm>
              <a:off x="6893248"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41"/>
            <p:cNvSpPr/>
            <p:nvPr/>
          </p:nvSpPr>
          <p:spPr>
            <a:xfrm>
              <a:off x="6837677"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41"/>
            <p:cNvSpPr/>
            <p:nvPr/>
          </p:nvSpPr>
          <p:spPr>
            <a:xfrm>
              <a:off x="6782101"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41"/>
            <p:cNvSpPr/>
            <p:nvPr/>
          </p:nvSpPr>
          <p:spPr>
            <a:xfrm>
              <a:off x="6719586" y="4721253"/>
              <a:ext cx="62541" cy="48649"/>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41"/>
            <p:cNvSpPr/>
            <p:nvPr/>
          </p:nvSpPr>
          <p:spPr>
            <a:xfrm>
              <a:off x="6670963" y="4721253"/>
              <a:ext cx="48644" cy="48649"/>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41"/>
            <p:cNvSpPr/>
            <p:nvPr/>
          </p:nvSpPr>
          <p:spPr>
            <a:xfrm>
              <a:off x="661538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41"/>
            <p:cNvSpPr/>
            <p:nvPr/>
          </p:nvSpPr>
          <p:spPr>
            <a:xfrm>
              <a:off x="6552862" y="4721253"/>
              <a:ext cx="62552" cy="48649"/>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41"/>
            <p:cNvSpPr/>
            <p:nvPr/>
          </p:nvSpPr>
          <p:spPr>
            <a:xfrm>
              <a:off x="6504240"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41"/>
            <p:cNvSpPr/>
            <p:nvPr/>
          </p:nvSpPr>
          <p:spPr>
            <a:xfrm>
              <a:off x="6448669"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41"/>
            <p:cNvSpPr/>
            <p:nvPr/>
          </p:nvSpPr>
          <p:spPr>
            <a:xfrm>
              <a:off x="6386148" y="4721253"/>
              <a:ext cx="62546" cy="48649"/>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41"/>
            <p:cNvSpPr/>
            <p:nvPr/>
          </p:nvSpPr>
          <p:spPr>
            <a:xfrm>
              <a:off x="6337521"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41"/>
            <p:cNvSpPr/>
            <p:nvPr/>
          </p:nvSpPr>
          <p:spPr>
            <a:xfrm>
              <a:off x="6281950"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41"/>
            <p:cNvSpPr/>
            <p:nvPr/>
          </p:nvSpPr>
          <p:spPr>
            <a:xfrm>
              <a:off x="6219430" y="4721253"/>
              <a:ext cx="62546" cy="48649"/>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41"/>
            <p:cNvSpPr/>
            <p:nvPr/>
          </p:nvSpPr>
          <p:spPr>
            <a:xfrm>
              <a:off x="705996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41"/>
            <p:cNvSpPr/>
            <p:nvPr/>
          </p:nvSpPr>
          <p:spPr>
            <a:xfrm>
              <a:off x="7004396"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41"/>
            <p:cNvSpPr/>
            <p:nvPr/>
          </p:nvSpPr>
          <p:spPr>
            <a:xfrm>
              <a:off x="6948824"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41"/>
            <p:cNvSpPr/>
            <p:nvPr/>
          </p:nvSpPr>
          <p:spPr>
            <a:xfrm>
              <a:off x="6893248"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41"/>
            <p:cNvSpPr/>
            <p:nvPr/>
          </p:nvSpPr>
          <p:spPr>
            <a:xfrm>
              <a:off x="6837677"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41"/>
            <p:cNvSpPr/>
            <p:nvPr/>
          </p:nvSpPr>
          <p:spPr>
            <a:xfrm>
              <a:off x="6782101"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41"/>
            <p:cNvSpPr/>
            <p:nvPr/>
          </p:nvSpPr>
          <p:spPr>
            <a:xfrm>
              <a:off x="6719586" y="4665677"/>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41"/>
            <p:cNvSpPr/>
            <p:nvPr/>
          </p:nvSpPr>
          <p:spPr>
            <a:xfrm>
              <a:off x="6670963" y="4665677"/>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41"/>
            <p:cNvSpPr/>
            <p:nvPr/>
          </p:nvSpPr>
          <p:spPr>
            <a:xfrm>
              <a:off x="661538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41"/>
            <p:cNvSpPr/>
            <p:nvPr/>
          </p:nvSpPr>
          <p:spPr>
            <a:xfrm>
              <a:off x="6552862" y="4665677"/>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41"/>
            <p:cNvSpPr/>
            <p:nvPr/>
          </p:nvSpPr>
          <p:spPr>
            <a:xfrm>
              <a:off x="6504240"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41"/>
            <p:cNvSpPr/>
            <p:nvPr/>
          </p:nvSpPr>
          <p:spPr>
            <a:xfrm>
              <a:off x="6448669"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41"/>
            <p:cNvSpPr/>
            <p:nvPr/>
          </p:nvSpPr>
          <p:spPr>
            <a:xfrm>
              <a:off x="6386148" y="4665677"/>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41"/>
            <p:cNvSpPr/>
            <p:nvPr/>
          </p:nvSpPr>
          <p:spPr>
            <a:xfrm>
              <a:off x="6337521"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41"/>
            <p:cNvSpPr/>
            <p:nvPr/>
          </p:nvSpPr>
          <p:spPr>
            <a:xfrm>
              <a:off x="6281950"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41"/>
            <p:cNvSpPr/>
            <p:nvPr/>
          </p:nvSpPr>
          <p:spPr>
            <a:xfrm>
              <a:off x="6219430" y="4665677"/>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41"/>
            <p:cNvSpPr/>
            <p:nvPr/>
          </p:nvSpPr>
          <p:spPr>
            <a:xfrm>
              <a:off x="705996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41"/>
            <p:cNvSpPr/>
            <p:nvPr/>
          </p:nvSpPr>
          <p:spPr>
            <a:xfrm>
              <a:off x="7004396"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41"/>
            <p:cNvSpPr/>
            <p:nvPr/>
          </p:nvSpPr>
          <p:spPr>
            <a:xfrm>
              <a:off x="6948824" y="4603162"/>
              <a:ext cx="55595" cy="62541"/>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41"/>
            <p:cNvSpPr/>
            <p:nvPr/>
          </p:nvSpPr>
          <p:spPr>
            <a:xfrm>
              <a:off x="6893248"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41"/>
            <p:cNvSpPr/>
            <p:nvPr/>
          </p:nvSpPr>
          <p:spPr>
            <a:xfrm>
              <a:off x="6837677"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41"/>
            <p:cNvSpPr/>
            <p:nvPr/>
          </p:nvSpPr>
          <p:spPr>
            <a:xfrm>
              <a:off x="6782101"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41"/>
            <p:cNvSpPr/>
            <p:nvPr/>
          </p:nvSpPr>
          <p:spPr>
            <a:xfrm>
              <a:off x="6719586" y="4603162"/>
              <a:ext cx="62541" cy="62541"/>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41"/>
            <p:cNvSpPr/>
            <p:nvPr/>
          </p:nvSpPr>
          <p:spPr>
            <a:xfrm>
              <a:off x="6670963" y="4603162"/>
              <a:ext cx="48644" cy="62541"/>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41"/>
            <p:cNvSpPr/>
            <p:nvPr/>
          </p:nvSpPr>
          <p:spPr>
            <a:xfrm>
              <a:off x="661538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41"/>
            <p:cNvSpPr/>
            <p:nvPr/>
          </p:nvSpPr>
          <p:spPr>
            <a:xfrm>
              <a:off x="6552862" y="4603162"/>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41"/>
            <p:cNvSpPr/>
            <p:nvPr/>
          </p:nvSpPr>
          <p:spPr>
            <a:xfrm>
              <a:off x="6504240"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41"/>
            <p:cNvSpPr/>
            <p:nvPr/>
          </p:nvSpPr>
          <p:spPr>
            <a:xfrm>
              <a:off x="6448669"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41"/>
            <p:cNvSpPr/>
            <p:nvPr/>
          </p:nvSpPr>
          <p:spPr>
            <a:xfrm>
              <a:off x="6386148" y="4603162"/>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41"/>
            <p:cNvSpPr/>
            <p:nvPr/>
          </p:nvSpPr>
          <p:spPr>
            <a:xfrm>
              <a:off x="6337521"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41"/>
            <p:cNvSpPr/>
            <p:nvPr/>
          </p:nvSpPr>
          <p:spPr>
            <a:xfrm>
              <a:off x="6281950"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41"/>
            <p:cNvSpPr/>
            <p:nvPr/>
          </p:nvSpPr>
          <p:spPr>
            <a:xfrm>
              <a:off x="6219430" y="4603162"/>
              <a:ext cx="62546" cy="62541"/>
            </a:xfrm>
            <a:custGeom>
              <a:rect b="b" l="l" r="r" t="t"/>
              <a:pathLst>
                <a:path extrusionOk="0" h="12245" w="12246">
                  <a:moveTo>
                    <a:pt x="0" y="0"/>
                  </a:moveTo>
                  <a:lnTo>
                    <a:pt x="0" y="12245"/>
                  </a:lnTo>
                  <a:lnTo>
                    <a:pt x="12245" y="12245"/>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41"/>
            <p:cNvSpPr/>
            <p:nvPr/>
          </p:nvSpPr>
          <p:spPr>
            <a:xfrm>
              <a:off x="705996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41"/>
            <p:cNvSpPr/>
            <p:nvPr/>
          </p:nvSpPr>
          <p:spPr>
            <a:xfrm>
              <a:off x="7004396"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41"/>
            <p:cNvSpPr/>
            <p:nvPr/>
          </p:nvSpPr>
          <p:spPr>
            <a:xfrm>
              <a:off x="6948824" y="4554534"/>
              <a:ext cx="55595" cy="48649"/>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41"/>
            <p:cNvSpPr/>
            <p:nvPr/>
          </p:nvSpPr>
          <p:spPr>
            <a:xfrm>
              <a:off x="6893248"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41"/>
            <p:cNvSpPr/>
            <p:nvPr/>
          </p:nvSpPr>
          <p:spPr>
            <a:xfrm>
              <a:off x="6837677"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41"/>
            <p:cNvSpPr/>
            <p:nvPr/>
          </p:nvSpPr>
          <p:spPr>
            <a:xfrm>
              <a:off x="6782101"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41"/>
            <p:cNvSpPr/>
            <p:nvPr/>
          </p:nvSpPr>
          <p:spPr>
            <a:xfrm>
              <a:off x="6719586" y="4554534"/>
              <a:ext cx="62541" cy="48649"/>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41"/>
            <p:cNvSpPr/>
            <p:nvPr/>
          </p:nvSpPr>
          <p:spPr>
            <a:xfrm>
              <a:off x="6670963" y="4554534"/>
              <a:ext cx="48644" cy="48649"/>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41"/>
            <p:cNvSpPr/>
            <p:nvPr/>
          </p:nvSpPr>
          <p:spPr>
            <a:xfrm>
              <a:off x="661538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41"/>
            <p:cNvSpPr/>
            <p:nvPr/>
          </p:nvSpPr>
          <p:spPr>
            <a:xfrm>
              <a:off x="6552862" y="4554534"/>
              <a:ext cx="62552" cy="48649"/>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41"/>
            <p:cNvSpPr/>
            <p:nvPr/>
          </p:nvSpPr>
          <p:spPr>
            <a:xfrm>
              <a:off x="6504240"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41"/>
            <p:cNvSpPr/>
            <p:nvPr/>
          </p:nvSpPr>
          <p:spPr>
            <a:xfrm>
              <a:off x="6448669"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41"/>
            <p:cNvSpPr/>
            <p:nvPr/>
          </p:nvSpPr>
          <p:spPr>
            <a:xfrm>
              <a:off x="6386148" y="4554534"/>
              <a:ext cx="62546" cy="48649"/>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41"/>
            <p:cNvSpPr/>
            <p:nvPr/>
          </p:nvSpPr>
          <p:spPr>
            <a:xfrm>
              <a:off x="6337521"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41"/>
            <p:cNvSpPr/>
            <p:nvPr/>
          </p:nvSpPr>
          <p:spPr>
            <a:xfrm>
              <a:off x="6281950"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41"/>
            <p:cNvSpPr/>
            <p:nvPr/>
          </p:nvSpPr>
          <p:spPr>
            <a:xfrm>
              <a:off x="6219430" y="4554534"/>
              <a:ext cx="62546" cy="48649"/>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41"/>
            <p:cNvSpPr/>
            <p:nvPr/>
          </p:nvSpPr>
          <p:spPr>
            <a:xfrm>
              <a:off x="705996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41"/>
            <p:cNvSpPr/>
            <p:nvPr/>
          </p:nvSpPr>
          <p:spPr>
            <a:xfrm>
              <a:off x="7115543" y="4776825"/>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41"/>
            <p:cNvSpPr/>
            <p:nvPr/>
          </p:nvSpPr>
          <p:spPr>
            <a:xfrm>
              <a:off x="7115543" y="4728197"/>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41"/>
            <p:cNvSpPr/>
            <p:nvPr/>
          </p:nvSpPr>
          <p:spPr>
            <a:xfrm>
              <a:off x="7115543" y="466567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41"/>
            <p:cNvSpPr/>
            <p:nvPr/>
          </p:nvSpPr>
          <p:spPr>
            <a:xfrm>
              <a:off x="7115543" y="4610106"/>
              <a:ext cx="55595" cy="55595"/>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41"/>
            <p:cNvSpPr/>
            <p:nvPr/>
          </p:nvSpPr>
          <p:spPr>
            <a:xfrm>
              <a:off x="7115543" y="4561478"/>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41"/>
            <p:cNvSpPr/>
            <p:nvPr/>
          </p:nvSpPr>
          <p:spPr>
            <a:xfrm>
              <a:off x="7004396"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41"/>
            <p:cNvSpPr/>
            <p:nvPr/>
          </p:nvSpPr>
          <p:spPr>
            <a:xfrm>
              <a:off x="6948824"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41"/>
            <p:cNvSpPr/>
            <p:nvPr/>
          </p:nvSpPr>
          <p:spPr>
            <a:xfrm>
              <a:off x="6893248"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41"/>
            <p:cNvSpPr/>
            <p:nvPr/>
          </p:nvSpPr>
          <p:spPr>
            <a:xfrm>
              <a:off x="6837677" y="4498958"/>
              <a:ext cx="55595" cy="5560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41"/>
            <p:cNvSpPr/>
            <p:nvPr/>
          </p:nvSpPr>
          <p:spPr>
            <a:xfrm>
              <a:off x="6782101"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41"/>
            <p:cNvSpPr/>
            <p:nvPr/>
          </p:nvSpPr>
          <p:spPr>
            <a:xfrm>
              <a:off x="6719586" y="4498958"/>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41"/>
            <p:cNvSpPr/>
            <p:nvPr/>
          </p:nvSpPr>
          <p:spPr>
            <a:xfrm>
              <a:off x="6670963" y="4498958"/>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41"/>
            <p:cNvSpPr/>
            <p:nvPr/>
          </p:nvSpPr>
          <p:spPr>
            <a:xfrm>
              <a:off x="661538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41"/>
            <p:cNvSpPr/>
            <p:nvPr/>
          </p:nvSpPr>
          <p:spPr>
            <a:xfrm>
              <a:off x="6552862" y="4498958"/>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41"/>
            <p:cNvSpPr/>
            <p:nvPr/>
          </p:nvSpPr>
          <p:spPr>
            <a:xfrm>
              <a:off x="6504240"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41"/>
            <p:cNvSpPr/>
            <p:nvPr/>
          </p:nvSpPr>
          <p:spPr>
            <a:xfrm>
              <a:off x="6448669"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41"/>
            <p:cNvSpPr/>
            <p:nvPr/>
          </p:nvSpPr>
          <p:spPr>
            <a:xfrm>
              <a:off x="6386148" y="4498958"/>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41"/>
            <p:cNvSpPr/>
            <p:nvPr/>
          </p:nvSpPr>
          <p:spPr>
            <a:xfrm>
              <a:off x="6337521"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41"/>
            <p:cNvSpPr/>
            <p:nvPr/>
          </p:nvSpPr>
          <p:spPr>
            <a:xfrm>
              <a:off x="6281950"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41"/>
            <p:cNvSpPr/>
            <p:nvPr/>
          </p:nvSpPr>
          <p:spPr>
            <a:xfrm>
              <a:off x="6219430" y="4498958"/>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41"/>
            <p:cNvSpPr/>
            <p:nvPr/>
          </p:nvSpPr>
          <p:spPr>
            <a:xfrm>
              <a:off x="6552862" y="4436437"/>
              <a:ext cx="62552" cy="62546"/>
            </a:xfrm>
            <a:custGeom>
              <a:rect b="b" l="l" r="r" t="t"/>
              <a:pathLst>
                <a:path extrusionOk="0" h="12246" w="12247">
                  <a:moveTo>
                    <a:pt x="1" y="1"/>
                  </a:moveTo>
                  <a:lnTo>
                    <a:pt x="1" y="12246"/>
                  </a:lnTo>
                  <a:lnTo>
                    <a:pt x="12247" y="12246"/>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41"/>
            <p:cNvSpPr/>
            <p:nvPr/>
          </p:nvSpPr>
          <p:spPr>
            <a:xfrm>
              <a:off x="6504240"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41"/>
            <p:cNvSpPr/>
            <p:nvPr/>
          </p:nvSpPr>
          <p:spPr>
            <a:xfrm>
              <a:off x="6448669"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41"/>
            <p:cNvSpPr/>
            <p:nvPr/>
          </p:nvSpPr>
          <p:spPr>
            <a:xfrm>
              <a:off x="6386148" y="4436437"/>
              <a:ext cx="62546" cy="62546"/>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41"/>
            <p:cNvSpPr/>
            <p:nvPr/>
          </p:nvSpPr>
          <p:spPr>
            <a:xfrm>
              <a:off x="6337521"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41"/>
            <p:cNvSpPr/>
            <p:nvPr/>
          </p:nvSpPr>
          <p:spPr>
            <a:xfrm>
              <a:off x="6281950"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41"/>
            <p:cNvSpPr/>
            <p:nvPr/>
          </p:nvSpPr>
          <p:spPr>
            <a:xfrm>
              <a:off x="6219430" y="4436437"/>
              <a:ext cx="62546" cy="62546"/>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41"/>
            <p:cNvSpPr/>
            <p:nvPr/>
          </p:nvSpPr>
          <p:spPr>
            <a:xfrm>
              <a:off x="6552862" y="4387810"/>
              <a:ext cx="62552" cy="48649"/>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41"/>
            <p:cNvSpPr/>
            <p:nvPr/>
          </p:nvSpPr>
          <p:spPr>
            <a:xfrm>
              <a:off x="6504240"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41"/>
            <p:cNvSpPr/>
            <p:nvPr/>
          </p:nvSpPr>
          <p:spPr>
            <a:xfrm>
              <a:off x="6448669" y="4387810"/>
              <a:ext cx="55595" cy="48649"/>
            </a:xfrm>
            <a:custGeom>
              <a:rect b="b" l="l" r="r" t="t"/>
              <a:pathLst>
                <a:path extrusionOk="0" h="9525" w="10885">
                  <a:moveTo>
                    <a:pt x="0" y="1"/>
                  </a:moveTo>
                  <a:lnTo>
                    <a:pt x="0" y="9525"/>
                  </a:lnTo>
                  <a:lnTo>
                    <a:pt x="10885" y="952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41"/>
            <p:cNvSpPr/>
            <p:nvPr/>
          </p:nvSpPr>
          <p:spPr>
            <a:xfrm>
              <a:off x="6386148" y="4387810"/>
              <a:ext cx="62546" cy="48649"/>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41"/>
            <p:cNvSpPr/>
            <p:nvPr/>
          </p:nvSpPr>
          <p:spPr>
            <a:xfrm>
              <a:off x="6337521"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41"/>
            <p:cNvSpPr/>
            <p:nvPr/>
          </p:nvSpPr>
          <p:spPr>
            <a:xfrm>
              <a:off x="6281950" y="4387810"/>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41"/>
            <p:cNvSpPr/>
            <p:nvPr/>
          </p:nvSpPr>
          <p:spPr>
            <a:xfrm>
              <a:off x="6219430" y="4387810"/>
              <a:ext cx="62546" cy="48649"/>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41"/>
            <p:cNvSpPr/>
            <p:nvPr/>
          </p:nvSpPr>
          <p:spPr>
            <a:xfrm>
              <a:off x="6163859" y="4387810"/>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41"/>
            <p:cNvSpPr/>
            <p:nvPr/>
          </p:nvSpPr>
          <p:spPr>
            <a:xfrm>
              <a:off x="6163859" y="4450330"/>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41"/>
            <p:cNvSpPr/>
            <p:nvPr/>
          </p:nvSpPr>
          <p:spPr>
            <a:xfrm>
              <a:off x="6163859"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41"/>
            <p:cNvSpPr/>
            <p:nvPr/>
          </p:nvSpPr>
          <p:spPr>
            <a:xfrm>
              <a:off x="6163859" y="4554534"/>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41"/>
            <p:cNvSpPr/>
            <p:nvPr/>
          </p:nvSpPr>
          <p:spPr>
            <a:xfrm>
              <a:off x="6163859" y="4610106"/>
              <a:ext cx="55595" cy="55595"/>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41"/>
            <p:cNvSpPr/>
            <p:nvPr/>
          </p:nvSpPr>
          <p:spPr>
            <a:xfrm>
              <a:off x="6163859"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41"/>
            <p:cNvSpPr/>
            <p:nvPr/>
          </p:nvSpPr>
          <p:spPr>
            <a:xfrm>
              <a:off x="6163859" y="4721253"/>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41"/>
            <p:cNvSpPr/>
            <p:nvPr/>
          </p:nvSpPr>
          <p:spPr>
            <a:xfrm>
              <a:off x="6163859" y="4776825"/>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41"/>
            <p:cNvSpPr/>
            <p:nvPr/>
          </p:nvSpPr>
          <p:spPr>
            <a:xfrm>
              <a:off x="6552862" y="4325295"/>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41"/>
            <p:cNvSpPr/>
            <p:nvPr/>
          </p:nvSpPr>
          <p:spPr>
            <a:xfrm>
              <a:off x="6504240"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41"/>
            <p:cNvSpPr/>
            <p:nvPr/>
          </p:nvSpPr>
          <p:spPr>
            <a:xfrm>
              <a:off x="6448669"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41"/>
            <p:cNvSpPr/>
            <p:nvPr/>
          </p:nvSpPr>
          <p:spPr>
            <a:xfrm>
              <a:off x="6386148" y="4325295"/>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41"/>
            <p:cNvSpPr/>
            <p:nvPr/>
          </p:nvSpPr>
          <p:spPr>
            <a:xfrm>
              <a:off x="6337521"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41"/>
            <p:cNvSpPr/>
            <p:nvPr/>
          </p:nvSpPr>
          <p:spPr>
            <a:xfrm>
              <a:off x="6281950"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41"/>
            <p:cNvSpPr/>
            <p:nvPr/>
          </p:nvSpPr>
          <p:spPr>
            <a:xfrm>
              <a:off x="6219430" y="4325295"/>
              <a:ext cx="62546" cy="62541"/>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TITLE_AND_BODY_1_1_3">
    <p:bg>
      <p:bgPr>
        <a:solidFill>
          <a:schemeClr val="accent6"/>
        </a:solidFill>
      </p:bgPr>
    </p:bg>
    <p:spTree>
      <p:nvGrpSpPr>
        <p:cNvPr id="9804" name="Shape 9804"/>
        <p:cNvGrpSpPr/>
        <p:nvPr/>
      </p:nvGrpSpPr>
      <p:grpSpPr>
        <a:xfrm>
          <a:off x="0" y="0"/>
          <a:ext cx="0" cy="0"/>
          <a:chOff x="0" y="0"/>
          <a:chExt cx="0" cy="0"/>
        </a:xfrm>
      </p:grpSpPr>
      <p:sp>
        <p:nvSpPr>
          <p:cNvPr id="9805" name="Google Shape;9805;p42"/>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806" name="Google Shape;9806;p42"/>
          <p:cNvSpPr txBox="1"/>
          <p:nvPr>
            <p:ph idx="2" type="title"/>
          </p:nvPr>
        </p:nvSpPr>
        <p:spPr>
          <a:xfrm flipH="1">
            <a:off x="4978865" y="1860250"/>
            <a:ext cx="3088800" cy="39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807" name="Google Shape;9807;p42"/>
          <p:cNvSpPr txBox="1"/>
          <p:nvPr>
            <p:ph idx="1" type="subTitle"/>
          </p:nvPr>
        </p:nvSpPr>
        <p:spPr>
          <a:xfrm flipH="1">
            <a:off x="5225465" y="2205750"/>
            <a:ext cx="2595600" cy="51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808" name="Google Shape;9808;p42"/>
          <p:cNvSpPr txBox="1"/>
          <p:nvPr>
            <p:ph idx="3" type="title"/>
          </p:nvPr>
        </p:nvSpPr>
        <p:spPr>
          <a:xfrm flipH="1">
            <a:off x="4978875" y="3622425"/>
            <a:ext cx="3088800" cy="39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809" name="Google Shape;9809;p42"/>
          <p:cNvSpPr txBox="1"/>
          <p:nvPr>
            <p:ph idx="4" type="subTitle"/>
          </p:nvPr>
        </p:nvSpPr>
        <p:spPr>
          <a:xfrm flipH="1">
            <a:off x="5225469" y="3967930"/>
            <a:ext cx="2595600" cy="51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t point 1">
  <p:cSld name="MAIN_POINT_2">
    <p:spTree>
      <p:nvGrpSpPr>
        <p:cNvPr id="9810" name="Shape 9810"/>
        <p:cNvGrpSpPr/>
        <p:nvPr/>
      </p:nvGrpSpPr>
      <p:grpSpPr>
        <a:xfrm>
          <a:off x="0" y="0"/>
          <a:ext cx="0" cy="0"/>
          <a:chOff x="0" y="0"/>
          <a:chExt cx="0" cy="0"/>
        </a:xfrm>
      </p:grpSpPr>
      <p:sp>
        <p:nvSpPr>
          <p:cNvPr id="9811" name="Google Shape;9811;p43"/>
          <p:cNvSpPr txBox="1"/>
          <p:nvPr>
            <p:ph type="title"/>
          </p:nvPr>
        </p:nvSpPr>
        <p:spPr>
          <a:xfrm>
            <a:off x="1812600" y="1266825"/>
            <a:ext cx="5518800" cy="260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9812" name="Google Shape;9812;p43"/>
          <p:cNvGrpSpPr/>
          <p:nvPr/>
        </p:nvGrpSpPr>
        <p:grpSpPr>
          <a:xfrm>
            <a:off x="8269395" y="2895949"/>
            <a:ext cx="322757" cy="2247555"/>
            <a:chOff x="5916125" y="1916625"/>
            <a:chExt cx="203350" cy="1416050"/>
          </a:xfrm>
        </p:grpSpPr>
        <p:sp>
          <p:nvSpPr>
            <p:cNvPr id="9813" name="Google Shape;9813;p43"/>
            <p:cNvSpPr/>
            <p:nvPr/>
          </p:nvSpPr>
          <p:spPr>
            <a:xfrm>
              <a:off x="5994150" y="2681725"/>
              <a:ext cx="47600" cy="47625"/>
            </a:xfrm>
            <a:custGeom>
              <a:rect b="b" l="l" r="r" t="t"/>
              <a:pathLst>
                <a:path extrusionOk="0" h="1905" w="1904">
                  <a:moveTo>
                    <a:pt x="0" y="1"/>
                  </a:moveTo>
                  <a:lnTo>
                    <a:pt x="0" y="1904"/>
                  </a:lnTo>
                  <a:lnTo>
                    <a:pt x="1904" y="1904"/>
                  </a:lnTo>
                  <a:lnTo>
                    <a:pt x="1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43"/>
            <p:cNvSpPr/>
            <p:nvPr/>
          </p:nvSpPr>
          <p:spPr>
            <a:xfrm>
              <a:off x="5994150" y="2633825"/>
              <a:ext cx="47600" cy="47925"/>
            </a:xfrm>
            <a:custGeom>
              <a:rect b="b" l="l" r="r" t="t"/>
              <a:pathLst>
                <a:path extrusionOk="0" h="1917" w="1904">
                  <a:moveTo>
                    <a:pt x="0" y="1"/>
                  </a:moveTo>
                  <a:lnTo>
                    <a:pt x="0" y="1917"/>
                  </a:lnTo>
                  <a:lnTo>
                    <a:pt x="1904" y="1917"/>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43"/>
            <p:cNvSpPr/>
            <p:nvPr/>
          </p:nvSpPr>
          <p:spPr>
            <a:xfrm>
              <a:off x="5994150" y="2729625"/>
              <a:ext cx="47600" cy="47625"/>
            </a:xfrm>
            <a:custGeom>
              <a:rect b="b" l="l" r="r" t="t"/>
              <a:pathLst>
                <a:path extrusionOk="0" h="1905" w="1904">
                  <a:moveTo>
                    <a:pt x="0" y="0"/>
                  </a:moveTo>
                  <a:lnTo>
                    <a:pt x="0" y="1904"/>
                  </a:lnTo>
                  <a:lnTo>
                    <a:pt x="1904" y="1904"/>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43"/>
            <p:cNvSpPr/>
            <p:nvPr/>
          </p:nvSpPr>
          <p:spPr>
            <a:xfrm>
              <a:off x="5994150" y="2776900"/>
              <a:ext cx="47600" cy="47925"/>
            </a:xfrm>
            <a:custGeom>
              <a:rect b="b" l="l" r="r" t="t"/>
              <a:pathLst>
                <a:path extrusionOk="0" h="1917" w="1904">
                  <a:moveTo>
                    <a:pt x="0" y="1"/>
                  </a:moveTo>
                  <a:lnTo>
                    <a:pt x="0" y="1917"/>
                  </a:lnTo>
                  <a:lnTo>
                    <a:pt x="1904" y="1917"/>
                  </a:lnTo>
                  <a:lnTo>
                    <a:pt x="1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43"/>
            <p:cNvSpPr/>
            <p:nvPr/>
          </p:nvSpPr>
          <p:spPr>
            <a:xfrm>
              <a:off x="5994150" y="2491050"/>
              <a:ext cx="47600" cy="47925"/>
            </a:xfrm>
            <a:custGeom>
              <a:rect b="b" l="l" r="r" t="t"/>
              <a:pathLst>
                <a:path extrusionOk="0" h="1917" w="1904">
                  <a:moveTo>
                    <a:pt x="0" y="1"/>
                  </a:moveTo>
                  <a:lnTo>
                    <a:pt x="0" y="1916"/>
                  </a:lnTo>
                  <a:lnTo>
                    <a:pt x="1904" y="1916"/>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43"/>
            <p:cNvSpPr/>
            <p:nvPr/>
          </p:nvSpPr>
          <p:spPr>
            <a:xfrm>
              <a:off x="5994150" y="2443450"/>
              <a:ext cx="47600" cy="47625"/>
            </a:xfrm>
            <a:custGeom>
              <a:rect b="b" l="l" r="r" t="t"/>
              <a:pathLst>
                <a:path extrusionOk="0" h="1905" w="1904">
                  <a:moveTo>
                    <a:pt x="0" y="1"/>
                  </a:moveTo>
                  <a:lnTo>
                    <a:pt x="0" y="1905"/>
                  </a:lnTo>
                  <a:lnTo>
                    <a:pt x="1904" y="1905"/>
                  </a:lnTo>
                  <a:lnTo>
                    <a:pt x="1904" y="1"/>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43"/>
            <p:cNvSpPr/>
            <p:nvPr/>
          </p:nvSpPr>
          <p:spPr>
            <a:xfrm>
              <a:off x="5994150" y="2538650"/>
              <a:ext cx="47600" cy="47625"/>
            </a:xfrm>
            <a:custGeom>
              <a:rect b="b" l="l" r="r" t="t"/>
              <a:pathLst>
                <a:path extrusionOk="0" h="1905" w="1904">
                  <a:moveTo>
                    <a:pt x="0" y="0"/>
                  </a:moveTo>
                  <a:lnTo>
                    <a:pt x="0" y="1904"/>
                  </a:lnTo>
                  <a:lnTo>
                    <a:pt x="1904" y="1904"/>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43"/>
            <p:cNvSpPr/>
            <p:nvPr/>
          </p:nvSpPr>
          <p:spPr>
            <a:xfrm>
              <a:off x="5994150" y="2586550"/>
              <a:ext cx="47600" cy="47600"/>
            </a:xfrm>
            <a:custGeom>
              <a:rect b="b" l="l" r="r" t="t"/>
              <a:pathLst>
                <a:path extrusionOk="0" h="1904" w="1904">
                  <a:moveTo>
                    <a:pt x="0" y="0"/>
                  </a:moveTo>
                  <a:lnTo>
                    <a:pt x="0" y="1904"/>
                  </a:lnTo>
                  <a:lnTo>
                    <a:pt x="1904" y="1904"/>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43"/>
            <p:cNvSpPr/>
            <p:nvPr/>
          </p:nvSpPr>
          <p:spPr>
            <a:xfrm>
              <a:off x="5994150" y="2300375"/>
              <a:ext cx="47600" cy="47625"/>
            </a:xfrm>
            <a:custGeom>
              <a:rect b="b" l="l" r="r" t="t"/>
              <a:pathLst>
                <a:path extrusionOk="0" h="1905" w="1904">
                  <a:moveTo>
                    <a:pt x="0" y="1"/>
                  </a:moveTo>
                  <a:lnTo>
                    <a:pt x="0" y="1905"/>
                  </a:lnTo>
                  <a:lnTo>
                    <a:pt x="1904" y="1905"/>
                  </a:lnTo>
                  <a:lnTo>
                    <a:pt x="1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43"/>
            <p:cNvSpPr/>
            <p:nvPr/>
          </p:nvSpPr>
          <p:spPr>
            <a:xfrm>
              <a:off x="5994150" y="2252500"/>
              <a:ext cx="47600" cy="47600"/>
            </a:xfrm>
            <a:custGeom>
              <a:rect b="b" l="l" r="r" t="t"/>
              <a:pathLst>
                <a:path extrusionOk="0" h="1904" w="1904">
                  <a:moveTo>
                    <a:pt x="0" y="0"/>
                  </a:moveTo>
                  <a:lnTo>
                    <a:pt x="0" y="1904"/>
                  </a:lnTo>
                  <a:lnTo>
                    <a:pt x="1904" y="1904"/>
                  </a:lnTo>
                  <a:lnTo>
                    <a:pt x="1904" y="0"/>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43"/>
            <p:cNvSpPr/>
            <p:nvPr/>
          </p:nvSpPr>
          <p:spPr>
            <a:xfrm>
              <a:off x="5994150" y="2347975"/>
              <a:ext cx="47600" cy="47925"/>
            </a:xfrm>
            <a:custGeom>
              <a:rect b="b" l="l" r="r" t="t"/>
              <a:pathLst>
                <a:path extrusionOk="0" h="1917" w="1904">
                  <a:moveTo>
                    <a:pt x="0" y="1"/>
                  </a:moveTo>
                  <a:lnTo>
                    <a:pt x="0" y="1916"/>
                  </a:lnTo>
                  <a:lnTo>
                    <a:pt x="1904" y="1916"/>
                  </a:lnTo>
                  <a:lnTo>
                    <a:pt x="1904" y="1"/>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43"/>
            <p:cNvSpPr/>
            <p:nvPr/>
          </p:nvSpPr>
          <p:spPr>
            <a:xfrm>
              <a:off x="5994150" y="2395575"/>
              <a:ext cx="47600" cy="47600"/>
            </a:xfrm>
            <a:custGeom>
              <a:rect b="b" l="l" r="r" t="t"/>
              <a:pathLst>
                <a:path extrusionOk="0" h="1904" w="1904">
                  <a:moveTo>
                    <a:pt x="0" y="0"/>
                  </a:moveTo>
                  <a:lnTo>
                    <a:pt x="0" y="1904"/>
                  </a:lnTo>
                  <a:lnTo>
                    <a:pt x="1904" y="1904"/>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43"/>
            <p:cNvSpPr/>
            <p:nvPr/>
          </p:nvSpPr>
          <p:spPr>
            <a:xfrm>
              <a:off x="5994150" y="2109700"/>
              <a:ext cx="47600" cy="47925"/>
            </a:xfrm>
            <a:custGeom>
              <a:rect b="b" l="l" r="r" t="t"/>
              <a:pathLst>
                <a:path extrusionOk="0" h="1917" w="1904">
                  <a:moveTo>
                    <a:pt x="0" y="1"/>
                  </a:moveTo>
                  <a:lnTo>
                    <a:pt x="0" y="1917"/>
                  </a:lnTo>
                  <a:lnTo>
                    <a:pt x="1904" y="1917"/>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43"/>
            <p:cNvSpPr/>
            <p:nvPr/>
          </p:nvSpPr>
          <p:spPr>
            <a:xfrm>
              <a:off x="5994150" y="2061825"/>
              <a:ext cx="47600" cy="47900"/>
            </a:xfrm>
            <a:custGeom>
              <a:rect b="b" l="l" r="r" t="t"/>
              <a:pathLst>
                <a:path extrusionOk="0" h="1916" w="1904">
                  <a:moveTo>
                    <a:pt x="0" y="0"/>
                  </a:moveTo>
                  <a:lnTo>
                    <a:pt x="0" y="1916"/>
                  </a:lnTo>
                  <a:lnTo>
                    <a:pt x="1904" y="1916"/>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43"/>
            <p:cNvSpPr/>
            <p:nvPr/>
          </p:nvSpPr>
          <p:spPr>
            <a:xfrm>
              <a:off x="5994150" y="2157300"/>
              <a:ext cx="47600" cy="47625"/>
            </a:xfrm>
            <a:custGeom>
              <a:rect b="b" l="l" r="r" t="t"/>
              <a:pathLst>
                <a:path extrusionOk="0" h="1905" w="1904">
                  <a:moveTo>
                    <a:pt x="0" y="1"/>
                  </a:moveTo>
                  <a:lnTo>
                    <a:pt x="0" y="1904"/>
                  </a:lnTo>
                  <a:lnTo>
                    <a:pt x="1904" y="1904"/>
                  </a:lnTo>
                  <a:lnTo>
                    <a:pt x="1904" y="1"/>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43"/>
            <p:cNvSpPr/>
            <p:nvPr/>
          </p:nvSpPr>
          <p:spPr>
            <a:xfrm>
              <a:off x="5994150" y="2204900"/>
              <a:ext cx="47600" cy="47925"/>
            </a:xfrm>
            <a:custGeom>
              <a:rect b="b" l="l" r="r" t="t"/>
              <a:pathLst>
                <a:path extrusionOk="0" h="1917" w="1904">
                  <a:moveTo>
                    <a:pt x="0" y="0"/>
                  </a:moveTo>
                  <a:lnTo>
                    <a:pt x="0" y="1916"/>
                  </a:lnTo>
                  <a:lnTo>
                    <a:pt x="1904" y="1916"/>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43"/>
            <p:cNvSpPr/>
            <p:nvPr/>
          </p:nvSpPr>
          <p:spPr>
            <a:xfrm>
              <a:off x="5994150" y="3059150"/>
              <a:ext cx="47600" cy="47925"/>
            </a:xfrm>
            <a:custGeom>
              <a:rect b="b" l="l" r="r" t="t"/>
              <a:pathLst>
                <a:path extrusionOk="0" h="1917" w="1904">
                  <a:moveTo>
                    <a:pt x="0" y="1"/>
                  </a:moveTo>
                  <a:lnTo>
                    <a:pt x="0" y="1916"/>
                  </a:lnTo>
                  <a:lnTo>
                    <a:pt x="1904" y="1916"/>
                  </a:lnTo>
                  <a:lnTo>
                    <a:pt x="1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43"/>
            <p:cNvSpPr/>
            <p:nvPr/>
          </p:nvSpPr>
          <p:spPr>
            <a:xfrm>
              <a:off x="5994150" y="3011550"/>
              <a:ext cx="47600" cy="47625"/>
            </a:xfrm>
            <a:custGeom>
              <a:rect b="b" l="l" r="r" t="t"/>
              <a:pathLst>
                <a:path extrusionOk="0" h="1905" w="1904">
                  <a:moveTo>
                    <a:pt x="0" y="1"/>
                  </a:moveTo>
                  <a:lnTo>
                    <a:pt x="0" y="1905"/>
                  </a:lnTo>
                  <a:lnTo>
                    <a:pt x="1904" y="1905"/>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43"/>
            <p:cNvSpPr/>
            <p:nvPr/>
          </p:nvSpPr>
          <p:spPr>
            <a:xfrm>
              <a:off x="5994150" y="3106750"/>
              <a:ext cx="47600" cy="47925"/>
            </a:xfrm>
            <a:custGeom>
              <a:rect b="b" l="l" r="r" t="t"/>
              <a:pathLst>
                <a:path extrusionOk="0" h="1917" w="1904">
                  <a:moveTo>
                    <a:pt x="0" y="0"/>
                  </a:moveTo>
                  <a:lnTo>
                    <a:pt x="0" y="1916"/>
                  </a:lnTo>
                  <a:lnTo>
                    <a:pt x="1904" y="1916"/>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43"/>
            <p:cNvSpPr/>
            <p:nvPr/>
          </p:nvSpPr>
          <p:spPr>
            <a:xfrm>
              <a:off x="5994150" y="2868475"/>
              <a:ext cx="47600" cy="47625"/>
            </a:xfrm>
            <a:custGeom>
              <a:rect b="b" l="l" r="r" t="t"/>
              <a:pathLst>
                <a:path extrusionOk="0" h="1905" w="1904">
                  <a:moveTo>
                    <a:pt x="0" y="1"/>
                  </a:moveTo>
                  <a:lnTo>
                    <a:pt x="0" y="1904"/>
                  </a:lnTo>
                  <a:lnTo>
                    <a:pt x="1904" y="1904"/>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43"/>
            <p:cNvSpPr/>
            <p:nvPr/>
          </p:nvSpPr>
          <p:spPr>
            <a:xfrm>
              <a:off x="5994150" y="2820900"/>
              <a:ext cx="47600" cy="47900"/>
            </a:xfrm>
            <a:custGeom>
              <a:rect b="b" l="l" r="r" t="t"/>
              <a:pathLst>
                <a:path extrusionOk="0" h="1916" w="1904">
                  <a:moveTo>
                    <a:pt x="0" y="0"/>
                  </a:moveTo>
                  <a:lnTo>
                    <a:pt x="0" y="1916"/>
                  </a:lnTo>
                  <a:lnTo>
                    <a:pt x="1904" y="1916"/>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43"/>
            <p:cNvSpPr/>
            <p:nvPr/>
          </p:nvSpPr>
          <p:spPr>
            <a:xfrm>
              <a:off x="5994150" y="2916075"/>
              <a:ext cx="47600" cy="47925"/>
            </a:xfrm>
            <a:custGeom>
              <a:rect b="b" l="l" r="r" t="t"/>
              <a:pathLst>
                <a:path extrusionOk="0" h="1917" w="1904">
                  <a:moveTo>
                    <a:pt x="0" y="0"/>
                  </a:moveTo>
                  <a:lnTo>
                    <a:pt x="0" y="1916"/>
                  </a:lnTo>
                  <a:lnTo>
                    <a:pt x="1904" y="1916"/>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43"/>
            <p:cNvSpPr/>
            <p:nvPr/>
          </p:nvSpPr>
          <p:spPr>
            <a:xfrm>
              <a:off x="5994150" y="2963975"/>
              <a:ext cx="47600" cy="47900"/>
            </a:xfrm>
            <a:custGeom>
              <a:rect b="b" l="l" r="r" t="t"/>
              <a:pathLst>
                <a:path extrusionOk="0" h="1916" w="1904">
                  <a:moveTo>
                    <a:pt x="0" y="0"/>
                  </a:moveTo>
                  <a:lnTo>
                    <a:pt x="0" y="1916"/>
                  </a:lnTo>
                  <a:lnTo>
                    <a:pt x="1904" y="1916"/>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43"/>
            <p:cNvSpPr/>
            <p:nvPr/>
          </p:nvSpPr>
          <p:spPr>
            <a:xfrm>
              <a:off x="5994150" y="3189275"/>
              <a:ext cx="47600" cy="47625"/>
            </a:xfrm>
            <a:custGeom>
              <a:rect b="b" l="l" r="r" t="t"/>
              <a:pathLst>
                <a:path extrusionOk="0" h="1905" w="1904">
                  <a:moveTo>
                    <a:pt x="0" y="1"/>
                  </a:moveTo>
                  <a:lnTo>
                    <a:pt x="0" y="1904"/>
                  </a:lnTo>
                  <a:lnTo>
                    <a:pt x="1904" y="1904"/>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43"/>
            <p:cNvSpPr/>
            <p:nvPr/>
          </p:nvSpPr>
          <p:spPr>
            <a:xfrm>
              <a:off x="5994150" y="3141700"/>
              <a:ext cx="47600" cy="47900"/>
            </a:xfrm>
            <a:custGeom>
              <a:rect b="b" l="l" r="r" t="t"/>
              <a:pathLst>
                <a:path extrusionOk="0" h="1916" w="1904">
                  <a:moveTo>
                    <a:pt x="0" y="0"/>
                  </a:moveTo>
                  <a:lnTo>
                    <a:pt x="0" y="1916"/>
                  </a:lnTo>
                  <a:lnTo>
                    <a:pt x="1904" y="1916"/>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43"/>
            <p:cNvSpPr/>
            <p:nvPr/>
          </p:nvSpPr>
          <p:spPr>
            <a:xfrm>
              <a:off x="5994150" y="3237175"/>
              <a:ext cx="47600" cy="47625"/>
            </a:xfrm>
            <a:custGeom>
              <a:rect b="b" l="l" r="r" t="t"/>
              <a:pathLst>
                <a:path extrusionOk="0" h="1905" w="1904">
                  <a:moveTo>
                    <a:pt x="0" y="0"/>
                  </a:moveTo>
                  <a:lnTo>
                    <a:pt x="0" y="1904"/>
                  </a:lnTo>
                  <a:lnTo>
                    <a:pt x="1904" y="1904"/>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43"/>
            <p:cNvSpPr/>
            <p:nvPr/>
          </p:nvSpPr>
          <p:spPr>
            <a:xfrm>
              <a:off x="5994150" y="3284775"/>
              <a:ext cx="47600" cy="47900"/>
            </a:xfrm>
            <a:custGeom>
              <a:rect b="b" l="l" r="r" t="t"/>
              <a:pathLst>
                <a:path extrusionOk="0" h="1916" w="1904">
                  <a:moveTo>
                    <a:pt x="0" y="0"/>
                  </a:moveTo>
                  <a:lnTo>
                    <a:pt x="0" y="1916"/>
                  </a:lnTo>
                  <a:lnTo>
                    <a:pt x="1904" y="1916"/>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43"/>
            <p:cNvSpPr/>
            <p:nvPr/>
          </p:nvSpPr>
          <p:spPr>
            <a:xfrm>
              <a:off x="6003475" y="1916625"/>
              <a:ext cx="28950" cy="28950"/>
            </a:xfrm>
            <a:custGeom>
              <a:rect b="b" l="l" r="r" t="t"/>
              <a:pathLst>
                <a:path extrusionOk="0" h="1158" w="1158">
                  <a:moveTo>
                    <a:pt x="1" y="1"/>
                  </a:moveTo>
                  <a:lnTo>
                    <a:pt x="1" y="1157"/>
                  </a:lnTo>
                  <a:lnTo>
                    <a:pt x="1157" y="1157"/>
                  </a:lnTo>
                  <a:lnTo>
                    <a:pt x="1157"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43"/>
            <p:cNvSpPr/>
            <p:nvPr/>
          </p:nvSpPr>
          <p:spPr>
            <a:xfrm>
              <a:off x="6003475" y="1945550"/>
              <a:ext cx="28950" cy="28950"/>
            </a:xfrm>
            <a:custGeom>
              <a:rect b="b" l="l" r="r" t="t"/>
              <a:pathLst>
                <a:path extrusionOk="0" h="1158" w="1158">
                  <a:moveTo>
                    <a:pt x="1" y="0"/>
                  </a:moveTo>
                  <a:lnTo>
                    <a:pt x="1" y="1157"/>
                  </a:lnTo>
                  <a:lnTo>
                    <a:pt x="1157" y="1157"/>
                  </a:lnTo>
                  <a:lnTo>
                    <a:pt x="11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43"/>
            <p:cNvSpPr/>
            <p:nvPr/>
          </p:nvSpPr>
          <p:spPr>
            <a:xfrm>
              <a:off x="6003475" y="1974475"/>
              <a:ext cx="28950" cy="29225"/>
            </a:xfrm>
            <a:custGeom>
              <a:rect b="b" l="l" r="r" t="t"/>
              <a:pathLst>
                <a:path extrusionOk="0" h="1169" w="1158">
                  <a:moveTo>
                    <a:pt x="1" y="0"/>
                  </a:moveTo>
                  <a:lnTo>
                    <a:pt x="1" y="1169"/>
                  </a:lnTo>
                  <a:lnTo>
                    <a:pt x="1157" y="1169"/>
                  </a:lnTo>
                  <a:lnTo>
                    <a:pt x="1157"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43"/>
            <p:cNvSpPr/>
            <p:nvPr/>
          </p:nvSpPr>
          <p:spPr>
            <a:xfrm>
              <a:off x="5974550" y="1945550"/>
              <a:ext cx="28950" cy="28950"/>
            </a:xfrm>
            <a:custGeom>
              <a:rect b="b" l="l" r="r" t="t"/>
              <a:pathLst>
                <a:path extrusionOk="0" h="1158" w="1158">
                  <a:moveTo>
                    <a:pt x="1" y="0"/>
                  </a:moveTo>
                  <a:lnTo>
                    <a:pt x="1" y="1157"/>
                  </a:lnTo>
                  <a:lnTo>
                    <a:pt x="1158" y="1157"/>
                  </a:lnTo>
                  <a:lnTo>
                    <a:pt x="1158"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43"/>
            <p:cNvSpPr/>
            <p:nvPr/>
          </p:nvSpPr>
          <p:spPr>
            <a:xfrm>
              <a:off x="5974550" y="1974475"/>
              <a:ext cx="28950" cy="29225"/>
            </a:xfrm>
            <a:custGeom>
              <a:rect b="b" l="l" r="r" t="t"/>
              <a:pathLst>
                <a:path extrusionOk="0" h="1169" w="1158">
                  <a:moveTo>
                    <a:pt x="1" y="0"/>
                  </a:moveTo>
                  <a:lnTo>
                    <a:pt x="1" y="1169"/>
                  </a:lnTo>
                  <a:lnTo>
                    <a:pt x="1158" y="1169"/>
                  </a:lnTo>
                  <a:lnTo>
                    <a:pt x="11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43"/>
            <p:cNvSpPr/>
            <p:nvPr/>
          </p:nvSpPr>
          <p:spPr>
            <a:xfrm>
              <a:off x="5945050" y="1974475"/>
              <a:ext cx="28925" cy="29225"/>
            </a:xfrm>
            <a:custGeom>
              <a:rect b="b" l="l" r="r" t="t"/>
              <a:pathLst>
                <a:path extrusionOk="0" h="1169" w="1157">
                  <a:moveTo>
                    <a:pt x="0" y="0"/>
                  </a:moveTo>
                  <a:lnTo>
                    <a:pt x="0" y="1169"/>
                  </a:lnTo>
                  <a:lnTo>
                    <a:pt x="1157" y="1169"/>
                  </a:lnTo>
                  <a:lnTo>
                    <a:pt x="1157"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43"/>
            <p:cNvSpPr/>
            <p:nvPr/>
          </p:nvSpPr>
          <p:spPr>
            <a:xfrm>
              <a:off x="5916125" y="2003975"/>
              <a:ext cx="28950" cy="28950"/>
            </a:xfrm>
            <a:custGeom>
              <a:rect b="b" l="l" r="r" t="t"/>
              <a:pathLst>
                <a:path extrusionOk="0" h="1158" w="1158">
                  <a:moveTo>
                    <a:pt x="0" y="1"/>
                  </a:moveTo>
                  <a:lnTo>
                    <a:pt x="0" y="1158"/>
                  </a:lnTo>
                  <a:lnTo>
                    <a:pt x="1157" y="1158"/>
                  </a:lnTo>
                  <a:lnTo>
                    <a:pt x="11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43"/>
            <p:cNvSpPr/>
            <p:nvPr/>
          </p:nvSpPr>
          <p:spPr>
            <a:xfrm>
              <a:off x="6032400" y="1945550"/>
              <a:ext cx="29225" cy="28950"/>
            </a:xfrm>
            <a:custGeom>
              <a:rect b="b" l="l" r="r" t="t"/>
              <a:pathLst>
                <a:path extrusionOk="0" h="1158" w="1169">
                  <a:moveTo>
                    <a:pt x="0" y="0"/>
                  </a:moveTo>
                  <a:lnTo>
                    <a:pt x="0" y="1157"/>
                  </a:lnTo>
                  <a:lnTo>
                    <a:pt x="1169" y="1157"/>
                  </a:lnTo>
                  <a:lnTo>
                    <a:pt x="1169" y="0"/>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43"/>
            <p:cNvSpPr/>
            <p:nvPr/>
          </p:nvSpPr>
          <p:spPr>
            <a:xfrm>
              <a:off x="6032400" y="1974475"/>
              <a:ext cx="29225" cy="29225"/>
            </a:xfrm>
            <a:custGeom>
              <a:rect b="b" l="l" r="r" t="t"/>
              <a:pathLst>
                <a:path extrusionOk="0" h="1169" w="1169">
                  <a:moveTo>
                    <a:pt x="0" y="0"/>
                  </a:moveTo>
                  <a:lnTo>
                    <a:pt x="0" y="1169"/>
                  </a:lnTo>
                  <a:lnTo>
                    <a:pt x="1169" y="1169"/>
                  </a:lnTo>
                  <a:lnTo>
                    <a:pt x="11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43"/>
            <p:cNvSpPr/>
            <p:nvPr/>
          </p:nvSpPr>
          <p:spPr>
            <a:xfrm>
              <a:off x="6061300" y="1974475"/>
              <a:ext cx="29250" cy="29225"/>
            </a:xfrm>
            <a:custGeom>
              <a:rect b="b" l="l" r="r" t="t"/>
              <a:pathLst>
                <a:path extrusionOk="0" h="1169" w="1170">
                  <a:moveTo>
                    <a:pt x="1" y="0"/>
                  </a:moveTo>
                  <a:lnTo>
                    <a:pt x="1" y="1169"/>
                  </a:lnTo>
                  <a:lnTo>
                    <a:pt x="1170" y="1169"/>
                  </a:lnTo>
                  <a:lnTo>
                    <a:pt x="1170" y="0"/>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43"/>
            <p:cNvSpPr/>
            <p:nvPr/>
          </p:nvSpPr>
          <p:spPr>
            <a:xfrm>
              <a:off x="6003475" y="2003975"/>
              <a:ext cx="28950" cy="28950"/>
            </a:xfrm>
            <a:custGeom>
              <a:rect b="b" l="l" r="r" t="t"/>
              <a:pathLst>
                <a:path extrusionOk="0" h="1158" w="1158">
                  <a:moveTo>
                    <a:pt x="1" y="1"/>
                  </a:moveTo>
                  <a:lnTo>
                    <a:pt x="1" y="1158"/>
                  </a:lnTo>
                  <a:lnTo>
                    <a:pt x="1157" y="1158"/>
                  </a:lnTo>
                  <a:lnTo>
                    <a:pt x="1157"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43"/>
            <p:cNvSpPr/>
            <p:nvPr/>
          </p:nvSpPr>
          <p:spPr>
            <a:xfrm>
              <a:off x="5974550" y="2003975"/>
              <a:ext cx="28950" cy="28950"/>
            </a:xfrm>
            <a:custGeom>
              <a:rect b="b" l="l" r="r" t="t"/>
              <a:pathLst>
                <a:path extrusionOk="0" h="1158" w="1158">
                  <a:moveTo>
                    <a:pt x="1" y="1"/>
                  </a:moveTo>
                  <a:lnTo>
                    <a:pt x="1" y="1158"/>
                  </a:lnTo>
                  <a:lnTo>
                    <a:pt x="1158" y="1158"/>
                  </a:lnTo>
                  <a:lnTo>
                    <a:pt x="1158"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43"/>
            <p:cNvSpPr/>
            <p:nvPr/>
          </p:nvSpPr>
          <p:spPr>
            <a:xfrm>
              <a:off x="5945050" y="2003975"/>
              <a:ext cx="28925" cy="28950"/>
            </a:xfrm>
            <a:custGeom>
              <a:rect b="b" l="l" r="r" t="t"/>
              <a:pathLst>
                <a:path extrusionOk="0" h="1158" w="1157">
                  <a:moveTo>
                    <a:pt x="0" y="1"/>
                  </a:moveTo>
                  <a:lnTo>
                    <a:pt x="0" y="1158"/>
                  </a:lnTo>
                  <a:lnTo>
                    <a:pt x="1157" y="1158"/>
                  </a:lnTo>
                  <a:lnTo>
                    <a:pt x="11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43"/>
            <p:cNvSpPr/>
            <p:nvPr/>
          </p:nvSpPr>
          <p:spPr>
            <a:xfrm>
              <a:off x="6032400" y="2003975"/>
              <a:ext cx="29225" cy="28950"/>
            </a:xfrm>
            <a:custGeom>
              <a:rect b="b" l="l" r="r" t="t"/>
              <a:pathLst>
                <a:path extrusionOk="0" h="1158" w="1169">
                  <a:moveTo>
                    <a:pt x="0" y="1"/>
                  </a:moveTo>
                  <a:lnTo>
                    <a:pt x="0" y="1158"/>
                  </a:lnTo>
                  <a:lnTo>
                    <a:pt x="1169" y="1158"/>
                  </a:lnTo>
                  <a:lnTo>
                    <a:pt x="116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43"/>
            <p:cNvSpPr/>
            <p:nvPr/>
          </p:nvSpPr>
          <p:spPr>
            <a:xfrm>
              <a:off x="6003475" y="2032900"/>
              <a:ext cx="28950" cy="28950"/>
            </a:xfrm>
            <a:custGeom>
              <a:rect b="b" l="l" r="r" t="t"/>
              <a:pathLst>
                <a:path extrusionOk="0" h="1158" w="1158">
                  <a:moveTo>
                    <a:pt x="1" y="1"/>
                  </a:moveTo>
                  <a:lnTo>
                    <a:pt x="1" y="1157"/>
                  </a:lnTo>
                  <a:lnTo>
                    <a:pt x="1157" y="1157"/>
                  </a:lnTo>
                  <a:lnTo>
                    <a:pt x="1157"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43"/>
            <p:cNvSpPr/>
            <p:nvPr/>
          </p:nvSpPr>
          <p:spPr>
            <a:xfrm>
              <a:off x="5974550" y="2032900"/>
              <a:ext cx="28950" cy="28950"/>
            </a:xfrm>
            <a:custGeom>
              <a:rect b="b" l="l" r="r" t="t"/>
              <a:pathLst>
                <a:path extrusionOk="0" h="1158" w="1158">
                  <a:moveTo>
                    <a:pt x="1" y="1"/>
                  </a:moveTo>
                  <a:lnTo>
                    <a:pt x="1" y="1157"/>
                  </a:lnTo>
                  <a:lnTo>
                    <a:pt x="1158" y="1157"/>
                  </a:lnTo>
                  <a:lnTo>
                    <a:pt x="11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43"/>
            <p:cNvSpPr/>
            <p:nvPr/>
          </p:nvSpPr>
          <p:spPr>
            <a:xfrm>
              <a:off x="6032400" y="2032900"/>
              <a:ext cx="29225" cy="28950"/>
            </a:xfrm>
            <a:custGeom>
              <a:rect b="b" l="l" r="r" t="t"/>
              <a:pathLst>
                <a:path extrusionOk="0" h="1158" w="1169">
                  <a:moveTo>
                    <a:pt x="0" y="1"/>
                  </a:moveTo>
                  <a:lnTo>
                    <a:pt x="0" y="1157"/>
                  </a:lnTo>
                  <a:lnTo>
                    <a:pt x="1169" y="1157"/>
                  </a:lnTo>
                  <a:lnTo>
                    <a:pt x="11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43"/>
            <p:cNvSpPr/>
            <p:nvPr/>
          </p:nvSpPr>
          <p:spPr>
            <a:xfrm>
              <a:off x="6061300" y="2003975"/>
              <a:ext cx="29250" cy="28950"/>
            </a:xfrm>
            <a:custGeom>
              <a:rect b="b" l="l" r="r" t="t"/>
              <a:pathLst>
                <a:path extrusionOk="0" h="1158" w="1170">
                  <a:moveTo>
                    <a:pt x="1" y="1"/>
                  </a:moveTo>
                  <a:lnTo>
                    <a:pt x="1" y="1158"/>
                  </a:lnTo>
                  <a:lnTo>
                    <a:pt x="1170" y="1158"/>
                  </a:lnTo>
                  <a:lnTo>
                    <a:pt x="11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43"/>
            <p:cNvSpPr/>
            <p:nvPr/>
          </p:nvSpPr>
          <p:spPr>
            <a:xfrm>
              <a:off x="6090525" y="2003975"/>
              <a:ext cx="28950" cy="28950"/>
            </a:xfrm>
            <a:custGeom>
              <a:rect b="b" l="l" r="r" t="t"/>
              <a:pathLst>
                <a:path extrusionOk="0" h="1158" w="1158">
                  <a:moveTo>
                    <a:pt x="1" y="1"/>
                  </a:moveTo>
                  <a:lnTo>
                    <a:pt x="1" y="1158"/>
                  </a:lnTo>
                  <a:lnTo>
                    <a:pt x="1157" y="1158"/>
                  </a:lnTo>
                  <a:lnTo>
                    <a:pt x="1157"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43"/>
          <p:cNvGrpSpPr/>
          <p:nvPr/>
        </p:nvGrpSpPr>
        <p:grpSpPr>
          <a:xfrm flipH="1" rot="10800000">
            <a:off x="551845" y="-1"/>
            <a:ext cx="322757" cy="2247555"/>
            <a:chOff x="5916125" y="1916625"/>
            <a:chExt cx="203350" cy="1416050"/>
          </a:xfrm>
        </p:grpSpPr>
        <p:sp>
          <p:nvSpPr>
            <p:cNvPr id="9860" name="Google Shape;9860;p43"/>
            <p:cNvSpPr/>
            <p:nvPr/>
          </p:nvSpPr>
          <p:spPr>
            <a:xfrm>
              <a:off x="5994150" y="2681725"/>
              <a:ext cx="47600" cy="47625"/>
            </a:xfrm>
            <a:custGeom>
              <a:rect b="b" l="l" r="r" t="t"/>
              <a:pathLst>
                <a:path extrusionOk="0" h="1905" w="1904">
                  <a:moveTo>
                    <a:pt x="0" y="1"/>
                  </a:moveTo>
                  <a:lnTo>
                    <a:pt x="0" y="1904"/>
                  </a:lnTo>
                  <a:lnTo>
                    <a:pt x="1904" y="1904"/>
                  </a:lnTo>
                  <a:lnTo>
                    <a:pt x="1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43"/>
            <p:cNvSpPr/>
            <p:nvPr/>
          </p:nvSpPr>
          <p:spPr>
            <a:xfrm>
              <a:off x="5994150" y="2633825"/>
              <a:ext cx="47600" cy="47925"/>
            </a:xfrm>
            <a:custGeom>
              <a:rect b="b" l="l" r="r" t="t"/>
              <a:pathLst>
                <a:path extrusionOk="0" h="1917" w="1904">
                  <a:moveTo>
                    <a:pt x="0" y="1"/>
                  </a:moveTo>
                  <a:lnTo>
                    <a:pt x="0" y="1917"/>
                  </a:lnTo>
                  <a:lnTo>
                    <a:pt x="1904" y="1917"/>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43"/>
            <p:cNvSpPr/>
            <p:nvPr/>
          </p:nvSpPr>
          <p:spPr>
            <a:xfrm>
              <a:off x="5994150" y="2729625"/>
              <a:ext cx="47600" cy="47625"/>
            </a:xfrm>
            <a:custGeom>
              <a:rect b="b" l="l" r="r" t="t"/>
              <a:pathLst>
                <a:path extrusionOk="0" h="1905" w="1904">
                  <a:moveTo>
                    <a:pt x="0" y="0"/>
                  </a:moveTo>
                  <a:lnTo>
                    <a:pt x="0" y="1904"/>
                  </a:lnTo>
                  <a:lnTo>
                    <a:pt x="1904" y="1904"/>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43"/>
            <p:cNvSpPr/>
            <p:nvPr/>
          </p:nvSpPr>
          <p:spPr>
            <a:xfrm>
              <a:off x="5994150" y="2776900"/>
              <a:ext cx="47600" cy="47925"/>
            </a:xfrm>
            <a:custGeom>
              <a:rect b="b" l="l" r="r" t="t"/>
              <a:pathLst>
                <a:path extrusionOk="0" h="1917" w="1904">
                  <a:moveTo>
                    <a:pt x="0" y="1"/>
                  </a:moveTo>
                  <a:lnTo>
                    <a:pt x="0" y="1917"/>
                  </a:lnTo>
                  <a:lnTo>
                    <a:pt x="1904" y="1917"/>
                  </a:lnTo>
                  <a:lnTo>
                    <a:pt x="1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43"/>
            <p:cNvSpPr/>
            <p:nvPr/>
          </p:nvSpPr>
          <p:spPr>
            <a:xfrm>
              <a:off x="5994150" y="2491050"/>
              <a:ext cx="47600" cy="47925"/>
            </a:xfrm>
            <a:custGeom>
              <a:rect b="b" l="l" r="r" t="t"/>
              <a:pathLst>
                <a:path extrusionOk="0" h="1917" w="1904">
                  <a:moveTo>
                    <a:pt x="0" y="1"/>
                  </a:moveTo>
                  <a:lnTo>
                    <a:pt x="0" y="1916"/>
                  </a:lnTo>
                  <a:lnTo>
                    <a:pt x="1904" y="1916"/>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43"/>
            <p:cNvSpPr/>
            <p:nvPr/>
          </p:nvSpPr>
          <p:spPr>
            <a:xfrm>
              <a:off x="5994150" y="2443450"/>
              <a:ext cx="47600" cy="47625"/>
            </a:xfrm>
            <a:custGeom>
              <a:rect b="b" l="l" r="r" t="t"/>
              <a:pathLst>
                <a:path extrusionOk="0" h="1905" w="1904">
                  <a:moveTo>
                    <a:pt x="0" y="1"/>
                  </a:moveTo>
                  <a:lnTo>
                    <a:pt x="0" y="1905"/>
                  </a:lnTo>
                  <a:lnTo>
                    <a:pt x="1904" y="1905"/>
                  </a:lnTo>
                  <a:lnTo>
                    <a:pt x="1904" y="1"/>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43"/>
            <p:cNvSpPr/>
            <p:nvPr/>
          </p:nvSpPr>
          <p:spPr>
            <a:xfrm>
              <a:off x="5994150" y="2538650"/>
              <a:ext cx="47600" cy="47625"/>
            </a:xfrm>
            <a:custGeom>
              <a:rect b="b" l="l" r="r" t="t"/>
              <a:pathLst>
                <a:path extrusionOk="0" h="1905" w="1904">
                  <a:moveTo>
                    <a:pt x="0" y="0"/>
                  </a:moveTo>
                  <a:lnTo>
                    <a:pt x="0" y="1904"/>
                  </a:lnTo>
                  <a:lnTo>
                    <a:pt x="1904" y="1904"/>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43"/>
            <p:cNvSpPr/>
            <p:nvPr/>
          </p:nvSpPr>
          <p:spPr>
            <a:xfrm>
              <a:off x="5994150" y="2586550"/>
              <a:ext cx="47600" cy="47600"/>
            </a:xfrm>
            <a:custGeom>
              <a:rect b="b" l="l" r="r" t="t"/>
              <a:pathLst>
                <a:path extrusionOk="0" h="1904" w="1904">
                  <a:moveTo>
                    <a:pt x="0" y="0"/>
                  </a:moveTo>
                  <a:lnTo>
                    <a:pt x="0" y="1904"/>
                  </a:lnTo>
                  <a:lnTo>
                    <a:pt x="1904" y="1904"/>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43"/>
            <p:cNvSpPr/>
            <p:nvPr/>
          </p:nvSpPr>
          <p:spPr>
            <a:xfrm>
              <a:off x="5994150" y="2300375"/>
              <a:ext cx="47600" cy="47625"/>
            </a:xfrm>
            <a:custGeom>
              <a:rect b="b" l="l" r="r" t="t"/>
              <a:pathLst>
                <a:path extrusionOk="0" h="1905" w="1904">
                  <a:moveTo>
                    <a:pt x="0" y="1"/>
                  </a:moveTo>
                  <a:lnTo>
                    <a:pt x="0" y="1905"/>
                  </a:lnTo>
                  <a:lnTo>
                    <a:pt x="1904" y="1905"/>
                  </a:lnTo>
                  <a:lnTo>
                    <a:pt x="1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43"/>
            <p:cNvSpPr/>
            <p:nvPr/>
          </p:nvSpPr>
          <p:spPr>
            <a:xfrm>
              <a:off x="5994150" y="2252500"/>
              <a:ext cx="47600" cy="47600"/>
            </a:xfrm>
            <a:custGeom>
              <a:rect b="b" l="l" r="r" t="t"/>
              <a:pathLst>
                <a:path extrusionOk="0" h="1904" w="1904">
                  <a:moveTo>
                    <a:pt x="0" y="0"/>
                  </a:moveTo>
                  <a:lnTo>
                    <a:pt x="0" y="1904"/>
                  </a:lnTo>
                  <a:lnTo>
                    <a:pt x="1904" y="1904"/>
                  </a:lnTo>
                  <a:lnTo>
                    <a:pt x="1904" y="0"/>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43"/>
            <p:cNvSpPr/>
            <p:nvPr/>
          </p:nvSpPr>
          <p:spPr>
            <a:xfrm>
              <a:off x="5994150" y="2347975"/>
              <a:ext cx="47600" cy="47925"/>
            </a:xfrm>
            <a:custGeom>
              <a:rect b="b" l="l" r="r" t="t"/>
              <a:pathLst>
                <a:path extrusionOk="0" h="1917" w="1904">
                  <a:moveTo>
                    <a:pt x="0" y="1"/>
                  </a:moveTo>
                  <a:lnTo>
                    <a:pt x="0" y="1916"/>
                  </a:lnTo>
                  <a:lnTo>
                    <a:pt x="1904" y="1916"/>
                  </a:lnTo>
                  <a:lnTo>
                    <a:pt x="1904" y="1"/>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43"/>
            <p:cNvSpPr/>
            <p:nvPr/>
          </p:nvSpPr>
          <p:spPr>
            <a:xfrm>
              <a:off x="5994150" y="2395575"/>
              <a:ext cx="47600" cy="47600"/>
            </a:xfrm>
            <a:custGeom>
              <a:rect b="b" l="l" r="r" t="t"/>
              <a:pathLst>
                <a:path extrusionOk="0" h="1904" w="1904">
                  <a:moveTo>
                    <a:pt x="0" y="0"/>
                  </a:moveTo>
                  <a:lnTo>
                    <a:pt x="0" y="1904"/>
                  </a:lnTo>
                  <a:lnTo>
                    <a:pt x="1904" y="1904"/>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43"/>
            <p:cNvSpPr/>
            <p:nvPr/>
          </p:nvSpPr>
          <p:spPr>
            <a:xfrm>
              <a:off x="5994150" y="2109700"/>
              <a:ext cx="47600" cy="47925"/>
            </a:xfrm>
            <a:custGeom>
              <a:rect b="b" l="l" r="r" t="t"/>
              <a:pathLst>
                <a:path extrusionOk="0" h="1917" w="1904">
                  <a:moveTo>
                    <a:pt x="0" y="1"/>
                  </a:moveTo>
                  <a:lnTo>
                    <a:pt x="0" y="1917"/>
                  </a:lnTo>
                  <a:lnTo>
                    <a:pt x="1904" y="1917"/>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43"/>
            <p:cNvSpPr/>
            <p:nvPr/>
          </p:nvSpPr>
          <p:spPr>
            <a:xfrm>
              <a:off x="5994150" y="2061825"/>
              <a:ext cx="47600" cy="47900"/>
            </a:xfrm>
            <a:custGeom>
              <a:rect b="b" l="l" r="r" t="t"/>
              <a:pathLst>
                <a:path extrusionOk="0" h="1916" w="1904">
                  <a:moveTo>
                    <a:pt x="0" y="0"/>
                  </a:moveTo>
                  <a:lnTo>
                    <a:pt x="0" y="1916"/>
                  </a:lnTo>
                  <a:lnTo>
                    <a:pt x="1904" y="1916"/>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43"/>
            <p:cNvSpPr/>
            <p:nvPr/>
          </p:nvSpPr>
          <p:spPr>
            <a:xfrm>
              <a:off x="5994150" y="2157300"/>
              <a:ext cx="47600" cy="47625"/>
            </a:xfrm>
            <a:custGeom>
              <a:rect b="b" l="l" r="r" t="t"/>
              <a:pathLst>
                <a:path extrusionOk="0" h="1905" w="1904">
                  <a:moveTo>
                    <a:pt x="0" y="1"/>
                  </a:moveTo>
                  <a:lnTo>
                    <a:pt x="0" y="1904"/>
                  </a:lnTo>
                  <a:lnTo>
                    <a:pt x="1904" y="1904"/>
                  </a:lnTo>
                  <a:lnTo>
                    <a:pt x="1904" y="1"/>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43"/>
            <p:cNvSpPr/>
            <p:nvPr/>
          </p:nvSpPr>
          <p:spPr>
            <a:xfrm>
              <a:off x="5994150" y="2204900"/>
              <a:ext cx="47600" cy="47925"/>
            </a:xfrm>
            <a:custGeom>
              <a:rect b="b" l="l" r="r" t="t"/>
              <a:pathLst>
                <a:path extrusionOk="0" h="1917" w="1904">
                  <a:moveTo>
                    <a:pt x="0" y="0"/>
                  </a:moveTo>
                  <a:lnTo>
                    <a:pt x="0" y="1916"/>
                  </a:lnTo>
                  <a:lnTo>
                    <a:pt x="1904" y="1916"/>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43"/>
            <p:cNvSpPr/>
            <p:nvPr/>
          </p:nvSpPr>
          <p:spPr>
            <a:xfrm>
              <a:off x="5994150" y="3059150"/>
              <a:ext cx="47600" cy="47925"/>
            </a:xfrm>
            <a:custGeom>
              <a:rect b="b" l="l" r="r" t="t"/>
              <a:pathLst>
                <a:path extrusionOk="0" h="1917" w="1904">
                  <a:moveTo>
                    <a:pt x="0" y="1"/>
                  </a:moveTo>
                  <a:lnTo>
                    <a:pt x="0" y="1916"/>
                  </a:lnTo>
                  <a:lnTo>
                    <a:pt x="1904" y="1916"/>
                  </a:lnTo>
                  <a:lnTo>
                    <a:pt x="1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43"/>
            <p:cNvSpPr/>
            <p:nvPr/>
          </p:nvSpPr>
          <p:spPr>
            <a:xfrm>
              <a:off x="5994150" y="3011550"/>
              <a:ext cx="47600" cy="47625"/>
            </a:xfrm>
            <a:custGeom>
              <a:rect b="b" l="l" r="r" t="t"/>
              <a:pathLst>
                <a:path extrusionOk="0" h="1905" w="1904">
                  <a:moveTo>
                    <a:pt x="0" y="1"/>
                  </a:moveTo>
                  <a:lnTo>
                    <a:pt x="0" y="1905"/>
                  </a:lnTo>
                  <a:lnTo>
                    <a:pt x="1904" y="1905"/>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43"/>
            <p:cNvSpPr/>
            <p:nvPr/>
          </p:nvSpPr>
          <p:spPr>
            <a:xfrm>
              <a:off x="5994150" y="3106750"/>
              <a:ext cx="47600" cy="47925"/>
            </a:xfrm>
            <a:custGeom>
              <a:rect b="b" l="l" r="r" t="t"/>
              <a:pathLst>
                <a:path extrusionOk="0" h="1917" w="1904">
                  <a:moveTo>
                    <a:pt x="0" y="0"/>
                  </a:moveTo>
                  <a:lnTo>
                    <a:pt x="0" y="1916"/>
                  </a:lnTo>
                  <a:lnTo>
                    <a:pt x="1904" y="1916"/>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43"/>
            <p:cNvSpPr/>
            <p:nvPr/>
          </p:nvSpPr>
          <p:spPr>
            <a:xfrm>
              <a:off x="5994150" y="2868475"/>
              <a:ext cx="47600" cy="47625"/>
            </a:xfrm>
            <a:custGeom>
              <a:rect b="b" l="l" r="r" t="t"/>
              <a:pathLst>
                <a:path extrusionOk="0" h="1905" w="1904">
                  <a:moveTo>
                    <a:pt x="0" y="1"/>
                  </a:moveTo>
                  <a:lnTo>
                    <a:pt x="0" y="1904"/>
                  </a:lnTo>
                  <a:lnTo>
                    <a:pt x="1904" y="1904"/>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43"/>
            <p:cNvSpPr/>
            <p:nvPr/>
          </p:nvSpPr>
          <p:spPr>
            <a:xfrm>
              <a:off x="5994150" y="2820900"/>
              <a:ext cx="47600" cy="47900"/>
            </a:xfrm>
            <a:custGeom>
              <a:rect b="b" l="l" r="r" t="t"/>
              <a:pathLst>
                <a:path extrusionOk="0" h="1916" w="1904">
                  <a:moveTo>
                    <a:pt x="0" y="0"/>
                  </a:moveTo>
                  <a:lnTo>
                    <a:pt x="0" y="1916"/>
                  </a:lnTo>
                  <a:lnTo>
                    <a:pt x="1904" y="1916"/>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43"/>
            <p:cNvSpPr/>
            <p:nvPr/>
          </p:nvSpPr>
          <p:spPr>
            <a:xfrm>
              <a:off x="5994150" y="2916075"/>
              <a:ext cx="47600" cy="47925"/>
            </a:xfrm>
            <a:custGeom>
              <a:rect b="b" l="l" r="r" t="t"/>
              <a:pathLst>
                <a:path extrusionOk="0" h="1917" w="1904">
                  <a:moveTo>
                    <a:pt x="0" y="0"/>
                  </a:moveTo>
                  <a:lnTo>
                    <a:pt x="0" y="1916"/>
                  </a:lnTo>
                  <a:lnTo>
                    <a:pt x="1904" y="1916"/>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43"/>
            <p:cNvSpPr/>
            <p:nvPr/>
          </p:nvSpPr>
          <p:spPr>
            <a:xfrm>
              <a:off x="5994150" y="2963975"/>
              <a:ext cx="47600" cy="47900"/>
            </a:xfrm>
            <a:custGeom>
              <a:rect b="b" l="l" r="r" t="t"/>
              <a:pathLst>
                <a:path extrusionOk="0" h="1916" w="1904">
                  <a:moveTo>
                    <a:pt x="0" y="0"/>
                  </a:moveTo>
                  <a:lnTo>
                    <a:pt x="0" y="1916"/>
                  </a:lnTo>
                  <a:lnTo>
                    <a:pt x="1904" y="1916"/>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43"/>
            <p:cNvSpPr/>
            <p:nvPr/>
          </p:nvSpPr>
          <p:spPr>
            <a:xfrm>
              <a:off x="5994150" y="3189275"/>
              <a:ext cx="47600" cy="47625"/>
            </a:xfrm>
            <a:custGeom>
              <a:rect b="b" l="l" r="r" t="t"/>
              <a:pathLst>
                <a:path extrusionOk="0" h="1905" w="1904">
                  <a:moveTo>
                    <a:pt x="0" y="1"/>
                  </a:moveTo>
                  <a:lnTo>
                    <a:pt x="0" y="1904"/>
                  </a:lnTo>
                  <a:lnTo>
                    <a:pt x="1904" y="1904"/>
                  </a:lnTo>
                  <a:lnTo>
                    <a:pt x="1904" y="1"/>
                  </a:lnTo>
                  <a:close/>
                </a:path>
              </a:pathLst>
            </a:custGeom>
            <a:solidFill>
              <a:srgbClr val="8C51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43"/>
            <p:cNvSpPr/>
            <p:nvPr/>
          </p:nvSpPr>
          <p:spPr>
            <a:xfrm>
              <a:off x="5994150" y="3141700"/>
              <a:ext cx="47600" cy="47900"/>
            </a:xfrm>
            <a:custGeom>
              <a:rect b="b" l="l" r="r" t="t"/>
              <a:pathLst>
                <a:path extrusionOk="0" h="1916" w="1904">
                  <a:moveTo>
                    <a:pt x="0" y="0"/>
                  </a:moveTo>
                  <a:lnTo>
                    <a:pt x="0" y="1916"/>
                  </a:lnTo>
                  <a:lnTo>
                    <a:pt x="1904" y="1916"/>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43"/>
            <p:cNvSpPr/>
            <p:nvPr/>
          </p:nvSpPr>
          <p:spPr>
            <a:xfrm>
              <a:off x="5994150" y="3237175"/>
              <a:ext cx="47600" cy="47625"/>
            </a:xfrm>
            <a:custGeom>
              <a:rect b="b" l="l" r="r" t="t"/>
              <a:pathLst>
                <a:path extrusionOk="0" h="1905" w="1904">
                  <a:moveTo>
                    <a:pt x="0" y="0"/>
                  </a:moveTo>
                  <a:lnTo>
                    <a:pt x="0" y="1904"/>
                  </a:lnTo>
                  <a:lnTo>
                    <a:pt x="1904" y="1904"/>
                  </a:lnTo>
                  <a:lnTo>
                    <a:pt x="1904" y="0"/>
                  </a:lnTo>
                  <a:close/>
                </a:path>
              </a:pathLst>
            </a:custGeom>
            <a:solidFill>
              <a:srgbClr val="D88D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43"/>
            <p:cNvSpPr/>
            <p:nvPr/>
          </p:nvSpPr>
          <p:spPr>
            <a:xfrm>
              <a:off x="5994150" y="3284775"/>
              <a:ext cx="47600" cy="47900"/>
            </a:xfrm>
            <a:custGeom>
              <a:rect b="b" l="l" r="r" t="t"/>
              <a:pathLst>
                <a:path extrusionOk="0" h="1916" w="1904">
                  <a:moveTo>
                    <a:pt x="0" y="0"/>
                  </a:moveTo>
                  <a:lnTo>
                    <a:pt x="0" y="1916"/>
                  </a:lnTo>
                  <a:lnTo>
                    <a:pt x="1904" y="1916"/>
                  </a:lnTo>
                  <a:lnTo>
                    <a:pt x="1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43"/>
            <p:cNvSpPr/>
            <p:nvPr/>
          </p:nvSpPr>
          <p:spPr>
            <a:xfrm>
              <a:off x="6003475" y="1916625"/>
              <a:ext cx="28950" cy="28950"/>
            </a:xfrm>
            <a:custGeom>
              <a:rect b="b" l="l" r="r" t="t"/>
              <a:pathLst>
                <a:path extrusionOk="0" h="1158" w="1158">
                  <a:moveTo>
                    <a:pt x="1" y="1"/>
                  </a:moveTo>
                  <a:lnTo>
                    <a:pt x="1" y="1157"/>
                  </a:lnTo>
                  <a:lnTo>
                    <a:pt x="1157" y="1157"/>
                  </a:lnTo>
                  <a:lnTo>
                    <a:pt x="1157"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43"/>
            <p:cNvSpPr/>
            <p:nvPr/>
          </p:nvSpPr>
          <p:spPr>
            <a:xfrm>
              <a:off x="6003475" y="1945550"/>
              <a:ext cx="28950" cy="28950"/>
            </a:xfrm>
            <a:custGeom>
              <a:rect b="b" l="l" r="r" t="t"/>
              <a:pathLst>
                <a:path extrusionOk="0" h="1158" w="1158">
                  <a:moveTo>
                    <a:pt x="1" y="0"/>
                  </a:moveTo>
                  <a:lnTo>
                    <a:pt x="1" y="1157"/>
                  </a:lnTo>
                  <a:lnTo>
                    <a:pt x="1157" y="1157"/>
                  </a:lnTo>
                  <a:lnTo>
                    <a:pt x="11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43"/>
            <p:cNvSpPr/>
            <p:nvPr/>
          </p:nvSpPr>
          <p:spPr>
            <a:xfrm>
              <a:off x="6003475" y="1974475"/>
              <a:ext cx="28950" cy="29225"/>
            </a:xfrm>
            <a:custGeom>
              <a:rect b="b" l="l" r="r" t="t"/>
              <a:pathLst>
                <a:path extrusionOk="0" h="1169" w="1158">
                  <a:moveTo>
                    <a:pt x="1" y="0"/>
                  </a:moveTo>
                  <a:lnTo>
                    <a:pt x="1" y="1169"/>
                  </a:lnTo>
                  <a:lnTo>
                    <a:pt x="1157" y="1169"/>
                  </a:lnTo>
                  <a:lnTo>
                    <a:pt x="1157"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43"/>
            <p:cNvSpPr/>
            <p:nvPr/>
          </p:nvSpPr>
          <p:spPr>
            <a:xfrm>
              <a:off x="5974550" y="1945550"/>
              <a:ext cx="28950" cy="28950"/>
            </a:xfrm>
            <a:custGeom>
              <a:rect b="b" l="l" r="r" t="t"/>
              <a:pathLst>
                <a:path extrusionOk="0" h="1158" w="1158">
                  <a:moveTo>
                    <a:pt x="1" y="0"/>
                  </a:moveTo>
                  <a:lnTo>
                    <a:pt x="1" y="1157"/>
                  </a:lnTo>
                  <a:lnTo>
                    <a:pt x="1158" y="1157"/>
                  </a:lnTo>
                  <a:lnTo>
                    <a:pt x="1158"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43"/>
            <p:cNvSpPr/>
            <p:nvPr/>
          </p:nvSpPr>
          <p:spPr>
            <a:xfrm>
              <a:off x="5974550" y="1974475"/>
              <a:ext cx="28950" cy="29225"/>
            </a:xfrm>
            <a:custGeom>
              <a:rect b="b" l="l" r="r" t="t"/>
              <a:pathLst>
                <a:path extrusionOk="0" h="1169" w="1158">
                  <a:moveTo>
                    <a:pt x="1" y="0"/>
                  </a:moveTo>
                  <a:lnTo>
                    <a:pt x="1" y="1169"/>
                  </a:lnTo>
                  <a:lnTo>
                    <a:pt x="1158" y="1169"/>
                  </a:lnTo>
                  <a:lnTo>
                    <a:pt x="11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43"/>
            <p:cNvSpPr/>
            <p:nvPr/>
          </p:nvSpPr>
          <p:spPr>
            <a:xfrm>
              <a:off x="5945050" y="1974475"/>
              <a:ext cx="28925" cy="29225"/>
            </a:xfrm>
            <a:custGeom>
              <a:rect b="b" l="l" r="r" t="t"/>
              <a:pathLst>
                <a:path extrusionOk="0" h="1169" w="1157">
                  <a:moveTo>
                    <a:pt x="0" y="0"/>
                  </a:moveTo>
                  <a:lnTo>
                    <a:pt x="0" y="1169"/>
                  </a:lnTo>
                  <a:lnTo>
                    <a:pt x="1157" y="1169"/>
                  </a:lnTo>
                  <a:lnTo>
                    <a:pt x="1157"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43"/>
            <p:cNvSpPr/>
            <p:nvPr/>
          </p:nvSpPr>
          <p:spPr>
            <a:xfrm>
              <a:off x="5916125" y="2003975"/>
              <a:ext cx="28950" cy="28950"/>
            </a:xfrm>
            <a:custGeom>
              <a:rect b="b" l="l" r="r" t="t"/>
              <a:pathLst>
                <a:path extrusionOk="0" h="1158" w="1158">
                  <a:moveTo>
                    <a:pt x="0" y="1"/>
                  </a:moveTo>
                  <a:lnTo>
                    <a:pt x="0" y="1158"/>
                  </a:lnTo>
                  <a:lnTo>
                    <a:pt x="1157" y="1158"/>
                  </a:lnTo>
                  <a:lnTo>
                    <a:pt x="11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43"/>
            <p:cNvSpPr/>
            <p:nvPr/>
          </p:nvSpPr>
          <p:spPr>
            <a:xfrm>
              <a:off x="6032400" y="1945550"/>
              <a:ext cx="29225" cy="28950"/>
            </a:xfrm>
            <a:custGeom>
              <a:rect b="b" l="l" r="r" t="t"/>
              <a:pathLst>
                <a:path extrusionOk="0" h="1158" w="1169">
                  <a:moveTo>
                    <a:pt x="0" y="0"/>
                  </a:moveTo>
                  <a:lnTo>
                    <a:pt x="0" y="1157"/>
                  </a:lnTo>
                  <a:lnTo>
                    <a:pt x="1169" y="1157"/>
                  </a:lnTo>
                  <a:lnTo>
                    <a:pt x="1169" y="0"/>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43"/>
            <p:cNvSpPr/>
            <p:nvPr/>
          </p:nvSpPr>
          <p:spPr>
            <a:xfrm>
              <a:off x="6032400" y="1974475"/>
              <a:ext cx="29225" cy="29225"/>
            </a:xfrm>
            <a:custGeom>
              <a:rect b="b" l="l" r="r" t="t"/>
              <a:pathLst>
                <a:path extrusionOk="0" h="1169" w="1169">
                  <a:moveTo>
                    <a:pt x="0" y="0"/>
                  </a:moveTo>
                  <a:lnTo>
                    <a:pt x="0" y="1169"/>
                  </a:lnTo>
                  <a:lnTo>
                    <a:pt x="1169" y="1169"/>
                  </a:lnTo>
                  <a:lnTo>
                    <a:pt x="11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43"/>
            <p:cNvSpPr/>
            <p:nvPr/>
          </p:nvSpPr>
          <p:spPr>
            <a:xfrm>
              <a:off x="6061300" y="1974475"/>
              <a:ext cx="29250" cy="29225"/>
            </a:xfrm>
            <a:custGeom>
              <a:rect b="b" l="l" r="r" t="t"/>
              <a:pathLst>
                <a:path extrusionOk="0" h="1169" w="1170">
                  <a:moveTo>
                    <a:pt x="1" y="0"/>
                  </a:moveTo>
                  <a:lnTo>
                    <a:pt x="1" y="1169"/>
                  </a:lnTo>
                  <a:lnTo>
                    <a:pt x="1170" y="1169"/>
                  </a:lnTo>
                  <a:lnTo>
                    <a:pt x="1170" y="0"/>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43"/>
            <p:cNvSpPr/>
            <p:nvPr/>
          </p:nvSpPr>
          <p:spPr>
            <a:xfrm>
              <a:off x="6003475" y="2003975"/>
              <a:ext cx="28950" cy="28950"/>
            </a:xfrm>
            <a:custGeom>
              <a:rect b="b" l="l" r="r" t="t"/>
              <a:pathLst>
                <a:path extrusionOk="0" h="1158" w="1158">
                  <a:moveTo>
                    <a:pt x="1" y="1"/>
                  </a:moveTo>
                  <a:lnTo>
                    <a:pt x="1" y="1158"/>
                  </a:lnTo>
                  <a:lnTo>
                    <a:pt x="1157" y="1158"/>
                  </a:lnTo>
                  <a:lnTo>
                    <a:pt x="1157"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43"/>
            <p:cNvSpPr/>
            <p:nvPr/>
          </p:nvSpPr>
          <p:spPr>
            <a:xfrm>
              <a:off x="5974550" y="2003975"/>
              <a:ext cx="28950" cy="28950"/>
            </a:xfrm>
            <a:custGeom>
              <a:rect b="b" l="l" r="r" t="t"/>
              <a:pathLst>
                <a:path extrusionOk="0" h="1158" w="1158">
                  <a:moveTo>
                    <a:pt x="1" y="1"/>
                  </a:moveTo>
                  <a:lnTo>
                    <a:pt x="1" y="1158"/>
                  </a:lnTo>
                  <a:lnTo>
                    <a:pt x="1158" y="1158"/>
                  </a:lnTo>
                  <a:lnTo>
                    <a:pt x="1158"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43"/>
            <p:cNvSpPr/>
            <p:nvPr/>
          </p:nvSpPr>
          <p:spPr>
            <a:xfrm>
              <a:off x="5945050" y="2003975"/>
              <a:ext cx="28925" cy="28950"/>
            </a:xfrm>
            <a:custGeom>
              <a:rect b="b" l="l" r="r" t="t"/>
              <a:pathLst>
                <a:path extrusionOk="0" h="1158" w="1157">
                  <a:moveTo>
                    <a:pt x="0" y="1"/>
                  </a:moveTo>
                  <a:lnTo>
                    <a:pt x="0" y="1158"/>
                  </a:lnTo>
                  <a:lnTo>
                    <a:pt x="1157" y="1158"/>
                  </a:lnTo>
                  <a:lnTo>
                    <a:pt x="11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43"/>
            <p:cNvSpPr/>
            <p:nvPr/>
          </p:nvSpPr>
          <p:spPr>
            <a:xfrm>
              <a:off x="6032400" y="2003975"/>
              <a:ext cx="29225" cy="28950"/>
            </a:xfrm>
            <a:custGeom>
              <a:rect b="b" l="l" r="r" t="t"/>
              <a:pathLst>
                <a:path extrusionOk="0" h="1158" w="1169">
                  <a:moveTo>
                    <a:pt x="0" y="1"/>
                  </a:moveTo>
                  <a:lnTo>
                    <a:pt x="0" y="1158"/>
                  </a:lnTo>
                  <a:lnTo>
                    <a:pt x="1169" y="1158"/>
                  </a:lnTo>
                  <a:lnTo>
                    <a:pt x="116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43"/>
            <p:cNvSpPr/>
            <p:nvPr/>
          </p:nvSpPr>
          <p:spPr>
            <a:xfrm>
              <a:off x="6003475" y="2032900"/>
              <a:ext cx="28950" cy="28950"/>
            </a:xfrm>
            <a:custGeom>
              <a:rect b="b" l="l" r="r" t="t"/>
              <a:pathLst>
                <a:path extrusionOk="0" h="1158" w="1158">
                  <a:moveTo>
                    <a:pt x="1" y="1"/>
                  </a:moveTo>
                  <a:lnTo>
                    <a:pt x="1" y="1157"/>
                  </a:lnTo>
                  <a:lnTo>
                    <a:pt x="1157" y="1157"/>
                  </a:lnTo>
                  <a:lnTo>
                    <a:pt x="1157"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43"/>
            <p:cNvSpPr/>
            <p:nvPr/>
          </p:nvSpPr>
          <p:spPr>
            <a:xfrm>
              <a:off x="5974550" y="2032900"/>
              <a:ext cx="28950" cy="28950"/>
            </a:xfrm>
            <a:custGeom>
              <a:rect b="b" l="l" r="r" t="t"/>
              <a:pathLst>
                <a:path extrusionOk="0" h="1158" w="1158">
                  <a:moveTo>
                    <a:pt x="1" y="1"/>
                  </a:moveTo>
                  <a:lnTo>
                    <a:pt x="1" y="1157"/>
                  </a:lnTo>
                  <a:lnTo>
                    <a:pt x="1158" y="1157"/>
                  </a:lnTo>
                  <a:lnTo>
                    <a:pt x="11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43"/>
            <p:cNvSpPr/>
            <p:nvPr/>
          </p:nvSpPr>
          <p:spPr>
            <a:xfrm>
              <a:off x="6032400" y="2032900"/>
              <a:ext cx="29225" cy="28950"/>
            </a:xfrm>
            <a:custGeom>
              <a:rect b="b" l="l" r="r" t="t"/>
              <a:pathLst>
                <a:path extrusionOk="0" h="1158" w="1169">
                  <a:moveTo>
                    <a:pt x="0" y="1"/>
                  </a:moveTo>
                  <a:lnTo>
                    <a:pt x="0" y="1157"/>
                  </a:lnTo>
                  <a:lnTo>
                    <a:pt x="1169" y="1157"/>
                  </a:lnTo>
                  <a:lnTo>
                    <a:pt x="11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43"/>
            <p:cNvSpPr/>
            <p:nvPr/>
          </p:nvSpPr>
          <p:spPr>
            <a:xfrm>
              <a:off x="6061300" y="2003975"/>
              <a:ext cx="29250" cy="28950"/>
            </a:xfrm>
            <a:custGeom>
              <a:rect b="b" l="l" r="r" t="t"/>
              <a:pathLst>
                <a:path extrusionOk="0" h="1158" w="1170">
                  <a:moveTo>
                    <a:pt x="1" y="1"/>
                  </a:moveTo>
                  <a:lnTo>
                    <a:pt x="1" y="1158"/>
                  </a:lnTo>
                  <a:lnTo>
                    <a:pt x="1170" y="1158"/>
                  </a:lnTo>
                  <a:lnTo>
                    <a:pt x="11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43"/>
            <p:cNvSpPr/>
            <p:nvPr/>
          </p:nvSpPr>
          <p:spPr>
            <a:xfrm>
              <a:off x="6090525" y="2003975"/>
              <a:ext cx="28950" cy="28950"/>
            </a:xfrm>
            <a:custGeom>
              <a:rect b="b" l="l" r="r" t="t"/>
              <a:pathLst>
                <a:path extrusionOk="0" h="1158" w="1158">
                  <a:moveTo>
                    <a:pt x="1" y="1"/>
                  </a:moveTo>
                  <a:lnTo>
                    <a:pt x="1" y="1158"/>
                  </a:lnTo>
                  <a:lnTo>
                    <a:pt x="1157" y="1158"/>
                  </a:lnTo>
                  <a:lnTo>
                    <a:pt x="1157"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6" name="Google Shape;9906;p43"/>
          <p:cNvGrpSpPr/>
          <p:nvPr/>
        </p:nvGrpSpPr>
        <p:grpSpPr>
          <a:xfrm>
            <a:off x="302103" y="3881626"/>
            <a:ext cx="831787" cy="721972"/>
            <a:chOff x="2788951" y="3310126"/>
            <a:chExt cx="831787" cy="721972"/>
          </a:xfrm>
        </p:grpSpPr>
        <p:sp>
          <p:nvSpPr>
            <p:cNvPr id="9907" name="Google Shape;9907;p43"/>
            <p:cNvSpPr/>
            <p:nvPr/>
          </p:nvSpPr>
          <p:spPr>
            <a:xfrm>
              <a:off x="3412729" y="3947714"/>
              <a:ext cx="110973" cy="84385"/>
            </a:xfrm>
            <a:custGeom>
              <a:rect b="b" l="l" r="r" t="t"/>
              <a:pathLst>
                <a:path extrusionOk="0" h="2416" w="3177">
                  <a:moveTo>
                    <a:pt x="1" y="1"/>
                  </a:moveTo>
                  <a:lnTo>
                    <a:pt x="1" y="2415"/>
                  </a:lnTo>
                  <a:lnTo>
                    <a:pt x="3176" y="2415"/>
                  </a:lnTo>
                  <a:lnTo>
                    <a:pt x="3176"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43"/>
            <p:cNvSpPr/>
            <p:nvPr/>
          </p:nvSpPr>
          <p:spPr>
            <a:xfrm>
              <a:off x="3315694" y="3947714"/>
              <a:ext cx="97070" cy="84385"/>
            </a:xfrm>
            <a:custGeom>
              <a:rect b="b" l="l" r="r" t="t"/>
              <a:pathLst>
                <a:path extrusionOk="0" h="2416" w="2779">
                  <a:moveTo>
                    <a:pt x="1" y="1"/>
                  </a:moveTo>
                  <a:lnTo>
                    <a:pt x="1" y="2415"/>
                  </a:lnTo>
                  <a:lnTo>
                    <a:pt x="2779" y="2415"/>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43"/>
            <p:cNvSpPr/>
            <p:nvPr/>
          </p:nvSpPr>
          <p:spPr>
            <a:xfrm>
              <a:off x="3204826" y="3947714"/>
              <a:ext cx="110903" cy="84385"/>
            </a:xfrm>
            <a:custGeom>
              <a:rect b="b" l="l" r="r" t="t"/>
              <a:pathLst>
                <a:path extrusionOk="0" h="2416" w="3175">
                  <a:moveTo>
                    <a:pt x="0" y="1"/>
                  </a:moveTo>
                  <a:lnTo>
                    <a:pt x="0" y="2415"/>
                  </a:lnTo>
                  <a:lnTo>
                    <a:pt x="3175" y="2415"/>
                  </a:lnTo>
                  <a:lnTo>
                    <a:pt x="3175"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43"/>
            <p:cNvSpPr/>
            <p:nvPr/>
          </p:nvSpPr>
          <p:spPr>
            <a:xfrm>
              <a:off x="3107791" y="3947714"/>
              <a:ext cx="97070" cy="84385"/>
            </a:xfrm>
            <a:custGeom>
              <a:rect b="b" l="l" r="r" t="t"/>
              <a:pathLst>
                <a:path extrusionOk="0" h="2416" w="2779">
                  <a:moveTo>
                    <a:pt x="0" y="1"/>
                  </a:moveTo>
                  <a:lnTo>
                    <a:pt x="0" y="2415"/>
                  </a:lnTo>
                  <a:lnTo>
                    <a:pt x="2778" y="2415"/>
                  </a:lnTo>
                  <a:lnTo>
                    <a:pt x="2778" y="1"/>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43"/>
            <p:cNvSpPr/>
            <p:nvPr/>
          </p:nvSpPr>
          <p:spPr>
            <a:xfrm>
              <a:off x="2996888" y="3947714"/>
              <a:ext cx="110938" cy="84385"/>
            </a:xfrm>
            <a:custGeom>
              <a:rect b="b" l="l" r="r" t="t"/>
              <a:pathLst>
                <a:path extrusionOk="0" h="2416" w="3176">
                  <a:moveTo>
                    <a:pt x="1" y="1"/>
                  </a:moveTo>
                  <a:lnTo>
                    <a:pt x="1" y="2415"/>
                  </a:lnTo>
                  <a:lnTo>
                    <a:pt x="3175" y="2415"/>
                  </a:lnTo>
                  <a:lnTo>
                    <a:pt x="317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43"/>
            <p:cNvSpPr/>
            <p:nvPr/>
          </p:nvSpPr>
          <p:spPr>
            <a:xfrm>
              <a:off x="2899853" y="3947714"/>
              <a:ext cx="97070" cy="84385"/>
            </a:xfrm>
            <a:custGeom>
              <a:rect b="b" l="l" r="r" t="t"/>
              <a:pathLst>
                <a:path extrusionOk="0" h="2416" w="2779">
                  <a:moveTo>
                    <a:pt x="1" y="1"/>
                  </a:moveTo>
                  <a:lnTo>
                    <a:pt x="1" y="2415"/>
                  </a:lnTo>
                  <a:lnTo>
                    <a:pt x="2779" y="2415"/>
                  </a:lnTo>
                  <a:lnTo>
                    <a:pt x="2779"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43"/>
            <p:cNvSpPr/>
            <p:nvPr/>
          </p:nvSpPr>
          <p:spPr>
            <a:xfrm>
              <a:off x="3412729" y="3836850"/>
              <a:ext cx="110973" cy="110895"/>
            </a:xfrm>
            <a:custGeom>
              <a:rect b="b" l="l" r="r" t="t"/>
              <a:pathLst>
                <a:path extrusionOk="0" h="3175" w="3177">
                  <a:moveTo>
                    <a:pt x="1" y="0"/>
                  </a:moveTo>
                  <a:lnTo>
                    <a:pt x="1" y="3175"/>
                  </a:lnTo>
                  <a:lnTo>
                    <a:pt x="3176" y="3175"/>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43"/>
            <p:cNvSpPr/>
            <p:nvPr/>
          </p:nvSpPr>
          <p:spPr>
            <a:xfrm>
              <a:off x="3315694" y="3836850"/>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43"/>
            <p:cNvSpPr/>
            <p:nvPr/>
          </p:nvSpPr>
          <p:spPr>
            <a:xfrm>
              <a:off x="3204826" y="3836850"/>
              <a:ext cx="110903" cy="110895"/>
            </a:xfrm>
            <a:custGeom>
              <a:rect b="b" l="l" r="r" t="t"/>
              <a:pathLst>
                <a:path extrusionOk="0" h="3175" w="3175">
                  <a:moveTo>
                    <a:pt x="0" y="0"/>
                  </a:moveTo>
                  <a:lnTo>
                    <a:pt x="0" y="3175"/>
                  </a:lnTo>
                  <a:lnTo>
                    <a:pt x="3175" y="3175"/>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43"/>
            <p:cNvSpPr/>
            <p:nvPr/>
          </p:nvSpPr>
          <p:spPr>
            <a:xfrm>
              <a:off x="3107791" y="3836850"/>
              <a:ext cx="97070" cy="110895"/>
            </a:xfrm>
            <a:custGeom>
              <a:rect b="b" l="l" r="r" t="t"/>
              <a:pathLst>
                <a:path extrusionOk="0" h="3175" w="2779">
                  <a:moveTo>
                    <a:pt x="0" y="0"/>
                  </a:moveTo>
                  <a:lnTo>
                    <a:pt x="0" y="3175"/>
                  </a:lnTo>
                  <a:lnTo>
                    <a:pt x="2778" y="3175"/>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43"/>
            <p:cNvSpPr/>
            <p:nvPr/>
          </p:nvSpPr>
          <p:spPr>
            <a:xfrm>
              <a:off x="2996888" y="3836850"/>
              <a:ext cx="110938" cy="110895"/>
            </a:xfrm>
            <a:custGeom>
              <a:rect b="b" l="l" r="r" t="t"/>
              <a:pathLst>
                <a:path extrusionOk="0" h="3175" w="3176">
                  <a:moveTo>
                    <a:pt x="1" y="0"/>
                  </a:moveTo>
                  <a:lnTo>
                    <a:pt x="1" y="3175"/>
                  </a:lnTo>
                  <a:lnTo>
                    <a:pt x="3175" y="3175"/>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43"/>
            <p:cNvSpPr/>
            <p:nvPr/>
          </p:nvSpPr>
          <p:spPr>
            <a:xfrm>
              <a:off x="2899853" y="3836850"/>
              <a:ext cx="97070" cy="110895"/>
            </a:xfrm>
            <a:custGeom>
              <a:rect b="b" l="l" r="r" t="t"/>
              <a:pathLst>
                <a:path extrusionOk="0" h="3175" w="2779">
                  <a:moveTo>
                    <a:pt x="1" y="0"/>
                  </a:moveTo>
                  <a:lnTo>
                    <a:pt x="1" y="3175"/>
                  </a:lnTo>
                  <a:lnTo>
                    <a:pt x="2779" y="3175"/>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43"/>
            <p:cNvSpPr/>
            <p:nvPr/>
          </p:nvSpPr>
          <p:spPr>
            <a:xfrm>
              <a:off x="3412729" y="3739819"/>
              <a:ext cx="110973" cy="97064"/>
            </a:xfrm>
            <a:custGeom>
              <a:rect b="b" l="l" r="r" t="t"/>
              <a:pathLst>
                <a:path extrusionOk="0" h="2779" w="3177">
                  <a:moveTo>
                    <a:pt x="1" y="0"/>
                  </a:moveTo>
                  <a:lnTo>
                    <a:pt x="1" y="2778"/>
                  </a:lnTo>
                  <a:lnTo>
                    <a:pt x="3176" y="2778"/>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43"/>
            <p:cNvSpPr/>
            <p:nvPr/>
          </p:nvSpPr>
          <p:spPr>
            <a:xfrm>
              <a:off x="3315694" y="3739819"/>
              <a:ext cx="97070" cy="97064"/>
            </a:xfrm>
            <a:custGeom>
              <a:rect b="b" l="l" r="r" t="t"/>
              <a:pathLst>
                <a:path extrusionOk="0" h="2779" w="2779">
                  <a:moveTo>
                    <a:pt x="1" y="0"/>
                  </a:moveTo>
                  <a:lnTo>
                    <a:pt x="1" y="2778"/>
                  </a:lnTo>
                  <a:lnTo>
                    <a:pt x="2779" y="2778"/>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43"/>
            <p:cNvSpPr/>
            <p:nvPr/>
          </p:nvSpPr>
          <p:spPr>
            <a:xfrm>
              <a:off x="3204826" y="3739819"/>
              <a:ext cx="110903" cy="97064"/>
            </a:xfrm>
            <a:custGeom>
              <a:rect b="b" l="l" r="r" t="t"/>
              <a:pathLst>
                <a:path extrusionOk="0" h="2779" w="3175">
                  <a:moveTo>
                    <a:pt x="0" y="0"/>
                  </a:moveTo>
                  <a:lnTo>
                    <a:pt x="0" y="2778"/>
                  </a:lnTo>
                  <a:lnTo>
                    <a:pt x="3175" y="2778"/>
                  </a:lnTo>
                  <a:lnTo>
                    <a:pt x="3175"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43"/>
            <p:cNvSpPr/>
            <p:nvPr/>
          </p:nvSpPr>
          <p:spPr>
            <a:xfrm>
              <a:off x="3107791" y="3739819"/>
              <a:ext cx="97070" cy="97064"/>
            </a:xfrm>
            <a:custGeom>
              <a:rect b="b" l="l" r="r" t="t"/>
              <a:pathLst>
                <a:path extrusionOk="0" h="2779" w="2779">
                  <a:moveTo>
                    <a:pt x="0" y="0"/>
                  </a:moveTo>
                  <a:lnTo>
                    <a:pt x="0" y="2778"/>
                  </a:lnTo>
                  <a:lnTo>
                    <a:pt x="2778" y="2778"/>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43"/>
            <p:cNvSpPr/>
            <p:nvPr/>
          </p:nvSpPr>
          <p:spPr>
            <a:xfrm>
              <a:off x="2996888" y="3739819"/>
              <a:ext cx="110938" cy="97064"/>
            </a:xfrm>
            <a:custGeom>
              <a:rect b="b" l="l" r="r" t="t"/>
              <a:pathLst>
                <a:path extrusionOk="0" h="2779" w="3176">
                  <a:moveTo>
                    <a:pt x="1" y="0"/>
                  </a:moveTo>
                  <a:lnTo>
                    <a:pt x="1" y="2778"/>
                  </a:lnTo>
                  <a:lnTo>
                    <a:pt x="3175" y="2778"/>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43"/>
            <p:cNvSpPr/>
            <p:nvPr/>
          </p:nvSpPr>
          <p:spPr>
            <a:xfrm>
              <a:off x="2899853" y="3739819"/>
              <a:ext cx="97070" cy="97064"/>
            </a:xfrm>
            <a:custGeom>
              <a:rect b="b" l="l" r="r" t="t"/>
              <a:pathLst>
                <a:path extrusionOk="0" h="2779" w="2779">
                  <a:moveTo>
                    <a:pt x="1" y="0"/>
                  </a:moveTo>
                  <a:lnTo>
                    <a:pt x="1" y="2778"/>
                  </a:lnTo>
                  <a:lnTo>
                    <a:pt x="2779" y="2778"/>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43"/>
            <p:cNvSpPr/>
            <p:nvPr/>
          </p:nvSpPr>
          <p:spPr>
            <a:xfrm>
              <a:off x="3412729" y="3628885"/>
              <a:ext cx="110973" cy="110965"/>
            </a:xfrm>
            <a:custGeom>
              <a:rect b="b" l="l" r="r" t="t"/>
              <a:pathLst>
                <a:path extrusionOk="0" h="3177" w="3177">
                  <a:moveTo>
                    <a:pt x="1" y="1"/>
                  </a:moveTo>
                  <a:lnTo>
                    <a:pt x="1" y="3176"/>
                  </a:lnTo>
                  <a:lnTo>
                    <a:pt x="3176" y="3176"/>
                  </a:lnTo>
                  <a:lnTo>
                    <a:pt x="3176"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43"/>
            <p:cNvSpPr/>
            <p:nvPr/>
          </p:nvSpPr>
          <p:spPr>
            <a:xfrm>
              <a:off x="3315694" y="3628885"/>
              <a:ext cx="97070" cy="110965"/>
            </a:xfrm>
            <a:custGeom>
              <a:rect b="b" l="l" r="r" t="t"/>
              <a:pathLst>
                <a:path extrusionOk="0" h="3177" w="2779">
                  <a:moveTo>
                    <a:pt x="1" y="1"/>
                  </a:moveTo>
                  <a:lnTo>
                    <a:pt x="1" y="3176"/>
                  </a:lnTo>
                  <a:lnTo>
                    <a:pt x="2779" y="3176"/>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43"/>
            <p:cNvSpPr/>
            <p:nvPr/>
          </p:nvSpPr>
          <p:spPr>
            <a:xfrm>
              <a:off x="3204826" y="3628885"/>
              <a:ext cx="110903" cy="110965"/>
            </a:xfrm>
            <a:custGeom>
              <a:rect b="b" l="l" r="r" t="t"/>
              <a:pathLst>
                <a:path extrusionOk="0" h="3177" w="3175">
                  <a:moveTo>
                    <a:pt x="0" y="1"/>
                  </a:moveTo>
                  <a:lnTo>
                    <a:pt x="0"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43"/>
            <p:cNvSpPr/>
            <p:nvPr/>
          </p:nvSpPr>
          <p:spPr>
            <a:xfrm>
              <a:off x="3107791" y="3628885"/>
              <a:ext cx="97070" cy="110965"/>
            </a:xfrm>
            <a:custGeom>
              <a:rect b="b" l="l" r="r" t="t"/>
              <a:pathLst>
                <a:path extrusionOk="0" h="3177" w="2779">
                  <a:moveTo>
                    <a:pt x="0" y="1"/>
                  </a:moveTo>
                  <a:lnTo>
                    <a:pt x="0" y="3176"/>
                  </a:lnTo>
                  <a:lnTo>
                    <a:pt x="2778" y="3176"/>
                  </a:lnTo>
                  <a:lnTo>
                    <a:pt x="2778"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43"/>
            <p:cNvSpPr/>
            <p:nvPr/>
          </p:nvSpPr>
          <p:spPr>
            <a:xfrm>
              <a:off x="2996888" y="3628885"/>
              <a:ext cx="110938" cy="110965"/>
            </a:xfrm>
            <a:custGeom>
              <a:rect b="b" l="l" r="r" t="t"/>
              <a:pathLst>
                <a:path extrusionOk="0" h="3177" w="3176">
                  <a:moveTo>
                    <a:pt x="1" y="1"/>
                  </a:moveTo>
                  <a:lnTo>
                    <a:pt x="1"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43"/>
            <p:cNvSpPr/>
            <p:nvPr/>
          </p:nvSpPr>
          <p:spPr>
            <a:xfrm>
              <a:off x="2899853" y="3628885"/>
              <a:ext cx="97070" cy="110965"/>
            </a:xfrm>
            <a:custGeom>
              <a:rect b="b" l="l" r="r" t="t"/>
              <a:pathLst>
                <a:path extrusionOk="0" h="3177" w="2779">
                  <a:moveTo>
                    <a:pt x="1" y="1"/>
                  </a:moveTo>
                  <a:lnTo>
                    <a:pt x="1" y="3176"/>
                  </a:lnTo>
                  <a:lnTo>
                    <a:pt x="2779" y="3176"/>
                  </a:lnTo>
                  <a:lnTo>
                    <a:pt x="2779" y="1"/>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43"/>
            <p:cNvSpPr/>
            <p:nvPr/>
          </p:nvSpPr>
          <p:spPr>
            <a:xfrm>
              <a:off x="3523667" y="3518022"/>
              <a:ext cx="97070" cy="110895"/>
            </a:xfrm>
            <a:custGeom>
              <a:rect b="b" l="l" r="r" t="t"/>
              <a:pathLst>
                <a:path extrusionOk="0" h="3175" w="2779">
                  <a:moveTo>
                    <a:pt x="0" y="0"/>
                  </a:moveTo>
                  <a:lnTo>
                    <a:pt x="0" y="3175"/>
                  </a:lnTo>
                  <a:lnTo>
                    <a:pt x="2778" y="3175"/>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43"/>
            <p:cNvSpPr/>
            <p:nvPr/>
          </p:nvSpPr>
          <p:spPr>
            <a:xfrm>
              <a:off x="3412729" y="3518022"/>
              <a:ext cx="110973" cy="110895"/>
            </a:xfrm>
            <a:custGeom>
              <a:rect b="b" l="l" r="r" t="t"/>
              <a:pathLst>
                <a:path extrusionOk="0" h="3175" w="3177">
                  <a:moveTo>
                    <a:pt x="1" y="0"/>
                  </a:moveTo>
                  <a:lnTo>
                    <a:pt x="1" y="3175"/>
                  </a:lnTo>
                  <a:lnTo>
                    <a:pt x="3176" y="3175"/>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43"/>
            <p:cNvSpPr/>
            <p:nvPr/>
          </p:nvSpPr>
          <p:spPr>
            <a:xfrm>
              <a:off x="3315694" y="3518022"/>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43"/>
            <p:cNvSpPr/>
            <p:nvPr/>
          </p:nvSpPr>
          <p:spPr>
            <a:xfrm>
              <a:off x="3204826" y="3518022"/>
              <a:ext cx="110903" cy="110895"/>
            </a:xfrm>
            <a:custGeom>
              <a:rect b="b" l="l" r="r" t="t"/>
              <a:pathLst>
                <a:path extrusionOk="0" h="3175" w="3175">
                  <a:moveTo>
                    <a:pt x="0" y="0"/>
                  </a:moveTo>
                  <a:lnTo>
                    <a:pt x="0" y="3175"/>
                  </a:lnTo>
                  <a:lnTo>
                    <a:pt x="3175" y="3175"/>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43"/>
            <p:cNvSpPr/>
            <p:nvPr/>
          </p:nvSpPr>
          <p:spPr>
            <a:xfrm>
              <a:off x="3107791" y="3518022"/>
              <a:ext cx="97070" cy="110895"/>
            </a:xfrm>
            <a:custGeom>
              <a:rect b="b" l="l" r="r" t="t"/>
              <a:pathLst>
                <a:path extrusionOk="0" h="3175" w="2779">
                  <a:moveTo>
                    <a:pt x="0" y="0"/>
                  </a:moveTo>
                  <a:lnTo>
                    <a:pt x="0" y="3175"/>
                  </a:lnTo>
                  <a:lnTo>
                    <a:pt x="2778" y="3175"/>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43"/>
            <p:cNvSpPr/>
            <p:nvPr/>
          </p:nvSpPr>
          <p:spPr>
            <a:xfrm>
              <a:off x="2996888" y="3518022"/>
              <a:ext cx="110938" cy="110895"/>
            </a:xfrm>
            <a:custGeom>
              <a:rect b="b" l="l" r="r" t="t"/>
              <a:pathLst>
                <a:path extrusionOk="0" h="3175" w="3176">
                  <a:moveTo>
                    <a:pt x="1" y="0"/>
                  </a:moveTo>
                  <a:lnTo>
                    <a:pt x="1" y="3175"/>
                  </a:lnTo>
                  <a:lnTo>
                    <a:pt x="3175" y="3175"/>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43"/>
            <p:cNvSpPr/>
            <p:nvPr/>
          </p:nvSpPr>
          <p:spPr>
            <a:xfrm>
              <a:off x="2899853" y="3518022"/>
              <a:ext cx="97070" cy="110895"/>
            </a:xfrm>
            <a:custGeom>
              <a:rect b="b" l="l" r="r" t="t"/>
              <a:pathLst>
                <a:path extrusionOk="0" h="3175" w="2779">
                  <a:moveTo>
                    <a:pt x="1" y="0"/>
                  </a:moveTo>
                  <a:lnTo>
                    <a:pt x="1" y="3175"/>
                  </a:lnTo>
                  <a:lnTo>
                    <a:pt x="2779" y="3175"/>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43"/>
            <p:cNvSpPr/>
            <p:nvPr/>
          </p:nvSpPr>
          <p:spPr>
            <a:xfrm>
              <a:off x="2788951" y="3518022"/>
              <a:ext cx="110938" cy="110895"/>
            </a:xfrm>
            <a:custGeom>
              <a:rect b="b" l="l" r="r" t="t"/>
              <a:pathLst>
                <a:path extrusionOk="0" h="3175" w="3176">
                  <a:moveTo>
                    <a:pt x="0" y="0"/>
                  </a:moveTo>
                  <a:lnTo>
                    <a:pt x="0" y="3175"/>
                  </a:lnTo>
                  <a:lnTo>
                    <a:pt x="3176" y="3175"/>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43"/>
            <p:cNvSpPr/>
            <p:nvPr/>
          </p:nvSpPr>
          <p:spPr>
            <a:xfrm>
              <a:off x="3523667" y="3420990"/>
              <a:ext cx="97070" cy="97064"/>
            </a:xfrm>
            <a:custGeom>
              <a:rect b="b" l="l" r="r" t="t"/>
              <a:pathLst>
                <a:path extrusionOk="0" h="2779" w="2779">
                  <a:moveTo>
                    <a:pt x="0" y="0"/>
                  </a:moveTo>
                  <a:lnTo>
                    <a:pt x="0" y="2778"/>
                  </a:lnTo>
                  <a:lnTo>
                    <a:pt x="2778" y="2778"/>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43"/>
            <p:cNvSpPr/>
            <p:nvPr/>
          </p:nvSpPr>
          <p:spPr>
            <a:xfrm>
              <a:off x="3412729" y="3420990"/>
              <a:ext cx="110973" cy="97064"/>
            </a:xfrm>
            <a:custGeom>
              <a:rect b="b" l="l" r="r" t="t"/>
              <a:pathLst>
                <a:path extrusionOk="0" h="2779" w="3177">
                  <a:moveTo>
                    <a:pt x="1" y="0"/>
                  </a:moveTo>
                  <a:lnTo>
                    <a:pt x="1" y="2778"/>
                  </a:lnTo>
                  <a:lnTo>
                    <a:pt x="3176" y="2778"/>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43"/>
            <p:cNvSpPr/>
            <p:nvPr/>
          </p:nvSpPr>
          <p:spPr>
            <a:xfrm>
              <a:off x="3315694" y="3420990"/>
              <a:ext cx="97070" cy="97064"/>
            </a:xfrm>
            <a:custGeom>
              <a:rect b="b" l="l" r="r" t="t"/>
              <a:pathLst>
                <a:path extrusionOk="0" h="2779" w="2779">
                  <a:moveTo>
                    <a:pt x="1" y="0"/>
                  </a:moveTo>
                  <a:lnTo>
                    <a:pt x="1" y="2778"/>
                  </a:lnTo>
                  <a:lnTo>
                    <a:pt x="2779" y="2778"/>
                  </a:lnTo>
                  <a:lnTo>
                    <a:pt x="2779"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43"/>
            <p:cNvSpPr/>
            <p:nvPr/>
          </p:nvSpPr>
          <p:spPr>
            <a:xfrm>
              <a:off x="3204826" y="3420990"/>
              <a:ext cx="110903" cy="97064"/>
            </a:xfrm>
            <a:custGeom>
              <a:rect b="b" l="l" r="r" t="t"/>
              <a:pathLst>
                <a:path extrusionOk="0" h="2779" w="3175">
                  <a:moveTo>
                    <a:pt x="0" y="0"/>
                  </a:moveTo>
                  <a:lnTo>
                    <a:pt x="0" y="2778"/>
                  </a:lnTo>
                  <a:lnTo>
                    <a:pt x="3175" y="2778"/>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43"/>
            <p:cNvSpPr/>
            <p:nvPr/>
          </p:nvSpPr>
          <p:spPr>
            <a:xfrm>
              <a:off x="3107791" y="3420990"/>
              <a:ext cx="97070" cy="97064"/>
            </a:xfrm>
            <a:custGeom>
              <a:rect b="b" l="l" r="r" t="t"/>
              <a:pathLst>
                <a:path extrusionOk="0" h="2779" w="2779">
                  <a:moveTo>
                    <a:pt x="0" y="0"/>
                  </a:moveTo>
                  <a:lnTo>
                    <a:pt x="0" y="2778"/>
                  </a:lnTo>
                  <a:lnTo>
                    <a:pt x="2778" y="2778"/>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43"/>
            <p:cNvSpPr/>
            <p:nvPr/>
          </p:nvSpPr>
          <p:spPr>
            <a:xfrm>
              <a:off x="2996888" y="3420990"/>
              <a:ext cx="110938" cy="97064"/>
            </a:xfrm>
            <a:custGeom>
              <a:rect b="b" l="l" r="r" t="t"/>
              <a:pathLst>
                <a:path extrusionOk="0" h="2779" w="3176">
                  <a:moveTo>
                    <a:pt x="1" y="0"/>
                  </a:moveTo>
                  <a:lnTo>
                    <a:pt x="1" y="2778"/>
                  </a:lnTo>
                  <a:lnTo>
                    <a:pt x="3175" y="2778"/>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43"/>
            <p:cNvSpPr/>
            <p:nvPr/>
          </p:nvSpPr>
          <p:spPr>
            <a:xfrm>
              <a:off x="2899853" y="3420990"/>
              <a:ext cx="97070" cy="97064"/>
            </a:xfrm>
            <a:custGeom>
              <a:rect b="b" l="l" r="r" t="t"/>
              <a:pathLst>
                <a:path extrusionOk="0" h="2779" w="2779">
                  <a:moveTo>
                    <a:pt x="1" y="0"/>
                  </a:moveTo>
                  <a:lnTo>
                    <a:pt x="1" y="2778"/>
                  </a:lnTo>
                  <a:lnTo>
                    <a:pt x="2779" y="2778"/>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43"/>
            <p:cNvSpPr/>
            <p:nvPr/>
          </p:nvSpPr>
          <p:spPr>
            <a:xfrm>
              <a:off x="2788951" y="3420990"/>
              <a:ext cx="110938" cy="97064"/>
            </a:xfrm>
            <a:custGeom>
              <a:rect b="b" l="l" r="r" t="t"/>
              <a:pathLst>
                <a:path extrusionOk="0" h="2779" w="3176">
                  <a:moveTo>
                    <a:pt x="0" y="0"/>
                  </a:moveTo>
                  <a:lnTo>
                    <a:pt x="0" y="2778"/>
                  </a:lnTo>
                  <a:lnTo>
                    <a:pt x="3176" y="2778"/>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43"/>
            <p:cNvSpPr/>
            <p:nvPr/>
          </p:nvSpPr>
          <p:spPr>
            <a:xfrm>
              <a:off x="3523667"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43"/>
            <p:cNvSpPr/>
            <p:nvPr/>
          </p:nvSpPr>
          <p:spPr>
            <a:xfrm>
              <a:off x="3412729" y="3310126"/>
              <a:ext cx="110973" cy="110895"/>
            </a:xfrm>
            <a:custGeom>
              <a:rect b="b" l="l" r="r" t="t"/>
              <a:pathLst>
                <a:path extrusionOk="0" h="3175" w="3177">
                  <a:moveTo>
                    <a:pt x="1" y="0"/>
                  </a:moveTo>
                  <a:lnTo>
                    <a:pt x="1" y="3174"/>
                  </a:lnTo>
                  <a:lnTo>
                    <a:pt x="3176" y="3174"/>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43"/>
            <p:cNvSpPr/>
            <p:nvPr/>
          </p:nvSpPr>
          <p:spPr>
            <a:xfrm>
              <a:off x="3315694"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43"/>
            <p:cNvSpPr/>
            <p:nvPr/>
          </p:nvSpPr>
          <p:spPr>
            <a:xfrm>
              <a:off x="3204826" y="3310126"/>
              <a:ext cx="110903" cy="110895"/>
            </a:xfrm>
            <a:custGeom>
              <a:rect b="b" l="l" r="r" t="t"/>
              <a:pathLst>
                <a:path extrusionOk="0" h="3175" w="3175">
                  <a:moveTo>
                    <a:pt x="0" y="0"/>
                  </a:moveTo>
                  <a:lnTo>
                    <a:pt x="0"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43"/>
            <p:cNvSpPr/>
            <p:nvPr/>
          </p:nvSpPr>
          <p:spPr>
            <a:xfrm>
              <a:off x="3107791"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43"/>
            <p:cNvSpPr/>
            <p:nvPr/>
          </p:nvSpPr>
          <p:spPr>
            <a:xfrm>
              <a:off x="2996888" y="3310126"/>
              <a:ext cx="110938" cy="110895"/>
            </a:xfrm>
            <a:custGeom>
              <a:rect b="b" l="l" r="r" t="t"/>
              <a:pathLst>
                <a:path extrusionOk="0" h="3175" w="3176">
                  <a:moveTo>
                    <a:pt x="1" y="0"/>
                  </a:moveTo>
                  <a:lnTo>
                    <a:pt x="1"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43"/>
            <p:cNvSpPr/>
            <p:nvPr/>
          </p:nvSpPr>
          <p:spPr>
            <a:xfrm>
              <a:off x="2899853"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43"/>
            <p:cNvSpPr/>
            <p:nvPr/>
          </p:nvSpPr>
          <p:spPr>
            <a:xfrm>
              <a:off x="2788951" y="3310126"/>
              <a:ext cx="110938" cy="110895"/>
            </a:xfrm>
            <a:custGeom>
              <a:rect b="b" l="l" r="r" t="t"/>
              <a:pathLst>
                <a:path extrusionOk="0" h="3175" w="3176">
                  <a:moveTo>
                    <a:pt x="0" y="0"/>
                  </a:moveTo>
                  <a:lnTo>
                    <a:pt x="0" y="3174"/>
                  </a:lnTo>
                  <a:lnTo>
                    <a:pt x="3176" y="3174"/>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43"/>
          <p:cNvGrpSpPr/>
          <p:nvPr/>
        </p:nvGrpSpPr>
        <p:grpSpPr>
          <a:xfrm>
            <a:off x="-98650" y="4610925"/>
            <a:ext cx="9242700" cy="1302100"/>
            <a:chOff x="-98650" y="4010850"/>
            <a:chExt cx="9242700" cy="1302100"/>
          </a:xfrm>
        </p:grpSpPr>
        <p:sp>
          <p:nvSpPr>
            <p:cNvPr id="9956" name="Google Shape;9956;p43"/>
            <p:cNvSpPr/>
            <p:nvPr/>
          </p:nvSpPr>
          <p:spPr>
            <a:xfrm>
              <a:off x="-98650" y="4010850"/>
              <a:ext cx="92427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43"/>
            <p:cNvSpPr/>
            <p:nvPr/>
          </p:nvSpPr>
          <p:spPr>
            <a:xfrm>
              <a:off x="-98650" y="4584050"/>
              <a:ext cx="92427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43"/>
            <p:cNvSpPr/>
            <p:nvPr/>
          </p:nvSpPr>
          <p:spPr>
            <a:xfrm>
              <a:off x="-98650" y="4745950"/>
              <a:ext cx="92427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43"/>
          <p:cNvGrpSpPr/>
          <p:nvPr/>
        </p:nvGrpSpPr>
        <p:grpSpPr>
          <a:xfrm flipH="1">
            <a:off x="8014878" y="1"/>
            <a:ext cx="831787" cy="721972"/>
            <a:chOff x="2788951" y="3310126"/>
            <a:chExt cx="831787" cy="721972"/>
          </a:xfrm>
        </p:grpSpPr>
        <p:sp>
          <p:nvSpPr>
            <p:cNvPr id="9960" name="Google Shape;9960;p43"/>
            <p:cNvSpPr/>
            <p:nvPr/>
          </p:nvSpPr>
          <p:spPr>
            <a:xfrm>
              <a:off x="3412729" y="3947714"/>
              <a:ext cx="110973" cy="84385"/>
            </a:xfrm>
            <a:custGeom>
              <a:rect b="b" l="l" r="r" t="t"/>
              <a:pathLst>
                <a:path extrusionOk="0" h="2416" w="3177">
                  <a:moveTo>
                    <a:pt x="1" y="1"/>
                  </a:moveTo>
                  <a:lnTo>
                    <a:pt x="1" y="2415"/>
                  </a:lnTo>
                  <a:lnTo>
                    <a:pt x="3176" y="2415"/>
                  </a:lnTo>
                  <a:lnTo>
                    <a:pt x="3176"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43"/>
            <p:cNvSpPr/>
            <p:nvPr/>
          </p:nvSpPr>
          <p:spPr>
            <a:xfrm>
              <a:off x="3315694" y="3947714"/>
              <a:ext cx="97070" cy="84385"/>
            </a:xfrm>
            <a:custGeom>
              <a:rect b="b" l="l" r="r" t="t"/>
              <a:pathLst>
                <a:path extrusionOk="0" h="2416" w="2779">
                  <a:moveTo>
                    <a:pt x="1" y="1"/>
                  </a:moveTo>
                  <a:lnTo>
                    <a:pt x="1" y="2415"/>
                  </a:lnTo>
                  <a:lnTo>
                    <a:pt x="2779" y="2415"/>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43"/>
            <p:cNvSpPr/>
            <p:nvPr/>
          </p:nvSpPr>
          <p:spPr>
            <a:xfrm>
              <a:off x="3204826" y="3947714"/>
              <a:ext cx="110903" cy="84385"/>
            </a:xfrm>
            <a:custGeom>
              <a:rect b="b" l="l" r="r" t="t"/>
              <a:pathLst>
                <a:path extrusionOk="0" h="2416" w="3175">
                  <a:moveTo>
                    <a:pt x="0" y="1"/>
                  </a:moveTo>
                  <a:lnTo>
                    <a:pt x="0" y="2415"/>
                  </a:lnTo>
                  <a:lnTo>
                    <a:pt x="3175" y="2415"/>
                  </a:lnTo>
                  <a:lnTo>
                    <a:pt x="3175"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43"/>
            <p:cNvSpPr/>
            <p:nvPr/>
          </p:nvSpPr>
          <p:spPr>
            <a:xfrm>
              <a:off x="3107791" y="3947714"/>
              <a:ext cx="97070" cy="84385"/>
            </a:xfrm>
            <a:custGeom>
              <a:rect b="b" l="l" r="r" t="t"/>
              <a:pathLst>
                <a:path extrusionOk="0" h="2416" w="2779">
                  <a:moveTo>
                    <a:pt x="0" y="1"/>
                  </a:moveTo>
                  <a:lnTo>
                    <a:pt x="0" y="2415"/>
                  </a:lnTo>
                  <a:lnTo>
                    <a:pt x="2778" y="2415"/>
                  </a:lnTo>
                  <a:lnTo>
                    <a:pt x="2778" y="1"/>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43"/>
            <p:cNvSpPr/>
            <p:nvPr/>
          </p:nvSpPr>
          <p:spPr>
            <a:xfrm>
              <a:off x="2996888" y="3947714"/>
              <a:ext cx="110938" cy="84385"/>
            </a:xfrm>
            <a:custGeom>
              <a:rect b="b" l="l" r="r" t="t"/>
              <a:pathLst>
                <a:path extrusionOk="0" h="2416" w="3176">
                  <a:moveTo>
                    <a:pt x="1" y="1"/>
                  </a:moveTo>
                  <a:lnTo>
                    <a:pt x="1" y="2415"/>
                  </a:lnTo>
                  <a:lnTo>
                    <a:pt x="3175" y="2415"/>
                  </a:lnTo>
                  <a:lnTo>
                    <a:pt x="317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43"/>
            <p:cNvSpPr/>
            <p:nvPr/>
          </p:nvSpPr>
          <p:spPr>
            <a:xfrm>
              <a:off x="2899853" y="3947714"/>
              <a:ext cx="97070" cy="84385"/>
            </a:xfrm>
            <a:custGeom>
              <a:rect b="b" l="l" r="r" t="t"/>
              <a:pathLst>
                <a:path extrusionOk="0" h="2416" w="2779">
                  <a:moveTo>
                    <a:pt x="1" y="1"/>
                  </a:moveTo>
                  <a:lnTo>
                    <a:pt x="1" y="2415"/>
                  </a:lnTo>
                  <a:lnTo>
                    <a:pt x="2779" y="2415"/>
                  </a:lnTo>
                  <a:lnTo>
                    <a:pt x="2779"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43"/>
            <p:cNvSpPr/>
            <p:nvPr/>
          </p:nvSpPr>
          <p:spPr>
            <a:xfrm>
              <a:off x="3412729" y="3836850"/>
              <a:ext cx="110973" cy="110895"/>
            </a:xfrm>
            <a:custGeom>
              <a:rect b="b" l="l" r="r" t="t"/>
              <a:pathLst>
                <a:path extrusionOk="0" h="3175" w="3177">
                  <a:moveTo>
                    <a:pt x="1" y="0"/>
                  </a:moveTo>
                  <a:lnTo>
                    <a:pt x="1" y="3175"/>
                  </a:lnTo>
                  <a:lnTo>
                    <a:pt x="3176" y="3175"/>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43"/>
            <p:cNvSpPr/>
            <p:nvPr/>
          </p:nvSpPr>
          <p:spPr>
            <a:xfrm>
              <a:off x="3315694" y="3836850"/>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43"/>
            <p:cNvSpPr/>
            <p:nvPr/>
          </p:nvSpPr>
          <p:spPr>
            <a:xfrm>
              <a:off x="3204826" y="3836850"/>
              <a:ext cx="110903" cy="110895"/>
            </a:xfrm>
            <a:custGeom>
              <a:rect b="b" l="l" r="r" t="t"/>
              <a:pathLst>
                <a:path extrusionOk="0" h="3175" w="3175">
                  <a:moveTo>
                    <a:pt x="0" y="0"/>
                  </a:moveTo>
                  <a:lnTo>
                    <a:pt x="0" y="3175"/>
                  </a:lnTo>
                  <a:lnTo>
                    <a:pt x="3175" y="3175"/>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43"/>
            <p:cNvSpPr/>
            <p:nvPr/>
          </p:nvSpPr>
          <p:spPr>
            <a:xfrm>
              <a:off x="3107791" y="3836850"/>
              <a:ext cx="97070" cy="110895"/>
            </a:xfrm>
            <a:custGeom>
              <a:rect b="b" l="l" r="r" t="t"/>
              <a:pathLst>
                <a:path extrusionOk="0" h="3175" w="2779">
                  <a:moveTo>
                    <a:pt x="0" y="0"/>
                  </a:moveTo>
                  <a:lnTo>
                    <a:pt x="0" y="3175"/>
                  </a:lnTo>
                  <a:lnTo>
                    <a:pt x="2778" y="3175"/>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43"/>
            <p:cNvSpPr/>
            <p:nvPr/>
          </p:nvSpPr>
          <p:spPr>
            <a:xfrm>
              <a:off x="2996888" y="3836850"/>
              <a:ext cx="110938" cy="110895"/>
            </a:xfrm>
            <a:custGeom>
              <a:rect b="b" l="l" r="r" t="t"/>
              <a:pathLst>
                <a:path extrusionOk="0" h="3175" w="3176">
                  <a:moveTo>
                    <a:pt x="1" y="0"/>
                  </a:moveTo>
                  <a:lnTo>
                    <a:pt x="1" y="3175"/>
                  </a:lnTo>
                  <a:lnTo>
                    <a:pt x="3175" y="3175"/>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43"/>
            <p:cNvSpPr/>
            <p:nvPr/>
          </p:nvSpPr>
          <p:spPr>
            <a:xfrm>
              <a:off x="2899853" y="3836850"/>
              <a:ext cx="97070" cy="110895"/>
            </a:xfrm>
            <a:custGeom>
              <a:rect b="b" l="l" r="r" t="t"/>
              <a:pathLst>
                <a:path extrusionOk="0" h="3175" w="2779">
                  <a:moveTo>
                    <a:pt x="1" y="0"/>
                  </a:moveTo>
                  <a:lnTo>
                    <a:pt x="1" y="3175"/>
                  </a:lnTo>
                  <a:lnTo>
                    <a:pt x="2779" y="3175"/>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43"/>
            <p:cNvSpPr/>
            <p:nvPr/>
          </p:nvSpPr>
          <p:spPr>
            <a:xfrm>
              <a:off x="3412729" y="3739819"/>
              <a:ext cx="110973" cy="97064"/>
            </a:xfrm>
            <a:custGeom>
              <a:rect b="b" l="l" r="r" t="t"/>
              <a:pathLst>
                <a:path extrusionOk="0" h="2779" w="3177">
                  <a:moveTo>
                    <a:pt x="1" y="0"/>
                  </a:moveTo>
                  <a:lnTo>
                    <a:pt x="1" y="2778"/>
                  </a:lnTo>
                  <a:lnTo>
                    <a:pt x="3176" y="2778"/>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43"/>
            <p:cNvSpPr/>
            <p:nvPr/>
          </p:nvSpPr>
          <p:spPr>
            <a:xfrm>
              <a:off x="3315694" y="3739819"/>
              <a:ext cx="97070" cy="97064"/>
            </a:xfrm>
            <a:custGeom>
              <a:rect b="b" l="l" r="r" t="t"/>
              <a:pathLst>
                <a:path extrusionOk="0" h="2779" w="2779">
                  <a:moveTo>
                    <a:pt x="1" y="0"/>
                  </a:moveTo>
                  <a:lnTo>
                    <a:pt x="1" y="2778"/>
                  </a:lnTo>
                  <a:lnTo>
                    <a:pt x="2779" y="2778"/>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43"/>
            <p:cNvSpPr/>
            <p:nvPr/>
          </p:nvSpPr>
          <p:spPr>
            <a:xfrm>
              <a:off x="3204826" y="3739819"/>
              <a:ext cx="110903" cy="97064"/>
            </a:xfrm>
            <a:custGeom>
              <a:rect b="b" l="l" r="r" t="t"/>
              <a:pathLst>
                <a:path extrusionOk="0" h="2779" w="3175">
                  <a:moveTo>
                    <a:pt x="0" y="0"/>
                  </a:moveTo>
                  <a:lnTo>
                    <a:pt x="0" y="2778"/>
                  </a:lnTo>
                  <a:lnTo>
                    <a:pt x="3175" y="2778"/>
                  </a:lnTo>
                  <a:lnTo>
                    <a:pt x="3175"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43"/>
            <p:cNvSpPr/>
            <p:nvPr/>
          </p:nvSpPr>
          <p:spPr>
            <a:xfrm>
              <a:off x="3107791" y="3739819"/>
              <a:ext cx="97070" cy="97064"/>
            </a:xfrm>
            <a:custGeom>
              <a:rect b="b" l="l" r="r" t="t"/>
              <a:pathLst>
                <a:path extrusionOk="0" h="2779" w="2779">
                  <a:moveTo>
                    <a:pt x="0" y="0"/>
                  </a:moveTo>
                  <a:lnTo>
                    <a:pt x="0" y="2778"/>
                  </a:lnTo>
                  <a:lnTo>
                    <a:pt x="2778" y="2778"/>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43"/>
            <p:cNvSpPr/>
            <p:nvPr/>
          </p:nvSpPr>
          <p:spPr>
            <a:xfrm>
              <a:off x="2996888" y="3739819"/>
              <a:ext cx="110938" cy="97064"/>
            </a:xfrm>
            <a:custGeom>
              <a:rect b="b" l="l" r="r" t="t"/>
              <a:pathLst>
                <a:path extrusionOk="0" h="2779" w="3176">
                  <a:moveTo>
                    <a:pt x="1" y="0"/>
                  </a:moveTo>
                  <a:lnTo>
                    <a:pt x="1" y="2778"/>
                  </a:lnTo>
                  <a:lnTo>
                    <a:pt x="3175" y="2778"/>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43"/>
            <p:cNvSpPr/>
            <p:nvPr/>
          </p:nvSpPr>
          <p:spPr>
            <a:xfrm>
              <a:off x="2899853" y="3739819"/>
              <a:ext cx="97070" cy="97064"/>
            </a:xfrm>
            <a:custGeom>
              <a:rect b="b" l="l" r="r" t="t"/>
              <a:pathLst>
                <a:path extrusionOk="0" h="2779" w="2779">
                  <a:moveTo>
                    <a:pt x="1" y="0"/>
                  </a:moveTo>
                  <a:lnTo>
                    <a:pt x="1" y="2778"/>
                  </a:lnTo>
                  <a:lnTo>
                    <a:pt x="2779" y="2778"/>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43"/>
            <p:cNvSpPr/>
            <p:nvPr/>
          </p:nvSpPr>
          <p:spPr>
            <a:xfrm>
              <a:off x="3412729" y="3628885"/>
              <a:ext cx="110973" cy="110965"/>
            </a:xfrm>
            <a:custGeom>
              <a:rect b="b" l="l" r="r" t="t"/>
              <a:pathLst>
                <a:path extrusionOk="0" h="3177" w="3177">
                  <a:moveTo>
                    <a:pt x="1" y="1"/>
                  </a:moveTo>
                  <a:lnTo>
                    <a:pt x="1" y="3176"/>
                  </a:lnTo>
                  <a:lnTo>
                    <a:pt x="3176" y="3176"/>
                  </a:lnTo>
                  <a:lnTo>
                    <a:pt x="3176"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43"/>
            <p:cNvSpPr/>
            <p:nvPr/>
          </p:nvSpPr>
          <p:spPr>
            <a:xfrm>
              <a:off x="3315694" y="3628885"/>
              <a:ext cx="97070" cy="110965"/>
            </a:xfrm>
            <a:custGeom>
              <a:rect b="b" l="l" r="r" t="t"/>
              <a:pathLst>
                <a:path extrusionOk="0" h="3177" w="2779">
                  <a:moveTo>
                    <a:pt x="1" y="1"/>
                  </a:moveTo>
                  <a:lnTo>
                    <a:pt x="1" y="3176"/>
                  </a:lnTo>
                  <a:lnTo>
                    <a:pt x="2779" y="3176"/>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43"/>
            <p:cNvSpPr/>
            <p:nvPr/>
          </p:nvSpPr>
          <p:spPr>
            <a:xfrm>
              <a:off x="3204826" y="3628885"/>
              <a:ext cx="110903" cy="110965"/>
            </a:xfrm>
            <a:custGeom>
              <a:rect b="b" l="l" r="r" t="t"/>
              <a:pathLst>
                <a:path extrusionOk="0" h="3177" w="3175">
                  <a:moveTo>
                    <a:pt x="0" y="1"/>
                  </a:moveTo>
                  <a:lnTo>
                    <a:pt x="0"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43"/>
            <p:cNvSpPr/>
            <p:nvPr/>
          </p:nvSpPr>
          <p:spPr>
            <a:xfrm>
              <a:off x="3107791" y="3628885"/>
              <a:ext cx="97070" cy="110965"/>
            </a:xfrm>
            <a:custGeom>
              <a:rect b="b" l="l" r="r" t="t"/>
              <a:pathLst>
                <a:path extrusionOk="0" h="3177" w="2779">
                  <a:moveTo>
                    <a:pt x="0" y="1"/>
                  </a:moveTo>
                  <a:lnTo>
                    <a:pt x="0" y="3176"/>
                  </a:lnTo>
                  <a:lnTo>
                    <a:pt x="2778" y="3176"/>
                  </a:lnTo>
                  <a:lnTo>
                    <a:pt x="2778"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43"/>
            <p:cNvSpPr/>
            <p:nvPr/>
          </p:nvSpPr>
          <p:spPr>
            <a:xfrm>
              <a:off x="2996888" y="3628885"/>
              <a:ext cx="110938" cy="110965"/>
            </a:xfrm>
            <a:custGeom>
              <a:rect b="b" l="l" r="r" t="t"/>
              <a:pathLst>
                <a:path extrusionOk="0" h="3177" w="3176">
                  <a:moveTo>
                    <a:pt x="1" y="1"/>
                  </a:moveTo>
                  <a:lnTo>
                    <a:pt x="1"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43"/>
            <p:cNvSpPr/>
            <p:nvPr/>
          </p:nvSpPr>
          <p:spPr>
            <a:xfrm>
              <a:off x="2899853" y="3628885"/>
              <a:ext cx="97070" cy="110965"/>
            </a:xfrm>
            <a:custGeom>
              <a:rect b="b" l="l" r="r" t="t"/>
              <a:pathLst>
                <a:path extrusionOk="0" h="3177" w="2779">
                  <a:moveTo>
                    <a:pt x="1" y="1"/>
                  </a:moveTo>
                  <a:lnTo>
                    <a:pt x="1" y="3176"/>
                  </a:lnTo>
                  <a:lnTo>
                    <a:pt x="2779" y="3176"/>
                  </a:lnTo>
                  <a:lnTo>
                    <a:pt x="2779" y="1"/>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43"/>
            <p:cNvSpPr/>
            <p:nvPr/>
          </p:nvSpPr>
          <p:spPr>
            <a:xfrm>
              <a:off x="3523667" y="3518022"/>
              <a:ext cx="97070" cy="110895"/>
            </a:xfrm>
            <a:custGeom>
              <a:rect b="b" l="l" r="r" t="t"/>
              <a:pathLst>
                <a:path extrusionOk="0" h="3175" w="2779">
                  <a:moveTo>
                    <a:pt x="0" y="0"/>
                  </a:moveTo>
                  <a:lnTo>
                    <a:pt x="0" y="3175"/>
                  </a:lnTo>
                  <a:lnTo>
                    <a:pt x="2778" y="3175"/>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43"/>
            <p:cNvSpPr/>
            <p:nvPr/>
          </p:nvSpPr>
          <p:spPr>
            <a:xfrm>
              <a:off x="3412729" y="3518022"/>
              <a:ext cx="110973" cy="110895"/>
            </a:xfrm>
            <a:custGeom>
              <a:rect b="b" l="l" r="r" t="t"/>
              <a:pathLst>
                <a:path extrusionOk="0" h="3175" w="3177">
                  <a:moveTo>
                    <a:pt x="1" y="0"/>
                  </a:moveTo>
                  <a:lnTo>
                    <a:pt x="1" y="3175"/>
                  </a:lnTo>
                  <a:lnTo>
                    <a:pt x="3176" y="3175"/>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43"/>
            <p:cNvSpPr/>
            <p:nvPr/>
          </p:nvSpPr>
          <p:spPr>
            <a:xfrm>
              <a:off x="3315694" y="3518022"/>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43"/>
            <p:cNvSpPr/>
            <p:nvPr/>
          </p:nvSpPr>
          <p:spPr>
            <a:xfrm>
              <a:off x="3204826" y="3518022"/>
              <a:ext cx="110903" cy="110895"/>
            </a:xfrm>
            <a:custGeom>
              <a:rect b="b" l="l" r="r" t="t"/>
              <a:pathLst>
                <a:path extrusionOk="0" h="3175" w="3175">
                  <a:moveTo>
                    <a:pt x="0" y="0"/>
                  </a:moveTo>
                  <a:lnTo>
                    <a:pt x="0" y="3175"/>
                  </a:lnTo>
                  <a:lnTo>
                    <a:pt x="3175" y="3175"/>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43"/>
            <p:cNvSpPr/>
            <p:nvPr/>
          </p:nvSpPr>
          <p:spPr>
            <a:xfrm>
              <a:off x="3107791" y="3518022"/>
              <a:ext cx="97070" cy="110895"/>
            </a:xfrm>
            <a:custGeom>
              <a:rect b="b" l="l" r="r" t="t"/>
              <a:pathLst>
                <a:path extrusionOk="0" h="3175" w="2779">
                  <a:moveTo>
                    <a:pt x="0" y="0"/>
                  </a:moveTo>
                  <a:lnTo>
                    <a:pt x="0" y="3175"/>
                  </a:lnTo>
                  <a:lnTo>
                    <a:pt x="2778" y="3175"/>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43"/>
            <p:cNvSpPr/>
            <p:nvPr/>
          </p:nvSpPr>
          <p:spPr>
            <a:xfrm>
              <a:off x="2996888" y="3518022"/>
              <a:ext cx="110938" cy="110895"/>
            </a:xfrm>
            <a:custGeom>
              <a:rect b="b" l="l" r="r" t="t"/>
              <a:pathLst>
                <a:path extrusionOk="0" h="3175" w="3176">
                  <a:moveTo>
                    <a:pt x="1" y="0"/>
                  </a:moveTo>
                  <a:lnTo>
                    <a:pt x="1" y="3175"/>
                  </a:lnTo>
                  <a:lnTo>
                    <a:pt x="3175" y="3175"/>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43"/>
            <p:cNvSpPr/>
            <p:nvPr/>
          </p:nvSpPr>
          <p:spPr>
            <a:xfrm>
              <a:off x="2899853" y="3518022"/>
              <a:ext cx="97070" cy="110895"/>
            </a:xfrm>
            <a:custGeom>
              <a:rect b="b" l="l" r="r" t="t"/>
              <a:pathLst>
                <a:path extrusionOk="0" h="3175" w="2779">
                  <a:moveTo>
                    <a:pt x="1" y="0"/>
                  </a:moveTo>
                  <a:lnTo>
                    <a:pt x="1" y="3175"/>
                  </a:lnTo>
                  <a:lnTo>
                    <a:pt x="2779" y="3175"/>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43"/>
            <p:cNvSpPr/>
            <p:nvPr/>
          </p:nvSpPr>
          <p:spPr>
            <a:xfrm>
              <a:off x="2788951" y="3518022"/>
              <a:ext cx="110938" cy="110895"/>
            </a:xfrm>
            <a:custGeom>
              <a:rect b="b" l="l" r="r" t="t"/>
              <a:pathLst>
                <a:path extrusionOk="0" h="3175" w="3176">
                  <a:moveTo>
                    <a:pt x="0" y="0"/>
                  </a:moveTo>
                  <a:lnTo>
                    <a:pt x="0" y="3175"/>
                  </a:lnTo>
                  <a:lnTo>
                    <a:pt x="3176" y="3175"/>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43"/>
            <p:cNvSpPr/>
            <p:nvPr/>
          </p:nvSpPr>
          <p:spPr>
            <a:xfrm>
              <a:off x="3523667" y="3420990"/>
              <a:ext cx="97070" cy="97064"/>
            </a:xfrm>
            <a:custGeom>
              <a:rect b="b" l="l" r="r" t="t"/>
              <a:pathLst>
                <a:path extrusionOk="0" h="2779" w="2779">
                  <a:moveTo>
                    <a:pt x="0" y="0"/>
                  </a:moveTo>
                  <a:lnTo>
                    <a:pt x="0" y="2778"/>
                  </a:lnTo>
                  <a:lnTo>
                    <a:pt x="2778" y="2778"/>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43"/>
            <p:cNvSpPr/>
            <p:nvPr/>
          </p:nvSpPr>
          <p:spPr>
            <a:xfrm>
              <a:off x="3412729" y="3420990"/>
              <a:ext cx="110973" cy="97064"/>
            </a:xfrm>
            <a:custGeom>
              <a:rect b="b" l="l" r="r" t="t"/>
              <a:pathLst>
                <a:path extrusionOk="0" h="2779" w="3177">
                  <a:moveTo>
                    <a:pt x="1" y="0"/>
                  </a:moveTo>
                  <a:lnTo>
                    <a:pt x="1" y="2778"/>
                  </a:lnTo>
                  <a:lnTo>
                    <a:pt x="3176" y="2778"/>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43"/>
            <p:cNvSpPr/>
            <p:nvPr/>
          </p:nvSpPr>
          <p:spPr>
            <a:xfrm>
              <a:off x="3315694" y="3420990"/>
              <a:ext cx="97070" cy="97064"/>
            </a:xfrm>
            <a:custGeom>
              <a:rect b="b" l="l" r="r" t="t"/>
              <a:pathLst>
                <a:path extrusionOk="0" h="2779" w="2779">
                  <a:moveTo>
                    <a:pt x="1" y="0"/>
                  </a:moveTo>
                  <a:lnTo>
                    <a:pt x="1" y="2778"/>
                  </a:lnTo>
                  <a:lnTo>
                    <a:pt x="2779" y="2778"/>
                  </a:lnTo>
                  <a:lnTo>
                    <a:pt x="2779"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43"/>
            <p:cNvSpPr/>
            <p:nvPr/>
          </p:nvSpPr>
          <p:spPr>
            <a:xfrm>
              <a:off x="3204826" y="3420990"/>
              <a:ext cx="110903" cy="97064"/>
            </a:xfrm>
            <a:custGeom>
              <a:rect b="b" l="l" r="r" t="t"/>
              <a:pathLst>
                <a:path extrusionOk="0" h="2779" w="3175">
                  <a:moveTo>
                    <a:pt x="0" y="0"/>
                  </a:moveTo>
                  <a:lnTo>
                    <a:pt x="0" y="2778"/>
                  </a:lnTo>
                  <a:lnTo>
                    <a:pt x="3175" y="2778"/>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43"/>
            <p:cNvSpPr/>
            <p:nvPr/>
          </p:nvSpPr>
          <p:spPr>
            <a:xfrm>
              <a:off x="3107791" y="3420990"/>
              <a:ext cx="97070" cy="97064"/>
            </a:xfrm>
            <a:custGeom>
              <a:rect b="b" l="l" r="r" t="t"/>
              <a:pathLst>
                <a:path extrusionOk="0" h="2779" w="2779">
                  <a:moveTo>
                    <a:pt x="0" y="0"/>
                  </a:moveTo>
                  <a:lnTo>
                    <a:pt x="0" y="2778"/>
                  </a:lnTo>
                  <a:lnTo>
                    <a:pt x="2778" y="2778"/>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43"/>
            <p:cNvSpPr/>
            <p:nvPr/>
          </p:nvSpPr>
          <p:spPr>
            <a:xfrm>
              <a:off x="2996888" y="3420990"/>
              <a:ext cx="110938" cy="97064"/>
            </a:xfrm>
            <a:custGeom>
              <a:rect b="b" l="l" r="r" t="t"/>
              <a:pathLst>
                <a:path extrusionOk="0" h="2779" w="3176">
                  <a:moveTo>
                    <a:pt x="1" y="0"/>
                  </a:moveTo>
                  <a:lnTo>
                    <a:pt x="1" y="2778"/>
                  </a:lnTo>
                  <a:lnTo>
                    <a:pt x="3175" y="2778"/>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43"/>
            <p:cNvSpPr/>
            <p:nvPr/>
          </p:nvSpPr>
          <p:spPr>
            <a:xfrm>
              <a:off x="2899853" y="3420990"/>
              <a:ext cx="97070" cy="97064"/>
            </a:xfrm>
            <a:custGeom>
              <a:rect b="b" l="l" r="r" t="t"/>
              <a:pathLst>
                <a:path extrusionOk="0" h="2779" w="2779">
                  <a:moveTo>
                    <a:pt x="1" y="0"/>
                  </a:moveTo>
                  <a:lnTo>
                    <a:pt x="1" y="2778"/>
                  </a:lnTo>
                  <a:lnTo>
                    <a:pt x="2779" y="2778"/>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43"/>
            <p:cNvSpPr/>
            <p:nvPr/>
          </p:nvSpPr>
          <p:spPr>
            <a:xfrm>
              <a:off x="2788951" y="3420990"/>
              <a:ext cx="110938" cy="97064"/>
            </a:xfrm>
            <a:custGeom>
              <a:rect b="b" l="l" r="r" t="t"/>
              <a:pathLst>
                <a:path extrusionOk="0" h="2779" w="3176">
                  <a:moveTo>
                    <a:pt x="0" y="0"/>
                  </a:moveTo>
                  <a:lnTo>
                    <a:pt x="0" y="2778"/>
                  </a:lnTo>
                  <a:lnTo>
                    <a:pt x="3176" y="2778"/>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43"/>
            <p:cNvSpPr/>
            <p:nvPr/>
          </p:nvSpPr>
          <p:spPr>
            <a:xfrm>
              <a:off x="3523667"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43"/>
            <p:cNvSpPr/>
            <p:nvPr/>
          </p:nvSpPr>
          <p:spPr>
            <a:xfrm>
              <a:off x="3412729" y="3310126"/>
              <a:ext cx="110973" cy="110895"/>
            </a:xfrm>
            <a:custGeom>
              <a:rect b="b" l="l" r="r" t="t"/>
              <a:pathLst>
                <a:path extrusionOk="0" h="3175" w="3177">
                  <a:moveTo>
                    <a:pt x="1" y="0"/>
                  </a:moveTo>
                  <a:lnTo>
                    <a:pt x="1" y="3174"/>
                  </a:lnTo>
                  <a:lnTo>
                    <a:pt x="3176" y="3174"/>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43"/>
            <p:cNvSpPr/>
            <p:nvPr/>
          </p:nvSpPr>
          <p:spPr>
            <a:xfrm>
              <a:off x="3315694"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43"/>
            <p:cNvSpPr/>
            <p:nvPr/>
          </p:nvSpPr>
          <p:spPr>
            <a:xfrm>
              <a:off x="3204826" y="3310126"/>
              <a:ext cx="110903" cy="110895"/>
            </a:xfrm>
            <a:custGeom>
              <a:rect b="b" l="l" r="r" t="t"/>
              <a:pathLst>
                <a:path extrusionOk="0" h="3175" w="3175">
                  <a:moveTo>
                    <a:pt x="0" y="0"/>
                  </a:moveTo>
                  <a:lnTo>
                    <a:pt x="0"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43"/>
            <p:cNvSpPr/>
            <p:nvPr/>
          </p:nvSpPr>
          <p:spPr>
            <a:xfrm>
              <a:off x="3107791"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43"/>
            <p:cNvSpPr/>
            <p:nvPr/>
          </p:nvSpPr>
          <p:spPr>
            <a:xfrm>
              <a:off x="2996888" y="3310126"/>
              <a:ext cx="110938" cy="110895"/>
            </a:xfrm>
            <a:custGeom>
              <a:rect b="b" l="l" r="r" t="t"/>
              <a:pathLst>
                <a:path extrusionOk="0" h="3175" w="3176">
                  <a:moveTo>
                    <a:pt x="1" y="0"/>
                  </a:moveTo>
                  <a:lnTo>
                    <a:pt x="1"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43"/>
            <p:cNvSpPr/>
            <p:nvPr/>
          </p:nvSpPr>
          <p:spPr>
            <a:xfrm>
              <a:off x="2899853"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43"/>
            <p:cNvSpPr/>
            <p:nvPr/>
          </p:nvSpPr>
          <p:spPr>
            <a:xfrm>
              <a:off x="2788951" y="3310126"/>
              <a:ext cx="110938" cy="110895"/>
            </a:xfrm>
            <a:custGeom>
              <a:rect b="b" l="l" r="r" t="t"/>
              <a:pathLst>
                <a:path extrusionOk="0" h="3175" w="3176">
                  <a:moveTo>
                    <a:pt x="0" y="0"/>
                  </a:moveTo>
                  <a:lnTo>
                    <a:pt x="0" y="3174"/>
                  </a:lnTo>
                  <a:lnTo>
                    <a:pt x="3176" y="3174"/>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8" name="Google Shape;10008;p43"/>
          <p:cNvSpPr/>
          <p:nvPr/>
        </p:nvSpPr>
        <p:spPr>
          <a:xfrm>
            <a:off x="3852900" y="4543425"/>
            <a:ext cx="1438200" cy="13686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BIG_NUMBER_1">
    <p:spTree>
      <p:nvGrpSpPr>
        <p:cNvPr id="10009" name="Shape 10009"/>
        <p:cNvGrpSpPr/>
        <p:nvPr/>
      </p:nvGrpSpPr>
      <p:grpSpPr>
        <a:xfrm>
          <a:off x="0" y="0"/>
          <a:ext cx="0" cy="0"/>
          <a:chOff x="0" y="0"/>
          <a:chExt cx="0" cy="0"/>
        </a:xfrm>
      </p:grpSpPr>
      <p:sp>
        <p:nvSpPr>
          <p:cNvPr id="10010" name="Google Shape;10010;p44"/>
          <p:cNvSpPr txBox="1"/>
          <p:nvPr>
            <p:ph hasCustomPrompt="1" type="title"/>
          </p:nvPr>
        </p:nvSpPr>
        <p:spPr>
          <a:xfrm>
            <a:off x="713225" y="2897275"/>
            <a:ext cx="7717500" cy="83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7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011" name="Google Shape;10011;p44"/>
          <p:cNvSpPr txBox="1"/>
          <p:nvPr>
            <p:ph idx="1" type="body"/>
          </p:nvPr>
        </p:nvSpPr>
        <p:spPr>
          <a:xfrm>
            <a:off x="1949075" y="3761825"/>
            <a:ext cx="5245800" cy="327300"/>
          </a:xfrm>
          <a:prstGeom prst="rect">
            <a:avLst/>
          </a:prstGeom>
        </p:spPr>
        <p:txBody>
          <a:bodyPr anchorCtr="0" anchor="t" bIns="91425" lIns="91425" spcFirstLastPara="1" rIns="91425" wrap="square" tIns="91425">
            <a:noAutofit/>
          </a:bodyPr>
          <a:lstStyle>
            <a:lvl1pPr indent="-355600" lvl="0" marL="457200" rtl="0" algn="ctr">
              <a:spcBef>
                <a:spcPts val="0"/>
              </a:spcBef>
              <a:spcAft>
                <a:spcPts val="0"/>
              </a:spcAft>
              <a:buSzPts val="2000"/>
              <a:buChar char="●"/>
              <a:defRPr sz="2000">
                <a:solidFill>
                  <a:schemeClr val="lt2"/>
                </a:solidFill>
              </a:defRPr>
            </a:lvl1pPr>
            <a:lvl2pPr indent="-355600" lvl="1" marL="914400" rtl="0" algn="ctr">
              <a:spcBef>
                <a:spcPts val="0"/>
              </a:spcBef>
              <a:spcAft>
                <a:spcPts val="0"/>
              </a:spcAft>
              <a:buSzPts val="2000"/>
              <a:buChar char="○"/>
              <a:defRPr sz="2000"/>
            </a:lvl2pPr>
            <a:lvl3pPr indent="-355600" lvl="2" marL="1371600" rtl="0" algn="ctr">
              <a:spcBef>
                <a:spcPts val="1600"/>
              </a:spcBef>
              <a:spcAft>
                <a:spcPts val="0"/>
              </a:spcAft>
              <a:buSzPts val="2000"/>
              <a:buChar char="■"/>
              <a:defRPr sz="2000"/>
            </a:lvl3pPr>
            <a:lvl4pPr indent="-355600" lvl="3" marL="1828800" rtl="0" algn="ctr">
              <a:spcBef>
                <a:spcPts val="1600"/>
              </a:spcBef>
              <a:spcAft>
                <a:spcPts val="0"/>
              </a:spcAft>
              <a:buSzPts val="2000"/>
              <a:buChar char="●"/>
              <a:defRPr sz="2000"/>
            </a:lvl4pPr>
            <a:lvl5pPr indent="-355600" lvl="4" marL="2286000" rtl="0" algn="ctr">
              <a:spcBef>
                <a:spcPts val="1600"/>
              </a:spcBef>
              <a:spcAft>
                <a:spcPts val="0"/>
              </a:spcAft>
              <a:buSzPts val="2000"/>
              <a:buChar char="○"/>
              <a:defRPr sz="2000"/>
            </a:lvl5pPr>
            <a:lvl6pPr indent="-355600" lvl="5" marL="2743200" rtl="0" algn="ctr">
              <a:spcBef>
                <a:spcPts val="1600"/>
              </a:spcBef>
              <a:spcAft>
                <a:spcPts val="0"/>
              </a:spcAft>
              <a:buSzPts val="2000"/>
              <a:buChar char="■"/>
              <a:defRPr sz="2000"/>
            </a:lvl6pPr>
            <a:lvl7pPr indent="-355600" lvl="6" marL="3200400" rtl="0" algn="ctr">
              <a:spcBef>
                <a:spcPts val="1600"/>
              </a:spcBef>
              <a:spcAft>
                <a:spcPts val="0"/>
              </a:spcAft>
              <a:buSzPts val="2000"/>
              <a:buChar char="●"/>
              <a:defRPr sz="2000"/>
            </a:lvl7pPr>
            <a:lvl8pPr indent="-355600" lvl="7" marL="3657600" rtl="0" algn="ctr">
              <a:spcBef>
                <a:spcPts val="1600"/>
              </a:spcBef>
              <a:spcAft>
                <a:spcPts val="0"/>
              </a:spcAft>
              <a:buSzPts val="2000"/>
              <a:buChar char="○"/>
              <a:defRPr sz="2000"/>
            </a:lvl8pPr>
            <a:lvl9pPr indent="-355600" lvl="8" marL="4114800" rtl="0" algn="ctr">
              <a:spcBef>
                <a:spcPts val="1600"/>
              </a:spcBef>
              <a:spcAft>
                <a:spcPts val="1600"/>
              </a:spcAft>
              <a:buSzPts val="2000"/>
              <a:buChar char="■"/>
              <a:defRPr sz="2000"/>
            </a:lvl9pPr>
          </a:lstStyle>
          <a:p/>
        </p:txBody>
      </p:sp>
      <p:sp>
        <p:nvSpPr>
          <p:cNvPr id="10012" name="Google Shape;10012;p44"/>
          <p:cNvSpPr/>
          <p:nvPr/>
        </p:nvSpPr>
        <p:spPr>
          <a:xfrm rot="-5400000">
            <a:off x="4557603" y="3280422"/>
            <a:ext cx="28800" cy="2944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44"/>
          <p:cNvSpPr/>
          <p:nvPr/>
        </p:nvSpPr>
        <p:spPr>
          <a:xfrm rot="-5400000">
            <a:off x="2393850" y="4711272"/>
            <a:ext cx="95400" cy="82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44"/>
          <p:cNvSpPr/>
          <p:nvPr/>
        </p:nvSpPr>
        <p:spPr>
          <a:xfrm rot="5400000">
            <a:off x="6654750" y="4711272"/>
            <a:ext cx="95400" cy="82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10015" name="Shape 10015"/>
        <p:cNvGrpSpPr/>
        <p:nvPr/>
      </p:nvGrpSpPr>
      <p:grpSpPr>
        <a:xfrm>
          <a:off x="0" y="0"/>
          <a:ext cx="0" cy="0"/>
          <a:chOff x="0" y="0"/>
          <a:chExt cx="0" cy="0"/>
        </a:xfrm>
      </p:grpSpPr>
      <p:sp>
        <p:nvSpPr>
          <p:cNvPr id="10016" name="Google Shape;10016;p45"/>
          <p:cNvSpPr txBox="1"/>
          <p:nvPr>
            <p:ph type="title"/>
          </p:nvPr>
        </p:nvSpPr>
        <p:spPr>
          <a:xfrm>
            <a:off x="1072700" y="3263107"/>
            <a:ext cx="3257400" cy="88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100"/>
              <a:buNone/>
              <a:defRPr sz="2100"/>
            </a:lvl2pPr>
            <a:lvl3pPr lvl="2" rtl="0">
              <a:spcBef>
                <a:spcPts val="0"/>
              </a:spcBef>
              <a:spcAft>
                <a:spcPts val="0"/>
              </a:spcAft>
              <a:buSzPts val="2100"/>
              <a:buNone/>
              <a:defRPr sz="2100"/>
            </a:lvl3pPr>
            <a:lvl4pPr lvl="3" rtl="0">
              <a:spcBef>
                <a:spcPts val="0"/>
              </a:spcBef>
              <a:spcAft>
                <a:spcPts val="0"/>
              </a:spcAft>
              <a:buSzPts val="2100"/>
              <a:buNone/>
              <a:defRPr sz="2100"/>
            </a:lvl4pPr>
            <a:lvl5pPr lvl="4" rtl="0">
              <a:spcBef>
                <a:spcPts val="0"/>
              </a:spcBef>
              <a:spcAft>
                <a:spcPts val="0"/>
              </a:spcAft>
              <a:buSzPts val="2100"/>
              <a:buNone/>
              <a:defRPr sz="2100"/>
            </a:lvl5pPr>
            <a:lvl6pPr lvl="5" rtl="0">
              <a:spcBef>
                <a:spcPts val="0"/>
              </a:spcBef>
              <a:spcAft>
                <a:spcPts val="0"/>
              </a:spcAft>
              <a:buSzPts val="2100"/>
              <a:buNone/>
              <a:defRPr sz="2100"/>
            </a:lvl6pPr>
            <a:lvl7pPr lvl="6" rtl="0">
              <a:spcBef>
                <a:spcPts val="0"/>
              </a:spcBef>
              <a:spcAft>
                <a:spcPts val="0"/>
              </a:spcAft>
              <a:buSzPts val="2100"/>
              <a:buNone/>
              <a:defRPr sz="2100"/>
            </a:lvl7pPr>
            <a:lvl8pPr lvl="7" rtl="0">
              <a:spcBef>
                <a:spcPts val="0"/>
              </a:spcBef>
              <a:spcAft>
                <a:spcPts val="0"/>
              </a:spcAft>
              <a:buSzPts val="2100"/>
              <a:buNone/>
              <a:defRPr sz="2100"/>
            </a:lvl8pPr>
            <a:lvl9pPr lvl="8" rtl="0">
              <a:spcBef>
                <a:spcPts val="0"/>
              </a:spcBef>
              <a:spcAft>
                <a:spcPts val="0"/>
              </a:spcAft>
              <a:buSzPts val="2100"/>
              <a:buNone/>
              <a:defRPr sz="21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5">
  <p:cSld name="TITLE_AND_TWO_COLUMNS_5">
    <p:spTree>
      <p:nvGrpSpPr>
        <p:cNvPr id="10017" name="Shape 10017"/>
        <p:cNvGrpSpPr/>
        <p:nvPr/>
      </p:nvGrpSpPr>
      <p:grpSpPr>
        <a:xfrm>
          <a:off x="0" y="0"/>
          <a:ext cx="0" cy="0"/>
          <a:chOff x="0" y="0"/>
          <a:chExt cx="0" cy="0"/>
        </a:xfrm>
      </p:grpSpPr>
      <p:sp>
        <p:nvSpPr>
          <p:cNvPr id="10018" name="Google Shape;10018;p46"/>
          <p:cNvSpPr txBox="1"/>
          <p:nvPr>
            <p:ph idx="1" type="body"/>
          </p:nvPr>
        </p:nvSpPr>
        <p:spPr>
          <a:xfrm>
            <a:off x="616975" y="1302400"/>
            <a:ext cx="3974100" cy="326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10019" name="Google Shape;10019;p46"/>
          <p:cNvSpPr txBox="1"/>
          <p:nvPr>
            <p:ph idx="2" type="body"/>
          </p:nvPr>
        </p:nvSpPr>
        <p:spPr>
          <a:xfrm>
            <a:off x="4419600" y="1302400"/>
            <a:ext cx="4114800" cy="326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atin typeface="Advent Pro"/>
                <a:ea typeface="Advent Pro"/>
                <a:cs typeface="Advent Pro"/>
                <a:sym typeface="Advent Pro"/>
              </a:defRPr>
            </a:lvl1pPr>
            <a:lvl2pPr indent="-330200" lvl="1" marL="914400" rtl="0">
              <a:spcBef>
                <a:spcPts val="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10020" name="Google Shape;10020;p46"/>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6">
  <p:cSld name="TITLE_AND_TWO_COLUMNS_5_1">
    <p:spTree>
      <p:nvGrpSpPr>
        <p:cNvPr id="10021" name="Shape 10021"/>
        <p:cNvGrpSpPr/>
        <p:nvPr/>
      </p:nvGrpSpPr>
      <p:grpSpPr>
        <a:xfrm>
          <a:off x="0" y="0"/>
          <a:ext cx="0" cy="0"/>
          <a:chOff x="0" y="0"/>
          <a:chExt cx="0" cy="0"/>
        </a:xfrm>
      </p:grpSpPr>
      <p:sp>
        <p:nvSpPr>
          <p:cNvPr id="10022" name="Google Shape;10022;p47"/>
          <p:cNvSpPr txBox="1"/>
          <p:nvPr>
            <p:ph idx="1" type="body"/>
          </p:nvPr>
        </p:nvSpPr>
        <p:spPr>
          <a:xfrm>
            <a:off x="1365688" y="1302400"/>
            <a:ext cx="3974100" cy="326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atin typeface="Advent Pro"/>
                <a:ea typeface="Advent Pro"/>
                <a:cs typeface="Advent Pro"/>
                <a:sym typeface="Advent Pro"/>
              </a:defRPr>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10023" name="Google Shape;10023;p47"/>
          <p:cNvSpPr txBox="1"/>
          <p:nvPr>
            <p:ph idx="2" type="body"/>
          </p:nvPr>
        </p:nvSpPr>
        <p:spPr>
          <a:xfrm>
            <a:off x="5168313" y="1302400"/>
            <a:ext cx="2610000" cy="326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atin typeface="Advent Pro"/>
                <a:ea typeface="Advent Pro"/>
                <a:cs typeface="Advent Pro"/>
                <a:sym typeface="Advent Pro"/>
              </a:defRPr>
            </a:lvl1pPr>
            <a:lvl2pPr indent="-330200" lvl="1" marL="914400" rtl="0">
              <a:spcBef>
                <a:spcPts val="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10024" name="Google Shape;10024;p47"/>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028" name="Shape 1002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9" name="Shape 739"/>
        <p:cNvGrpSpPr/>
        <p:nvPr/>
      </p:nvGrpSpPr>
      <p:grpSpPr>
        <a:xfrm>
          <a:off x="0" y="0"/>
          <a:ext cx="0" cy="0"/>
          <a:chOff x="0" y="0"/>
          <a:chExt cx="0" cy="0"/>
        </a:xfrm>
      </p:grpSpPr>
      <p:sp>
        <p:nvSpPr>
          <p:cNvPr id="740" name="Google Shape;740;p6"/>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6"/>
        </a:solidFill>
      </p:bgPr>
    </p:bg>
    <p:spTree>
      <p:nvGrpSpPr>
        <p:cNvPr id="741" name="Shape 741"/>
        <p:cNvGrpSpPr/>
        <p:nvPr/>
      </p:nvGrpSpPr>
      <p:grpSpPr>
        <a:xfrm>
          <a:off x="0" y="0"/>
          <a:ext cx="0" cy="0"/>
          <a:chOff x="0" y="0"/>
          <a:chExt cx="0" cy="0"/>
        </a:xfrm>
      </p:grpSpPr>
      <p:sp>
        <p:nvSpPr>
          <p:cNvPr id="742" name="Google Shape;742;p7"/>
          <p:cNvSpPr txBox="1"/>
          <p:nvPr>
            <p:ph idx="1" type="body"/>
          </p:nvPr>
        </p:nvSpPr>
        <p:spPr>
          <a:xfrm>
            <a:off x="3038700" y="1995800"/>
            <a:ext cx="3066600" cy="19686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Clr>
                <a:srgbClr val="FFFFFF"/>
              </a:buClr>
              <a:buSzPts val="1600"/>
              <a:buChar char="●"/>
              <a:defRPr sz="1600">
                <a:solidFill>
                  <a:srgbClr val="FFFFFF"/>
                </a:solidFill>
              </a:defRPr>
            </a:lvl1pPr>
            <a:lvl2pPr indent="-330200" lvl="1" marL="914400" algn="ctr">
              <a:spcBef>
                <a:spcPts val="1600"/>
              </a:spcBef>
              <a:spcAft>
                <a:spcPts val="0"/>
              </a:spcAft>
              <a:buClr>
                <a:srgbClr val="FFFFFF"/>
              </a:buClr>
              <a:buSzPts val="1600"/>
              <a:buChar char="○"/>
              <a:defRPr sz="1600">
                <a:solidFill>
                  <a:srgbClr val="FFFFFF"/>
                </a:solidFill>
              </a:defRPr>
            </a:lvl2pPr>
            <a:lvl3pPr indent="-330200" lvl="2" marL="1371600" algn="ctr">
              <a:spcBef>
                <a:spcPts val="1600"/>
              </a:spcBef>
              <a:spcAft>
                <a:spcPts val="0"/>
              </a:spcAft>
              <a:buClr>
                <a:srgbClr val="FFFFFF"/>
              </a:buClr>
              <a:buSzPts val="1600"/>
              <a:buChar char="■"/>
              <a:defRPr sz="1600">
                <a:solidFill>
                  <a:srgbClr val="FFFFFF"/>
                </a:solidFill>
              </a:defRPr>
            </a:lvl3pPr>
            <a:lvl4pPr indent="-330200" lvl="3" marL="1828800" algn="ctr">
              <a:spcBef>
                <a:spcPts val="1600"/>
              </a:spcBef>
              <a:spcAft>
                <a:spcPts val="0"/>
              </a:spcAft>
              <a:buClr>
                <a:srgbClr val="FFFFFF"/>
              </a:buClr>
              <a:buSzPts val="1600"/>
              <a:buChar char="●"/>
              <a:defRPr sz="1600">
                <a:solidFill>
                  <a:srgbClr val="FFFFFF"/>
                </a:solidFill>
              </a:defRPr>
            </a:lvl4pPr>
            <a:lvl5pPr indent="-330200" lvl="4" marL="2286000" algn="ctr">
              <a:spcBef>
                <a:spcPts val="1600"/>
              </a:spcBef>
              <a:spcAft>
                <a:spcPts val="0"/>
              </a:spcAft>
              <a:buClr>
                <a:srgbClr val="FFFFFF"/>
              </a:buClr>
              <a:buSzPts val="1600"/>
              <a:buChar char="○"/>
              <a:defRPr sz="1600">
                <a:solidFill>
                  <a:srgbClr val="FFFFFF"/>
                </a:solidFill>
              </a:defRPr>
            </a:lvl5pPr>
            <a:lvl6pPr indent="-330200" lvl="5" marL="2743200" algn="ctr">
              <a:spcBef>
                <a:spcPts val="1600"/>
              </a:spcBef>
              <a:spcAft>
                <a:spcPts val="0"/>
              </a:spcAft>
              <a:buClr>
                <a:srgbClr val="FFFFFF"/>
              </a:buClr>
              <a:buSzPts val="1600"/>
              <a:buChar char="■"/>
              <a:defRPr sz="1600">
                <a:solidFill>
                  <a:srgbClr val="FFFFFF"/>
                </a:solidFill>
              </a:defRPr>
            </a:lvl6pPr>
            <a:lvl7pPr indent="-330200" lvl="6" marL="3200400" algn="ctr">
              <a:spcBef>
                <a:spcPts val="1600"/>
              </a:spcBef>
              <a:spcAft>
                <a:spcPts val="0"/>
              </a:spcAft>
              <a:buClr>
                <a:srgbClr val="FFFFFF"/>
              </a:buClr>
              <a:buSzPts val="1600"/>
              <a:buChar char="●"/>
              <a:defRPr sz="1600">
                <a:solidFill>
                  <a:srgbClr val="FFFFFF"/>
                </a:solidFill>
              </a:defRPr>
            </a:lvl7pPr>
            <a:lvl8pPr indent="-330200" lvl="7" marL="3657600" algn="ctr">
              <a:spcBef>
                <a:spcPts val="1600"/>
              </a:spcBef>
              <a:spcAft>
                <a:spcPts val="0"/>
              </a:spcAft>
              <a:buClr>
                <a:srgbClr val="FFFFFF"/>
              </a:buClr>
              <a:buSzPts val="1600"/>
              <a:buChar char="○"/>
              <a:defRPr sz="1600">
                <a:solidFill>
                  <a:srgbClr val="FFFFFF"/>
                </a:solidFill>
              </a:defRPr>
            </a:lvl8pPr>
            <a:lvl9pPr indent="-330200" lvl="8" marL="4114800" algn="ctr">
              <a:spcBef>
                <a:spcPts val="1600"/>
              </a:spcBef>
              <a:spcAft>
                <a:spcPts val="1600"/>
              </a:spcAft>
              <a:buClr>
                <a:srgbClr val="FFFFFF"/>
              </a:buClr>
              <a:buSzPts val="1600"/>
              <a:buChar char="■"/>
              <a:defRPr sz="1600">
                <a:solidFill>
                  <a:srgbClr val="FFFFFF"/>
                </a:solidFill>
              </a:defRPr>
            </a:lvl9pPr>
          </a:lstStyle>
          <a:p/>
        </p:txBody>
      </p:sp>
      <p:sp>
        <p:nvSpPr>
          <p:cNvPr id="743" name="Google Shape;743;p7"/>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44" name="Shape 744"/>
        <p:cNvGrpSpPr/>
        <p:nvPr/>
      </p:nvGrpSpPr>
      <p:grpSpPr>
        <a:xfrm>
          <a:off x="0" y="0"/>
          <a:ext cx="0" cy="0"/>
          <a:chOff x="0" y="0"/>
          <a:chExt cx="0" cy="0"/>
        </a:xfrm>
      </p:grpSpPr>
      <p:grpSp>
        <p:nvGrpSpPr>
          <p:cNvPr id="745" name="Google Shape;745;p8"/>
          <p:cNvGrpSpPr/>
          <p:nvPr/>
        </p:nvGrpSpPr>
        <p:grpSpPr>
          <a:xfrm flipH="1">
            <a:off x="3794690" y="3966899"/>
            <a:ext cx="882039" cy="932704"/>
            <a:chOff x="7230575" y="3501811"/>
            <a:chExt cx="1540410" cy="1636035"/>
          </a:xfrm>
        </p:grpSpPr>
        <p:grpSp>
          <p:nvGrpSpPr>
            <p:cNvPr id="746" name="Google Shape;746;p8"/>
            <p:cNvGrpSpPr/>
            <p:nvPr/>
          </p:nvGrpSpPr>
          <p:grpSpPr>
            <a:xfrm>
              <a:off x="7655512" y="4362305"/>
              <a:ext cx="775528" cy="775540"/>
              <a:chOff x="7655512" y="4362305"/>
              <a:chExt cx="775528" cy="775540"/>
            </a:xfrm>
          </p:grpSpPr>
          <p:sp>
            <p:nvSpPr>
              <p:cNvPr id="747" name="Google Shape;747;p8"/>
              <p:cNvSpPr/>
              <p:nvPr/>
            </p:nvSpPr>
            <p:spPr>
              <a:xfrm flipH="1">
                <a:off x="7825485" y="5042204"/>
                <a:ext cx="95633" cy="95641"/>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8"/>
              <p:cNvSpPr/>
              <p:nvPr/>
            </p:nvSpPr>
            <p:spPr>
              <a:xfrm flipH="1">
                <a:off x="7921094" y="5042204"/>
                <a:ext cx="74382" cy="95641"/>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8"/>
              <p:cNvSpPr/>
              <p:nvPr/>
            </p:nvSpPr>
            <p:spPr>
              <a:xfrm flipH="1">
                <a:off x="7995449" y="5042204"/>
                <a:ext cx="85020" cy="95641"/>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8"/>
              <p:cNvSpPr/>
              <p:nvPr/>
            </p:nvSpPr>
            <p:spPr>
              <a:xfrm flipH="1">
                <a:off x="8080438" y="5042204"/>
                <a:ext cx="95649" cy="95641"/>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8"/>
              <p:cNvSpPr/>
              <p:nvPr/>
            </p:nvSpPr>
            <p:spPr>
              <a:xfrm flipH="1">
                <a:off x="7825485" y="4957212"/>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8"/>
              <p:cNvSpPr/>
              <p:nvPr/>
            </p:nvSpPr>
            <p:spPr>
              <a:xfrm flipH="1">
                <a:off x="7921094" y="4957212"/>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8"/>
              <p:cNvSpPr/>
              <p:nvPr/>
            </p:nvSpPr>
            <p:spPr>
              <a:xfrm flipH="1">
                <a:off x="7995449" y="4957212"/>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8"/>
              <p:cNvSpPr/>
              <p:nvPr/>
            </p:nvSpPr>
            <p:spPr>
              <a:xfrm flipH="1">
                <a:off x="8080438" y="4957212"/>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8"/>
              <p:cNvSpPr/>
              <p:nvPr/>
            </p:nvSpPr>
            <p:spPr>
              <a:xfrm flipH="1">
                <a:off x="7825485" y="4872228"/>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8"/>
              <p:cNvSpPr/>
              <p:nvPr/>
            </p:nvSpPr>
            <p:spPr>
              <a:xfrm flipH="1">
                <a:off x="7921094" y="4872228"/>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8"/>
              <p:cNvSpPr/>
              <p:nvPr/>
            </p:nvSpPr>
            <p:spPr>
              <a:xfrm flipH="1">
                <a:off x="7995449" y="4872228"/>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8"/>
              <p:cNvSpPr/>
              <p:nvPr/>
            </p:nvSpPr>
            <p:spPr>
              <a:xfrm flipH="1">
                <a:off x="8080438" y="4872228"/>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8"/>
              <p:cNvSpPr/>
              <p:nvPr/>
            </p:nvSpPr>
            <p:spPr>
              <a:xfrm flipH="1">
                <a:off x="7825485" y="4787235"/>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8"/>
              <p:cNvSpPr/>
              <p:nvPr/>
            </p:nvSpPr>
            <p:spPr>
              <a:xfrm flipH="1">
                <a:off x="7921094" y="4787235"/>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8"/>
              <p:cNvSpPr/>
              <p:nvPr/>
            </p:nvSpPr>
            <p:spPr>
              <a:xfrm flipH="1">
                <a:off x="7995449" y="478723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8"/>
              <p:cNvSpPr/>
              <p:nvPr/>
            </p:nvSpPr>
            <p:spPr>
              <a:xfrm flipH="1">
                <a:off x="8080438" y="4787235"/>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8"/>
              <p:cNvSpPr/>
              <p:nvPr/>
            </p:nvSpPr>
            <p:spPr>
              <a:xfrm flipH="1">
                <a:off x="7825485" y="4702251"/>
                <a:ext cx="95633" cy="85012"/>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8"/>
              <p:cNvSpPr/>
              <p:nvPr/>
            </p:nvSpPr>
            <p:spPr>
              <a:xfrm flipH="1">
                <a:off x="7921094" y="4702251"/>
                <a:ext cx="74382" cy="85012"/>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8"/>
              <p:cNvSpPr/>
              <p:nvPr/>
            </p:nvSpPr>
            <p:spPr>
              <a:xfrm flipH="1">
                <a:off x="7995449" y="4702251"/>
                <a:ext cx="85020" cy="85012"/>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8"/>
              <p:cNvSpPr/>
              <p:nvPr/>
            </p:nvSpPr>
            <p:spPr>
              <a:xfrm flipH="1">
                <a:off x="8080438" y="4702251"/>
                <a:ext cx="95649" cy="85012"/>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8"/>
              <p:cNvSpPr/>
              <p:nvPr/>
            </p:nvSpPr>
            <p:spPr>
              <a:xfrm flipH="1">
                <a:off x="7655512"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8"/>
              <p:cNvSpPr/>
              <p:nvPr/>
            </p:nvSpPr>
            <p:spPr>
              <a:xfrm flipH="1">
                <a:off x="7740496"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8"/>
              <p:cNvSpPr/>
              <p:nvPr/>
            </p:nvSpPr>
            <p:spPr>
              <a:xfrm flipH="1">
                <a:off x="7825485" y="4617267"/>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8"/>
              <p:cNvSpPr/>
              <p:nvPr/>
            </p:nvSpPr>
            <p:spPr>
              <a:xfrm flipH="1">
                <a:off x="7921094" y="4617267"/>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8"/>
              <p:cNvSpPr/>
              <p:nvPr/>
            </p:nvSpPr>
            <p:spPr>
              <a:xfrm flipH="1">
                <a:off x="7995449"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8"/>
              <p:cNvSpPr/>
              <p:nvPr/>
            </p:nvSpPr>
            <p:spPr>
              <a:xfrm flipH="1">
                <a:off x="8080438" y="4617267"/>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8"/>
              <p:cNvSpPr/>
              <p:nvPr/>
            </p:nvSpPr>
            <p:spPr>
              <a:xfrm flipH="1">
                <a:off x="8176054" y="4617267"/>
                <a:ext cx="74390" cy="85012"/>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8"/>
              <p:cNvSpPr/>
              <p:nvPr/>
            </p:nvSpPr>
            <p:spPr>
              <a:xfrm flipH="1">
                <a:off x="8250417"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8"/>
              <p:cNvSpPr/>
              <p:nvPr/>
            </p:nvSpPr>
            <p:spPr>
              <a:xfrm flipH="1">
                <a:off x="8335399" y="4617267"/>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8"/>
              <p:cNvSpPr/>
              <p:nvPr/>
            </p:nvSpPr>
            <p:spPr>
              <a:xfrm flipH="1">
                <a:off x="7655512" y="4532274"/>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8"/>
              <p:cNvSpPr/>
              <p:nvPr/>
            </p:nvSpPr>
            <p:spPr>
              <a:xfrm flipH="1">
                <a:off x="7995449" y="4532274"/>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8"/>
              <p:cNvSpPr/>
              <p:nvPr/>
            </p:nvSpPr>
            <p:spPr>
              <a:xfrm flipH="1">
                <a:off x="8335399" y="4532274"/>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8"/>
              <p:cNvSpPr/>
              <p:nvPr/>
            </p:nvSpPr>
            <p:spPr>
              <a:xfrm flipH="1">
                <a:off x="7655512" y="4447290"/>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8"/>
              <p:cNvSpPr/>
              <p:nvPr/>
            </p:nvSpPr>
            <p:spPr>
              <a:xfrm flipH="1">
                <a:off x="7995449" y="4447290"/>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8"/>
              <p:cNvSpPr/>
              <p:nvPr/>
            </p:nvSpPr>
            <p:spPr>
              <a:xfrm flipH="1">
                <a:off x="8335399" y="4447290"/>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8"/>
              <p:cNvSpPr/>
              <p:nvPr/>
            </p:nvSpPr>
            <p:spPr>
              <a:xfrm flipH="1">
                <a:off x="7655512" y="4362305"/>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8"/>
              <p:cNvSpPr/>
              <p:nvPr/>
            </p:nvSpPr>
            <p:spPr>
              <a:xfrm flipH="1">
                <a:off x="7995449" y="436230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8"/>
              <p:cNvSpPr/>
              <p:nvPr/>
            </p:nvSpPr>
            <p:spPr>
              <a:xfrm flipH="1">
                <a:off x="8335399" y="4362305"/>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 name="Google Shape;785;p8"/>
            <p:cNvSpPr/>
            <p:nvPr/>
          </p:nvSpPr>
          <p:spPr>
            <a:xfrm flipH="1">
              <a:off x="7315559" y="3767391"/>
              <a:ext cx="85020" cy="85020"/>
            </a:xfrm>
            <a:custGeom>
              <a:rect b="b" l="l" r="r" t="t"/>
              <a:pathLst>
                <a:path extrusionOk="0" h="10886" w="10886">
                  <a:moveTo>
                    <a:pt x="1" y="1"/>
                  </a:moveTo>
                  <a:lnTo>
                    <a:pt x="1"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8"/>
            <p:cNvSpPr/>
            <p:nvPr/>
          </p:nvSpPr>
          <p:spPr>
            <a:xfrm flipH="1">
              <a:off x="7655512" y="3767391"/>
              <a:ext cx="85012" cy="8502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8"/>
            <p:cNvSpPr/>
            <p:nvPr/>
          </p:nvSpPr>
          <p:spPr>
            <a:xfrm flipH="1">
              <a:off x="8080438" y="3671779"/>
              <a:ext cx="95649" cy="95641"/>
            </a:xfrm>
            <a:custGeom>
              <a:rect b="b" l="l" r="r" t="t"/>
              <a:pathLst>
                <a:path extrusionOk="0" h="12246" w="12247">
                  <a:moveTo>
                    <a:pt x="1" y="1"/>
                  </a:moveTo>
                  <a:lnTo>
                    <a:pt x="1" y="12246"/>
                  </a:lnTo>
                  <a:lnTo>
                    <a:pt x="12247" y="12246"/>
                  </a:lnTo>
                  <a:lnTo>
                    <a:pt x="122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8"/>
            <p:cNvSpPr/>
            <p:nvPr/>
          </p:nvSpPr>
          <p:spPr>
            <a:xfrm flipH="1">
              <a:off x="8685973" y="3597414"/>
              <a:ext cx="85012" cy="95641"/>
            </a:xfrm>
            <a:custGeom>
              <a:rect b="b" l="l" r="r" t="t"/>
              <a:pathLst>
                <a:path extrusionOk="0" h="12246" w="10885">
                  <a:moveTo>
                    <a:pt x="0" y="1"/>
                  </a:moveTo>
                  <a:lnTo>
                    <a:pt x="0" y="12245"/>
                  </a:lnTo>
                  <a:lnTo>
                    <a:pt x="10884" y="1224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8"/>
            <p:cNvSpPr/>
            <p:nvPr/>
          </p:nvSpPr>
          <p:spPr>
            <a:xfrm flipH="1">
              <a:off x="8685973" y="3767391"/>
              <a:ext cx="85012" cy="85020"/>
            </a:xfrm>
            <a:custGeom>
              <a:rect b="b" l="l" r="r" t="t"/>
              <a:pathLst>
                <a:path extrusionOk="0" h="10886" w="10885">
                  <a:moveTo>
                    <a:pt x="0" y="1"/>
                  </a:moveTo>
                  <a:lnTo>
                    <a:pt x="0" y="10885"/>
                  </a:lnTo>
                  <a:lnTo>
                    <a:pt x="10884" y="1088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8"/>
            <p:cNvSpPr/>
            <p:nvPr/>
          </p:nvSpPr>
          <p:spPr>
            <a:xfrm flipH="1">
              <a:off x="8176054" y="3501811"/>
              <a:ext cx="74390" cy="95633"/>
            </a:xfrm>
            <a:custGeom>
              <a:rect b="b" l="l" r="r" t="t"/>
              <a:pathLst>
                <a:path extrusionOk="0" h="12245" w="9525">
                  <a:moveTo>
                    <a:pt x="1" y="0"/>
                  </a:moveTo>
                  <a:lnTo>
                    <a:pt x="1" y="12245"/>
                  </a:lnTo>
                  <a:lnTo>
                    <a:pt x="9525" y="12245"/>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8"/>
            <p:cNvSpPr/>
            <p:nvPr/>
          </p:nvSpPr>
          <p:spPr>
            <a:xfrm flipH="1">
              <a:off x="8250417" y="3501811"/>
              <a:ext cx="85012" cy="95633"/>
            </a:xfrm>
            <a:custGeom>
              <a:rect b="b" l="l" r="r" t="t"/>
              <a:pathLst>
                <a:path extrusionOk="0" h="12245" w="10885">
                  <a:moveTo>
                    <a:pt x="0" y="0"/>
                  </a:moveTo>
                  <a:lnTo>
                    <a:pt x="0" y="12245"/>
                  </a:lnTo>
                  <a:lnTo>
                    <a:pt x="10885" y="12245"/>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 name="Google Shape;792;p8"/>
            <p:cNvGrpSpPr/>
            <p:nvPr/>
          </p:nvGrpSpPr>
          <p:grpSpPr>
            <a:xfrm>
              <a:off x="7230575" y="3501811"/>
              <a:ext cx="1540410" cy="860514"/>
              <a:chOff x="7230575" y="3501811"/>
              <a:chExt cx="1540410" cy="860514"/>
            </a:xfrm>
          </p:grpSpPr>
          <p:sp>
            <p:nvSpPr>
              <p:cNvPr id="793" name="Google Shape;793;p8"/>
              <p:cNvSpPr/>
              <p:nvPr/>
            </p:nvSpPr>
            <p:spPr>
              <a:xfrm flipH="1">
                <a:off x="731555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8"/>
              <p:cNvSpPr/>
              <p:nvPr/>
            </p:nvSpPr>
            <p:spPr>
              <a:xfrm flipH="1">
                <a:off x="7400551"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8"/>
              <p:cNvSpPr/>
              <p:nvPr/>
            </p:nvSpPr>
            <p:spPr>
              <a:xfrm flipH="1">
                <a:off x="7485535" y="4277321"/>
                <a:ext cx="85012" cy="85004"/>
              </a:xfrm>
              <a:custGeom>
                <a:rect b="b" l="l" r="r" t="t"/>
                <a:pathLst>
                  <a:path extrusionOk="0" h="10884" w="10885">
                    <a:moveTo>
                      <a:pt x="0" y="0"/>
                    </a:moveTo>
                    <a:lnTo>
                      <a:pt x="0" y="10884"/>
                    </a:lnTo>
                    <a:lnTo>
                      <a:pt x="10884" y="1088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8"/>
              <p:cNvSpPr/>
              <p:nvPr/>
            </p:nvSpPr>
            <p:spPr>
              <a:xfrm flipH="1">
                <a:off x="7570520"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8"/>
              <p:cNvSpPr/>
              <p:nvPr/>
            </p:nvSpPr>
            <p:spPr>
              <a:xfrm flipH="1">
                <a:off x="7655512"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8"/>
              <p:cNvSpPr/>
              <p:nvPr/>
            </p:nvSpPr>
            <p:spPr>
              <a:xfrm flipH="1">
                <a:off x="7740496"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8"/>
              <p:cNvSpPr/>
              <p:nvPr/>
            </p:nvSpPr>
            <p:spPr>
              <a:xfrm flipH="1">
                <a:off x="7825485" y="4277321"/>
                <a:ext cx="95633" cy="85004"/>
              </a:xfrm>
              <a:custGeom>
                <a:rect b="b" l="l" r="r" t="t"/>
                <a:pathLst>
                  <a:path extrusionOk="0" h="10884" w="12245">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8"/>
              <p:cNvSpPr/>
              <p:nvPr/>
            </p:nvSpPr>
            <p:spPr>
              <a:xfrm flipH="1">
                <a:off x="7921094" y="4277321"/>
                <a:ext cx="74382" cy="85004"/>
              </a:xfrm>
              <a:custGeom>
                <a:rect b="b" l="l" r="r" t="t"/>
                <a:pathLst>
                  <a:path extrusionOk="0" h="10884" w="9524">
                    <a:moveTo>
                      <a:pt x="0" y="0"/>
                    </a:moveTo>
                    <a:lnTo>
                      <a:pt x="0" y="10884"/>
                    </a:lnTo>
                    <a:lnTo>
                      <a:pt x="9523" y="1088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8"/>
              <p:cNvSpPr/>
              <p:nvPr/>
            </p:nvSpPr>
            <p:spPr>
              <a:xfrm flipH="1">
                <a:off x="799544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8"/>
              <p:cNvSpPr/>
              <p:nvPr/>
            </p:nvSpPr>
            <p:spPr>
              <a:xfrm flipH="1">
                <a:off x="8080438" y="4277321"/>
                <a:ext cx="95649" cy="85004"/>
              </a:xfrm>
              <a:custGeom>
                <a:rect b="b" l="l" r="r" t="t"/>
                <a:pathLst>
                  <a:path extrusionOk="0" h="10884" w="12247">
                    <a:moveTo>
                      <a:pt x="1" y="0"/>
                    </a:moveTo>
                    <a:lnTo>
                      <a:pt x="1" y="10884"/>
                    </a:lnTo>
                    <a:lnTo>
                      <a:pt x="12247" y="1088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8"/>
              <p:cNvSpPr/>
              <p:nvPr/>
            </p:nvSpPr>
            <p:spPr>
              <a:xfrm flipH="1">
                <a:off x="8176054"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8"/>
              <p:cNvSpPr/>
              <p:nvPr/>
            </p:nvSpPr>
            <p:spPr>
              <a:xfrm flipH="1">
                <a:off x="825041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8"/>
              <p:cNvSpPr/>
              <p:nvPr/>
            </p:nvSpPr>
            <p:spPr>
              <a:xfrm flipH="1">
                <a:off x="8335399" y="4277321"/>
                <a:ext cx="95641" cy="85004"/>
              </a:xfrm>
              <a:custGeom>
                <a:rect b="b" l="l" r="r" t="t"/>
                <a:pathLst>
                  <a:path extrusionOk="0" h="10884" w="12246">
                    <a:moveTo>
                      <a:pt x="1" y="0"/>
                    </a:moveTo>
                    <a:lnTo>
                      <a:pt x="1"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8"/>
              <p:cNvSpPr/>
              <p:nvPr/>
            </p:nvSpPr>
            <p:spPr>
              <a:xfrm flipH="1">
                <a:off x="8431015"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8"/>
              <p:cNvSpPr/>
              <p:nvPr/>
            </p:nvSpPr>
            <p:spPr>
              <a:xfrm flipH="1">
                <a:off x="850537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8"/>
              <p:cNvSpPr/>
              <p:nvPr/>
            </p:nvSpPr>
            <p:spPr>
              <a:xfrm flipH="1">
                <a:off x="8590359" y="4277321"/>
                <a:ext cx="95641" cy="85004"/>
              </a:xfrm>
              <a:custGeom>
                <a:rect b="b" l="l" r="r" t="t"/>
                <a:pathLst>
                  <a:path extrusionOk="0" h="10884" w="12246">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8"/>
              <p:cNvSpPr/>
              <p:nvPr/>
            </p:nvSpPr>
            <p:spPr>
              <a:xfrm flipH="1">
                <a:off x="731555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8"/>
              <p:cNvSpPr/>
              <p:nvPr/>
            </p:nvSpPr>
            <p:spPr>
              <a:xfrm flipH="1">
                <a:off x="7400551"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8"/>
              <p:cNvSpPr/>
              <p:nvPr/>
            </p:nvSpPr>
            <p:spPr>
              <a:xfrm flipH="1">
                <a:off x="7485535" y="4181710"/>
                <a:ext cx="85012" cy="95641"/>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8"/>
              <p:cNvSpPr/>
              <p:nvPr/>
            </p:nvSpPr>
            <p:spPr>
              <a:xfrm flipH="1">
                <a:off x="7570520"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8"/>
              <p:cNvSpPr/>
              <p:nvPr/>
            </p:nvSpPr>
            <p:spPr>
              <a:xfrm flipH="1">
                <a:off x="7655512"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8"/>
              <p:cNvSpPr/>
              <p:nvPr/>
            </p:nvSpPr>
            <p:spPr>
              <a:xfrm flipH="1">
                <a:off x="7740496"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8"/>
              <p:cNvSpPr/>
              <p:nvPr/>
            </p:nvSpPr>
            <p:spPr>
              <a:xfrm flipH="1">
                <a:off x="7825485" y="4181710"/>
                <a:ext cx="95633" cy="95641"/>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8"/>
              <p:cNvSpPr/>
              <p:nvPr/>
            </p:nvSpPr>
            <p:spPr>
              <a:xfrm flipH="1">
                <a:off x="7921094" y="4181710"/>
                <a:ext cx="74382" cy="95641"/>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8"/>
              <p:cNvSpPr/>
              <p:nvPr/>
            </p:nvSpPr>
            <p:spPr>
              <a:xfrm flipH="1">
                <a:off x="799544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8"/>
              <p:cNvSpPr/>
              <p:nvPr/>
            </p:nvSpPr>
            <p:spPr>
              <a:xfrm flipH="1">
                <a:off x="8080438" y="4181710"/>
                <a:ext cx="95649" cy="95641"/>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8"/>
              <p:cNvSpPr/>
              <p:nvPr/>
            </p:nvSpPr>
            <p:spPr>
              <a:xfrm flipH="1">
                <a:off x="8176054"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8"/>
              <p:cNvSpPr/>
              <p:nvPr/>
            </p:nvSpPr>
            <p:spPr>
              <a:xfrm flipH="1">
                <a:off x="825041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8"/>
              <p:cNvSpPr/>
              <p:nvPr/>
            </p:nvSpPr>
            <p:spPr>
              <a:xfrm flipH="1">
                <a:off x="8335399" y="4181710"/>
                <a:ext cx="95641" cy="95641"/>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8"/>
              <p:cNvSpPr/>
              <p:nvPr/>
            </p:nvSpPr>
            <p:spPr>
              <a:xfrm flipH="1">
                <a:off x="8431015"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8"/>
              <p:cNvSpPr/>
              <p:nvPr/>
            </p:nvSpPr>
            <p:spPr>
              <a:xfrm flipH="1">
                <a:off x="850537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8"/>
              <p:cNvSpPr/>
              <p:nvPr/>
            </p:nvSpPr>
            <p:spPr>
              <a:xfrm flipH="1">
                <a:off x="8590359" y="4181710"/>
                <a:ext cx="95641" cy="95641"/>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8"/>
              <p:cNvSpPr/>
              <p:nvPr/>
            </p:nvSpPr>
            <p:spPr>
              <a:xfrm flipH="1">
                <a:off x="731555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8"/>
              <p:cNvSpPr/>
              <p:nvPr/>
            </p:nvSpPr>
            <p:spPr>
              <a:xfrm flipH="1">
                <a:off x="7400551"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8"/>
              <p:cNvSpPr/>
              <p:nvPr/>
            </p:nvSpPr>
            <p:spPr>
              <a:xfrm flipH="1">
                <a:off x="7485535" y="4107344"/>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8"/>
              <p:cNvSpPr/>
              <p:nvPr/>
            </p:nvSpPr>
            <p:spPr>
              <a:xfrm flipH="1">
                <a:off x="7570520"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8"/>
              <p:cNvSpPr/>
              <p:nvPr/>
            </p:nvSpPr>
            <p:spPr>
              <a:xfrm flipH="1">
                <a:off x="7655512"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8"/>
              <p:cNvSpPr/>
              <p:nvPr/>
            </p:nvSpPr>
            <p:spPr>
              <a:xfrm flipH="1">
                <a:off x="7740496"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8"/>
              <p:cNvSpPr/>
              <p:nvPr/>
            </p:nvSpPr>
            <p:spPr>
              <a:xfrm flipH="1">
                <a:off x="7825485" y="4107344"/>
                <a:ext cx="95633" cy="74390"/>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8"/>
              <p:cNvSpPr/>
              <p:nvPr/>
            </p:nvSpPr>
            <p:spPr>
              <a:xfrm flipH="1">
                <a:off x="7921094" y="4107344"/>
                <a:ext cx="74382" cy="74390"/>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8"/>
              <p:cNvSpPr/>
              <p:nvPr/>
            </p:nvSpPr>
            <p:spPr>
              <a:xfrm flipH="1">
                <a:off x="799544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8"/>
              <p:cNvSpPr/>
              <p:nvPr/>
            </p:nvSpPr>
            <p:spPr>
              <a:xfrm flipH="1">
                <a:off x="8080438" y="4107344"/>
                <a:ext cx="95649" cy="74390"/>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8"/>
              <p:cNvSpPr/>
              <p:nvPr/>
            </p:nvSpPr>
            <p:spPr>
              <a:xfrm flipH="1">
                <a:off x="8176054"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8"/>
              <p:cNvSpPr/>
              <p:nvPr/>
            </p:nvSpPr>
            <p:spPr>
              <a:xfrm flipH="1">
                <a:off x="825041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8"/>
              <p:cNvSpPr/>
              <p:nvPr/>
            </p:nvSpPr>
            <p:spPr>
              <a:xfrm flipH="1">
                <a:off x="8335399" y="4107344"/>
                <a:ext cx="95641" cy="74390"/>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8"/>
              <p:cNvSpPr/>
              <p:nvPr/>
            </p:nvSpPr>
            <p:spPr>
              <a:xfrm flipH="1">
                <a:off x="8431015"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8"/>
              <p:cNvSpPr/>
              <p:nvPr/>
            </p:nvSpPr>
            <p:spPr>
              <a:xfrm flipH="1">
                <a:off x="850537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8"/>
              <p:cNvSpPr/>
              <p:nvPr/>
            </p:nvSpPr>
            <p:spPr>
              <a:xfrm flipH="1">
                <a:off x="8590359" y="4107344"/>
                <a:ext cx="95641" cy="74390"/>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8"/>
              <p:cNvSpPr/>
              <p:nvPr/>
            </p:nvSpPr>
            <p:spPr>
              <a:xfrm flipH="1">
                <a:off x="731555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8"/>
              <p:cNvSpPr/>
              <p:nvPr/>
            </p:nvSpPr>
            <p:spPr>
              <a:xfrm flipH="1">
                <a:off x="7400551"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8"/>
              <p:cNvSpPr/>
              <p:nvPr/>
            </p:nvSpPr>
            <p:spPr>
              <a:xfrm flipH="1">
                <a:off x="7485535"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8"/>
              <p:cNvSpPr/>
              <p:nvPr/>
            </p:nvSpPr>
            <p:spPr>
              <a:xfrm flipH="1">
                <a:off x="7570520"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8"/>
              <p:cNvSpPr/>
              <p:nvPr/>
            </p:nvSpPr>
            <p:spPr>
              <a:xfrm flipH="1">
                <a:off x="7655512"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8"/>
              <p:cNvSpPr/>
              <p:nvPr/>
            </p:nvSpPr>
            <p:spPr>
              <a:xfrm flipH="1">
                <a:off x="7740496"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8"/>
              <p:cNvSpPr/>
              <p:nvPr/>
            </p:nvSpPr>
            <p:spPr>
              <a:xfrm flipH="1">
                <a:off x="7825485" y="4022352"/>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8"/>
              <p:cNvSpPr/>
              <p:nvPr/>
            </p:nvSpPr>
            <p:spPr>
              <a:xfrm flipH="1">
                <a:off x="7921094" y="4022352"/>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8"/>
              <p:cNvSpPr/>
              <p:nvPr/>
            </p:nvSpPr>
            <p:spPr>
              <a:xfrm flipH="1">
                <a:off x="799544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8"/>
              <p:cNvSpPr/>
              <p:nvPr/>
            </p:nvSpPr>
            <p:spPr>
              <a:xfrm flipH="1">
                <a:off x="8080438" y="4022352"/>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8"/>
              <p:cNvSpPr/>
              <p:nvPr/>
            </p:nvSpPr>
            <p:spPr>
              <a:xfrm flipH="1">
                <a:off x="8176054"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8"/>
              <p:cNvSpPr/>
              <p:nvPr/>
            </p:nvSpPr>
            <p:spPr>
              <a:xfrm flipH="1">
                <a:off x="825041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8"/>
              <p:cNvSpPr/>
              <p:nvPr/>
            </p:nvSpPr>
            <p:spPr>
              <a:xfrm flipH="1">
                <a:off x="8335399" y="4022352"/>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8"/>
              <p:cNvSpPr/>
              <p:nvPr/>
            </p:nvSpPr>
            <p:spPr>
              <a:xfrm flipH="1">
                <a:off x="8431015"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8"/>
              <p:cNvSpPr/>
              <p:nvPr/>
            </p:nvSpPr>
            <p:spPr>
              <a:xfrm flipH="1">
                <a:off x="850537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8"/>
              <p:cNvSpPr/>
              <p:nvPr/>
            </p:nvSpPr>
            <p:spPr>
              <a:xfrm flipH="1">
                <a:off x="8590359" y="4022352"/>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8"/>
              <p:cNvSpPr/>
              <p:nvPr/>
            </p:nvSpPr>
            <p:spPr>
              <a:xfrm flipH="1">
                <a:off x="731555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8"/>
              <p:cNvSpPr/>
              <p:nvPr/>
            </p:nvSpPr>
            <p:spPr>
              <a:xfrm flipH="1">
                <a:off x="7400551"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8"/>
              <p:cNvSpPr/>
              <p:nvPr/>
            </p:nvSpPr>
            <p:spPr>
              <a:xfrm flipH="1">
                <a:off x="7485535" y="3926748"/>
                <a:ext cx="85012" cy="95633"/>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8"/>
              <p:cNvSpPr/>
              <p:nvPr/>
            </p:nvSpPr>
            <p:spPr>
              <a:xfrm flipH="1">
                <a:off x="7570520"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8"/>
              <p:cNvSpPr/>
              <p:nvPr/>
            </p:nvSpPr>
            <p:spPr>
              <a:xfrm flipH="1">
                <a:off x="7655512"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8"/>
              <p:cNvSpPr/>
              <p:nvPr/>
            </p:nvSpPr>
            <p:spPr>
              <a:xfrm flipH="1">
                <a:off x="7740496"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8"/>
              <p:cNvSpPr/>
              <p:nvPr/>
            </p:nvSpPr>
            <p:spPr>
              <a:xfrm flipH="1">
                <a:off x="7825485" y="3926748"/>
                <a:ext cx="95633" cy="95633"/>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8"/>
              <p:cNvSpPr/>
              <p:nvPr/>
            </p:nvSpPr>
            <p:spPr>
              <a:xfrm flipH="1">
                <a:off x="7921094" y="3926748"/>
                <a:ext cx="74382" cy="95633"/>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8"/>
              <p:cNvSpPr/>
              <p:nvPr/>
            </p:nvSpPr>
            <p:spPr>
              <a:xfrm flipH="1">
                <a:off x="799544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8"/>
              <p:cNvSpPr/>
              <p:nvPr/>
            </p:nvSpPr>
            <p:spPr>
              <a:xfrm flipH="1">
                <a:off x="8080438" y="3926748"/>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8"/>
              <p:cNvSpPr/>
              <p:nvPr/>
            </p:nvSpPr>
            <p:spPr>
              <a:xfrm flipH="1">
                <a:off x="8176054"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8"/>
              <p:cNvSpPr/>
              <p:nvPr/>
            </p:nvSpPr>
            <p:spPr>
              <a:xfrm flipH="1">
                <a:off x="825041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8"/>
              <p:cNvSpPr/>
              <p:nvPr/>
            </p:nvSpPr>
            <p:spPr>
              <a:xfrm flipH="1">
                <a:off x="8335399" y="3926748"/>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8"/>
              <p:cNvSpPr/>
              <p:nvPr/>
            </p:nvSpPr>
            <p:spPr>
              <a:xfrm flipH="1">
                <a:off x="8431015"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8"/>
              <p:cNvSpPr/>
              <p:nvPr/>
            </p:nvSpPr>
            <p:spPr>
              <a:xfrm flipH="1">
                <a:off x="850537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8"/>
              <p:cNvSpPr/>
              <p:nvPr/>
            </p:nvSpPr>
            <p:spPr>
              <a:xfrm flipH="1">
                <a:off x="8590359" y="3926748"/>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8"/>
              <p:cNvSpPr/>
              <p:nvPr/>
            </p:nvSpPr>
            <p:spPr>
              <a:xfrm flipH="1">
                <a:off x="731555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8"/>
              <p:cNvSpPr/>
              <p:nvPr/>
            </p:nvSpPr>
            <p:spPr>
              <a:xfrm flipH="1">
                <a:off x="7400551"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8"/>
              <p:cNvSpPr/>
              <p:nvPr/>
            </p:nvSpPr>
            <p:spPr>
              <a:xfrm flipH="1">
                <a:off x="7485535" y="3852383"/>
                <a:ext cx="85012" cy="74390"/>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8"/>
              <p:cNvSpPr/>
              <p:nvPr/>
            </p:nvSpPr>
            <p:spPr>
              <a:xfrm flipH="1">
                <a:off x="7570520"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8"/>
              <p:cNvSpPr/>
              <p:nvPr/>
            </p:nvSpPr>
            <p:spPr>
              <a:xfrm flipH="1">
                <a:off x="7655512"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8"/>
              <p:cNvSpPr/>
              <p:nvPr/>
            </p:nvSpPr>
            <p:spPr>
              <a:xfrm flipH="1">
                <a:off x="7740496"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8"/>
              <p:cNvSpPr/>
              <p:nvPr/>
            </p:nvSpPr>
            <p:spPr>
              <a:xfrm flipH="1">
                <a:off x="7825485" y="3852383"/>
                <a:ext cx="95633" cy="74390"/>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8"/>
              <p:cNvSpPr/>
              <p:nvPr/>
            </p:nvSpPr>
            <p:spPr>
              <a:xfrm flipH="1">
                <a:off x="7921094" y="3852383"/>
                <a:ext cx="74382" cy="74390"/>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8"/>
              <p:cNvSpPr/>
              <p:nvPr/>
            </p:nvSpPr>
            <p:spPr>
              <a:xfrm flipH="1">
                <a:off x="799544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8"/>
              <p:cNvSpPr/>
              <p:nvPr/>
            </p:nvSpPr>
            <p:spPr>
              <a:xfrm flipH="1">
                <a:off x="8080438" y="3852383"/>
                <a:ext cx="95649" cy="74390"/>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8"/>
              <p:cNvSpPr/>
              <p:nvPr/>
            </p:nvSpPr>
            <p:spPr>
              <a:xfrm flipH="1">
                <a:off x="8176054"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8"/>
              <p:cNvSpPr/>
              <p:nvPr/>
            </p:nvSpPr>
            <p:spPr>
              <a:xfrm flipH="1">
                <a:off x="825041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8"/>
              <p:cNvSpPr/>
              <p:nvPr/>
            </p:nvSpPr>
            <p:spPr>
              <a:xfrm flipH="1">
                <a:off x="8335399" y="3852383"/>
                <a:ext cx="95641" cy="74390"/>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8"/>
              <p:cNvSpPr/>
              <p:nvPr/>
            </p:nvSpPr>
            <p:spPr>
              <a:xfrm flipH="1">
                <a:off x="8431015"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8"/>
              <p:cNvSpPr/>
              <p:nvPr/>
            </p:nvSpPr>
            <p:spPr>
              <a:xfrm flipH="1">
                <a:off x="850537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8"/>
              <p:cNvSpPr/>
              <p:nvPr/>
            </p:nvSpPr>
            <p:spPr>
              <a:xfrm flipH="1">
                <a:off x="8590359" y="3852383"/>
                <a:ext cx="95641" cy="74390"/>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8"/>
              <p:cNvSpPr/>
              <p:nvPr/>
            </p:nvSpPr>
            <p:spPr>
              <a:xfrm flipH="1">
                <a:off x="7230575" y="4192329"/>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8"/>
              <p:cNvSpPr/>
              <p:nvPr/>
            </p:nvSpPr>
            <p:spPr>
              <a:xfrm flipH="1">
                <a:off x="7230575" y="4117963"/>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8"/>
              <p:cNvSpPr/>
              <p:nvPr/>
            </p:nvSpPr>
            <p:spPr>
              <a:xfrm flipH="1">
                <a:off x="7230575" y="4022352"/>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8"/>
              <p:cNvSpPr/>
              <p:nvPr/>
            </p:nvSpPr>
            <p:spPr>
              <a:xfrm flipH="1">
                <a:off x="7230575" y="3937368"/>
                <a:ext cx="85012" cy="85012"/>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8"/>
              <p:cNvSpPr/>
              <p:nvPr/>
            </p:nvSpPr>
            <p:spPr>
              <a:xfrm flipH="1">
                <a:off x="7230575" y="3863002"/>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8"/>
              <p:cNvSpPr/>
              <p:nvPr/>
            </p:nvSpPr>
            <p:spPr>
              <a:xfrm flipH="1">
                <a:off x="7400551"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8"/>
              <p:cNvSpPr/>
              <p:nvPr/>
            </p:nvSpPr>
            <p:spPr>
              <a:xfrm flipH="1">
                <a:off x="7485535" y="3767391"/>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8"/>
              <p:cNvSpPr/>
              <p:nvPr/>
            </p:nvSpPr>
            <p:spPr>
              <a:xfrm flipH="1">
                <a:off x="7570520"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8"/>
              <p:cNvSpPr/>
              <p:nvPr/>
            </p:nvSpPr>
            <p:spPr>
              <a:xfrm flipH="1">
                <a:off x="7740496"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8"/>
              <p:cNvSpPr/>
              <p:nvPr/>
            </p:nvSpPr>
            <p:spPr>
              <a:xfrm flipH="1">
                <a:off x="7825485" y="3767391"/>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8"/>
              <p:cNvSpPr/>
              <p:nvPr/>
            </p:nvSpPr>
            <p:spPr>
              <a:xfrm flipH="1">
                <a:off x="7921094" y="3767391"/>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8"/>
              <p:cNvSpPr/>
              <p:nvPr/>
            </p:nvSpPr>
            <p:spPr>
              <a:xfrm flipH="1">
                <a:off x="7995449"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8"/>
              <p:cNvSpPr/>
              <p:nvPr/>
            </p:nvSpPr>
            <p:spPr>
              <a:xfrm flipH="1">
                <a:off x="8080438" y="3767391"/>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8"/>
              <p:cNvSpPr/>
              <p:nvPr/>
            </p:nvSpPr>
            <p:spPr>
              <a:xfrm flipH="1">
                <a:off x="8176054"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8"/>
              <p:cNvSpPr/>
              <p:nvPr/>
            </p:nvSpPr>
            <p:spPr>
              <a:xfrm flipH="1">
                <a:off x="825041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8"/>
              <p:cNvSpPr/>
              <p:nvPr/>
            </p:nvSpPr>
            <p:spPr>
              <a:xfrm flipH="1">
                <a:off x="8335399" y="3767391"/>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8"/>
              <p:cNvSpPr/>
              <p:nvPr/>
            </p:nvSpPr>
            <p:spPr>
              <a:xfrm flipH="1">
                <a:off x="8431015"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8"/>
              <p:cNvSpPr/>
              <p:nvPr/>
            </p:nvSpPr>
            <p:spPr>
              <a:xfrm flipH="1">
                <a:off x="850537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8"/>
              <p:cNvSpPr/>
              <p:nvPr/>
            </p:nvSpPr>
            <p:spPr>
              <a:xfrm flipH="1">
                <a:off x="8590359" y="3767391"/>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8"/>
              <p:cNvSpPr/>
              <p:nvPr/>
            </p:nvSpPr>
            <p:spPr>
              <a:xfrm flipH="1">
                <a:off x="8176054"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8"/>
              <p:cNvSpPr/>
              <p:nvPr/>
            </p:nvSpPr>
            <p:spPr>
              <a:xfrm flipH="1">
                <a:off x="825041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8"/>
              <p:cNvSpPr/>
              <p:nvPr/>
            </p:nvSpPr>
            <p:spPr>
              <a:xfrm flipH="1">
                <a:off x="8335399" y="3671779"/>
                <a:ext cx="95641" cy="95641"/>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8"/>
              <p:cNvSpPr/>
              <p:nvPr/>
            </p:nvSpPr>
            <p:spPr>
              <a:xfrm flipH="1">
                <a:off x="8431015"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8"/>
              <p:cNvSpPr/>
              <p:nvPr/>
            </p:nvSpPr>
            <p:spPr>
              <a:xfrm flipH="1">
                <a:off x="850537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8"/>
              <p:cNvSpPr/>
              <p:nvPr/>
            </p:nvSpPr>
            <p:spPr>
              <a:xfrm flipH="1">
                <a:off x="8590359" y="3671779"/>
                <a:ext cx="95641" cy="95641"/>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8"/>
              <p:cNvSpPr/>
              <p:nvPr/>
            </p:nvSpPr>
            <p:spPr>
              <a:xfrm flipH="1">
                <a:off x="8080438" y="3597414"/>
                <a:ext cx="95649" cy="74390"/>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8"/>
              <p:cNvSpPr/>
              <p:nvPr/>
            </p:nvSpPr>
            <p:spPr>
              <a:xfrm flipH="1">
                <a:off x="8176054"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8"/>
              <p:cNvSpPr/>
              <p:nvPr/>
            </p:nvSpPr>
            <p:spPr>
              <a:xfrm flipH="1">
                <a:off x="825041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8"/>
              <p:cNvSpPr/>
              <p:nvPr/>
            </p:nvSpPr>
            <p:spPr>
              <a:xfrm flipH="1">
                <a:off x="8335399" y="3597414"/>
                <a:ext cx="95641" cy="74390"/>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8"/>
              <p:cNvSpPr/>
              <p:nvPr/>
            </p:nvSpPr>
            <p:spPr>
              <a:xfrm flipH="1">
                <a:off x="8431015"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8"/>
              <p:cNvSpPr/>
              <p:nvPr/>
            </p:nvSpPr>
            <p:spPr>
              <a:xfrm flipH="1">
                <a:off x="850537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8"/>
              <p:cNvSpPr/>
              <p:nvPr/>
            </p:nvSpPr>
            <p:spPr>
              <a:xfrm flipH="1">
                <a:off x="8590359" y="3597414"/>
                <a:ext cx="95641" cy="74390"/>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8"/>
              <p:cNvSpPr/>
              <p:nvPr/>
            </p:nvSpPr>
            <p:spPr>
              <a:xfrm flipH="1">
                <a:off x="8685973" y="3693026"/>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8"/>
              <p:cNvSpPr/>
              <p:nvPr/>
            </p:nvSpPr>
            <p:spPr>
              <a:xfrm flipH="1">
                <a:off x="8685973" y="3852383"/>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8"/>
              <p:cNvSpPr/>
              <p:nvPr/>
            </p:nvSpPr>
            <p:spPr>
              <a:xfrm flipH="1">
                <a:off x="8685973" y="3937368"/>
                <a:ext cx="85012" cy="85012"/>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8"/>
              <p:cNvSpPr/>
              <p:nvPr/>
            </p:nvSpPr>
            <p:spPr>
              <a:xfrm flipH="1">
                <a:off x="8685973"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8"/>
              <p:cNvSpPr/>
              <p:nvPr/>
            </p:nvSpPr>
            <p:spPr>
              <a:xfrm flipH="1">
                <a:off x="8685973" y="4107344"/>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8"/>
              <p:cNvSpPr/>
              <p:nvPr/>
            </p:nvSpPr>
            <p:spPr>
              <a:xfrm flipH="1">
                <a:off x="8685973" y="4192329"/>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8"/>
              <p:cNvSpPr/>
              <p:nvPr/>
            </p:nvSpPr>
            <p:spPr>
              <a:xfrm flipH="1">
                <a:off x="8080438" y="3501811"/>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8"/>
              <p:cNvSpPr/>
              <p:nvPr/>
            </p:nvSpPr>
            <p:spPr>
              <a:xfrm flipH="1">
                <a:off x="8335399" y="3501811"/>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8"/>
              <p:cNvSpPr/>
              <p:nvPr/>
            </p:nvSpPr>
            <p:spPr>
              <a:xfrm flipH="1">
                <a:off x="8431015" y="3501811"/>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8"/>
              <p:cNvSpPr/>
              <p:nvPr/>
            </p:nvSpPr>
            <p:spPr>
              <a:xfrm flipH="1">
                <a:off x="8505377" y="3501811"/>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8"/>
              <p:cNvSpPr/>
              <p:nvPr/>
            </p:nvSpPr>
            <p:spPr>
              <a:xfrm flipH="1">
                <a:off x="8590359" y="3501811"/>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 name="Google Shape;932;p8"/>
          <p:cNvGrpSpPr/>
          <p:nvPr/>
        </p:nvGrpSpPr>
        <p:grpSpPr>
          <a:xfrm flipH="1">
            <a:off x="4772527" y="4289713"/>
            <a:ext cx="576768" cy="609899"/>
            <a:chOff x="6163859" y="4325295"/>
            <a:chExt cx="1007280" cy="1069810"/>
          </a:xfrm>
        </p:grpSpPr>
        <p:sp>
          <p:nvSpPr>
            <p:cNvPr id="933" name="Google Shape;933;p8"/>
            <p:cNvSpPr/>
            <p:nvPr/>
          </p:nvSpPr>
          <p:spPr>
            <a:xfrm>
              <a:off x="6719586" y="5332558"/>
              <a:ext cx="62541" cy="62546"/>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8"/>
            <p:cNvSpPr/>
            <p:nvPr/>
          </p:nvSpPr>
          <p:spPr>
            <a:xfrm>
              <a:off x="6670963" y="5332558"/>
              <a:ext cx="48644" cy="62546"/>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8"/>
            <p:cNvSpPr/>
            <p:nvPr/>
          </p:nvSpPr>
          <p:spPr>
            <a:xfrm>
              <a:off x="6615387" y="5332558"/>
              <a:ext cx="55600" cy="62546"/>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8"/>
            <p:cNvSpPr/>
            <p:nvPr/>
          </p:nvSpPr>
          <p:spPr>
            <a:xfrm>
              <a:off x="6552862" y="5332558"/>
              <a:ext cx="62552" cy="62546"/>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8"/>
            <p:cNvSpPr/>
            <p:nvPr/>
          </p:nvSpPr>
          <p:spPr>
            <a:xfrm>
              <a:off x="6719586" y="5276982"/>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8"/>
            <p:cNvSpPr/>
            <p:nvPr/>
          </p:nvSpPr>
          <p:spPr>
            <a:xfrm>
              <a:off x="6670963" y="5276982"/>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8"/>
            <p:cNvSpPr/>
            <p:nvPr/>
          </p:nvSpPr>
          <p:spPr>
            <a:xfrm>
              <a:off x="6615387" y="527698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8"/>
            <p:cNvSpPr/>
            <p:nvPr/>
          </p:nvSpPr>
          <p:spPr>
            <a:xfrm>
              <a:off x="6552862" y="5276982"/>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8"/>
            <p:cNvSpPr/>
            <p:nvPr/>
          </p:nvSpPr>
          <p:spPr>
            <a:xfrm>
              <a:off x="6719586" y="522141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8"/>
            <p:cNvSpPr/>
            <p:nvPr/>
          </p:nvSpPr>
          <p:spPr>
            <a:xfrm>
              <a:off x="6670963" y="522141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8"/>
            <p:cNvSpPr/>
            <p:nvPr/>
          </p:nvSpPr>
          <p:spPr>
            <a:xfrm>
              <a:off x="6615387" y="522141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8"/>
            <p:cNvSpPr/>
            <p:nvPr/>
          </p:nvSpPr>
          <p:spPr>
            <a:xfrm>
              <a:off x="6552862" y="522141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8"/>
            <p:cNvSpPr/>
            <p:nvPr/>
          </p:nvSpPr>
          <p:spPr>
            <a:xfrm>
              <a:off x="6719586" y="5165834"/>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8"/>
            <p:cNvSpPr/>
            <p:nvPr/>
          </p:nvSpPr>
          <p:spPr>
            <a:xfrm>
              <a:off x="6670963" y="5165834"/>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8"/>
            <p:cNvSpPr/>
            <p:nvPr/>
          </p:nvSpPr>
          <p:spPr>
            <a:xfrm>
              <a:off x="6615387" y="5165834"/>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8"/>
            <p:cNvSpPr/>
            <p:nvPr/>
          </p:nvSpPr>
          <p:spPr>
            <a:xfrm>
              <a:off x="6552862" y="5165834"/>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8"/>
            <p:cNvSpPr/>
            <p:nvPr/>
          </p:nvSpPr>
          <p:spPr>
            <a:xfrm>
              <a:off x="6719586" y="5110263"/>
              <a:ext cx="62541" cy="55595"/>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8"/>
            <p:cNvSpPr/>
            <p:nvPr/>
          </p:nvSpPr>
          <p:spPr>
            <a:xfrm>
              <a:off x="6670963" y="5110263"/>
              <a:ext cx="48644" cy="55595"/>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8"/>
            <p:cNvSpPr/>
            <p:nvPr/>
          </p:nvSpPr>
          <p:spPr>
            <a:xfrm>
              <a:off x="6615387" y="5110263"/>
              <a:ext cx="55600" cy="55595"/>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8"/>
            <p:cNvSpPr/>
            <p:nvPr/>
          </p:nvSpPr>
          <p:spPr>
            <a:xfrm>
              <a:off x="6552862" y="5110263"/>
              <a:ext cx="62552" cy="55595"/>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8"/>
            <p:cNvSpPr/>
            <p:nvPr/>
          </p:nvSpPr>
          <p:spPr>
            <a:xfrm>
              <a:off x="6837677"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8"/>
            <p:cNvSpPr/>
            <p:nvPr/>
          </p:nvSpPr>
          <p:spPr>
            <a:xfrm>
              <a:off x="6782101"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8"/>
            <p:cNvSpPr/>
            <p:nvPr/>
          </p:nvSpPr>
          <p:spPr>
            <a:xfrm>
              <a:off x="6719586" y="505469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8"/>
            <p:cNvSpPr/>
            <p:nvPr/>
          </p:nvSpPr>
          <p:spPr>
            <a:xfrm>
              <a:off x="6670963" y="505469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8"/>
            <p:cNvSpPr/>
            <p:nvPr/>
          </p:nvSpPr>
          <p:spPr>
            <a:xfrm>
              <a:off x="6615387"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8"/>
            <p:cNvSpPr/>
            <p:nvPr/>
          </p:nvSpPr>
          <p:spPr>
            <a:xfrm>
              <a:off x="6552862" y="505469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8"/>
            <p:cNvSpPr/>
            <p:nvPr/>
          </p:nvSpPr>
          <p:spPr>
            <a:xfrm>
              <a:off x="6504240" y="5054691"/>
              <a:ext cx="48649" cy="55595"/>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8"/>
            <p:cNvSpPr/>
            <p:nvPr/>
          </p:nvSpPr>
          <p:spPr>
            <a:xfrm>
              <a:off x="6448669"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8"/>
            <p:cNvSpPr/>
            <p:nvPr/>
          </p:nvSpPr>
          <p:spPr>
            <a:xfrm>
              <a:off x="6386148" y="5054691"/>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8"/>
            <p:cNvSpPr/>
            <p:nvPr/>
          </p:nvSpPr>
          <p:spPr>
            <a:xfrm>
              <a:off x="6837677" y="4999115"/>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8"/>
            <p:cNvSpPr/>
            <p:nvPr/>
          </p:nvSpPr>
          <p:spPr>
            <a:xfrm>
              <a:off x="6615387" y="4999115"/>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8"/>
            <p:cNvSpPr/>
            <p:nvPr/>
          </p:nvSpPr>
          <p:spPr>
            <a:xfrm>
              <a:off x="6386148" y="4999115"/>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8"/>
            <p:cNvSpPr/>
            <p:nvPr/>
          </p:nvSpPr>
          <p:spPr>
            <a:xfrm>
              <a:off x="6837677" y="4943544"/>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8"/>
            <p:cNvSpPr/>
            <p:nvPr/>
          </p:nvSpPr>
          <p:spPr>
            <a:xfrm>
              <a:off x="6615387" y="4943544"/>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8"/>
            <p:cNvSpPr/>
            <p:nvPr/>
          </p:nvSpPr>
          <p:spPr>
            <a:xfrm>
              <a:off x="6386148" y="4943544"/>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8"/>
            <p:cNvSpPr/>
            <p:nvPr/>
          </p:nvSpPr>
          <p:spPr>
            <a:xfrm>
              <a:off x="6837677" y="4887972"/>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8"/>
            <p:cNvSpPr/>
            <p:nvPr/>
          </p:nvSpPr>
          <p:spPr>
            <a:xfrm>
              <a:off x="6615387" y="488797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8"/>
            <p:cNvSpPr/>
            <p:nvPr/>
          </p:nvSpPr>
          <p:spPr>
            <a:xfrm>
              <a:off x="6386148" y="4887972"/>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8"/>
            <p:cNvSpPr/>
            <p:nvPr/>
          </p:nvSpPr>
          <p:spPr>
            <a:xfrm>
              <a:off x="705996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8"/>
            <p:cNvSpPr/>
            <p:nvPr/>
          </p:nvSpPr>
          <p:spPr>
            <a:xfrm>
              <a:off x="7004396"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8"/>
            <p:cNvSpPr/>
            <p:nvPr/>
          </p:nvSpPr>
          <p:spPr>
            <a:xfrm>
              <a:off x="6948824" y="4832401"/>
              <a:ext cx="55595" cy="55590"/>
            </a:xfrm>
            <a:custGeom>
              <a:rect b="b" l="l" r="r" t="t"/>
              <a:pathLst>
                <a:path extrusionOk="0" h="10884" w="10885">
                  <a:moveTo>
                    <a:pt x="0" y="0"/>
                  </a:moveTo>
                  <a:lnTo>
                    <a:pt x="0" y="10884"/>
                  </a:lnTo>
                  <a:lnTo>
                    <a:pt x="10884" y="10884"/>
                  </a:lnTo>
                  <a:lnTo>
                    <a:pt x="1088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8"/>
            <p:cNvSpPr/>
            <p:nvPr/>
          </p:nvSpPr>
          <p:spPr>
            <a:xfrm>
              <a:off x="6893248"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8"/>
            <p:cNvSpPr/>
            <p:nvPr/>
          </p:nvSpPr>
          <p:spPr>
            <a:xfrm>
              <a:off x="6837677"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8"/>
            <p:cNvSpPr/>
            <p:nvPr/>
          </p:nvSpPr>
          <p:spPr>
            <a:xfrm>
              <a:off x="6782101"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8"/>
            <p:cNvSpPr/>
            <p:nvPr/>
          </p:nvSpPr>
          <p:spPr>
            <a:xfrm>
              <a:off x="6719586" y="4832401"/>
              <a:ext cx="62541" cy="55590"/>
            </a:xfrm>
            <a:custGeom>
              <a:rect b="b" l="l" r="r" t="t"/>
              <a:pathLst>
                <a:path extrusionOk="0" h="10884" w="12245">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8"/>
            <p:cNvSpPr/>
            <p:nvPr/>
          </p:nvSpPr>
          <p:spPr>
            <a:xfrm>
              <a:off x="6670963" y="4832401"/>
              <a:ext cx="48644" cy="55590"/>
            </a:xfrm>
            <a:custGeom>
              <a:rect b="b" l="l" r="r" t="t"/>
              <a:pathLst>
                <a:path extrusionOk="0" h="10884" w="9524">
                  <a:moveTo>
                    <a:pt x="0" y="0"/>
                  </a:moveTo>
                  <a:lnTo>
                    <a:pt x="0" y="10884"/>
                  </a:lnTo>
                  <a:lnTo>
                    <a:pt x="9523" y="10884"/>
                  </a:lnTo>
                  <a:lnTo>
                    <a:pt x="95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8"/>
            <p:cNvSpPr/>
            <p:nvPr/>
          </p:nvSpPr>
          <p:spPr>
            <a:xfrm>
              <a:off x="661538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8"/>
            <p:cNvSpPr/>
            <p:nvPr/>
          </p:nvSpPr>
          <p:spPr>
            <a:xfrm>
              <a:off x="6552862" y="4832401"/>
              <a:ext cx="62552" cy="55590"/>
            </a:xfrm>
            <a:custGeom>
              <a:rect b="b" l="l" r="r" t="t"/>
              <a:pathLst>
                <a:path extrusionOk="0" h="10884" w="12247">
                  <a:moveTo>
                    <a:pt x="1" y="0"/>
                  </a:moveTo>
                  <a:lnTo>
                    <a:pt x="1" y="10884"/>
                  </a:lnTo>
                  <a:lnTo>
                    <a:pt x="12247" y="10884"/>
                  </a:lnTo>
                  <a:lnTo>
                    <a:pt x="122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8"/>
            <p:cNvSpPr/>
            <p:nvPr/>
          </p:nvSpPr>
          <p:spPr>
            <a:xfrm>
              <a:off x="6504240"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8"/>
            <p:cNvSpPr/>
            <p:nvPr/>
          </p:nvSpPr>
          <p:spPr>
            <a:xfrm>
              <a:off x="6448669"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8"/>
            <p:cNvSpPr/>
            <p:nvPr/>
          </p:nvSpPr>
          <p:spPr>
            <a:xfrm>
              <a:off x="6386148" y="4832401"/>
              <a:ext cx="62546" cy="55590"/>
            </a:xfrm>
            <a:custGeom>
              <a:rect b="b" l="l" r="r" t="t"/>
              <a:pathLst>
                <a:path extrusionOk="0" h="10884" w="12246">
                  <a:moveTo>
                    <a:pt x="1" y="0"/>
                  </a:moveTo>
                  <a:lnTo>
                    <a:pt x="1"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8"/>
            <p:cNvSpPr/>
            <p:nvPr/>
          </p:nvSpPr>
          <p:spPr>
            <a:xfrm>
              <a:off x="6337521"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8"/>
            <p:cNvSpPr/>
            <p:nvPr/>
          </p:nvSpPr>
          <p:spPr>
            <a:xfrm>
              <a:off x="6281950"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8"/>
            <p:cNvSpPr/>
            <p:nvPr/>
          </p:nvSpPr>
          <p:spPr>
            <a:xfrm>
              <a:off x="6219430" y="4832401"/>
              <a:ext cx="62546" cy="55590"/>
            </a:xfrm>
            <a:custGeom>
              <a:rect b="b" l="l" r="r" t="t"/>
              <a:pathLst>
                <a:path extrusionOk="0" h="10884" w="12246">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8"/>
            <p:cNvSpPr/>
            <p:nvPr/>
          </p:nvSpPr>
          <p:spPr>
            <a:xfrm>
              <a:off x="705996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8"/>
            <p:cNvSpPr/>
            <p:nvPr/>
          </p:nvSpPr>
          <p:spPr>
            <a:xfrm>
              <a:off x="7004396"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8"/>
            <p:cNvSpPr/>
            <p:nvPr/>
          </p:nvSpPr>
          <p:spPr>
            <a:xfrm>
              <a:off x="6948824" y="4769881"/>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8"/>
            <p:cNvSpPr/>
            <p:nvPr/>
          </p:nvSpPr>
          <p:spPr>
            <a:xfrm>
              <a:off x="6893248"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8"/>
            <p:cNvSpPr/>
            <p:nvPr/>
          </p:nvSpPr>
          <p:spPr>
            <a:xfrm>
              <a:off x="6837677"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8"/>
            <p:cNvSpPr/>
            <p:nvPr/>
          </p:nvSpPr>
          <p:spPr>
            <a:xfrm>
              <a:off x="6782101"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8"/>
            <p:cNvSpPr/>
            <p:nvPr/>
          </p:nvSpPr>
          <p:spPr>
            <a:xfrm>
              <a:off x="6719586" y="4769881"/>
              <a:ext cx="62541" cy="62546"/>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8"/>
            <p:cNvSpPr/>
            <p:nvPr/>
          </p:nvSpPr>
          <p:spPr>
            <a:xfrm>
              <a:off x="6670963" y="4769881"/>
              <a:ext cx="48644" cy="62546"/>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8"/>
            <p:cNvSpPr/>
            <p:nvPr/>
          </p:nvSpPr>
          <p:spPr>
            <a:xfrm>
              <a:off x="661538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8"/>
            <p:cNvSpPr/>
            <p:nvPr/>
          </p:nvSpPr>
          <p:spPr>
            <a:xfrm>
              <a:off x="6552862" y="4769881"/>
              <a:ext cx="62552" cy="62546"/>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8"/>
            <p:cNvSpPr/>
            <p:nvPr/>
          </p:nvSpPr>
          <p:spPr>
            <a:xfrm>
              <a:off x="6504240"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8"/>
            <p:cNvSpPr/>
            <p:nvPr/>
          </p:nvSpPr>
          <p:spPr>
            <a:xfrm>
              <a:off x="6448669"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8"/>
            <p:cNvSpPr/>
            <p:nvPr/>
          </p:nvSpPr>
          <p:spPr>
            <a:xfrm>
              <a:off x="6386148" y="4769881"/>
              <a:ext cx="62546" cy="62546"/>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8"/>
            <p:cNvSpPr/>
            <p:nvPr/>
          </p:nvSpPr>
          <p:spPr>
            <a:xfrm>
              <a:off x="6337521"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8"/>
            <p:cNvSpPr/>
            <p:nvPr/>
          </p:nvSpPr>
          <p:spPr>
            <a:xfrm>
              <a:off x="6281950"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8"/>
            <p:cNvSpPr/>
            <p:nvPr/>
          </p:nvSpPr>
          <p:spPr>
            <a:xfrm>
              <a:off x="6219430" y="4769881"/>
              <a:ext cx="62546" cy="62546"/>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8"/>
            <p:cNvSpPr/>
            <p:nvPr/>
          </p:nvSpPr>
          <p:spPr>
            <a:xfrm>
              <a:off x="705996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8"/>
            <p:cNvSpPr/>
            <p:nvPr/>
          </p:nvSpPr>
          <p:spPr>
            <a:xfrm>
              <a:off x="7004396"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8"/>
            <p:cNvSpPr/>
            <p:nvPr/>
          </p:nvSpPr>
          <p:spPr>
            <a:xfrm>
              <a:off x="6948824" y="4721253"/>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8"/>
            <p:cNvSpPr/>
            <p:nvPr/>
          </p:nvSpPr>
          <p:spPr>
            <a:xfrm>
              <a:off x="6893248"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8"/>
            <p:cNvSpPr/>
            <p:nvPr/>
          </p:nvSpPr>
          <p:spPr>
            <a:xfrm>
              <a:off x="6837677"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8"/>
            <p:cNvSpPr/>
            <p:nvPr/>
          </p:nvSpPr>
          <p:spPr>
            <a:xfrm>
              <a:off x="6782101"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8"/>
            <p:cNvSpPr/>
            <p:nvPr/>
          </p:nvSpPr>
          <p:spPr>
            <a:xfrm>
              <a:off x="6719586" y="4721253"/>
              <a:ext cx="62541" cy="48649"/>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8"/>
            <p:cNvSpPr/>
            <p:nvPr/>
          </p:nvSpPr>
          <p:spPr>
            <a:xfrm>
              <a:off x="6670963" y="4721253"/>
              <a:ext cx="48644" cy="48649"/>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8"/>
            <p:cNvSpPr/>
            <p:nvPr/>
          </p:nvSpPr>
          <p:spPr>
            <a:xfrm>
              <a:off x="661538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8"/>
            <p:cNvSpPr/>
            <p:nvPr/>
          </p:nvSpPr>
          <p:spPr>
            <a:xfrm>
              <a:off x="6552862" y="4721253"/>
              <a:ext cx="62552" cy="48649"/>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8"/>
            <p:cNvSpPr/>
            <p:nvPr/>
          </p:nvSpPr>
          <p:spPr>
            <a:xfrm>
              <a:off x="6504240"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8"/>
            <p:cNvSpPr/>
            <p:nvPr/>
          </p:nvSpPr>
          <p:spPr>
            <a:xfrm>
              <a:off x="6448669"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8"/>
            <p:cNvSpPr/>
            <p:nvPr/>
          </p:nvSpPr>
          <p:spPr>
            <a:xfrm>
              <a:off x="6386148" y="4721253"/>
              <a:ext cx="62546" cy="48649"/>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
            <p:cNvSpPr/>
            <p:nvPr/>
          </p:nvSpPr>
          <p:spPr>
            <a:xfrm>
              <a:off x="6337521"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8"/>
            <p:cNvSpPr/>
            <p:nvPr/>
          </p:nvSpPr>
          <p:spPr>
            <a:xfrm>
              <a:off x="6281950"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8"/>
            <p:cNvSpPr/>
            <p:nvPr/>
          </p:nvSpPr>
          <p:spPr>
            <a:xfrm>
              <a:off x="6219430" y="4721253"/>
              <a:ext cx="62546" cy="48649"/>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8"/>
            <p:cNvSpPr/>
            <p:nvPr/>
          </p:nvSpPr>
          <p:spPr>
            <a:xfrm>
              <a:off x="705996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8"/>
            <p:cNvSpPr/>
            <p:nvPr/>
          </p:nvSpPr>
          <p:spPr>
            <a:xfrm>
              <a:off x="7004396"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8"/>
            <p:cNvSpPr/>
            <p:nvPr/>
          </p:nvSpPr>
          <p:spPr>
            <a:xfrm>
              <a:off x="6948824"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
            <p:cNvSpPr/>
            <p:nvPr/>
          </p:nvSpPr>
          <p:spPr>
            <a:xfrm>
              <a:off x="6893248"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8"/>
            <p:cNvSpPr/>
            <p:nvPr/>
          </p:nvSpPr>
          <p:spPr>
            <a:xfrm>
              <a:off x="6837677"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8"/>
            <p:cNvSpPr/>
            <p:nvPr/>
          </p:nvSpPr>
          <p:spPr>
            <a:xfrm>
              <a:off x="6782101"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8"/>
            <p:cNvSpPr/>
            <p:nvPr/>
          </p:nvSpPr>
          <p:spPr>
            <a:xfrm>
              <a:off x="6719586" y="4665677"/>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8"/>
            <p:cNvSpPr/>
            <p:nvPr/>
          </p:nvSpPr>
          <p:spPr>
            <a:xfrm>
              <a:off x="6670963" y="4665677"/>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8"/>
            <p:cNvSpPr/>
            <p:nvPr/>
          </p:nvSpPr>
          <p:spPr>
            <a:xfrm>
              <a:off x="661538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8"/>
            <p:cNvSpPr/>
            <p:nvPr/>
          </p:nvSpPr>
          <p:spPr>
            <a:xfrm>
              <a:off x="6552862" y="4665677"/>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8"/>
            <p:cNvSpPr/>
            <p:nvPr/>
          </p:nvSpPr>
          <p:spPr>
            <a:xfrm>
              <a:off x="6504240"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8"/>
            <p:cNvSpPr/>
            <p:nvPr/>
          </p:nvSpPr>
          <p:spPr>
            <a:xfrm>
              <a:off x="6448669"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8"/>
            <p:cNvSpPr/>
            <p:nvPr/>
          </p:nvSpPr>
          <p:spPr>
            <a:xfrm>
              <a:off x="6386148" y="4665677"/>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8"/>
            <p:cNvSpPr/>
            <p:nvPr/>
          </p:nvSpPr>
          <p:spPr>
            <a:xfrm>
              <a:off x="6337521"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8"/>
            <p:cNvSpPr/>
            <p:nvPr/>
          </p:nvSpPr>
          <p:spPr>
            <a:xfrm>
              <a:off x="6281950"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8"/>
            <p:cNvSpPr/>
            <p:nvPr/>
          </p:nvSpPr>
          <p:spPr>
            <a:xfrm>
              <a:off x="6219430" y="4665677"/>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8"/>
            <p:cNvSpPr/>
            <p:nvPr/>
          </p:nvSpPr>
          <p:spPr>
            <a:xfrm>
              <a:off x="705996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8"/>
            <p:cNvSpPr/>
            <p:nvPr/>
          </p:nvSpPr>
          <p:spPr>
            <a:xfrm>
              <a:off x="7004396"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8"/>
            <p:cNvSpPr/>
            <p:nvPr/>
          </p:nvSpPr>
          <p:spPr>
            <a:xfrm>
              <a:off x="6948824" y="4603162"/>
              <a:ext cx="55595" cy="62541"/>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8"/>
            <p:cNvSpPr/>
            <p:nvPr/>
          </p:nvSpPr>
          <p:spPr>
            <a:xfrm>
              <a:off x="6893248"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8"/>
            <p:cNvSpPr/>
            <p:nvPr/>
          </p:nvSpPr>
          <p:spPr>
            <a:xfrm>
              <a:off x="6837677"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8"/>
            <p:cNvSpPr/>
            <p:nvPr/>
          </p:nvSpPr>
          <p:spPr>
            <a:xfrm>
              <a:off x="6782101"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8"/>
            <p:cNvSpPr/>
            <p:nvPr/>
          </p:nvSpPr>
          <p:spPr>
            <a:xfrm>
              <a:off x="6719586" y="4603162"/>
              <a:ext cx="62541" cy="62541"/>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8"/>
            <p:cNvSpPr/>
            <p:nvPr/>
          </p:nvSpPr>
          <p:spPr>
            <a:xfrm>
              <a:off x="6670963" y="4603162"/>
              <a:ext cx="48644" cy="62541"/>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8"/>
            <p:cNvSpPr/>
            <p:nvPr/>
          </p:nvSpPr>
          <p:spPr>
            <a:xfrm>
              <a:off x="661538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8"/>
            <p:cNvSpPr/>
            <p:nvPr/>
          </p:nvSpPr>
          <p:spPr>
            <a:xfrm>
              <a:off x="6552862" y="4603162"/>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8"/>
            <p:cNvSpPr/>
            <p:nvPr/>
          </p:nvSpPr>
          <p:spPr>
            <a:xfrm>
              <a:off x="6504240"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8"/>
            <p:cNvSpPr/>
            <p:nvPr/>
          </p:nvSpPr>
          <p:spPr>
            <a:xfrm>
              <a:off x="6448669"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8"/>
            <p:cNvSpPr/>
            <p:nvPr/>
          </p:nvSpPr>
          <p:spPr>
            <a:xfrm>
              <a:off x="6386148" y="4603162"/>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8"/>
            <p:cNvSpPr/>
            <p:nvPr/>
          </p:nvSpPr>
          <p:spPr>
            <a:xfrm>
              <a:off x="6337521"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8"/>
            <p:cNvSpPr/>
            <p:nvPr/>
          </p:nvSpPr>
          <p:spPr>
            <a:xfrm>
              <a:off x="6281950"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8"/>
            <p:cNvSpPr/>
            <p:nvPr/>
          </p:nvSpPr>
          <p:spPr>
            <a:xfrm>
              <a:off x="6219430" y="4603162"/>
              <a:ext cx="62546" cy="62541"/>
            </a:xfrm>
            <a:custGeom>
              <a:rect b="b" l="l" r="r" t="t"/>
              <a:pathLst>
                <a:path extrusionOk="0" h="12245" w="12246">
                  <a:moveTo>
                    <a:pt x="0" y="0"/>
                  </a:moveTo>
                  <a:lnTo>
                    <a:pt x="0" y="12245"/>
                  </a:lnTo>
                  <a:lnTo>
                    <a:pt x="12245" y="12245"/>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8"/>
            <p:cNvSpPr/>
            <p:nvPr/>
          </p:nvSpPr>
          <p:spPr>
            <a:xfrm>
              <a:off x="705996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8"/>
            <p:cNvSpPr/>
            <p:nvPr/>
          </p:nvSpPr>
          <p:spPr>
            <a:xfrm>
              <a:off x="7004396"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8"/>
            <p:cNvSpPr/>
            <p:nvPr/>
          </p:nvSpPr>
          <p:spPr>
            <a:xfrm>
              <a:off x="6948824" y="4554534"/>
              <a:ext cx="55595" cy="48649"/>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8"/>
            <p:cNvSpPr/>
            <p:nvPr/>
          </p:nvSpPr>
          <p:spPr>
            <a:xfrm>
              <a:off x="6893248"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8"/>
            <p:cNvSpPr/>
            <p:nvPr/>
          </p:nvSpPr>
          <p:spPr>
            <a:xfrm>
              <a:off x="6837677"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8"/>
            <p:cNvSpPr/>
            <p:nvPr/>
          </p:nvSpPr>
          <p:spPr>
            <a:xfrm>
              <a:off x="6782101"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8"/>
            <p:cNvSpPr/>
            <p:nvPr/>
          </p:nvSpPr>
          <p:spPr>
            <a:xfrm>
              <a:off x="6719586" y="4554534"/>
              <a:ext cx="62541" cy="48649"/>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8"/>
            <p:cNvSpPr/>
            <p:nvPr/>
          </p:nvSpPr>
          <p:spPr>
            <a:xfrm>
              <a:off x="6670963" y="4554534"/>
              <a:ext cx="48644" cy="48649"/>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8"/>
            <p:cNvSpPr/>
            <p:nvPr/>
          </p:nvSpPr>
          <p:spPr>
            <a:xfrm>
              <a:off x="661538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8"/>
            <p:cNvSpPr/>
            <p:nvPr/>
          </p:nvSpPr>
          <p:spPr>
            <a:xfrm>
              <a:off x="6552862" y="4554534"/>
              <a:ext cx="62552" cy="48649"/>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8"/>
            <p:cNvSpPr/>
            <p:nvPr/>
          </p:nvSpPr>
          <p:spPr>
            <a:xfrm>
              <a:off x="6504240"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8"/>
            <p:cNvSpPr/>
            <p:nvPr/>
          </p:nvSpPr>
          <p:spPr>
            <a:xfrm>
              <a:off x="6448669"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8"/>
            <p:cNvSpPr/>
            <p:nvPr/>
          </p:nvSpPr>
          <p:spPr>
            <a:xfrm>
              <a:off x="6386148" y="4554534"/>
              <a:ext cx="62546" cy="48649"/>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8"/>
            <p:cNvSpPr/>
            <p:nvPr/>
          </p:nvSpPr>
          <p:spPr>
            <a:xfrm>
              <a:off x="6337521"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8"/>
            <p:cNvSpPr/>
            <p:nvPr/>
          </p:nvSpPr>
          <p:spPr>
            <a:xfrm>
              <a:off x="6281950"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8"/>
            <p:cNvSpPr/>
            <p:nvPr/>
          </p:nvSpPr>
          <p:spPr>
            <a:xfrm>
              <a:off x="6219430" y="4554534"/>
              <a:ext cx="62546" cy="48649"/>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8"/>
            <p:cNvSpPr/>
            <p:nvPr/>
          </p:nvSpPr>
          <p:spPr>
            <a:xfrm>
              <a:off x="705996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8"/>
            <p:cNvSpPr/>
            <p:nvPr/>
          </p:nvSpPr>
          <p:spPr>
            <a:xfrm>
              <a:off x="7115543" y="4776825"/>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8"/>
            <p:cNvSpPr/>
            <p:nvPr/>
          </p:nvSpPr>
          <p:spPr>
            <a:xfrm>
              <a:off x="7115543" y="4728197"/>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8"/>
            <p:cNvSpPr/>
            <p:nvPr/>
          </p:nvSpPr>
          <p:spPr>
            <a:xfrm>
              <a:off x="7115543" y="466567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8"/>
            <p:cNvSpPr/>
            <p:nvPr/>
          </p:nvSpPr>
          <p:spPr>
            <a:xfrm>
              <a:off x="7115543" y="4610106"/>
              <a:ext cx="55595" cy="55595"/>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8"/>
            <p:cNvSpPr/>
            <p:nvPr/>
          </p:nvSpPr>
          <p:spPr>
            <a:xfrm>
              <a:off x="7115543" y="4561478"/>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8"/>
            <p:cNvSpPr/>
            <p:nvPr/>
          </p:nvSpPr>
          <p:spPr>
            <a:xfrm>
              <a:off x="7004396"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8"/>
            <p:cNvSpPr/>
            <p:nvPr/>
          </p:nvSpPr>
          <p:spPr>
            <a:xfrm>
              <a:off x="6948824"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8"/>
            <p:cNvSpPr/>
            <p:nvPr/>
          </p:nvSpPr>
          <p:spPr>
            <a:xfrm>
              <a:off x="6893248"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8"/>
            <p:cNvSpPr/>
            <p:nvPr/>
          </p:nvSpPr>
          <p:spPr>
            <a:xfrm>
              <a:off x="6837677" y="4498958"/>
              <a:ext cx="55595" cy="5560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8"/>
            <p:cNvSpPr/>
            <p:nvPr/>
          </p:nvSpPr>
          <p:spPr>
            <a:xfrm>
              <a:off x="6782101"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8"/>
            <p:cNvSpPr/>
            <p:nvPr/>
          </p:nvSpPr>
          <p:spPr>
            <a:xfrm>
              <a:off x="6719586" y="4498958"/>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8"/>
            <p:cNvSpPr/>
            <p:nvPr/>
          </p:nvSpPr>
          <p:spPr>
            <a:xfrm>
              <a:off x="6670963" y="4498958"/>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8"/>
            <p:cNvSpPr/>
            <p:nvPr/>
          </p:nvSpPr>
          <p:spPr>
            <a:xfrm>
              <a:off x="661538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8"/>
            <p:cNvSpPr/>
            <p:nvPr/>
          </p:nvSpPr>
          <p:spPr>
            <a:xfrm>
              <a:off x="6552862" y="4498958"/>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8"/>
            <p:cNvSpPr/>
            <p:nvPr/>
          </p:nvSpPr>
          <p:spPr>
            <a:xfrm>
              <a:off x="6504240"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8"/>
            <p:cNvSpPr/>
            <p:nvPr/>
          </p:nvSpPr>
          <p:spPr>
            <a:xfrm>
              <a:off x="6448669"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8"/>
            <p:cNvSpPr/>
            <p:nvPr/>
          </p:nvSpPr>
          <p:spPr>
            <a:xfrm>
              <a:off x="6386148" y="4498958"/>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8"/>
            <p:cNvSpPr/>
            <p:nvPr/>
          </p:nvSpPr>
          <p:spPr>
            <a:xfrm>
              <a:off x="6337521"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8"/>
            <p:cNvSpPr/>
            <p:nvPr/>
          </p:nvSpPr>
          <p:spPr>
            <a:xfrm>
              <a:off x="6281950"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8"/>
            <p:cNvSpPr/>
            <p:nvPr/>
          </p:nvSpPr>
          <p:spPr>
            <a:xfrm>
              <a:off x="6219430" y="4498958"/>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8"/>
            <p:cNvSpPr/>
            <p:nvPr/>
          </p:nvSpPr>
          <p:spPr>
            <a:xfrm>
              <a:off x="6552862" y="4436437"/>
              <a:ext cx="62552" cy="62546"/>
            </a:xfrm>
            <a:custGeom>
              <a:rect b="b" l="l" r="r" t="t"/>
              <a:pathLst>
                <a:path extrusionOk="0" h="12246" w="12247">
                  <a:moveTo>
                    <a:pt x="1" y="1"/>
                  </a:moveTo>
                  <a:lnTo>
                    <a:pt x="1" y="12246"/>
                  </a:lnTo>
                  <a:lnTo>
                    <a:pt x="12247" y="12246"/>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8"/>
            <p:cNvSpPr/>
            <p:nvPr/>
          </p:nvSpPr>
          <p:spPr>
            <a:xfrm>
              <a:off x="6504240"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8"/>
            <p:cNvSpPr/>
            <p:nvPr/>
          </p:nvSpPr>
          <p:spPr>
            <a:xfrm>
              <a:off x="6448669"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8"/>
            <p:cNvSpPr/>
            <p:nvPr/>
          </p:nvSpPr>
          <p:spPr>
            <a:xfrm>
              <a:off x="6386148" y="4436437"/>
              <a:ext cx="62546" cy="62546"/>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8"/>
            <p:cNvSpPr/>
            <p:nvPr/>
          </p:nvSpPr>
          <p:spPr>
            <a:xfrm>
              <a:off x="6337521"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8"/>
            <p:cNvSpPr/>
            <p:nvPr/>
          </p:nvSpPr>
          <p:spPr>
            <a:xfrm>
              <a:off x="6281950"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8"/>
            <p:cNvSpPr/>
            <p:nvPr/>
          </p:nvSpPr>
          <p:spPr>
            <a:xfrm>
              <a:off x="6219430" y="4436437"/>
              <a:ext cx="62546" cy="62546"/>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8"/>
            <p:cNvSpPr/>
            <p:nvPr/>
          </p:nvSpPr>
          <p:spPr>
            <a:xfrm>
              <a:off x="6552862" y="4387810"/>
              <a:ext cx="62552" cy="48649"/>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8"/>
            <p:cNvSpPr/>
            <p:nvPr/>
          </p:nvSpPr>
          <p:spPr>
            <a:xfrm>
              <a:off x="6504240"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8"/>
            <p:cNvSpPr/>
            <p:nvPr/>
          </p:nvSpPr>
          <p:spPr>
            <a:xfrm>
              <a:off x="6448669" y="4387810"/>
              <a:ext cx="55595" cy="48649"/>
            </a:xfrm>
            <a:custGeom>
              <a:rect b="b" l="l" r="r" t="t"/>
              <a:pathLst>
                <a:path extrusionOk="0" h="9525" w="10885">
                  <a:moveTo>
                    <a:pt x="0" y="1"/>
                  </a:moveTo>
                  <a:lnTo>
                    <a:pt x="0" y="9525"/>
                  </a:lnTo>
                  <a:lnTo>
                    <a:pt x="10885" y="952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8"/>
            <p:cNvSpPr/>
            <p:nvPr/>
          </p:nvSpPr>
          <p:spPr>
            <a:xfrm>
              <a:off x="6386148" y="4387810"/>
              <a:ext cx="62546" cy="48649"/>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8"/>
            <p:cNvSpPr/>
            <p:nvPr/>
          </p:nvSpPr>
          <p:spPr>
            <a:xfrm>
              <a:off x="6337521"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8"/>
            <p:cNvSpPr/>
            <p:nvPr/>
          </p:nvSpPr>
          <p:spPr>
            <a:xfrm>
              <a:off x="6281950" y="4387810"/>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8"/>
            <p:cNvSpPr/>
            <p:nvPr/>
          </p:nvSpPr>
          <p:spPr>
            <a:xfrm>
              <a:off x="6219430" y="4387810"/>
              <a:ext cx="62546" cy="48649"/>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8"/>
            <p:cNvSpPr/>
            <p:nvPr/>
          </p:nvSpPr>
          <p:spPr>
            <a:xfrm>
              <a:off x="6163859" y="4387810"/>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8"/>
            <p:cNvSpPr/>
            <p:nvPr/>
          </p:nvSpPr>
          <p:spPr>
            <a:xfrm>
              <a:off x="6163859" y="4450330"/>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8"/>
            <p:cNvSpPr/>
            <p:nvPr/>
          </p:nvSpPr>
          <p:spPr>
            <a:xfrm>
              <a:off x="6163859"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8"/>
            <p:cNvSpPr/>
            <p:nvPr/>
          </p:nvSpPr>
          <p:spPr>
            <a:xfrm>
              <a:off x="6163859" y="4554534"/>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8"/>
            <p:cNvSpPr/>
            <p:nvPr/>
          </p:nvSpPr>
          <p:spPr>
            <a:xfrm>
              <a:off x="6163859" y="4610106"/>
              <a:ext cx="55595" cy="55595"/>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8"/>
            <p:cNvSpPr/>
            <p:nvPr/>
          </p:nvSpPr>
          <p:spPr>
            <a:xfrm>
              <a:off x="6163859"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8"/>
            <p:cNvSpPr/>
            <p:nvPr/>
          </p:nvSpPr>
          <p:spPr>
            <a:xfrm>
              <a:off x="6163859" y="4721253"/>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8"/>
            <p:cNvSpPr/>
            <p:nvPr/>
          </p:nvSpPr>
          <p:spPr>
            <a:xfrm>
              <a:off x="6163859" y="4776825"/>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8"/>
            <p:cNvSpPr/>
            <p:nvPr/>
          </p:nvSpPr>
          <p:spPr>
            <a:xfrm>
              <a:off x="6552862" y="4325295"/>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8"/>
            <p:cNvSpPr/>
            <p:nvPr/>
          </p:nvSpPr>
          <p:spPr>
            <a:xfrm>
              <a:off x="6504240"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8"/>
            <p:cNvSpPr/>
            <p:nvPr/>
          </p:nvSpPr>
          <p:spPr>
            <a:xfrm>
              <a:off x="6448669"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8"/>
            <p:cNvSpPr/>
            <p:nvPr/>
          </p:nvSpPr>
          <p:spPr>
            <a:xfrm>
              <a:off x="6386148" y="4325295"/>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8"/>
            <p:cNvSpPr/>
            <p:nvPr/>
          </p:nvSpPr>
          <p:spPr>
            <a:xfrm>
              <a:off x="6337521"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8"/>
            <p:cNvSpPr/>
            <p:nvPr/>
          </p:nvSpPr>
          <p:spPr>
            <a:xfrm>
              <a:off x="6281950"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8"/>
            <p:cNvSpPr/>
            <p:nvPr/>
          </p:nvSpPr>
          <p:spPr>
            <a:xfrm>
              <a:off x="6219430" y="4325295"/>
              <a:ext cx="62546" cy="62541"/>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 name="Google Shape;1117;p8"/>
          <p:cNvSpPr/>
          <p:nvPr/>
        </p:nvSpPr>
        <p:spPr>
          <a:xfrm>
            <a:off x="319350" y="243900"/>
            <a:ext cx="8505300" cy="46557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8"/>
          <p:cNvSpPr txBox="1"/>
          <p:nvPr>
            <p:ph type="title"/>
          </p:nvPr>
        </p:nvSpPr>
        <p:spPr>
          <a:xfrm>
            <a:off x="1812600" y="1266825"/>
            <a:ext cx="5518800" cy="260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1119" name="Google Shape;1119;p8"/>
          <p:cNvGrpSpPr/>
          <p:nvPr/>
        </p:nvGrpSpPr>
        <p:grpSpPr>
          <a:xfrm>
            <a:off x="7398069" y="2977147"/>
            <a:ext cx="1128443" cy="564218"/>
            <a:chOff x="311697" y="-12"/>
            <a:chExt cx="4437449" cy="2218709"/>
          </a:xfrm>
        </p:grpSpPr>
        <p:sp>
          <p:nvSpPr>
            <p:cNvPr id="1120" name="Google Shape;1120;p8"/>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8"/>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8"/>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8"/>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8"/>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8"/>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8"/>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8"/>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8"/>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8"/>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8"/>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8"/>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8"/>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8"/>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8"/>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8"/>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8"/>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8"/>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8"/>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8"/>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8"/>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8"/>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8"/>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8"/>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8"/>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8"/>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8"/>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8"/>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8"/>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8"/>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8"/>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8"/>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8"/>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8"/>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8"/>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8"/>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8"/>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8"/>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8"/>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8"/>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8"/>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8"/>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8"/>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8"/>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8"/>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8"/>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8"/>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8"/>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8"/>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8"/>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8"/>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8"/>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8"/>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8"/>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8"/>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8"/>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8"/>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8"/>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8"/>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8"/>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8"/>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8"/>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8"/>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8"/>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8"/>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8"/>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8"/>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8"/>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8"/>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8"/>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8"/>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8"/>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8"/>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8"/>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8"/>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8"/>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8"/>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8"/>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8"/>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8"/>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8"/>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8"/>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8"/>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8"/>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8"/>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8"/>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8"/>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8"/>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8"/>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8"/>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8"/>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8"/>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8"/>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8"/>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8"/>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8"/>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8"/>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8"/>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8"/>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8"/>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8"/>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8"/>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8"/>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8"/>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8"/>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8"/>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8"/>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8"/>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8"/>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8"/>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8"/>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8"/>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8"/>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8"/>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8"/>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8"/>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8"/>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8"/>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8"/>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8"/>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8"/>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8"/>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8"/>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8"/>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8"/>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8"/>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8"/>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8"/>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8"/>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8"/>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8"/>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8"/>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8"/>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8"/>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8"/>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8"/>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8"/>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8"/>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8"/>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8"/>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8"/>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8"/>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8"/>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8"/>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8"/>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8"/>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8"/>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8"/>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8"/>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8"/>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8"/>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8"/>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8"/>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8"/>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8"/>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8"/>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8"/>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8"/>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8"/>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8"/>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8"/>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8"/>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8"/>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8"/>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8"/>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8"/>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8"/>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8"/>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8"/>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8"/>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8"/>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8"/>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8"/>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8"/>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8"/>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8"/>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8"/>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8"/>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8"/>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8"/>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8"/>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8"/>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8"/>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8"/>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8"/>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8"/>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8"/>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8"/>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8"/>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8"/>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8"/>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8"/>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8"/>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8"/>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8"/>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8"/>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8"/>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8"/>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8"/>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8"/>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8"/>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8"/>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8"/>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8"/>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8"/>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8"/>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8"/>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8"/>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8"/>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8"/>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8"/>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8"/>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8"/>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8"/>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8"/>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8"/>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8"/>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8"/>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8"/>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8"/>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8"/>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8"/>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8"/>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8"/>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8"/>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8"/>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8"/>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8"/>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8"/>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8"/>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8"/>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8"/>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8"/>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8"/>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8"/>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8"/>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8"/>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8"/>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8"/>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8"/>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8"/>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8"/>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8"/>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8"/>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8"/>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8"/>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8"/>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8"/>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8"/>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8"/>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8"/>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8"/>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8"/>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8"/>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8"/>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8"/>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8"/>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8"/>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8"/>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8"/>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8"/>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8"/>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8"/>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8"/>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8"/>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8"/>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8"/>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8"/>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8"/>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8"/>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8"/>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8"/>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8"/>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8"/>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8"/>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8"/>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8"/>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8"/>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8"/>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8"/>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8"/>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8"/>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8"/>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8"/>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8"/>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8"/>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8"/>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8"/>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8"/>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8"/>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8"/>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8"/>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8"/>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8"/>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8"/>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8"/>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8"/>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8"/>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8"/>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8"/>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8"/>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8"/>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8"/>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8"/>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8"/>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8"/>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8"/>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8"/>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8"/>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8"/>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8"/>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8"/>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8"/>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8"/>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8"/>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8"/>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8"/>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8"/>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8"/>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8"/>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8"/>
          <p:cNvGrpSpPr/>
          <p:nvPr/>
        </p:nvGrpSpPr>
        <p:grpSpPr>
          <a:xfrm>
            <a:off x="560813" y="539503"/>
            <a:ext cx="1443946" cy="721968"/>
            <a:chOff x="311697" y="-12"/>
            <a:chExt cx="4437449" cy="2218709"/>
          </a:xfrm>
        </p:grpSpPr>
        <p:sp>
          <p:nvSpPr>
            <p:cNvPr id="1450" name="Google Shape;1450;p8"/>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8"/>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8"/>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8"/>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8"/>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8"/>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8"/>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8"/>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8"/>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8"/>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8"/>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8"/>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8"/>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8"/>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8"/>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8"/>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8"/>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8"/>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8"/>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8"/>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8"/>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8"/>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8"/>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8"/>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8"/>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8"/>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8"/>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8"/>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8"/>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8"/>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8"/>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8"/>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8"/>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8"/>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8"/>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8"/>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8"/>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8"/>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8"/>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8"/>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8"/>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8"/>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8"/>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8"/>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8"/>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8"/>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8"/>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8"/>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8"/>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8"/>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8"/>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8"/>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8"/>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8"/>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8"/>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8"/>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8"/>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8"/>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8"/>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8"/>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8"/>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8"/>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8"/>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8"/>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8"/>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8"/>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8"/>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8"/>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8"/>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8"/>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8"/>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8"/>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8"/>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8"/>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8"/>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8"/>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8"/>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8"/>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8"/>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8"/>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8"/>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8"/>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8"/>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8"/>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8"/>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8"/>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8"/>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8"/>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8"/>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8"/>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8"/>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8"/>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8"/>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8"/>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8"/>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8"/>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8"/>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8"/>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8"/>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8"/>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8"/>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8"/>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8"/>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8"/>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8"/>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8"/>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8"/>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8"/>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8"/>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8"/>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8"/>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8"/>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8"/>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8"/>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8"/>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8"/>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8"/>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8"/>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8"/>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8"/>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8"/>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8"/>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8"/>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8"/>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8"/>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8"/>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8"/>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8"/>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8"/>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8"/>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8"/>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8"/>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8"/>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8"/>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8"/>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8"/>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8"/>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8"/>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8"/>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8"/>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8"/>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8"/>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8"/>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8"/>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8"/>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8"/>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8"/>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8"/>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8"/>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8"/>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8"/>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8"/>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8"/>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8"/>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8"/>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8"/>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8"/>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8"/>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8"/>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8"/>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8"/>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8"/>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8"/>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8"/>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8"/>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8"/>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8"/>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8"/>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8"/>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8"/>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8"/>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8"/>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8"/>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8"/>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8"/>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8"/>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8"/>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8"/>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8"/>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8"/>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8"/>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8"/>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8"/>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8"/>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8"/>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8"/>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8"/>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8"/>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8"/>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8"/>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8"/>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8"/>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8"/>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8"/>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8"/>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8"/>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8"/>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8"/>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8"/>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8"/>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8"/>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8"/>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8"/>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8"/>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8"/>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8"/>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8"/>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8"/>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8"/>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8"/>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8"/>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8"/>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8"/>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8"/>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8"/>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8"/>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8"/>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8"/>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8"/>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8"/>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8"/>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8"/>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8"/>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8"/>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8"/>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8"/>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8"/>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8"/>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8"/>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8"/>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8"/>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8"/>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8"/>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8"/>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8"/>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8"/>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8"/>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8"/>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8"/>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8"/>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8"/>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8"/>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8"/>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8"/>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8"/>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8"/>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8"/>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8"/>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8"/>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8"/>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8"/>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8"/>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8"/>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8"/>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8"/>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8"/>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8"/>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8"/>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8"/>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8"/>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8"/>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8"/>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8"/>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8"/>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8"/>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8"/>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8"/>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8"/>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8"/>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8"/>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8"/>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8"/>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8"/>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8"/>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8"/>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8"/>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8"/>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8"/>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8"/>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8"/>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8"/>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8"/>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8"/>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8"/>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8"/>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8"/>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8"/>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8"/>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8"/>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8"/>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8"/>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8"/>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8"/>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8"/>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8"/>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8"/>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8"/>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8"/>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8"/>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8"/>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8"/>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8"/>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8"/>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8"/>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8"/>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8"/>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8"/>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8"/>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8"/>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8"/>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8"/>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8"/>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8"/>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8"/>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8"/>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8"/>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8"/>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8"/>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8"/>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8"/>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8"/>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8"/>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8"/>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8"/>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8"/>
          <p:cNvGrpSpPr/>
          <p:nvPr/>
        </p:nvGrpSpPr>
        <p:grpSpPr>
          <a:xfrm>
            <a:off x="4103916" y="1106508"/>
            <a:ext cx="264001" cy="226285"/>
            <a:chOff x="753950" y="238125"/>
            <a:chExt cx="6111125" cy="5238075"/>
          </a:xfrm>
        </p:grpSpPr>
        <p:sp>
          <p:nvSpPr>
            <p:cNvPr id="1780" name="Google Shape;1780;p8"/>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8"/>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8"/>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8"/>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8"/>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8"/>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8"/>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8"/>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8"/>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 name="Google Shape;1807;p8"/>
          <p:cNvGrpSpPr/>
          <p:nvPr/>
        </p:nvGrpSpPr>
        <p:grpSpPr>
          <a:xfrm>
            <a:off x="4439996" y="1106508"/>
            <a:ext cx="264001" cy="226285"/>
            <a:chOff x="753950" y="238125"/>
            <a:chExt cx="6111125" cy="5238075"/>
          </a:xfrm>
        </p:grpSpPr>
        <p:sp>
          <p:nvSpPr>
            <p:cNvPr id="1808" name="Google Shape;1808;p8"/>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8"/>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8"/>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8"/>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8"/>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8"/>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8"/>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 name="Google Shape;1835;p8"/>
          <p:cNvGrpSpPr/>
          <p:nvPr/>
        </p:nvGrpSpPr>
        <p:grpSpPr>
          <a:xfrm>
            <a:off x="4776076" y="1106508"/>
            <a:ext cx="264001" cy="226285"/>
            <a:chOff x="753950" y="238125"/>
            <a:chExt cx="6111125" cy="5238075"/>
          </a:xfrm>
        </p:grpSpPr>
        <p:sp>
          <p:nvSpPr>
            <p:cNvPr id="1836" name="Google Shape;1836;p8"/>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8"/>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8"/>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8"/>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8"/>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8"/>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8"/>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8"/>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8"/>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8"/>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63" name="Shape 1863"/>
        <p:cNvGrpSpPr/>
        <p:nvPr/>
      </p:nvGrpSpPr>
      <p:grpSpPr>
        <a:xfrm>
          <a:off x="0" y="0"/>
          <a:ext cx="0" cy="0"/>
          <a:chOff x="0" y="0"/>
          <a:chExt cx="0" cy="0"/>
        </a:xfrm>
      </p:grpSpPr>
      <p:sp>
        <p:nvSpPr>
          <p:cNvPr id="1864" name="Google Shape;1864;p9"/>
          <p:cNvSpPr txBox="1"/>
          <p:nvPr>
            <p:ph idx="1" type="subTitle"/>
          </p:nvPr>
        </p:nvSpPr>
        <p:spPr>
          <a:xfrm>
            <a:off x="4090675" y="633550"/>
            <a:ext cx="3101700" cy="1235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600"/>
              <a:buFont typeface="Orbitron"/>
              <a:buNone/>
              <a:defRPr b="1" sz="1600">
                <a:latin typeface="Orbitron"/>
                <a:ea typeface="Orbitron"/>
                <a:cs typeface="Orbitron"/>
                <a:sym typeface="Orbitron"/>
              </a:defRPr>
            </a:lvl1pPr>
            <a:lvl2pPr lvl="1" rtl="0">
              <a:lnSpc>
                <a:spcPct val="100000"/>
              </a:lnSpc>
              <a:spcBef>
                <a:spcPts val="0"/>
              </a:spcBef>
              <a:spcAft>
                <a:spcPts val="0"/>
              </a:spcAft>
              <a:buSzPts val="1600"/>
              <a:buFont typeface="Orbitron"/>
              <a:buNone/>
              <a:defRPr b="1" sz="1600">
                <a:latin typeface="Orbitron"/>
                <a:ea typeface="Orbitron"/>
                <a:cs typeface="Orbitron"/>
                <a:sym typeface="Orbitron"/>
              </a:defRPr>
            </a:lvl2pPr>
            <a:lvl3pPr lvl="2" rtl="0">
              <a:lnSpc>
                <a:spcPct val="100000"/>
              </a:lnSpc>
              <a:spcBef>
                <a:spcPts val="0"/>
              </a:spcBef>
              <a:spcAft>
                <a:spcPts val="0"/>
              </a:spcAft>
              <a:buSzPts val="1600"/>
              <a:buFont typeface="Orbitron"/>
              <a:buNone/>
              <a:defRPr b="1" sz="1600">
                <a:latin typeface="Orbitron"/>
                <a:ea typeface="Orbitron"/>
                <a:cs typeface="Orbitron"/>
                <a:sym typeface="Orbitron"/>
              </a:defRPr>
            </a:lvl3pPr>
            <a:lvl4pPr lvl="3" rtl="0">
              <a:lnSpc>
                <a:spcPct val="100000"/>
              </a:lnSpc>
              <a:spcBef>
                <a:spcPts val="0"/>
              </a:spcBef>
              <a:spcAft>
                <a:spcPts val="0"/>
              </a:spcAft>
              <a:buSzPts val="1600"/>
              <a:buFont typeface="Orbitron"/>
              <a:buNone/>
              <a:defRPr b="1" sz="1600">
                <a:latin typeface="Orbitron"/>
                <a:ea typeface="Orbitron"/>
                <a:cs typeface="Orbitron"/>
                <a:sym typeface="Orbitron"/>
              </a:defRPr>
            </a:lvl4pPr>
            <a:lvl5pPr lvl="4" rtl="0">
              <a:lnSpc>
                <a:spcPct val="100000"/>
              </a:lnSpc>
              <a:spcBef>
                <a:spcPts val="0"/>
              </a:spcBef>
              <a:spcAft>
                <a:spcPts val="0"/>
              </a:spcAft>
              <a:buSzPts val="1600"/>
              <a:buFont typeface="Orbitron"/>
              <a:buNone/>
              <a:defRPr b="1" sz="1600">
                <a:latin typeface="Orbitron"/>
                <a:ea typeface="Orbitron"/>
                <a:cs typeface="Orbitron"/>
                <a:sym typeface="Orbitron"/>
              </a:defRPr>
            </a:lvl5pPr>
            <a:lvl6pPr lvl="5" rtl="0">
              <a:lnSpc>
                <a:spcPct val="100000"/>
              </a:lnSpc>
              <a:spcBef>
                <a:spcPts val="0"/>
              </a:spcBef>
              <a:spcAft>
                <a:spcPts val="0"/>
              </a:spcAft>
              <a:buSzPts val="1600"/>
              <a:buFont typeface="Orbitron"/>
              <a:buNone/>
              <a:defRPr b="1" sz="1600">
                <a:latin typeface="Orbitron"/>
                <a:ea typeface="Orbitron"/>
                <a:cs typeface="Orbitron"/>
                <a:sym typeface="Orbitron"/>
              </a:defRPr>
            </a:lvl6pPr>
            <a:lvl7pPr lvl="6" rtl="0">
              <a:lnSpc>
                <a:spcPct val="100000"/>
              </a:lnSpc>
              <a:spcBef>
                <a:spcPts val="0"/>
              </a:spcBef>
              <a:spcAft>
                <a:spcPts val="0"/>
              </a:spcAft>
              <a:buSzPts val="1600"/>
              <a:buFont typeface="Orbitron"/>
              <a:buNone/>
              <a:defRPr b="1" sz="1600">
                <a:latin typeface="Orbitron"/>
                <a:ea typeface="Orbitron"/>
                <a:cs typeface="Orbitron"/>
                <a:sym typeface="Orbitron"/>
              </a:defRPr>
            </a:lvl7pPr>
            <a:lvl8pPr lvl="7" rtl="0">
              <a:lnSpc>
                <a:spcPct val="100000"/>
              </a:lnSpc>
              <a:spcBef>
                <a:spcPts val="0"/>
              </a:spcBef>
              <a:spcAft>
                <a:spcPts val="0"/>
              </a:spcAft>
              <a:buSzPts val="1600"/>
              <a:buFont typeface="Orbitron"/>
              <a:buNone/>
              <a:defRPr b="1" sz="1600">
                <a:latin typeface="Orbitron"/>
                <a:ea typeface="Orbitron"/>
                <a:cs typeface="Orbitron"/>
                <a:sym typeface="Orbitron"/>
              </a:defRPr>
            </a:lvl8pPr>
            <a:lvl9pPr lvl="8" rtl="0">
              <a:lnSpc>
                <a:spcPct val="100000"/>
              </a:lnSpc>
              <a:spcBef>
                <a:spcPts val="0"/>
              </a:spcBef>
              <a:spcAft>
                <a:spcPts val="0"/>
              </a:spcAft>
              <a:buSzPts val="1600"/>
              <a:buFont typeface="Orbitron"/>
              <a:buNone/>
              <a:defRPr b="1" sz="1600">
                <a:latin typeface="Orbitron"/>
                <a:ea typeface="Orbitron"/>
                <a:cs typeface="Orbitron"/>
                <a:sym typeface="Orbitron"/>
              </a:defRPr>
            </a:lvl9pPr>
          </a:lstStyle>
          <a:p/>
        </p:txBody>
      </p:sp>
      <p:sp>
        <p:nvSpPr>
          <p:cNvPr id="1865" name="Google Shape;1865;p9"/>
          <p:cNvSpPr txBox="1"/>
          <p:nvPr>
            <p:ph idx="2" type="body"/>
          </p:nvPr>
        </p:nvSpPr>
        <p:spPr>
          <a:xfrm>
            <a:off x="4090675" y="1964600"/>
            <a:ext cx="4291200" cy="25503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000"/>
              </a:spcBef>
              <a:spcAft>
                <a:spcPts val="0"/>
              </a:spcAft>
              <a:buSzPts val="1400"/>
              <a:buChar char="○"/>
              <a:defRPr sz="1600"/>
            </a:lvl2pPr>
            <a:lvl3pPr indent="-317500" lvl="2" marL="1371600" rtl="0">
              <a:spcBef>
                <a:spcPts val="1600"/>
              </a:spcBef>
              <a:spcAft>
                <a:spcPts val="0"/>
              </a:spcAft>
              <a:buSzPts val="1400"/>
              <a:buChar char="■"/>
              <a:defRPr sz="1600"/>
            </a:lvl3pPr>
            <a:lvl4pPr indent="-317500" lvl="3" marL="1828800" rtl="0">
              <a:spcBef>
                <a:spcPts val="1600"/>
              </a:spcBef>
              <a:spcAft>
                <a:spcPts val="0"/>
              </a:spcAft>
              <a:buSzPts val="1400"/>
              <a:buChar char="●"/>
              <a:defRPr sz="1600"/>
            </a:lvl4pPr>
            <a:lvl5pPr indent="-317500" lvl="4" marL="2286000" rtl="0">
              <a:spcBef>
                <a:spcPts val="1600"/>
              </a:spcBef>
              <a:spcAft>
                <a:spcPts val="0"/>
              </a:spcAft>
              <a:buSzPts val="1400"/>
              <a:buChar char="○"/>
              <a:defRPr sz="1600"/>
            </a:lvl5pPr>
            <a:lvl6pPr indent="-317500" lvl="5" marL="2743200" rtl="0">
              <a:spcBef>
                <a:spcPts val="1600"/>
              </a:spcBef>
              <a:spcAft>
                <a:spcPts val="0"/>
              </a:spcAft>
              <a:buSzPts val="1400"/>
              <a:buChar char="■"/>
              <a:defRPr sz="1600"/>
            </a:lvl6pPr>
            <a:lvl7pPr indent="-317500" lvl="6" marL="3200400" rtl="0">
              <a:spcBef>
                <a:spcPts val="1600"/>
              </a:spcBef>
              <a:spcAft>
                <a:spcPts val="0"/>
              </a:spcAft>
              <a:buSzPts val="1400"/>
              <a:buChar char="●"/>
              <a:defRPr sz="1600"/>
            </a:lvl7pPr>
            <a:lvl8pPr indent="-317500" lvl="7" marL="3657600" rtl="0">
              <a:spcBef>
                <a:spcPts val="1600"/>
              </a:spcBef>
              <a:spcAft>
                <a:spcPts val="0"/>
              </a:spcAft>
              <a:buSzPts val="1400"/>
              <a:buChar char="○"/>
              <a:defRPr sz="1600"/>
            </a:lvl8pPr>
            <a:lvl9pPr indent="-317500" lvl="8" marL="4114800" rtl="0">
              <a:spcBef>
                <a:spcPts val="1600"/>
              </a:spcBef>
              <a:spcAft>
                <a:spcPts val="1600"/>
              </a:spcAft>
              <a:buSzPts val="1400"/>
              <a:buChar char="■"/>
              <a:defRPr sz="1600"/>
            </a:lvl9pPr>
          </a:lstStyle>
          <a:p/>
        </p:txBody>
      </p:sp>
      <p:sp>
        <p:nvSpPr>
          <p:cNvPr id="1866" name="Google Shape;1866;p9"/>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867" name="Google Shape;1867;p9"/>
          <p:cNvGrpSpPr/>
          <p:nvPr/>
        </p:nvGrpSpPr>
        <p:grpSpPr>
          <a:xfrm>
            <a:off x="0" y="4025575"/>
            <a:ext cx="3271200" cy="1302100"/>
            <a:chOff x="0" y="4025575"/>
            <a:chExt cx="3271200" cy="1302100"/>
          </a:xfrm>
        </p:grpSpPr>
        <p:sp>
          <p:nvSpPr>
            <p:cNvPr id="1868" name="Google Shape;1868;p9"/>
            <p:cNvSpPr/>
            <p:nvPr/>
          </p:nvSpPr>
          <p:spPr>
            <a:xfrm>
              <a:off x="0" y="4025575"/>
              <a:ext cx="32712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9"/>
            <p:cNvSpPr/>
            <p:nvPr/>
          </p:nvSpPr>
          <p:spPr>
            <a:xfrm>
              <a:off x="0" y="4598775"/>
              <a:ext cx="32712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9"/>
            <p:cNvSpPr/>
            <p:nvPr/>
          </p:nvSpPr>
          <p:spPr>
            <a:xfrm>
              <a:off x="0" y="4760675"/>
              <a:ext cx="32712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 name="Google Shape;1871;p9"/>
          <p:cNvGrpSpPr/>
          <p:nvPr/>
        </p:nvGrpSpPr>
        <p:grpSpPr>
          <a:xfrm>
            <a:off x="1180687" y="1797419"/>
            <a:ext cx="925262" cy="2313176"/>
            <a:chOff x="2761775" y="238125"/>
            <a:chExt cx="2094300" cy="5235800"/>
          </a:xfrm>
        </p:grpSpPr>
        <p:sp>
          <p:nvSpPr>
            <p:cNvPr id="1872" name="Google Shape;1872;p9"/>
            <p:cNvSpPr/>
            <p:nvPr/>
          </p:nvSpPr>
          <p:spPr>
            <a:xfrm>
              <a:off x="4018325" y="4845575"/>
              <a:ext cx="209425" cy="418875"/>
            </a:xfrm>
            <a:custGeom>
              <a:rect b="b" l="l" r="r" t="t"/>
              <a:pathLst>
                <a:path extrusionOk="0" h="16755" w="8377">
                  <a:moveTo>
                    <a:pt x="1" y="0"/>
                  </a:moveTo>
                  <a:lnTo>
                    <a:pt x="1" y="16755"/>
                  </a:lnTo>
                  <a:lnTo>
                    <a:pt x="8376" y="16755"/>
                  </a:lnTo>
                  <a:lnTo>
                    <a:pt x="837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9"/>
            <p:cNvSpPr/>
            <p:nvPr/>
          </p:nvSpPr>
          <p:spPr>
            <a:xfrm>
              <a:off x="3390000" y="4845575"/>
              <a:ext cx="209500" cy="418875"/>
            </a:xfrm>
            <a:custGeom>
              <a:rect b="b" l="l" r="r" t="t"/>
              <a:pathLst>
                <a:path extrusionOk="0" h="16755" w="8380">
                  <a:moveTo>
                    <a:pt x="0" y="0"/>
                  </a:moveTo>
                  <a:lnTo>
                    <a:pt x="0" y="16755"/>
                  </a:lnTo>
                  <a:lnTo>
                    <a:pt x="8380" y="16755"/>
                  </a:lnTo>
                  <a:lnTo>
                    <a:pt x="838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9"/>
            <p:cNvSpPr/>
            <p:nvPr/>
          </p:nvSpPr>
          <p:spPr>
            <a:xfrm>
              <a:off x="2761775" y="866450"/>
              <a:ext cx="2094300" cy="1675475"/>
            </a:xfrm>
            <a:custGeom>
              <a:rect b="b" l="l" r="r" t="t"/>
              <a:pathLst>
                <a:path extrusionOk="0" h="67019" w="83772">
                  <a:moveTo>
                    <a:pt x="33509" y="16755"/>
                  </a:moveTo>
                  <a:lnTo>
                    <a:pt x="33509" y="25130"/>
                  </a:lnTo>
                  <a:lnTo>
                    <a:pt x="25133" y="25130"/>
                  </a:lnTo>
                  <a:lnTo>
                    <a:pt x="25133" y="16755"/>
                  </a:lnTo>
                  <a:close/>
                  <a:moveTo>
                    <a:pt x="58642" y="16755"/>
                  </a:moveTo>
                  <a:lnTo>
                    <a:pt x="58642" y="25130"/>
                  </a:lnTo>
                  <a:lnTo>
                    <a:pt x="50263" y="25130"/>
                  </a:lnTo>
                  <a:lnTo>
                    <a:pt x="50263" y="16755"/>
                  </a:lnTo>
                  <a:close/>
                  <a:moveTo>
                    <a:pt x="50263" y="33509"/>
                  </a:moveTo>
                  <a:lnTo>
                    <a:pt x="50263" y="41885"/>
                  </a:lnTo>
                  <a:lnTo>
                    <a:pt x="33509" y="41885"/>
                  </a:lnTo>
                  <a:lnTo>
                    <a:pt x="33509" y="33509"/>
                  </a:lnTo>
                  <a:close/>
                  <a:moveTo>
                    <a:pt x="58642" y="1"/>
                  </a:moveTo>
                  <a:lnTo>
                    <a:pt x="58642" y="8376"/>
                  </a:lnTo>
                  <a:lnTo>
                    <a:pt x="8379" y="8376"/>
                  </a:lnTo>
                  <a:lnTo>
                    <a:pt x="8379" y="16755"/>
                  </a:lnTo>
                  <a:lnTo>
                    <a:pt x="0" y="16755"/>
                  </a:lnTo>
                  <a:lnTo>
                    <a:pt x="0" y="25130"/>
                  </a:lnTo>
                  <a:lnTo>
                    <a:pt x="8379" y="25130"/>
                  </a:lnTo>
                  <a:lnTo>
                    <a:pt x="8379" y="50264"/>
                  </a:lnTo>
                  <a:lnTo>
                    <a:pt x="33509" y="50264"/>
                  </a:lnTo>
                  <a:lnTo>
                    <a:pt x="33509" y="67018"/>
                  </a:lnTo>
                  <a:lnTo>
                    <a:pt x="50263" y="67018"/>
                  </a:lnTo>
                  <a:lnTo>
                    <a:pt x="50263" y="50264"/>
                  </a:lnTo>
                  <a:lnTo>
                    <a:pt x="75396" y="50264"/>
                  </a:lnTo>
                  <a:lnTo>
                    <a:pt x="75396" y="25130"/>
                  </a:lnTo>
                  <a:lnTo>
                    <a:pt x="83771" y="25130"/>
                  </a:lnTo>
                  <a:lnTo>
                    <a:pt x="83771" y="16755"/>
                  </a:lnTo>
                  <a:lnTo>
                    <a:pt x="75396" y="16755"/>
                  </a:lnTo>
                  <a:lnTo>
                    <a:pt x="75396" y="8376"/>
                  </a:lnTo>
                  <a:lnTo>
                    <a:pt x="67017" y="8376"/>
                  </a:lnTo>
                  <a:lnTo>
                    <a:pt x="670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9"/>
            <p:cNvSpPr/>
            <p:nvPr/>
          </p:nvSpPr>
          <p:spPr>
            <a:xfrm>
              <a:off x="2971250" y="2332400"/>
              <a:ext cx="1675450" cy="1466100"/>
            </a:xfrm>
            <a:custGeom>
              <a:rect b="b" l="l" r="r" t="t"/>
              <a:pathLst>
                <a:path extrusionOk="0" h="58644" w="67018">
                  <a:moveTo>
                    <a:pt x="0" y="1"/>
                  </a:moveTo>
                  <a:lnTo>
                    <a:pt x="0" y="16755"/>
                  </a:lnTo>
                  <a:lnTo>
                    <a:pt x="8375" y="16755"/>
                  </a:lnTo>
                  <a:lnTo>
                    <a:pt x="8375" y="58643"/>
                  </a:lnTo>
                  <a:lnTo>
                    <a:pt x="58638" y="58643"/>
                  </a:lnTo>
                  <a:lnTo>
                    <a:pt x="58638" y="16755"/>
                  </a:lnTo>
                  <a:lnTo>
                    <a:pt x="67017" y="16755"/>
                  </a:lnTo>
                  <a:lnTo>
                    <a:pt x="67017" y="1"/>
                  </a:lnTo>
                  <a:lnTo>
                    <a:pt x="41884" y="1"/>
                  </a:lnTo>
                  <a:lnTo>
                    <a:pt x="41884" y="8380"/>
                  </a:lnTo>
                  <a:lnTo>
                    <a:pt x="25130" y="8380"/>
                  </a:lnTo>
                  <a:lnTo>
                    <a:pt x="2513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9"/>
            <p:cNvSpPr/>
            <p:nvPr/>
          </p:nvSpPr>
          <p:spPr>
            <a:xfrm>
              <a:off x="4018325" y="1285300"/>
              <a:ext cx="209425" cy="209425"/>
            </a:xfrm>
            <a:custGeom>
              <a:rect b="b" l="l" r="r" t="t"/>
              <a:pathLst>
                <a:path extrusionOk="0" h="8377" w="8377">
                  <a:moveTo>
                    <a:pt x="1" y="1"/>
                  </a:moveTo>
                  <a:lnTo>
                    <a:pt x="1" y="8376"/>
                  </a:lnTo>
                  <a:lnTo>
                    <a:pt x="8376" y="8376"/>
                  </a:lnTo>
                  <a:lnTo>
                    <a:pt x="83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9"/>
            <p:cNvSpPr/>
            <p:nvPr/>
          </p:nvSpPr>
          <p:spPr>
            <a:xfrm>
              <a:off x="3390000" y="1285300"/>
              <a:ext cx="209500" cy="209425"/>
            </a:xfrm>
            <a:custGeom>
              <a:rect b="b" l="l" r="r" t="t"/>
              <a:pathLst>
                <a:path extrusionOk="0" h="8377" w="8380">
                  <a:moveTo>
                    <a:pt x="0" y="1"/>
                  </a:moveTo>
                  <a:lnTo>
                    <a:pt x="0" y="8376"/>
                  </a:lnTo>
                  <a:lnTo>
                    <a:pt x="8380" y="8376"/>
                  </a:lnTo>
                  <a:lnTo>
                    <a:pt x="83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9"/>
            <p:cNvSpPr/>
            <p:nvPr/>
          </p:nvSpPr>
          <p:spPr>
            <a:xfrm>
              <a:off x="3599475" y="1704075"/>
              <a:ext cx="418875" cy="209500"/>
            </a:xfrm>
            <a:custGeom>
              <a:rect b="b" l="l" r="r" t="t"/>
              <a:pathLst>
                <a:path extrusionOk="0" h="8380" w="16755">
                  <a:moveTo>
                    <a:pt x="1" y="0"/>
                  </a:moveTo>
                  <a:lnTo>
                    <a:pt x="1" y="8380"/>
                  </a:lnTo>
                  <a:lnTo>
                    <a:pt x="16755" y="8380"/>
                  </a:lnTo>
                  <a:lnTo>
                    <a:pt x="16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9"/>
            <p:cNvSpPr/>
            <p:nvPr/>
          </p:nvSpPr>
          <p:spPr>
            <a:xfrm>
              <a:off x="4437200" y="2751275"/>
              <a:ext cx="209500" cy="1466075"/>
            </a:xfrm>
            <a:custGeom>
              <a:rect b="b" l="l" r="r" t="t"/>
              <a:pathLst>
                <a:path extrusionOk="0" h="58643" w="8380">
                  <a:moveTo>
                    <a:pt x="0" y="0"/>
                  </a:moveTo>
                  <a:lnTo>
                    <a:pt x="0" y="41888"/>
                  </a:lnTo>
                  <a:lnTo>
                    <a:pt x="0" y="50264"/>
                  </a:lnTo>
                  <a:lnTo>
                    <a:pt x="0" y="58643"/>
                  </a:lnTo>
                  <a:lnTo>
                    <a:pt x="8379" y="58643"/>
                  </a:lnTo>
                  <a:lnTo>
                    <a:pt x="83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9"/>
            <p:cNvSpPr/>
            <p:nvPr/>
          </p:nvSpPr>
          <p:spPr>
            <a:xfrm>
              <a:off x="2971250" y="2751275"/>
              <a:ext cx="209400" cy="1466075"/>
            </a:xfrm>
            <a:custGeom>
              <a:rect b="b" l="l" r="r" t="t"/>
              <a:pathLst>
                <a:path extrusionOk="0" h="58643" w="8376">
                  <a:moveTo>
                    <a:pt x="0" y="0"/>
                  </a:moveTo>
                  <a:lnTo>
                    <a:pt x="0" y="58643"/>
                  </a:lnTo>
                  <a:lnTo>
                    <a:pt x="8375" y="58643"/>
                  </a:lnTo>
                  <a:lnTo>
                    <a:pt x="8375" y="50264"/>
                  </a:lnTo>
                  <a:lnTo>
                    <a:pt x="8375" y="41888"/>
                  </a:lnTo>
                  <a:lnTo>
                    <a:pt x="8375"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9"/>
            <p:cNvSpPr/>
            <p:nvPr/>
          </p:nvSpPr>
          <p:spPr>
            <a:xfrm>
              <a:off x="4018325" y="5264425"/>
              <a:ext cx="418900" cy="209500"/>
            </a:xfrm>
            <a:custGeom>
              <a:rect b="b" l="l" r="r" t="t"/>
              <a:pathLst>
                <a:path extrusionOk="0" h="8380" w="16756">
                  <a:moveTo>
                    <a:pt x="1" y="1"/>
                  </a:moveTo>
                  <a:lnTo>
                    <a:pt x="1" y="8380"/>
                  </a:lnTo>
                  <a:lnTo>
                    <a:pt x="16755" y="8380"/>
                  </a:lnTo>
                  <a:lnTo>
                    <a:pt x="1675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9"/>
            <p:cNvSpPr/>
            <p:nvPr/>
          </p:nvSpPr>
          <p:spPr>
            <a:xfrm>
              <a:off x="3180625" y="5264425"/>
              <a:ext cx="418875" cy="209500"/>
            </a:xfrm>
            <a:custGeom>
              <a:rect b="b" l="l" r="r" t="t"/>
              <a:pathLst>
                <a:path extrusionOk="0" h="8380" w="16755">
                  <a:moveTo>
                    <a:pt x="0" y="1"/>
                  </a:moveTo>
                  <a:lnTo>
                    <a:pt x="0" y="8380"/>
                  </a:lnTo>
                  <a:lnTo>
                    <a:pt x="16755" y="8380"/>
                  </a:lnTo>
                  <a:lnTo>
                    <a:pt x="1675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9"/>
            <p:cNvSpPr/>
            <p:nvPr/>
          </p:nvSpPr>
          <p:spPr>
            <a:xfrm>
              <a:off x="2761775" y="238125"/>
              <a:ext cx="2094300" cy="1047200"/>
            </a:xfrm>
            <a:custGeom>
              <a:rect b="b" l="l" r="r" t="t"/>
              <a:pathLst>
                <a:path extrusionOk="0" h="41888" w="83772">
                  <a:moveTo>
                    <a:pt x="16754" y="0"/>
                  </a:moveTo>
                  <a:lnTo>
                    <a:pt x="16754" y="8379"/>
                  </a:lnTo>
                  <a:lnTo>
                    <a:pt x="8379" y="8379"/>
                  </a:lnTo>
                  <a:lnTo>
                    <a:pt x="8379" y="16754"/>
                  </a:lnTo>
                  <a:lnTo>
                    <a:pt x="0" y="16754"/>
                  </a:lnTo>
                  <a:lnTo>
                    <a:pt x="0" y="25134"/>
                  </a:lnTo>
                  <a:lnTo>
                    <a:pt x="0" y="33509"/>
                  </a:lnTo>
                  <a:lnTo>
                    <a:pt x="0" y="41888"/>
                  </a:lnTo>
                  <a:lnTo>
                    <a:pt x="8379" y="41888"/>
                  </a:lnTo>
                  <a:lnTo>
                    <a:pt x="8379" y="33509"/>
                  </a:lnTo>
                  <a:lnTo>
                    <a:pt x="58642" y="33509"/>
                  </a:lnTo>
                  <a:lnTo>
                    <a:pt x="58642" y="25134"/>
                  </a:lnTo>
                  <a:lnTo>
                    <a:pt x="67017" y="25134"/>
                  </a:lnTo>
                  <a:lnTo>
                    <a:pt x="67017" y="33509"/>
                  </a:lnTo>
                  <a:lnTo>
                    <a:pt x="75396" y="33509"/>
                  </a:lnTo>
                  <a:lnTo>
                    <a:pt x="75396" y="41888"/>
                  </a:lnTo>
                  <a:lnTo>
                    <a:pt x="83771" y="41888"/>
                  </a:lnTo>
                  <a:lnTo>
                    <a:pt x="83771" y="33509"/>
                  </a:lnTo>
                  <a:lnTo>
                    <a:pt x="83771" y="25134"/>
                  </a:lnTo>
                  <a:lnTo>
                    <a:pt x="83771" y="16754"/>
                  </a:lnTo>
                  <a:lnTo>
                    <a:pt x="75396" y="16754"/>
                  </a:lnTo>
                  <a:lnTo>
                    <a:pt x="75396" y="8379"/>
                  </a:lnTo>
                  <a:lnTo>
                    <a:pt x="67017" y="8379"/>
                  </a:lnTo>
                  <a:lnTo>
                    <a:pt x="670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9"/>
            <p:cNvSpPr/>
            <p:nvPr/>
          </p:nvSpPr>
          <p:spPr>
            <a:xfrm>
              <a:off x="3180625" y="3798475"/>
              <a:ext cx="1256600" cy="1047125"/>
            </a:xfrm>
            <a:custGeom>
              <a:rect b="b" l="l" r="r" t="t"/>
              <a:pathLst>
                <a:path extrusionOk="0" h="41885" w="50264">
                  <a:moveTo>
                    <a:pt x="0" y="0"/>
                  </a:moveTo>
                  <a:lnTo>
                    <a:pt x="0" y="8376"/>
                  </a:lnTo>
                  <a:lnTo>
                    <a:pt x="0" y="16755"/>
                  </a:lnTo>
                  <a:lnTo>
                    <a:pt x="0" y="41884"/>
                  </a:lnTo>
                  <a:lnTo>
                    <a:pt x="16755" y="41884"/>
                  </a:lnTo>
                  <a:lnTo>
                    <a:pt x="16755" y="16755"/>
                  </a:lnTo>
                  <a:lnTo>
                    <a:pt x="33509" y="16755"/>
                  </a:lnTo>
                  <a:lnTo>
                    <a:pt x="33509" y="41884"/>
                  </a:lnTo>
                  <a:lnTo>
                    <a:pt x="50263" y="41884"/>
                  </a:lnTo>
                  <a:lnTo>
                    <a:pt x="50263" y="16755"/>
                  </a:lnTo>
                  <a:lnTo>
                    <a:pt x="50263" y="8376"/>
                  </a:lnTo>
                  <a:lnTo>
                    <a:pt x="5026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9"/>
            <p:cNvSpPr/>
            <p:nvPr/>
          </p:nvSpPr>
          <p:spPr>
            <a:xfrm>
              <a:off x="2761775" y="1494700"/>
              <a:ext cx="209400" cy="209400"/>
            </a:xfrm>
            <a:custGeom>
              <a:rect b="b" l="l" r="r" t="t"/>
              <a:pathLst>
                <a:path extrusionOk="0" h="8376" w="8376">
                  <a:moveTo>
                    <a:pt x="0" y="0"/>
                  </a:moveTo>
                  <a:lnTo>
                    <a:pt x="0" y="8375"/>
                  </a:lnTo>
                  <a:lnTo>
                    <a:pt x="8375" y="8375"/>
                  </a:lnTo>
                  <a:lnTo>
                    <a:pt x="837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9"/>
            <p:cNvSpPr/>
            <p:nvPr/>
          </p:nvSpPr>
          <p:spPr>
            <a:xfrm>
              <a:off x="4646675" y="1494700"/>
              <a:ext cx="209400" cy="209400"/>
            </a:xfrm>
            <a:custGeom>
              <a:rect b="b" l="l" r="r" t="t"/>
              <a:pathLst>
                <a:path extrusionOk="0" h="8376" w="8376">
                  <a:moveTo>
                    <a:pt x="0" y="0"/>
                  </a:moveTo>
                  <a:lnTo>
                    <a:pt x="0" y="8375"/>
                  </a:lnTo>
                  <a:lnTo>
                    <a:pt x="8375" y="8375"/>
                  </a:lnTo>
                  <a:lnTo>
                    <a:pt x="837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87" name="Shape 1887"/>
        <p:cNvGrpSpPr/>
        <p:nvPr/>
      </p:nvGrpSpPr>
      <p:grpSpPr>
        <a:xfrm>
          <a:off x="0" y="0"/>
          <a:ext cx="0" cy="0"/>
          <a:chOff x="0" y="0"/>
          <a:chExt cx="0" cy="0"/>
        </a:xfrm>
      </p:grpSpPr>
      <p:sp>
        <p:nvSpPr>
          <p:cNvPr id="1888" name="Google Shape;1888;p10"/>
          <p:cNvSpPr/>
          <p:nvPr/>
        </p:nvSpPr>
        <p:spPr>
          <a:xfrm>
            <a:off x="319350" y="243900"/>
            <a:ext cx="8505300" cy="46557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0"/>
          <p:cNvSpPr txBox="1"/>
          <p:nvPr>
            <p:ph type="title"/>
          </p:nvPr>
        </p:nvSpPr>
        <p:spPr>
          <a:xfrm>
            <a:off x="701025" y="627350"/>
            <a:ext cx="2210700" cy="39810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None/>
              <a:defRPr sz="2100"/>
            </a:lvl1pPr>
            <a:lvl2pPr lvl="1" rtl="0">
              <a:spcBef>
                <a:spcPts val="0"/>
              </a:spcBef>
              <a:spcAft>
                <a:spcPts val="0"/>
              </a:spcAft>
              <a:buSzPts val="2100"/>
              <a:buNone/>
              <a:defRPr sz="2100"/>
            </a:lvl2pPr>
            <a:lvl3pPr lvl="2" rtl="0">
              <a:spcBef>
                <a:spcPts val="0"/>
              </a:spcBef>
              <a:spcAft>
                <a:spcPts val="0"/>
              </a:spcAft>
              <a:buSzPts val="2100"/>
              <a:buNone/>
              <a:defRPr sz="2100"/>
            </a:lvl3pPr>
            <a:lvl4pPr lvl="3" rtl="0">
              <a:spcBef>
                <a:spcPts val="0"/>
              </a:spcBef>
              <a:spcAft>
                <a:spcPts val="0"/>
              </a:spcAft>
              <a:buSzPts val="2100"/>
              <a:buNone/>
              <a:defRPr sz="2100"/>
            </a:lvl4pPr>
            <a:lvl5pPr lvl="4" rtl="0">
              <a:spcBef>
                <a:spcPts val="0"/>
              </a:spcBef>
              <a:spcAft>
                <a:spcPts val="0"/>
              </a:spcAft>
              <a:buSzPts val="2100"/>
              <a:buNone/>
              <a:defRPr sz="2100"/>
            </a:lvl5pPr>
            <a:lvl6pPr lvl="5" rtl="0">
              <a:spcBef>
                <a:spcPts val="0"/>
              </a:spcBef>
              <a:spcAft>
                <a:spcPts val="0"/>
              </a:spcAft>
              <a:buSzPts val="2100"/>
              <a:buNone/>
              <a:defRPr sz="2100"/>
            </a:lvl6pPr>
            <a:lvl7pPr lvl="6" rtl="0">
              <a:spcBef>
                <a:spcPts val="0"/>
              </a:spcBef>
              <a:spcAft>
                <a:spcPts val="0"/>
              </a:spcAft>
              <a:buSzPts val="2100"/>
              <a:buNone/>
              <a:defRPr sz="2100"/>
            </a:lvl7pPr>
            <a:lvl8pPr lvl="7" rtl="0">
              <a:spcBef>
                <a:spcPts val="0"/>
              </a:spcBef>
              <a:spcAft>
                <a:spcPts val="0"/>
              </a:spcAft>
              <a:buSzPts val="2100"/>
              <a:buNone/>
              <a:defRPr sz="2100"/>
            </a:lvl8pPr>
            <a:lvl9pPr lvl="8" rtl="0">
              <a:spcBef>
                <a:spcPts val="0"/>
              </a:spcBef>
              <a:spcAft>
                <a:spcPts val="0"/>
              </a:spcAft>
              <a:buSzPts val="2100"/>
              <a:buNone/>
              <a:defRPr sz="21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slideLayout" Target="../slideLayouts/slideLayout44.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46" Type="http://schemas.openxmlformats.org/officeDocument/2006/relationships/slideLayout" Target="../slideLayouts/slideLayout46.xml"/><Relationship Id="rId23" Type="http://schemas.openxmlformats.org/officeDocument/2006/relationships/slideLayout" Target="../slideLayouts/slideLayout23.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47" Type="http://schemas.openxmlformats.org/officeDocument/2006/relationships/theme" Target="../theme/theme1.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1pPr>
            <a:lvl2pPr lvl="1">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2pPr>
            <a:lvl3pPr lvl="2">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3pPr>
            <a:lvl4pPr lvl="3">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4pPr>
            <a:lvl5pPr lvl="4">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5pPr>
            <a:lvl6pPr lvl="5">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6pPr>
            <a:lvl7pPr lvl="6">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7pPr>
            <a:lvl8pPr lvl="7">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8pPr>
            <a:lvl9pPr lvl="8">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1"/>
              </a:buClr>
              <a:buSzPts val="1800"/>
              <a:buFont typeface="Advent Pro Medium"/>
              <a:buChar char="●"/>
              <a:defRPr sz="1800">
                <a:solidFill>
                  <a:schemeClr val="accent1"/>
                </a:solidFill>
                <a:latin typeface="Advent Pro Medium"/>
                <a:ea typeface="Advent Pro Medium"/>
                <a:cs typeface="Advent Pro Medium"/>
                <a:sym typeface="Advent Pro Medium"/>
              </a:defRPr>
            </a:lvl1pPr>
            <a:lvl2pPr indent="-317500" lvl="1" marL="9144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2pPr>
            <a:lvl3pPr indent="-317500" lvl="2" marL="13716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3pPr>
            <a:lvl4pPr indent="-317500" lvl="3" marL="18288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4pPr>
            <a:lvl5pPr indent="-317500" lvl="4" marL="22860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5pPr>
            <a:lvl6pPr indent="-317500" lvl="5" marL="27432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6pPr>
            <a:lvl7pPr indent="-317500" lvl="6" marL="32004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7pPr>
            <a:lvl8pPr indent="-317500" lvl="7" marL="36576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8pPr>
            <a:lvl9pPr indent="-317500" lvl="8" marL="4114800">
              <a:lnSpc>
                <a:spcPct val="100000"/>
              </a:lnSpc>
              <a:spcBef>
                <a:spcPts val="1600"/>
              </a:spcBef>
              <a:spcAft>
                <a:spcPts val="160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025" name="Shape 10025"/>
        <p:cNvGrpSpPr/>
        <p:nvPr/>
      </p:nvGrpSpPr>
      <p:grpSpPr>
        <a:xfrm>
          <a:off x="0" y="0"/>
          <a:ext cx="0" cy="0"/>
          <a:chOff x="0" y="0"/>
          <a:chExt cx="0" cy="0"/>
        </a:xfrm>
      </p:grpSpPr>
      <p:sp>
        <p:nvSpPr>
          <p:cNvPr id="10026" name="Google Shape;10026;p4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027" name="Google Shape;10027;p4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9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slide" Target="/ppt/slides/slide18.xml"/><Relationship Id="rId4" Type="http://schemas.openxmlformats.org/officeDocument/2006/relationships/image" Target="../media/image1.png"/><Relationship Id="rId5" Type="http://schemas.openxmlformats.org/officeDocument/2006/relationships/slide" Target="/ppt/slides/slide4.xml"/><Relationship Id="rId6" Type="http://schemas.openxmlformats.org/officeDocument/2006/relationships/image" Target="../media/image2.png"/><Relationship Id="rId7" Type="http://schemas.openxmlformats.org/officeDocument/2006/relationships/slide" Target="/ppt/slid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2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docs.google.com/spreadsheets/d/1zk-9qRp9D4GZsZ_-NAodjskKCxDvixrYsbElBh3ints/COPY" TargetMode="Externa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docs.google.com/spreadsheets/d/1zk-9qRp9D4GZsZ_-NAodjskKCxDvixrYsbElBh3ints/copy" TargetMode="Externa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slide" Target="/ppt/slides/slide27.xml"/><Relationship Id="rId4" Type="http://schemas.openxmlformats.org/officeDocument/2006/relationships/image" Target="../media/image1.png"/><Relationship Id="rId5" Type="http://schemas.openxmlformats.org/officeDocument/2006/relationships/slide" Target="/ppt/slides/slide4.xml"/><Relationship Id="rId6" Type="http://schemas.openxmlformats.org/officeDocument/2006/relationships/image" Target="../media/image2.png"/><Relationship Id="rId7" Type="http://schemas.openxmlformats.org/officeDocument/2006/relationships/slide" Target="/ppt/slides/slide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69.xml"/><Relationship Id="rId5" Type="http://schemas.openxmlformats.org/officeDocument/2006/relationships/hyperlink" Target="http://bit.ly/33VAFh3" TargetMode="External"/><Relationship Id="rId6" Type="http://schemas.openxmlformats.org/officeDocument/2006/relationships/slide" Target="/ppt/slides/slide63.xml"/><Relationship Id="rId7" Type="http://schemas.openxmlformats.org/officeDocument/2006/relationships/slide" Target="/ppt/slides/slide60.xml"/><Relationship Id="rId8" Type="http://schemas.openxmlformats.org/officeDocument/2006/relationships/slide" Target="/ppt/slides/slide66.xml"/><Relationship Id="rId11" Type="http://schemas.openxmlformats.org/officeDocument/2006/relationships/slide" Target="/ppt/slides/slide71.xml"/><Relationship Id="rId10" Type="http://schemas.openxmlformats.org/officeDocument/2006/relationships/slide" Target="/ppt/slides/slide70.xml"/><Relationship Id="rId13" Type="http://schemas.openxmlformats.org/officeDocument/2006/relationships/slide" Target="/ppt/slides/slide72.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6.xml"/><Relationship Id="rId3" Type="http://schemas.openxmlformats.org/officeDocument/2006/relationships/image" Target="../media/image5.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slide" Target="/ppt/slides/slide36.xml"/><Relationship Id="rId4" Type="http://schemas.openxmlformats.org/officeDocument/2006/relationships/image" Target="../media/image1.png"/><Relationship Id="rId5" Type="http://schemas.openxmlformats.org/officeDocument/2006/relationships/slide" Target="/ppt/slides/slide4.xml"/><Relationship Id="rId6" Type="http://schemas.openxmlformats.org/officeDocument/2006/relationships/image" Target="../media/image2.png"/><Relationship Id="rId7" Type="http://schemas.openxmlformats.org/officeDocument/2006/relationships/slide" Target="/ppt/slides/slide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8.xml"/><Relationship Id="rId6" Type="http://schemas.openxmlformats.org/officeDocument/2006/relationships/slide" Target="/ppt/slides/slide27.xml"/><Relationship Id="rId7" Type="http://schemas.openxmlformats.org/officeDocument/2006/relationships/slide" Target="/ppt/slides/slide3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 Id="rId3" Type="http://schemas.openxmlformats.org/officeDocument/2006/relationships/image" Target="../media/image20.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31.xml"/><Relationship Id="rId3" Type="http://schemas.openxmlformats.org/officeDocument/2006/relationships/image" Target="../media/image14.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3.xml"/><Relationship Id="rId3" Type="http://schemas.openxmlformats.org/officeDocument/2006/relationships/image" Target="../media/image9.jpg"/><Relationship Id="rId4" Type="http://schemas.openxmlformats.org/officeDocument/2006/relationships/image" Target="../media/image10.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 Id="rId3" Type="http://schemas.openxmlformats.org/officeDocument/2006/relationships/slide" Target="/ppt/slides/slide41.xml"/><Relationship Id="rId4" Type="http://schemas.openxmlformats.org/officeDocument/2006/relationships/image" Target="../media/image1.png"/><Relationship Id="rId5" Type="http://schemas.openxmlformats.org/officeDocument/2006/relationships/slide" Target="/ppt/slides/slide4.xml"/><Relationship Id="rId6" Type="http://schemas.openxmlformats.org/officeDocument/2006/relationships/image" Target="../media/image2.png"/><Relationship Id="rId7" Type="http://schemas.openxmlformats.org/officeDocument/2006/relationships/slide" Target="/ppt/slides/slide2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slide" Target="/ppt/slides/slide5.xml"/><Relationship Id="rId4" Type="http://schemas.openxmlformats.org/officeDocument/2006/relationships/slide" Target="/ppt/slides/slide10.xml"/><Relationship Id="rId9" Type="http://schemas.openxmlformats.org/officeDocument/2006/relationships/slide" Target="/ppt/slides/slide5.xml"/><Relationship Id="rId5" Type="http://schemas.openxmlformats.org/officeDocument/2006/relationships/slide" Target="/ppt/slides/slide18.xml"/><Relationship Id="rId6" Type="http://schemas.openxmlformats.org/officeDocument/2006/relationships/slide" Target="/ppt/slides/slide27.xml"/><Relationship Id="rId7" Type="http://schemas.openxmlformats.org/officeDocument/2006/relationships/slide" Target="/ppt/slides/slide36.xml"/><Relationship Id="rId8" Type="http://schemas.openxmlformats.org/officeDocument/2006/relationships/slide" Target="/ppt/slides/slide41.xml"/><Relationship Id="rId11" Type="http://schemas.openxmlformats.org/officeDocument/2006/relationships/slide" Target="/ppt/slides/slide18.xml"/><Relationship Id="rId10" Type="http://schemas.openxmlformats.org/officeDocument/2006/relationships/slide" Target="/ppt/slides/slide10.xml"/><Relationship Id="rId13" Type="http://schemas.openxmlformats.org/officeDocument/2006/relationships/slide" Target="/ppt/slides/slide36.xml"/><Relationship Id="rId12" Type="http://schemas.openxmlformats.org/officeDocument/2006/relationships/slide" Target="/ppt/slides/slide27.xml"/><Relationship Id="rId14" Type="http://schemas.openxmlformats.org/officeDocument/2006/relationships/slide" Target="/ppt/slides/slide4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slide" Target="/ppt/slides/slide4.xml"/><Relationship Id="rId4" Type="http://schemas.openxmlformats.org/officeDocument/2006/relationships/image" Target="../media/image2.png"/><Relationship Id="rId5" Type="http://schemas.openxmlformats.org/officeDocument/2006/relationships/slide" Target="/ppt/slides/slide36.xml"/><Relationship Id="rId6"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 Id="rId3" Type="http://schemas.openxmlformats.org/officeDocument/2006/relationships/image" Target="../media/image16.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47.xml"/><Relationship Id="rId3" Type="http://schemas.openxmlformats.org/officeDocument/2006/relationships/image" Target="../media/image13.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slide" Target="/ppt/slides/slide10.xml"/><Relationship Id="rId4" Type="http://schemas.openxmlformats.org/officeDocument/2006/relationships/image" Target="../media/image1.png"/><Relationship Id="rId5" Type="http://schemas.openxmlformats.org/officeDocument/2006/relationships/slide" Target="/ppt/slides/slide4.xml"/><Relationship Id="rId6"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4.xml"/><Relationship Id="rId3" Type="http://schemas.openxmlformats.org/officeDocument/2006/relationships/hyperlink" Target="https://docs.google.com/spreadsheets/d/1zk-9qRp9D4GZsZ_-NAodjskKCxDvixrYsbElBh3ints/copy" TargetMode="External"/><Relationship Id="rId4" Type="http://schemas.openxmlformats.org/officeDocument/2006/relationships/image" Target="../media/image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 Id="rId3" Type="http://schemas.openxmlformats.org/officeDocument/2006/relationships/hyperlink" Target="https://docs.google.com/spreadsheets/d/1zk-9qRp9D4GZsZ_-NAodjskKCxDvixrYsbElBh3ints/copy" TargetMode="External"/><Relationship Id="rId4" Type="http://schemas.openxmlformats.org/officeDocument/2006/relationships/image" Target="../media/image8.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9.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66.xml"/><Relationship Id="rId3" Type="http://schemas.openxmlformats.org/officeDocument/2006/relationships/hyperlink" Target="https://www.freepik.com/free-vector/set-pixelated-funny-people_948577.htm/?utm_source=slidesgo_template&amp;utm_medium=referral-link&amp;utm_campaign=sg_resources&amp;utm_content=freepik" TargetMode="External"/><Relationship Id="rId4" Type="http://schemas.openxmlformats.org/officeDocument/2006/relationships/hyperlink" Target="https://www.freepik.com/free-vector/pixelated-video-game-elements_950318.htm/?utm_source=slidesgo_template&amp;utm_medium=referral-link&amp;utm_campaign=sg_resources&amp;utm_content=freepik" TargetMode="External"/><Relationship Id="rId9" Type="http://schemas.openxmlformats.org/officeDocument/2006/relationships/hyperlink" Target="https://www.freepik.com/free-vector/different-pixelated-consoles_943685.htm/?utm_source=slidesgo_template&amp;utm_medium=referral-link&amp;utm_campaign=sg_resources&amp;utm_content=freepik" TargetMode="External"/><Relationship Id="rId5" Type="http://schemas.openxmlformats.org/officeDocument/2006/relationships/hyperlink" Target="https://www.freepik.com/free-vector/background-pixelated-video-game_948149.htm/?utm_source=slidesgo_template&amp;utm_medium=referral-link&amp;utm_campaign=sg_resources&amp;utm_content=freepik" TargetMode="External"/><Relationship Id="rId6" Type="http://schemas.openxmlformats.org/officeDocument/2006/relationships/hyperlink" Target="https://www.freepik.com/free-vector/consoles-pixelated-jocksticks_943302.htm" TargetMode="External"/><Relationship Id="rId7" Type="http://schemas.openxmlformats.org/officeDocument/2006/relationships/hyperlink" Target="https://www.freepik.com/free-vector/consoles-pixelated-jocksticks_943302.htm/?utm_source=slidesgo_template&amp;utm_medium=referral-link&amp;utm_campaign=sg_resources&amp;utm_content=freepik" TargetMode="External"/><Relationship Id="rId8" Type="http://schemas.openxmlformats.org/officeDocument/2006/relationships/hyperlink" Target="https://www.freepik.com/free-vector/set-pixelated-speech-bubbles-with-messages_948565.htm/?utm_source=slidesgo_template&amp;utm_medium=referral-link&amp;utm_campaign=sg_resources&amp;utm_content=freepik" TargetMode="External"/><Relationship Id="rId11" Type="http://schemas.openxmlformats.org/officeDocument/2006/relationships/hyperlink" Target="https://www.freepik.com/free-vector/nice-collection-pixelated-men-women_948576.htm/?utm_source=slidesgo_template&amp;utm_medium=referral-link&amp;utm_campaign=sg_resources&amp;utm_content=freepik" TargetMode="External"/><Relationship Id="rId10" Type="http://schemas.openxmlformats.org/officeDocument/2006/relationships/hyperlink" Target="https://www.freepik.com/premium-vector/video-game-logo-collection-with-flat-design_2385645.htm/?utm_source=slidesgo_template&amp;utm_medium=referral-link&amp;utm_campaign=sg_resources&amp;utm_content=freepik" TargetMode="External"/><Relationship Id="rId13" Type="http://schemas.openxmlformats.org/officeDocument/2006/relationships/hyperlink" Target="https://www.freepik.com/premium-vector/pack-pixelated-social-networks-icons_948596.htm/?utm_source=slidesgo_template&amp;utm_medium=referral-link&amp;utm_campaign=sg_resources&amp;utm_content=freepik" TargetMode="External"/><Relationship Id="rId12" Type="http://schemas.openxmlformats.org/officeDocument/2006/relationships/hyperlink" Target="https://www.freepik.com/free-vector/pixelated-video-game-elements_950318.htm/?utm_source=slidesgo_template&amp;utm_medium=referral-link&amp;utm_campaign=sg_resources&amp;utm_content=freepik" TargetMode="External"/><Relationship Id="rId15" Type="http://schemas.openxmlformats.org/officeDocument/2006/relationships/hyperlink" Target="https://www.freepik.com/free-vector/pack-pixelated-young_949163.htm/?utm_source=slidesgo_template&amp;utm_medium=referral-link&amp;utm_campaign=sg_resources&amp;utm_content=freepik" TargetMode="External"/><Relationship Id="rId14" Type="http://schemas.openxmlformats.org/officeDocument/2006/relationships/hyperlink" Target="https://www.freepik.com/free-vector/pixelated-speech-bubbles-different-shapes_944897.htm/?utm_source=slidesgo_template&amp;utm_medium=referral-link&amp;utm_campaign=sg_resources&amp;utm_content=freepik" TargetMode="External"/><Relationship Id="rId17" Type="http://schemas.openxmlformats.org/officeDocument/2006/relationships/hyperlink" Target="https://www.freepik.com/free-photo/sad-young-man-looking-smiling-woman-enjoying-playing-video-game-home_3875023.htm/?utm_source=slidesgo_template&amp;utm_medium=referral-link&amp;utm_campaign=sg_resources&amp;utm_content=freepik" TargetMode="External"/><Relationship Id="rId16" Type="http://schemas.openxmlformats.org/officeDocument/2006/relationships/hyperlink" Target="https://www.freepik.com/free-vector/set-pixelated-funny-people_948577.htm/?utm_source=slidesgo_template&amp;utm_medium=referral-link&amp;utm_campaign=sg_resources&amp;utm_content=freepik" TargetMode="External"/><Relationship Id="rId18" Type="http://schemas.openxmlformats.org/officeDocument/2006/relationships/hyperlink" Target="https://www.freepik.com/free-photo/man-yellow-jumper-with-glitch-effect_5604308.htm/?utm_source=slidesgo_template&amp;utm_medium=referral-link&amp;utm_campaign=sg_resources&amp;utm_content=freepik" TargetMode="Externa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7.xml"/><Relationship Id="rId3" Type="http://schemas.openxmlformats.org/officeDocument/2006/relationships/hyperlink" Target="https://www.freepik.com/free-photo/medium-shot-woman-making-peace-sign_5236849.htm/?utm_source=slidesgo_template&amp;utm_medium=referral-link&amp;utm_campaign=sg_resources&amp;utm_content=freepik" TargetMode="External"/><Relationship Id="rId4" Type="http://schemas.openxmlformats.org/officeDocument/2006/relationships/hyperlink" Target="https://www.freepik.com/premium-photo/man-making-call-me-sign_5236830.htm/?utm_source=slidesgo_template&amp;utm_medium=referral-link&amp;utm_campaign=sg_resources&amp;utm_content=freepik" TargetMode="External"/><Relationship Id="rId9" Type="http://schemas.openxmlformats.org/officeDocument/2006/relationships/hyperlink" Target="https://www.flaticon.com/packs/interface-19/?utm_source=slidesgo_template&amp;utm_medium=referral-link&amp;utm_campaign=sg_resources&amp;utm_content=flaticon" TargetMode="External"/><Relationship Id="rId5" Type="http://schemas.openxmlformats.org/officeDocument/2006/relationships/hyperlink" Target="https://www.freepik.com/free-photo/excited-women-home-playing-video-games-together_9901648.htm/?utm_source=slidesgo_template&amp;utm_medium=referral-link&amp;utm_campaign=sg_resources&amp;utm_content=freepik" TargetMode="External"/><Relationship Id="rId6" Type="http://schemas.openxmlformats.org/officeDocument/2006/relationships/hyperlink" Target="https://www.freepik.com/premium-photo/side-view-young-couple-playing-video-game-home_4503184.htm/?utm_source=slidesgo_template&amp;utm_medium=referral-link&amp;utm_campaign=sg_resources&amp;utm_content=freepik" TargetMode="External"/><Relationship Id="rId7" Type="http://schemas.openxmlformats.org/officeDocument/2006/relationships/hyperlink" Target="https://www.freepik.com/free-photo/two-young-man-using-virtual-reality-goggles-touching-air-against-yellow-background_4589194.htm/?utm_source=slidesgo_template&amp;utm_medium=referral-link&amp;utm_campaign=sg_resources&amp;utm_content=freepik" TargetMode="External"/><Relationship Id="rId8" Type="http://schemas.openxmlformats.org/officeDocument/2006/relationships/hyperlink" Target="https://www.freepik.com/free-photo/mother-daughter-playing-video-games_7070786.htm/?utm_source=slidesgo_template&amp;utm_medium=referral-link&amp;utm_campaign=sg_resources&amp;utm_content=freepik" TargetMode="External"/><Relationship Id="rId11" Type="http://schemas.openxmlformats.org/officeDocument/2006/relationships/hyperlink" Target="https://www.flaticon.com/packs/text-editor-15/?utm_source=slidesgo_template&amp;utm_medium=referral-link&amp;utm_campaign=sg_resources&amp;utm_content=flaticon" TargetMode="External"/><Relationship Id="rId10" Type="http://schemas.openxmlformats.org/officeDocument/2006/relationships/hyperlink" Target="https://www.flaticon.com/packs/contacts-2/?utm_source=slidesgo_template&amp;utm_medium=referral-link&amp;utm_campaign=sg_resources&amp;utm_content=flaticon" TargetMode="External"/><Relationship Id="rId13" Type="http://schemas.openxmlformats.org/officeDocument/2006/relationships/hyperlink" Target="https://www.flaticon.com/free-icon/payment_409045/?utm_source=slidesgo_template&amp;utm_medium=referral-link&amp;utm_campaign=sg_resources&amp;utm_content=flaticon" TargetMode="External"/><Relationship Id="rId12" Type="http://schemas.openxmlformats.org/officeDocument/2006/relationships/hyperlink" Target="https://www.flaticon.com/free-icon/store_409064/?utm_source=slidesgo_template&amp;utm_medium=referral-link&amp;utm_campaign=sg_resources&amp;utm_content=flaticon" TargetMode="External"/><Relationship Id="rId15" Type="http://schemas.openxmlformats.org/officeDocument/2006/relationships/hyperlink" Target="https://www.flaticon.com/free-icon/24-hours_409042/?utm_source=slidesgo_template&amp;utm_medium=referral-link&amp;utm_campaign=sg_resources&amp;utm_content=flaticon" TargetMode="External"/><Relationship Id="rId14" Type="http://schemas.openxmlformats.org/officeDocument/2006/relationships/hyperlink" Target="https://www.flaticon.com/free-icon/delivery_409054/?utm_source=slidesgo_template&amp;utm_medium=referral-link&amp;utm_campaign=sg_resources&amp;utm_content=flaticon" TargetMode="Externa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6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69.xml"/><Relationship Id="rId3" Type="http://schemas.openxmlformats.org/officeDocument/2006/relationships/hyperlink" Target="http://bit.ly/2PfT4lq" TargetMode="External"/><Relationship Id="rId4" Type="http://schemas.openxmlformats.org/officeDocument/2006/relationships/slide" Target="/ppt/slides/slide6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0.xml"/><Relationship Id="rId3" Type="http://schemas.openxmlformats.org/officeDocument/2006/relationships/hyperlink" Target="https://fonts.google.com/specimen/Orbitron" TargetMode="External"/><Relationship Id="rId4" Type="http://schemas.openxmlformats.org/officeDocument/2006/relationships/hyperlink" Target="https://fonts.google.com/specimen/Advent+Pro"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7.gif"/><Relationship Id="rId9" Type="http://schemas.openxmlformats.org/officeDocument/2006/relationships/image" Target="../media/image12.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1" Type="http://schemas.openxmlformats.org/officeDocument/2006/relationships/image" Target="../media/image15.gif"/><Relationship Id="rId10" Type="http://schemas.openxmlformats.org/officeDocument/2006/relationships/image" Target="../media/image11.gif"/><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12" Type="http://schemas.openxmlformats.org/officeDocument/2006/relationships/image" Target="../media/image18.gi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8.xml"/><Relationship Id="rId3" Type="http://schemas.openxmlformats.org/officeDocument/2006/relationships/hyperlink" Target="http://bit.ly/2PfT4lq" TargetMode="Externa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2" name="Shape 10032"/>
        <p:cNvGrpSpPr/>
        <p:nvPr/>
      </p:nvGrpSpPr>
      <p:grpSpPr>
        <a:xfrm>
          <a:off x="0" y="0"/>
          <a:ext cx="0" cy="0"/>
          <a:chOff x="0" y="0"/>
          <a:chExt cx="0" cy="0"/>
        </a:xfrm>
      </p:grpSpPr>
      <p:sp>
        <p:nvSpPr>
          <p:cNvPr id="10033" name="Google Shape;10033;p50"/>
          <p:cNvSpPr txBox="1"/>
          <p:nvPr>
            <p:ph type="ctrTitle"/>
          </p:nvPr>
        </p:nvSpPr>
        <p:spPr>
          <a:xfrm>
            <a:off x="1589700" y="2044500"/>
            <a:ext cx="5964600" cy="182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RETRO    VIDEO GAMES</a:t>
            </a:r>
            <a:endParaRPr/>
          </a:p>
        </p:txBody>
      </p:sp>
      <p:sp>
        <p:nvSpPr>
          <p:cNvPr id="10034" name="Google Shape;10034;p50"/>
          <p:cNvSpPr txBox="1"/>
          <p:nvPr>
            <p:ph idx="1" type="subTitle"/>
          </p:nvPr>
        </p:nvSpPr>
        <p:spPr>
          <a:xfrm>
            <a:off x="1753050" y="3757375"/>
            <a:ext cx="5637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the newsletter begins</a:t>
            </a:r>
            <a:endParaRPr/>
          </a:p>
        </p:txBody>
      </p:sp>
      <p:grpSp>
        <p:nvGrpSpPr>
          <p:cNvPr id="10035" name="Google Shape;10035;p50"/>
          <p:cNvGrpSpPr/>
          <p:nvPr/>
        </p:nvGrpSpPr>
        <p:grpSpPr>
          <a:xfrm>
            <a:off x="2933218" y="1108096"/>
            <a:ext cx="924613" cy="792521"/>
            <a:chOff x="753950" y="238125"/>
            <a:chExt cx="6111125" cy="5238075"/>
          </a:xfrm>
        </p:grpSpPr>
        <p:sp>
          <p:nvSpPr>
            <p:cNvPr id="10036" name="Google Shape;10036;p50"/>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0"/>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0"/>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0"/>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0"/>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0"/>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0"/>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0"/>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0"/>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0"/>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0"/>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0"/>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0"/>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0"/>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0"/>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0"/>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0"/>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0"/>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0"/>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0"/>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0"/>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0"/>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0"/>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50"/>
          <p:cNvGrpSpPr/>
          <p:nvPr/>
        </p:nvGrpSpPr>
        <p:grpSpPr>
          <a:xfrm>
            <a:off x="4109693" y="1108096"/>
            <a:ext cx="924613" cy="792521"/>
            <a:chOff x="753950" y="238125"/>
            <a:chExt cx="6111125" cy="5238075"/>
          </a:xfrm>
        </p:grpSpPr>
        <p:sp>
          <p:nvSpPr>
            <p:cNvPr id="10064" name="Google Shape;10064;p50"/>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0"/>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0"/>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0"/>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0"/>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0"/>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0"/>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0"/>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0"/>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0"/>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0"/>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0"/>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0"/>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0"/>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0"/>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0"/>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0"/>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0"/>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0"/>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0"/>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0"/>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0"/>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0"/>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50"/>
          <p:cNvGrpSpPr/>
          <p:nvPr/>
        </p:nvGrpSpPr>
        <p:grpSpPr>
          <a:xfrm>
            <a:off x="5286168" y="1108096"/>
            <a:ext cx="924613" cy="792521"/>
            <a:chOff x="753950" y="238125"/>
            <a:chExt cx="6111125" cy="5238075"/>
          </a:xfrm>
        </p:grpSpPr>
        <p:sp>
          <p:nvSpPr>
            <p:cNvPr id="10092" name="Google Shape;10092;p50"/>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0"/>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0"/>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0"/>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0"/>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0"/>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0"/>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0"/>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0"/>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0"/>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0"/>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0"/>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0"/>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0"/>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0"/>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0"/>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0"/>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0"/>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0"/>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0"/>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0"/>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0"/>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0"/>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0" name="Shape 10700"/>
        <p:cNvGrpSpPr/>
        <p:nvPr/>
      </p:nvGrpSpPr>
      <p:grpSpPr>
        <a:xfrm>
          <a:off x="0" y="0"/>
          <a:ext cx="0" cy="0"/>
          <a:chOff x="0" y="0"/>
          <a:chExt cx="0" cy="0"/>
        </a:xfrm>
      </p:grpSpPr>
      <p:sp>
        <p:nvSpPr>
          <p:cNvPr id="10701" name="Google Shape;10701;p59"/>
          <p:cNvSpPr txBox="1"/>
          <p:nvPr>
            <p:ph idx="2" type="title"/>
          </p:nvPr>
        </p:nvSpPr>
        <p:spPr>
          <a:xfrm>
            <a:off x="311700" y="1106125"/>
            <a:ext cx="8520600" cy="71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0702" name="Google Shape;10702;p59"/>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10703" name="Google Shape;10703;p59"/>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You can enter a subtitle here if you need it</a:t>
            </a:r>
            <a:endParaRPr>
              <a:solidFill>
                <a:schemeClr val="lt1"/>
              </a:solidFill>
            </a:endParaRPr>
          </a:p>
          <a:p>
            <a:pPr indent="0" lvl="0" marL="0" rtl="0" algn="ctr">
              <a:spcBef>
                <a:spcPts val="0"/>
              </a:spcBef>
              <a:spcAft>
                <a:spcPts val="0"/>
              </a:spcAft>
              <a:buClr>
                <a:schemeClr val="dk1"/>
              </a:buClr>
              <a:buSzPts val="1100"/>
              <a:buFont typeface="Arial"/>
              <a:buNone/>
            </a:pPr>
            <a:r>
              <a:t/>
            </a:r>
            <a:endParaRPr>
              <a:solidFill>
                <a:schemeClr val="lt1"/>
              </a:solidFill>
            </a:endParaRPr>
          </a:p>
          <a:p>
            <a:pPr indent="0" lvl="0" marL="0" rtl="0" algn="ctr">
              <a:spcBef>
                <a:spcPts val="0"/>
              </a:spcBef>
              <a:spcAft>
                <a:spcPts val="0"/>
              </a:spcAft>
              <a:buNone/>
            </a:pPr>
            <a:r>
              <a:t/>
            </a:r>
            <a:endParaRPr/>
          </a:p>
        </p:txBody>
      </p:sp>
      <p:grpSp>
        <p:nvGrpSpPr>
          <p:cNvPr id="10704" name="Google Shape;10704;p59"/>
          <p:cNvGrpSpPr/>
          <p:nvPr/>
        </p:nvGrpSpPr>
        <p:grpSpPr>
          <a:xfrm>
            <a:off x="8029241" y="154008"/>
            <a:ext cx="264001" cy="226285"/>
            <a:chOff x="753950" y="238125"/>
            <a:chExt cx="6111125" cy="5238075"/>
          </a:xfrm>
        </p:grpSpPr>
        <p:sp>
          <p:nvSpPr>
            <p:cNvPr id="10705" name="Google Shape;10705;p59"/>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9"/>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9"/>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9"/>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9"/>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9"/>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9"/>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9"/>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9"/>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9"/>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9"/>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9"/>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9"/>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9"/>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9"/>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9"/>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9"/>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9"/>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9"/>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9"/>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9"/>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9"/>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9"/>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9"/>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9"/>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9"/>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9"/>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59"/>
          <p:cNvGrpSpPr/>
          <p:nvPr/>
        </p:nvGrpSpPr>
        <p:grpSpPr>
          <a:xfrm>
            <a:off x="8365321" y="154008"/>
            <a:ext cx="264001" cy="226285"/>
            <a:chOff x="753950" y="238125"/>
            <a:chExt cx="6111125" cy="5238075"/>
          </a:xfrm>
        </p:grpSpPr>
        <p:sp>
          <p:nvSpPr>
            <p:cNvPr id="10733" name="Google Shape;10733;p59"/>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9"/>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9"/>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9"/>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9"/>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9"/>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9"/>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9"/>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9"/>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9"/>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9"/>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9"/>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9"/>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9"/>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9"/>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9"/>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9"/>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9"/>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9"/>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9"/>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9"/>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9"/>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9"/>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9"/>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9"/>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9"/>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9"/>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59"/>
          <p:cNvGrpSpPr/>
          <p:nvPr/>
        </p:nvGrpSpPr>
        <p:grpSpPr>
          <a:xfrm>
            <a:off x="8701401" y="154008"/>
            <a:ext cx="264001" cy="226285"/>
            <a:chOff x="753950" y="238125"/>
            <a:chExt cx="6111125" cy="5238075"/>
          </a:xfrm>
        </p:grpSpPr>
        <p:sp>
          <p:nvSpPr>
            <p:cNvPr id="10761" name="Google Shape;10761;p59"/>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9"/>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9"/>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9"/>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9"/>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9"/>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9"/>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9"/>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9"/>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9"/>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9"/>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9"/>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9"/>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9"/>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9"/>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9"/>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9"/>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9"/>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9"/>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9"/>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9"/>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9"/>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9"/>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9"/>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9"/>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9"/>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9"/>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788" name="Google Shape;10788;p59">
            <a:hlinkClick action="ppaction://hlinksldjump" r:id="rId3"/>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10789" name="Google Shape;10789;p59">
            <a:hlinkClick action="ppaction://hlinksldjump" r:id="rId5"/>
          </p:cNvPr>
          <p:cNvPicPr preferRelativeResize="0"/>
          <p:nvPr/>
        </p:nvPicPr>
        <p:blipFill>
          <a:blip r:embed="rId6">
            <a:alphaModFix/>
          </a:blip>
          <a:stretch>
            <a:fillRect/>
          </a:stretch>
        </p:blipFill>
        <p:spPr>
          <a:xfrm>
            <a:off x="8383025" y="539500"/>
            <a:ext cx="228600" cy="228600"/>
          </a:xfrm>
          <a:prstGeom prst="rect">
            <a:avLst/>
          </a:prstGeom>
          <a:noFill/>
          <a:ln>
            <a:noFill/>
          </a:ln>
        </p:spPr>
      </p:pic>
      <p:pic>
        <p:nvPicPr>
          <p:cNvPr id="10790" name="Google Shape;10790;p59">
            <a:hlinkClick action="ppaction://hlinksldjump" r:id="rId7"/>
          </p:cNvPr>
          <p:cNvPicPr preferRelativeResize="0"/>
          <p:nvPr/>
        </p:nvPicPr>
        <p:blipFill>
          <a:blip r:embed="rId4">
            <a:alphaModFix/>
          </a:blip>
          <a:stretch>
            <a:fillRect/>
          </a:stretch>
        </p:blipFill>
        <p:spPr>
          <a:xfrm flipH="1">
            <a:off x="8029239" y="567377"/>
            <a:ext cx="283464" cy="17284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0701"/>
                                        </p:tgtEl>
                                        <p:attrNameLst>
                                          <p:attrName>style.visibility</p:attrName>
                                        </p:attrNameLst>
                                      </p:cBhvr>
                                      <p:to>
                                        <p:strVal val="visible"/>
                                      </p:to>
                                    </p:set>
                                    <p:anim calcmode="lin" valueType="num">
                                      <p:cBhvr additive="base">
                                        <p:cTn dur="1000"/>
                                        <p:tgtEl>
                                          <p:spTgt spid="1070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0702"/>
                                        </p:tgtEl>
                                        <p:attrNameLst>
                                          <p:attrName>style.visibility</p:attrName>
                                        </p:attrNameLst>
                                      </p:cBhvr>
                                      <p:to>
                                        <p:strVal val="visible"/>
                                      </p:to>
                                    </p:set>
                                    <p:anim calcmode="lin" valueType="num">
                                      <p:cBhvr additive="base">
                                        <p:cTn dur="1000"/>
                                        <p:tgtEl>
                                          <p:spTgt spid="1070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0703"/>
                                        </p:tgtEl>
                                        <p:attrNameLst>
                                          <p:attrName>style.visibility</p:attrName>
                                        </p:attrNameLst>
                                      </p:cBhvr>
                                      <p:to>
                                        <p:strVal val="visible"/>
                                      </p:to>
                                    </p:set>
                                    <p:anim calcmode="lin" valueType="num">
                                      <p:cBhvr additive="base">
                                        <p:cTn dur="1000"/>
                                        <p:tgtEl>
                                          <p:spTgt spid="1070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4" name="Shape 10794"/>
        <p:cNvGrpSpPr/>
        <p:nvPr/>
      </p:nvGrpSpPr>
      <p:grpSpPr>
        <a:xfrm>
          <a:off x="0" y="0"/>
          <a:ext cx="0" cy="0"/>
          <a:chOff x="0" y="0"/>
          <a:chExt cx="0" cy="0"/>
        </a:xfrm>
      </p:grpSpPr>
      <p:sp>
        <p:nvSpPr>
          <p:cNvPr id="10795" name="Google Shape;10795;p60"/>
          <p:cNvSpPr txBox="1"/>
          <p:nvPr>
            <p:ph type="title"/>
          </p:nvPr>
        </p:nvSpPr>
        <p:spPr>
          <a:xfrm>
            <a:off x="4959850" y="1183375"/>
            <a:ext cx="3135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10796" name="Google Shape;10796;p60"/>
          <p:cNvSpPr txBox="1"/>
          <p:nvPr>
            <p:ph idx="1" type="body"/>
          </p:nvPr>
        </p:nvSpPr>
        <p:spPr>
          <a:xfrm>
            <a:off x="4959850" y="1974400"/>
            <a:ext cx="3135900" cy="2417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10797" name="Google Shape;10797;p60"/>
          <p:cNvGrpSpPr/>
          <p:nvPr/>
        </p:nvGrpSpPr>
        <p:grpSpPr>
          <a:xfrm rot="-5400000">
            <a:off x="5160196" y="1388796"/>
            <a:ext cx="242781" cy="161857"/>
            <a:chOff x="2500050" y="3730175"/>
            <a:chExt cx="2619000" cy="1746025"/>
          </a:xfrm>
        </p:grpSpPr>
        <p:sp>
          <p:nvSpPr>
            <p:cNvPr id="10798" name="Google Shape;10798;p6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60"/>
          <p:cNvGrpSpPr/>
          <p:nvPr/>
        </p:nvGrpSpPr>
        <p:grpSpPr>
          <a:xfrm rot="5400000">
            <a:off x="7652621" y="1388796"/>
            <a:ext cx="242781" cy="161857"/>
            <a:chOff x="2500050" y="3730175"/>
            <a:chExt cx="2619000" cy="1746025"/>
          </a:xfrm>
        </p:grpSpPr>
        <p:sp>
          <p:nvSpPr>
            <p:cNvPr id="10803" name="Google Shape;10803;p6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807" name="Google Shape;10807;p60"/>
          <p:cNvPicPr preferRelativeResize="0"/>
          <p:nvPr/>
        </p:nvPicPr>
        <p:blipFill rotWithShape="1">
          <a:blip r:embed="rId3">
            <a:alphaModFix/>
          </a:blip>
          <a:srcRect b="0" l="10039" r="14641" t="0"/>
          <a:stretch/>
        </p:blipFill>
        <p:spPr>
          <a:xfrm>
            <a:off x="0" y="0"/>
            <a:ext cx="3873778" cy="51434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807"/>
                                        </p:tgtEl>
                                        <p:attrNameLst>
                                          <p:attrName>style.visibility</p:attrName>
                                        </p:attrNameLst>
                                      </p:cBhvr>
                                      <p:to>
                                        <p:strVal val="visible"/>
                                      </p:to>
                                    </p:set>
                                    <p:anim calcmode="lin" valueType="num">
                                      <p:cBhvr additive="base">
                                        <p:cTn dur="1000"/>
                                        <p:tgtEl>
                                          <p:spTgt spid="1080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0795"/>
                                        </p:tgtEl>
                                        <p:attrNameLst>
                                          <p:attrName>style.visibility</p:attrName>
                                        </p:attrNameLst>
                                      </p:cBhvr>
                                      <p:to>
                                        <p:strVal val="visible"/>
                                      </p:to>
                                    </p:set>
                                    <p:anim calcmode="lin" valueType="num">
                                      <p:cBhvr additive="base">
                                        <p:cTn dur="1000"/>
                                        <p:tgtEl>
                                          <p:spTgt spid="1079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796"/>
                                        </p:tgtEl>
                                        <p:attrNameLst>
                                          <p:attrName>style.visibility</p:attrName>
                                        </p:attrNameLst>
                                      </p:cBhvr>
                                      <p:to>
                                        <p:strVal val="visible"/>
                                      </p:to>
                                    </p:set>
                                    <p:anim calcmode="lin" valueType="num">
                                      <p:cBhvr additive="base">
                                        <p:cTn dur="1000"/>
                                        <p:tgtEl>
                                          <p:spTgt spid="1079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797"/>
                                        </p:tgtEl>
                                        <p:attrNameLst>
                                          <p:attrName>style.visibility</p:attrName>
                                        </p:attrNameLst>
                                      </p:cBhvr>
                                      <p:to>
                                        <p:strVal val="visible"/>
                                      </p:to>
                                    </p:set>
                                    <p:anim calcmode="lin" valueType="num">
                                      <p:cBhvr additive="base">
                                        <p:cTn dur="1000"/>
                                        <p:tgtEl>
                                          <p:spTgt spid="1079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802"/>
                                        </p:tgtEl>
                                        <p:attrNameLst>
                                          <p:attrName>style.visibility</p:attrName>
                                        </p:attrNameLst>
                                      </p:cBhvr>
                                      <p:to>
                                        <p:strVal val="visible"/>
                                      </p:to>
                                    </p:set>
                                    <p:anim calcmode="lin" valueType="num">
                                      <p:cBhvr additive="base">
                                        <p:cTn dur="1000"/>
                                        <p:tgtEl>
                                          <p:spTgt spid="1080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11" name="Shape 10811"/>
        <p:cNvGrpSpPr/>
        <p:nvPr/>
      </p:nvGrpSpPr>
      <p:grpSpPr>
        <a:xfrm>
          <a:off x="0" y="0"/>
          <a:ext cx="0" cy="0"/>
          <a:chOff x="0" y="0"/>
          <a:chExt cx="0" cy="0"/>
        </a:xfrm>
      </p:grpSpPr>
      <p:sp>
        <p:nvSpPr>
          <p:cNvPr id="10812" name="Google Shape;10812;p61"/>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 DEPTH</a:t>
            </a:r>
            <a:endParaRPr/>
          </a:p>
        </p:txBody>
      </p:sp>
      <p:grpSp>
        <p:nvGrpSpPr>
          <p:cNvPr id="10813" name="Google Shape;10813;p61"/>
          <p:cNvGrpSpPr/>
          <p:nvPr/>
        </p:nvGrpSpPr>
        <p:grpSpPr>
          <a:xfrm rot="-5400000">
            <a:off x="2137596" y="535371"/>
            <a:ext cx="242781" cy="161857"/>
            <a:chOff x="2500050" y="3730175"/>
            <a:chExt cx="2619000" cy="1746025"/>
          </a:xfrm>
        </p:grpSpPr>
        <p:sp>
          <p:nvSpPr>
            <p:cNvPr id="10814" name="Google Shape;10814;p6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61"/>
          <p:cNvGrpSpPr/>
          <p:nvPr/>
        </p:nvGrpSpPr>
        <p:grpSpPr>
          <a:xfrm rot="5400000">
            <a:off x="6763621" y="535371"/>
            <a:ext cx="242781" cy="161857"/>
            <a:chOff x="2500050" y="3730175"/>
            <a:chExt cx="2619000" cy="1746025"/>
          </a:xfrm>
        </p:grpSpPr>
        <p:sp>
          <p:nvSpPr>
            <p:cNvPr id="10819" name="Google Shape;10819;p6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3" name="Google Shape;10823;p61"/>
          <p:cNvSpPr txBox="1"/>
          <p:nvPr/>
        </p:nvSpPr>
        <p:spPr>
          <a:xfrm>
            <a:off x="6260488" y="3117820"/>
            <a:ext cx="1980000" cy="134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dvent Pro"/>
                <a:ea typeface="Advent Pro"/>
                <a:cs typeface="Advent Pro"/>
                <a:sym typeface="Advent Pro"/>
              </a:rPr>
              <a:t>T</a:t>
            </a:r>
            <a:r>
              <a:rPr lang="en" sz="1600">
                <a:solidFill>
                  <a:schemeClr val="lt1"/>
                </a:solidFill>
                <a:latin typeface="Advent Pro"/>
                <a:ea typeface="Advent Pro"/>
                <a:cs typeface="Advent Pro"/>
                <a:sym typeface="Advent Pro"/>
              </a:rPr>
              <a:t>o modify this graph, click on it, follow the link, change the data and paste the resulting graph here</a:t>
            </a:r>
            <a:endParaRPr sz="1600">
              <a:solidFill>
                <a:schemeClr val="lt1"/>
              </a:solidFill>
              <a:latin typeface="Advent Pro"/>
              <a:ea typeface="Advent Pro"/>
              <a:cs typeface="Advent Pro"/>
              <a:sym typeface="Advent Pro"/>
            </a:endParaRPr>
          </a:p>
        </p:txBody>
      </p:sp>
      <p:pic>
        <p:nvPicPr>
          <p:cNvPr id="10824" name="Google Shape;10824;p61" title="Gráfico">
            <a:hlinkClick r:id="rId3"/>
          </p:cNvPr>
          <p:cNvPicPr preferRelativeResize="0"/>
          <p:nvPr/>
        </p:nvPicPr>
        <p:blipFill>
          <a:blip r:embed="rId4">
            <a:alphaModFix/>
          </a:blip>
          <a:stretch>
            <a:fillRect/>
          </a:stretch>
        </p:blipFill>
        <p:spPr>
          <a:xfrm>
            <a:off x="903513" y="1491167"/>
            <a:ext cx="4934151" cy="3099951"/>
          </a:xfrm>
          <a:prstGeom prst="rect">
            <a:avLst/>
          </a:prstGeom>
          <a:noFill/>
          <a:ln>
            <a:noFill/>
          </a:ln>
        </p:spPr>
      </p:pic>
      <p:sp>
        <p:nvSpPr>
          <p:cNvPr id="10825" name="Google Shape;10825;p61"/>
          <p:cNvSpPr txBox="1"/>
          <p:nvPr/>
        </p:nvSpPr>
        <p:spPr>
          <a:xfrm>
            <a:off x="6705266" y="1687920"/>
            <a:ext cx="1439400" cy="40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dvent Pro"/>
                <a:ea typeface="Advent Pro"/>
                <a:cs typeface="Advent Pro"/>
                <a:sym typeface="Advent Pro"/>
              </a:rPr>
              <a:t>Factor 1</a:t>
            </a:r>
            <a:endParaRPr sz="1600">
              <a:solidFill>
                <a:schemeClr val="lt1"/>
              </a:solidFill>
              <a:latin typeface="Advent Pro"/>
              <a:ea typeface="Advent Pro"/>
              <a:cs typeface="Advent Pro"/>
              <a:sym typeface="Advent Pro"/>
            </a:endParaRPr>
          </a:p>
        </p:txBody>
      </p:sp>
      <p:sp>
        <p:nvSpPr>
          <p:cNvPr id="10826" name="Google Shape;10826;p61"/>
          <p:cNvSpPr/>
          <p:nvPr/>
        </p:nvSpPr>
        <p:spPr>
          <a:xfrm>
            <a:off x="6375266" y="1771320"/>
            <a:ext cx="242700" cy="242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1"/>
          <p:cNvSpPr txBox="1"/>
          <p:nvPr/>
        </p:nvSpPr>
        <p:spPr>
          <a:xfrm>
            <a:off x="6705266" y="2078220"/>
            <a:ext cx="1439400" cy="40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dvent Pro"/>
                <a:ea typeface="Advent Pro"/>
                <a:cs typeface="Advent Pro"/>
                <a:sym typeface="Advent Pro"/>
              </a:rPr>
              <a:t>Factor 2</a:t>
            </a:r>
            <a:endParaRPr sz="1600">
              <a:solidFill>
                <a:schemeClr val="lt1"/>
              </a:solidFill>
              <a:latin typeface="Advent Pro"/>
              <a:ea typeface="Advent Pro"/>
              <a:cs typeface="Advent Pro"/>
              <a:sym typeface="Advent Pro"/>
            </a:endParaRPr>
          </a:p>
        </p:txBody>
      </p:sp>
      <p:sp>
        <p:nvSpPr>
          <p:cNvPr id="10828" name="Google Shape;10828;p61"/>
          <p:cNvSpPr/>
          <p:nvPr/>
        </p:nvSpPr>
        <p:spPr>
          <a:xfrm>
            <a:off x="6375266" y="2161620"/>
            <a:ext cx="242700" cy="24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1"/>
          <p:cNvSpPr txBox="1"/>
          <p:nvPr/>
        </p:nvSpPr>
        <p:spPr>
          <a:xfrm>
            <a:off x="6705266" y="2468520"/>
            <a:ext cx="1439400" cy="40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dvent Pro"/>
                <a:ea typeface="Advent Pro"/>
                <a:cs typeface="Advent Pro"/>
                <a:sym typeface="Advent Pro"/>
              </a:rPr>
              <a:t>Factor 3</a:t>
            </a:r>
            <a:endParaRPr sz="1600">
              <a:solidFill>
                <a:schemeClr val="lt1"/>
              </a:solidFill>
              <a:latin typeface="Advent Pro"/>
              <a:ea typeface="Advent Pro"/>
              <a:cs typeface="Advent Pro"/>
              <a:sym typeface="Advent Pro"/>
            </a:endParaRPr>
          </a:p>
        </p:txBody>
      </p:sp>
      <p:sp>
        <p:nvSpPr>
          <p:cNvPr id="10830" name="Google Shape;10830;p61"/>
          <p:cNvSpPr/>
          <p:nvPr/>
        </p:nvSpPr>
        <p:spPr>
          <a:xfrm>
            <a:off x="6375266" y="2551920"/>
            <a:ext cx="242700" cy="24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34" name="Shape 10834"/>
        <p:cNvGrpSpPr/>
        <p:nvPr/>
      </p:nvGrpSpPr>
      <p:grpSpPr>
        <a:xfrm>
          <a:off x="0" y="0"/>
          <a:ext cx="0" cy="0"/>
          <a:chOff x="0" y="0"/>
          <a:chExt cx="0" cy="0"/>
        </a:xfrm>
      </p:grpSpPr>
      <p:sp>
        <p:nvSpPr>
          <p:cNvPr id="10835" name="Google Shape;10835;p62"/>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 DEPTH</a:t>
            </a:r>
            <a:endParaRPr/>
          </a:p>
        </p:txBody>
      </p:sp>
      <p:pic>
        <p:nvPicPr>
          <p:cNvPr id="10836" name="Google Shape;10836;p62" title="Gráfico">
            <a:hlinkClick r:id="rId3"/>
          </p:cNvPr>
          <p:cNvPicPr preferRelativeResize="0"/>
          <p:nvPr/>
        </p:nvPicPr>
        <p:blipFill rotWithShape="1">
          <a:blip r:embed="rId4">
            <a:alphaModFix/>
          </a:blip>
          <a:srcRect b="0" l="19582" r="20534" t="0"/>
          <a:stretch/>
        </p:blipFill>
        <p:spPr>
          <a:xfrm>
            <a:off x="1756400" y="1135275"/>
            <a:ext cx="2631225" cy="2716835"/>
          </a:xfrm>
          <a:prstGeom prst="rect">
            <a:avLst/>
          </a:prstGeom>
          <a:noFill/>
          <a:ln>
            <a:noFill/>
          </a:ln>
        </p:spPr>
      </p:pic>
      <p:sp>
        <p:nvSpPr>
          <p:cNvPr id="10837" name="Google Shape;10837;p62"/>
          <p:cNvSpPr txBox="1"/>
          <p:nvPr>
            <p:ph idx="4294967295" type="title"/>
          </p:nvPr>
        </p:nvSpPr>
        <p:spPr>
          <a:xfrm flipH="1">
            <a:off x="2979793" y="1327152"/>
            <a:ext cx="1322100" cy="124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accent6"/>
                </a:solidFill>
                <a:latin typeface="Orbitron"/>
                <a:ea typeface="Orbitron"/>
                <a:cs typeface="Orbitron"/>
                <a:sym typeface="Orbitron"/>
              </a:rPr>
              <a:t>25%</a:t>
            </a:r>
            <a:endParaRPr b="1" sz="2300">
              <a:solidFill>
                <a:schemeClr val="accent6"/>
              </a:solidFill>
              <a:latin typeface="Orbitron"/>
              <a:ea typeface="Orbitron"/>
              <a:cs typeface="Orbitron"/>
              <a:sym typeface="Orbitron"/>
            </a:endParaRPr>
          </a:p>
        </p:txBody>
      </p:sp>
      <p:sp>
        <p:nvSpPr>
          <p:cNvPr id="10838" name="Google Shape;10838;p62"/>
          <p:cNvSpPr txBox="1"/>
          <p:nvPr>
            <p:ph idx="4294967295" type="title"/>
          </p:nvPr>
        </p:nvSpPr>
        <p:spPr>
          <a:xfrm flipH="1">
            <a:off x="1871718" y="1936802"/>
            <a:ext cx="1222500" cy="9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accent6"/>
                </a:solidFill>
                <a:latin typeface="Orbitron"/>
                <a:ea typeface="Orbitron"/>
                <a:cs typeface="Orbitron"/>
                <a:sym typeface="Orbitron"/>
              </a:rPr>
              <a:t>40%</a:t>
            </a:r>
            <a:endParaRPr b="1" sz="2300">
              <a:solidFill>
                <a:schemeClr val="accent6"/>
              </a:solidFill>
              <a:latin typeface="Orbitron"/>
              <a:ea typeface="Orbitron"/>
              <a:cs typeface="Orbitron"/>
              <a:sym typeface="Orbitron"/>
            </a:endParaRPr>
          </a:p>
        </p:txBody>
      </p:sp>
      <p:sp>
        <p:nvSpPr>
          <p:cNvPr id="10839" name="Google Shape;10839;p62"/>
          <p:cNvSpPr txBox="1"/>
          <p:nvPr>
            <p:ph idx="4294967295" type="title"/>
          </p:nvPr>
        </p:nvSpPr>
        <p:spPr>
          <a:xfrm flipH="1">
            <a:off x="2760218" y="2522200"/>
            <a:ext cx="1055400" cy="114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accent6"/>
                </a:solidFill>
                <a:latin typeface="Orbitron"/>
                <a:ea typeface="Orbitron"/>
                <a:cs typeface="Orbitron"/>
                <a:sym typeface="Orbitron"/>
              </a:rPr>
              <a:t>35</a:t>
            </a:r>
            <a:r>
              <a:rPr b="1" lang="en" sz="2300">
                <a:solidFill>
                  <a:schemeClr val="accent6"/>
                </a:solidFill>
                <a:latin typeface="Orbitron"/>
                <a:ea typeface="Orbitron"/>
                <a:cs typeface="Orbitron"/>
                <a:sym typeface="Orbitron"/>
              </a:rPr>
              <a:t>%</a:t>
            </a:r>
            <a:endParaRPr b="1" sz="2300">
              <a:solidFill>
                <a:schemeClr val="accent6"/>
              </a:solidFill>
              <a:latin typeface="Orbitron"/>
              <a:ea typeface="Orbitron"/>
              <a:cs typeface="Orbitron"/>
              <a:sym typeface="Orbitron"/>
            </a:endParaRPr>
          </a:p>
        </p:txBody>
      </p:sp>
      <p:sp>
        <p:nvSpPr>
          <p:cNvPr id="10840" name="Google Shape;10840;p62"/>
          <p:cNvSpPr txBox="1"/>
          <p:nvPr/>
        </p:nvSpPr>
        <p:spPr>
          <a:xfrm flipH="1">
            <a:off x="907625" y="3756600"/>
            <a:ext cx="4325400" cy="726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lang="en" sz="1500">
                <a:solidFill>
                  <a:schemeClr val="accent1"/>
                </a:solidFill>
                <a:latin typeface="Advent Pro"/>
                <a:ea typeface="Advent Pro"/>
                <a:cs typeface="Advent Pro"/>
                <a:sym typeface="Advent Pro"/>
              </a:rPr>
              <a:t>To modify this graph, click on it, follow the link, change the data and paste the new graph here, replacing this one</a:t>
            </a:r>
            <a:endParaRPr sz="1500">
              <a:solidFill>
                <a:schemeClr val="accent1"/>
              </a:solidFill>
              <a:latin typeface="Advent Pro"/>
              <a:ea typeface="Advent Pro"/>
              <a:cs typeface="Advent Pro"/>
              <a:sym typeface="Advent Pro"/>
            </a:endParaRPr>
          </a:p>
        </p:txBody>
      </p:sp>
      <p:sp>
        <p:nvSpPr>
          <p:cNvPr id="10841" name="Google Shape;10841;p62"/>
          <p:cNvSpPr txBox="1"/>
          <p:nvPr>
            <p:ph idx="4294967295" type="subTitle"/>
          </p:nvPr>
        </p:nvSpPr>
        <p:spPr>
          <a:xfrm flipH="1">
            <a:off x="5862468" y="1552125"/>
            <a:ext cx="2373900" cy="59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t>Neptune is the farthest planet from the Sun</a:t>
            </a:r>
            <a:endParaRPr sz="1600"/>
          </a:p>
        </p:txBody>
      </p:sp>
      <p:sp>
        <p:nvSpPr>
          <p:cNvPr id="10842" name="Google Shape;10842;p62"/>
          <p:cNvSpPr txBox="1"/>
          <p:nvPr>
            <p:ph idx="4294967295" type="subTitle"/>
          </p:nvPr>
        </p:nvSpPr>
        <p:spPr>
          <a:xfrm flipH="1">
            <a:off x="5862400" y="1301500"/>
            <a:ext cx="23739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Orbitron"/>
                <a:ea typeface="Orbitron"/>
                <a:cs typeface="Orbitron"/>
                <a:sym typeface="Orbitron"/>
              </a:rPr>
              <a:t>NEPTUNE</a:t>
            </a:r>
            <a:endParaRPr b="1" sz="1800">
              <a:latin typeface="Orbitron"/>
              <a:ea typeface="Orbitron"/>
              <a:cs typeface="Orbitron"/>
              <a:sym typeface="Orbitron"/>
            </a:endParaRPr>
          </a:p>
        </p:txBody>
      </p:sp>
      <p:sp>
        <p:nvSpPr>
          <p:cNvPr id="10843" name="Google Shape;10843;p62"/>
          <p:cNvSpPr txBox="1"/>
          <p:nvPr>
            <p:ph idx="4294967295" type="subTitle"/>
          </p:nvPr>
        </p:nvSpPr>
        <p:spPr>
          <a:xfrm flipH="1">
            <a:off x="5862475" y="2685300"/>
            <a:ext cx="2373900" cy="59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t>Despite being red, Mars is actually a cold place</a:t>
            </a:r>
            <a:endParaRPr sz="1600"/>
          </a:p>
        </p:txBody>
      </p:sp>
      <p:sp>
        <p:nvSpPr>
          <p:cNvPr id="10844" name="Google Shape;10844;p62"/>
          <p:cNvSpPr txBox="1"/>
          <p:nvPr>
            <p:ph idx="4294967295" type="subTitle"/>
          </p:nvPr>
        </p:nvSpPr>
        <p:spPr>
          <a:xfrm flipH="1">
            <a:off x="5862475" y="2435350"/>
            <a:ext cx="23739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Orbitron"/>
                <a:ea typeface="Orbitron"/>
                <a:cs typeface="Orbitron"/>
                <a:sym typeface="Orbitron"/>
              </a:rPr>
              <a:t>MARS</a:t>
            </a:r>
            <a:endParaRPr b="1" sz="1800">
              <a:latin typeface="Orbitron"/>
              <a:ea typeface="Orbitron"/>
              <a:cs typeface="Orbitron"/>
              <a:sym typeface="Orbitron"/>
            </a:endParaRPr>
          </a:p>
        </p:txBody>
      </p:sp>
      <p:sp>
        <p:nvSpPr>
          <p:cNvPr id="10845" name="Google Shape;10845;p62"/>
          <p:cNvSpPr txBox="1"/>
          <p:nvPr>
            <p:ph idx="4294967295" type="subTitle"/>
          </p:nvPr>
        </p:nvSpPr>
        <p:spPr>
          <a:xfrm flipH="1">
            <a:off x="5862475" y="3816100"/>
            <a:ext cx="2373900" cy="59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t>It has a beautiful name, but also high temperatures</a:t>
            </a:r>
            <a:endParaRPr sz="1600"/>
          </a:p>
        </p:txBody>
      </p:sp>
      <p:sp>
        <p:nvSpPr>
          <p:cNvPr id="10846" name="Google Shape;10846;p62"/>
          <p:cNvSpPr txBox="1"/>
          <p:nvPr>
            <p:ph idx="4294967295" type="subTitle"/>
          </p:nvPr>
        </p:nvSpPr>
        <p:spPr>
          <a:xfrm flipH="1">
            <a:off x="5862400" y="3569200"/>
            <a:ext cx="23739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Orbitron"/>
                <a:ea typeface="Orbitron"/>
                <a:cs typeface="Orbitron"/>
                <a:sym typeface="Orbitron"/>
              </a:rPr>
              <a:t>VENUS</a:t>
            </a:r>
            <a:endParaRPr b="1" sz="1800">
              <a:latin typeface="Orbitron"/>
              <a:ea typeface="Orbitron"/>
              <a:cs typeface="Orbitron"/>
              <a:sym typeface="Orbitron"/>
            </a:endParaRPr>
          </a:p>
        </p:txBody>
      </p:sp>
      <p:grpSp>
        <p:nvGrpSpPr>
          <p:cNvPr id="10847" name="Google Shape;10847;p62"/>
          <p:cNvGrpSpPr/>
          <p:nvPr/>
        </p:nvGrpSpPr>
        <p:grpSpPr>
          <a:xfrm rot="-5400000">
            <a:off x="2137596" y="535371"/>
            <a:ext cx="242781" cy="161857"/>
            <a:chOff x="2500050" y="3730175"/>
            <a:chExt cx="2619000" cy="1746025"/>
          </a:xfrm>
        </p:grpSpPr>
        <p:sp>
          <p:nvSpPr>
            <p:cNvPr id="10848" name="Google Shape;10848;p6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62"/>
          <p:cNvGrpSpPr/>
          <p:nvPr/>
        </p:nvGrpSpPr>
        <p:grpSpPr>
          <a:xfrm rot="5400000">
            <a:off x="6763621" y="535371"/>
            <a:ext cx="242781" cy="161857"/>
            <a:chOff x="2500050" y="3730175"/>
            <a:chExt cx="2619000" cy="1746025"/>
          </a:xfrm>
        </p:grpSpPr>
        <p:sp>
          <p:nvSpPr>
            <p:cNvPr id="10853" name="Google Shape;10853;p6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7" name="Google Shape;10857;p62"/>
          <p:cNvSpPr/>
          <p:nvPr/>
        </p:nvSpPr>
        <p:spPr>
          <a:xfrm>
            <a:off x="5533875" y="1353550"/>
            <a:ext cx="289800" cy="170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2"/>
          <p:cNvSpPr/>
          <p:nvPr/>
        </p:nvSpPr>
        <p:spPr>
          <a:xfrm>
            <a:off x="5533875" y="2486700"/>
            <a:ext cx="289800" cy="17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2"/>
          <p:cNvSpPr/>
          <p:nvPr/>
        </p:nvSpPr>
        <p:spPr>
          <a:xfrm>
            <a:off x="5533875" y="3621250"/>
            <a:ext cx="289800" cy="170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0863" name="Shape 10863"/>
        <p:cNvGrpSpPr/>
        <p:nvPr/>
      </p:nvGrpSpPr>
      <p:grpSpPr>
        <a:xfrm>
          <a:off x="0" y="0"/>
          <a:ext cx="0" cy="0"/>
          <a:chOff x="0" y="0"/>
          <a:chExt cx="0" cy="0"/>
        </a:xfrm>
      </p:grpSpPr>
      <p:sp>
        <p:nvSpPr>
          <p:cNvPr id="10864" name="Google Shape;10864;p6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SECTOR NEWS</a:t>
            </a:r>
            <a:endParaRPr/>
          </a:p>
        </p:txBody>
      </p:sp>
      <p:sp>
        <p:nvSpPr>
          <p:cNvPr id="10865" name="Google Shape;10865;p63"/>
          <p:cNvSpPr txBox="1"/>
          <p:nvPr>
            <p:ph idx="2" type="title"/>
          </p:nvPr>
        </p:nvSpPr>
        <p:spPr>
          <a:xfrm>
            <a:off x="770594" y="3117600"/>
            <a:ext cx="22587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866" name="Google Shape;10866;p63"/>
          <p:cNvSpPr txBox="1"/>
          <p:nvPr>
            <p:ph idx="1" type="subTitle"/>
          </p:nvPr>
        </p:nvSpPr>
        <p:spPr>
          <a:xfrm>
            <a:off x="770594" y="3529786"/>
            <a:ext cx="2258700" cy="110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0867" name="Google Shape;10867;p63"/>
          <p:cNvSpPr txBox="1"/>
          <p:nvPr>
            <p:ph idx="3" type="title"/>
          </p:nvPr>
        </p:nvSpPr>
        <p:spPr>
          <a:xfrm>
            <a:off x="3442651" y="3117600"/>
            <a:ext cx="22587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868" name="Google Shape;10868;p63"/>
          <p:cNvSpPr txBox="1"/>
          <p:nvPr>
            <p:ph idx="4" type="subTitle"/>
          </p:nvPr>
        </p:nvSpPr>
        <p:spPr>
          <a:xfrm>
            <a:off x="3442651" y="3529797"/>
            <a:ext cx="2258700" cy="110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full of iron oxide dust</a:t>
            </a:r>
            <a:endParaRPr/>
          </a:p>
        </p:txBody>
      </p:sp>
      <p:sp>
        <p:nvSpPr>
          <p:cNvPr id="10869" name="Google Shape;10869;p63"/>
          <p:cNvSpPr txBox="1"/>
          <p:nvPr>
            <p:ph idx="5" type="title"/>
          </p:nvPr>
        </p:nvSpPr>
        <p:spPr>
          <a:xfrm>
            <a:off x="6114706" y="3117600"/>
            <a:ext cx="22587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870" name="Google Shape;10870;p63"/>
          <p:cNvSpPr txBox="1"/>
          <p:nvPr>
            <p:ph idx="6" type="subTitle"/>
          </p:nvPr>
        </p:nvSpPr>
        <p:spPr>
          <a:xfrm>
            <a:off x="6114706" y="3529797"/>
            <a:ext cx="2258700" cy="110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grpSp>
        <p:nvGrpSpPr>
          <p:cNvPr id="10871" name="Google Shape;10871;p63"/>
          <p:cNvGrpSpPr/>
          <p:nvPr/>
        </p:nvGrpSpPr>
        <p:grpSpPr>
          <a:xfrm rot="-5400000">
            <a:off x="2137596" y="535371"/>
            <a:ext cx="242781" cy="161857"/>
            <a:chOff x="2500050" y="3730175"/>
            <a:chExt cx="2619000" cy="1746025"/>
          </a:xfrm>
        </p:grpSpPr>
        <p:sp>
          <p:nvSpPr>
            <p:cNvPr id="10872" name="Google Shape;10872;p6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63"/>
          <p:cNvGrpSpPr/>
          <p:nvPr/>
        </p:nvGrpSpPr>
        <p:grpSpPr>
          <a:xfrm rot="5400000">
            <a:off x="6763621" y="535371"/>
            <a:ext cx="242781" cy="161857"/>
            <a:chOff x="2500050" y="3730175"/>
            <a:chExt cx="2619000" cy="1746025"/>
          </a:xfrm>
        </p:grpSpPr>
        <p:sp>
          <p:nvSpPr>
            <p:cNvPr id="10877" name="Google Shape;10877;p6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63"/>
          <p:cNvGrpSpPr/>
          <p:nvPr/>
        </p:nvGrpSpPr>
        <p:grpSpPr>
          <a:xfrm>
            <a:off x="1617237" y="2266735"/>
            <a:ext cx="565436" cy="540239"/>
            <a:chOff x="274200" y="1158325"/>
            <a:chExt cx="531825" cy="508126"/>
          </a:xfrm>
        </p:grpSpPr>
        <p:sp>
          <p:nvSpPr>
            <p:cNvPr id="10882" name="Google Shape;10882;p63"/>
            <p:cNvSpPr/>
            <p:nvPr/>
          </p:nvSpPr>
          <p:spPr>
            <a:xfrm>
              <a:off x="274200" y="1158325"/>
              <a:ext cx="531825" cy="474025"/>
            </a:xfrm>
            <a:custGeom>
              <a:rect b="b" l="l" r="r" t="t"/>
              <a:pathLst>
                <a:path extrusionOk="0" h="18961" w="21273">
                  <a:moveTo>
                    <a:pt x="1388" y="1"/>
                  </a:moveTo>
                  <a:lnTo>
                    <a:pt x="1388" y="1387"/>
                  </a:lnTo>
                  <a:lnTo>
                    <a:pt x="0" y="1387"/>
                  </a:lnTo>
                  <a:lnTo>
                    <a:pt x="0" y="16185"/>
                  </a:lnTo>
                  <a:lnTo>
                    <a:pt x="1388" y="16185"/>
                  </a:lnTo>
                  <a:lnTo>
                    <a:pt x="1388" y="17573"/>
                  </a:lnTo>
                  <a:lnTo>
                    <a:pt x="7399" y="17573"/>
                  </a:lnTo>
                  <a:lnTo>
                    <a:pt x="7399" y="18961"/>
                  </a:lnTo>
                  <a:lnTo>
                    <a:pt x="13874" y="18961"/>
                  </a:lnTo>
                  <a:lnTo>
                    <a:pt x="13874" y="17573"/>
                  </a:lnTo>
                  <a:lnTo>
                    <a:pt x="19885" y="17573"/>
                  </a:lnTo>
                  <a:lnTo>
                    <a:pt x="19885" y="16185"/>
                  </a:lnTo>
                  <a:lnTo>
                    <a:pt x="21273" y="16185"/>
                  </a:lnTo>
                  <a:lnTo>
                    <a:pt x="21273" y="1387"/>
                  </a:lnTo>
                  <a:lnTo>
                    <a:pt x="19885" y="1387"/>
                  </a:lnTo>
                  <a:lnTo>
                    <a:pt x="198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3"/>
            <p:cNvSpPr/>
            <p:nvPr/>
          </p:nvSpPr>
          <p:spPr>
            <a:xfrm>
              <a:off x="274200" y="1158325"/>
              <a:ext cx="531825" cy="369975"/>
            </a:xfrm>
            <a:custGeom>
              <a:rect b="b" l="l" r="r" t="t"/>
              <a:pathLst>
                <a:path extrusionOk="0" h="14799" w="21273">
                  <a:moveTo>
                    <a:pt x="1388" y="1"/>
                  </a:moveTo>
                  <a:lnTo>
                    <a:pt x="1388" y="1387"/>
                  </a:lnTo>
                  <a:lnTo>
                    <a:pt x="0" y="1387"/>
                  </a:lnTo>
                  <a:lnTo>
                    <a:pt x="0" y="14799"/>
                  </a:lnTo>
                  <a:lnTo>
                    <a:pt x="21273" y="14799"/>
                  </a:lnTo>
                  <a:lnTo>
                    <a:pt x="21273" y="1387"/>
                  </a:lnTo>
                  <a:lnTo>
                    <a:pt x="19885" y="1387"/>
                  </a:lnTo>
                  <a:lnTo>
                    <a:pt x="198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3"/>
            <p:cNvSpPr/>
            <p:nvPr/>
          </p:nvSpPr>
          <p:spPr>
            <a:xfrm>
              <a:off x="343550" y="1401100"/>
              <a:ext cx="34725" cy="34700"/>
            </a:xfrm>
            <a:custGeom>
              <a:rect b="b" l="l" r="r" t="t"/>
              <a:pathLst>
                <a:path extrusionOk="0" h="1388" w="1389">
                  <a:moveTo>
                    <a:pt x="1" y="1"/>
                  </a:moveTo>
                  <a:lnTo>
                    <a:pt x="1" y="1387"/>
                  </a:lnTo>
                  <a:lnTo>
                    <a:pt x="1388" y="1387"/>
                  </a:lnTo>
                  <a:lnTo>
                    <a:pt x="13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3"/>
            <p:cNvSpPr/>
            <p:nvPr/>
          </p:nvSpPr>
          <p:spPr>
            <a:xfrm>
              <a:off x="378250" y="1366400"/>
              <a:ext cx="34675" cy="34725"/>
            </a:xfrm>
            <a:custGeom>
              <a:rect b="b" l="l" r="r" t="t"/>
              <a:pathLst>
                <a:path extrusionOk="0" h="1389" w="1387">
                  <a:moveTo>
                    <a:pt x="0" y="1"/>
                  </a:moveTo>
                  <a:lnTo>
                    <a:pt x="0" y="1389"/>
                  </a:lnTo>
                  <a:lnTo>
                    <a:pt x="1387" y="1389"/>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3"/>
            <p:cNvSpPr/>
            <p:nvPr/>
          </p:nvSpPr>
          <p:spPr>
            <a:xfrm>
              <a:off x="412900" y="1331750"/>
              <a:ext cx="34725" cy="34675"/>
            </a:xfrm>
            <a:custGeom>
              <a:rect b="b" l="l" r="r" t="t"/>
              <a:pathLst>
                <a:path extrusionOk="0" h="1387" w="1389">
                  <a:moveTo>
                    <a:pt x="1" y="0"/>
                  </a:moveTo>
                  <a:lnTo>
                    <a:pt x="1" y="1387"/>
                  </a:lnTo>
                  <a:lnTo>
                    <a:pt x="1389" y="1387"/>
                  </a:lnTo>
                  <a:lnTo>
                    <a:pt x="13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3"/>
            <p:cNvSpPr/>
            <p:nvPr/>
          </p:nvSpPr>
          <p:spPr>
            <a:xfrm>
              <a:off x="447600" y="1297050"/>
              <a:ext cx="34725" cy="34725"/>
            </a:xfrm>
            <a:custGeom>
              <a:rect b="b" l="l" r="r" t="t"/>
              <a:pathLst>
                <a:path extrusionOk="0" h="1389" w="1389">
                  <a:moveTo>
                    <a:pt x="1" y="0"/>
                  </a:moveTo>
                  <a:lnTo>
                    <a:pt x="1" y="1388"/>
                  </a:lnTo>
                  <a:lnTo>
                    <a:pt x="1389" y="1388"/>
                  </a:lnTo>
                  <a:lnTo>
                    <a:pt x="13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3"/>
            <p:cNvSpPr/>
            <p:nvPr/>
          </p:nvSpPr>
          <p:spPr>
            <a:xfrm>
              <a:off x="482275" y="1262350"/>
              <a:ext cx="34725" cy="34725"/>
            </a:xfrm>
            <a:custGeom>
              <a:rect b="b" l="l" r="r" t="t"/>
              <a:pathLst>
                <a:path extrusionOk="0" h="1389" w="1389">
                  <a:moveTo>
                    <a:pt x="0" y="1"/>
                  </a:moveTo>
                  <a:lnTo>
                    <a:pt x="0" y="1388"/>
                  </a:lnTo>
                  <a:lnTo>
                    <a:pt x="1388" y="1388"/>
                  </a:lnTo>
                  <a:lnTo>
                    <a:pt x="13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3"/>
            <p:cNvSpPr/>
            <p:nvPr/>
          </p:nvSpPr>
          <p:spPr>
            <a:xfrm>
              <a:off x="516975" y="1227700"/>
              <a:ext cx="34725" cy="34725"/>
            </a:xfrm>
            <a:custGeom>
              <a:rect b="b" l="l" r="r" t="t"/>
              <a:pathLst>
                <a:path extrusionOk="0" h="1389" w="1389">
                  <a:moveTo>
                    <a:pt x="0" y="0"/>
                  </a:moveTo>
                  <a:lnTo>
                    <a:pt x="0" y="1388"/>
                  </a:lnTo>
                  <a:lnTo>
                    <a:pt x="1388" y="1388"/>
                  </a:lnTo>
                  <a:lnTo>
                    <a:pt x="13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3"/>
            <p:cNvSpPr/>
            <p:nvPr/>
          </p:nvSpPr>
          <p:spPr>
            <a:xfrm>
              <a:off x="274200" y="1158325"/>
              <a:ext cx="208100" cy="208100"/>
            </a:xfrm>
            <a:custGeom>
              <a:rect b="b" l="l" r="r" t="t"/>
              <a:pathLst>
                <a:path extrusionOk="0" h="8324" w="8324">
                  <a:moveTo>
                    <a:pt x="5549" y="1"/>
                  </a:moveTo>
                  <a:lnTo>
                    <a:pt x="5549" y="1387"/>
                  </a:lnTo>
                  <a:lnTo>
                    <a:pt x="5549" y="2775"/>
                  </a:lnTo>
                  <a:lnTo>
                    <a:pt x="4162" y="2775"/>
                  </a:lnTo>
                  <a:lnTo>
                    <a:pt x="4162" y="4162"/>
                  </a:lnTo>
                  <a:lnTo>
                    <a:pt x="2775" y="4162"/>
                  </a:lnTo>
                  <a:lnTo>
                    <a:pt x="2775" y="5549"/>
                  </a:lnTo>
                  <a:lnTo>
                    <a:pt x="0" y="5549"/>
                  </a:lnTo>
                  <a:lnTo>
                    <a:pt x="0" y="8324"/>
                  </a:lnTo>
                  <a:lnTo>
                    <a:pt x="2775" y="8324"/>
                  </a:lnTo>
                  <a:lnTo>
                    <a:pt x="2775" y="6937"/>
                  </a:lnTo>
                  <a:lnTo>
                    <a:pt x="4162" y="6937"/>
                  </a:lnTo>
                  <a:lnTo>
                    <a:pt x="4162" y="5549"/>
                  </a:lnTo>
                  <a:lnTo>
                    <a:pt x="5549" y="5549"/>
                  </a:lnTo>
                  <a:lnTo>
                    <a:pt x="5549" y="4162"/>
                  </a:lnTo>
                  <a:lnTo>
                    <a:pt x="6937" y="4162"/>
                  </a:lnTo>
                  <a:lnTo>
                    <a:pt x="6937" y="2775"/>
                  </a:lnTo>
                  <a:lnTo>
                    <a:pt x="8323" y="2775"/>
                  </a:lnTo>
                  <a:lnTo>
                    <a:pt x="8323" y="1387"/>
                  </a:lnTo>
                  <a:lnTo>
                    <a:pt x="83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3"/>
            <p:cNvSpPr/>
            <p:nvPr/>
          </p:nvSpPr>
          <p:spPr>
            <a:xfrm>
              <a:off x="551675" y="1158325"/>
              <a:ext cx="34675" cy="69400"/>
            </a:xfrm>
            <a:custGeom>
              <a:rect b="b" l="l" r="r" t="t"/>
              <a:pathLst>
                <a:path extrusionOk="0" h="2776" w="1387">
                  <a:moveTo>
                    <a:pt x="0" y="1"/>
                  </a:moveTo>
                  <a:lnTo>
                    <a:pt x="0" y="1387"/>
                  </a:lnTo>
                  <a:lnTo>
                    <a:pt x="0" y="2775"/>
                  </a:lnTo>
                  <a:lnTo>
                    <a:pt x="1387" y="2775"/>
                  </a:lnTo>
                  <a:lnTo>
                    <a:pt x="1387" y="1387"/>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3"/>
            <p:cNvSpPr/>
            <p:nvPr/>
          </p:nvSpPr>
          <p:spPr>
            <a:xfrm>
              <a:off x="274200" y="1435775"/>
              <a:ext cx="69375" cy="34725"/>
            </a:xfrm>
            <a:custGeom>
              <a:rect b="b" l="l" r="r" t="t"/>
              <a:pathLst>
                <a:path extrusionOk="0" h="1389" w="2775">
                  <a:moveTo>
                    <a:pt x="0" y="0"/>
                  </a:moveTo>
                  <a:lnTo>
                    <a:pt x="0" y="1388"/>
                  </a:lnTo>
                  <a:lnTo>
                    <a:pt x="2775" y="1388"/>
                  </a:lnTo>
                  <a:lnTo>
                    <a:pt x="2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3"/>
            <p:cNvSpPr/>
            <p:nvPr/>
          </p:nvSpPr>
          <p:spPr>
            <a:xfrm>
              <a:off x="274200" y="1193000"/>
              <a:ext cx="531825" cy="369950"/>
            </a:xfrm>
            <a:custGeom>
              <a:rect b="b" l="l" r="r" t="t"/>
              <a:pathLst>
                <a:path extrusionOk="0" h="14798" w="21273">
                  <a:moveTo>
                    <a:pt x="0" y="0"/>
                  </a:moveTo>
                  <a:lnTo>
                    <a:pt x="0" y="14798"/>
                  </a:lnTo>
                  <a:lnTo>
                    <a:pt x="1388" y="14798"/>
                  </a:lnTo>
                  <a:lnTo>
                    <a:pt x="1388" y="13412"/>
                  </a:lnTo>
                  <a:lnTo>
                    <a:pt x="19885" y="13412"/>
                  </a:lnTo>
                  <a:lnTo>
                    <a:pt x="19885" y="14798"/>
                  </a:lnTo>
                  <a:lnTo>
                    <a:pt x="21273" y="14798"/>
                  </a:lnTo>
                  <a:lnTo>
                    <a:pt x="21273" y="0"/>
                  </a:lnTo>
                  <a:lnTo>
                    <a:pt x="19885" y="0"/>
                  </a:lnTo>
                  <a:lnTo>
                    <a:pt x="19885" y="12024"/>
                  </a:lnTo>
                  <a:lnTo>
                    <a:pt x="1388" y="12024"/>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3"/>
            <p:cNvSpPr/>
            <p:nvPr/>
          </p:nvSpPr>
          <p:spPr>
            <a:xfrm>
              <a:off x="401363" y="1631726"/>
              <a:ext cx="277500" cy="34725"/>
            </a:xfrm>
            <a:custGeom>
              <a:rect b="b" l="l" r="r" t="t"/>
              <a:pathLst>
                <a:path extrusionOk="0" h="1389" w="11100">
                  <a:moveTo>
                    <a:pt x="1" y="0"/>
                  </a:moveTo>
                  <a:lnTo>
                    <a:pt x="1" y="1388"/>
                  </a:lnTo>
                  <a:lnTo>
                    <a:pt x="11100" y="1388"/>
                  </a:lnTo>
                  <a:lnTo>
                    <a:pt x="111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3"/>
            <p:cNvSpPr/>
            <p:nvPr/>
          </p:nvSpPr>
          <p:spPr>
            <a:xfrm>
              <a:off x="308900" y="1158325"/>
              <a:ext cx="462425" cy="34700"/>
            </a:xfrm>
            <a:custGeom>
              <a:rect b="b" l="l" r="r" t="t"/>
              <a:pathLst>
                <a:path extrusionOk="0" h="1388" w="18497">
                  <a:moveTo>
                    <a:pt x="0" y="1"/>
                  </a:moveTo>
                  <a:lnTo>
                    <a:pt x="0" y="1387"/>
                  </a:lnTo>
                  <a:lnTo>
                    <a:pt x="18497" y="1387"/>
                  </a:lnTo>
                  <a:lnTo>
                    <a:pt x="18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308900" y="1562925"/>
              <a:ext cx="462425" cy="69425"/>
            </a:xfrm>
            <a:custGeom>
              <a:rect b="b" l="l" r="r" t="t"/>
              <a:pathLst>
                <a:path extrusionOk="0" h="2777" w="18497">
                  <a:moveTo>
                    <a:pt x="0" y="1"/>
                  </a:moveTo>
                  <a:lnTo>
                    <a:pt x="0" y="1389"/>
                  </a:lnTo>
                  <a:lnTo>
                    <a:pt x="6011" y="1389"/>
                  </a:lnTo>
                  <a:lnTo>
                    <a:pt x="6011" y="2777"/>
                  </a:lnTo>
                  <a:lnTo>
                    <a:pt x="7399" y="2777"/>
                  </a:lnTo>
                  <a:lnTo>
                    <a:pt x="7399" y="1389"/>
                  </a:lnTo>
                  <a:lnTo>
                    <a:pt x="11098" y="1389"/>
                  </a:lnTo>
                  <a:lnTo>
                    <a:pt x="11098" y="2777"/>
                  </a:lnTo>
                  <a:lnTo>
                    <a:pt x="12486" y="2777"/>
                  </a:lnTo>
                  <a:lnTo>
                    <a:pt x="12486" y="1389"/>
                  </a:lnTo>
                  <a:lnTo>
                    <a:pt x="18497" y="1389"/>
                  </a:lnTo>
                  <a:lnTo>
                    <a:pt x="18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63"/>
          <p:cNvGrpSpPr/>
          <p:nvPr/>
        </p:nvGrpSpPr>
        <p:grpSpPr>
          <a:xfrm>
            <a:off x="6961321" y="2290684"/>
            <a:ext cx="565463" cy="516290"/>
            <a:chOff x="1927025" y="2629125"/>
            <a:chExt cx="531850" cy="485600"/>
          </a:xfrm>
        </p:grpSpPr>
        <p:sp>
          <p:nvSpPr>
            <p:cNvPr id="10898" name="Google Shape;10898;p63"/>
            <p:cNvSpPr/>
            <p:nvPr/>
          </p:nvSpPr>
          <p:spPr>
            <a:xfrm>
              <a:off x="1927025" y="2629125"/>
              <a:ext cx="531850" cy="485600"/>
            </a:xfrm>
            <a:custGeom>
              <a:rect b="b" l="l" r="r" t="t"/>
              <a:pathLst>
                <a:path extrusionOk="0" h="19424" w="21274">
                  <a:moveTo>
                    <a:pt x="3699" y="1"/>
                  </a:moveTo>
                  <a:lnTo>
                    <a:pt x="3699" y="1389"/>
                  </a:lnTo>
                  <a:lnTo>
                    <a:pt x="1" y="1389"/>
                  </a:lnTo>
                  <a:lnTo>
                    <a:pt x="1" y="2775"/>
                  </a:lnTo>
                  <a:lnTo>
                    <a:pt x="1" y="18037"/>
                  </a:lnTo>
                  <a:lnTo>
                    <a:pt x="1387" y="18037"/>
                  </a:lnTo>
                  <a:lnTo>
                    <a:pt x="1387" y="19423"/>
                  </a:lnTo>
                  <a:lnTo>
                    <a:pt x="19885" y="19423"/>
                  </a:lnTo>
                  <a:lnTo>
                    <a:pt x="19885" y="18037"/>
                  </a:lnTo>
                  <a:lnTo>
                    <a:pt x="21273" y="18037"/>
                  </a:lnTo>
                  <a:lnTo>
                    <a:pt x="21273" y="2775"/>
                  </a:lnTo>
                  <a:lnTo>
                    <a:pt x="21273" y="1389"/>
                  </a:lnTo>
                  <a:lnTo>
                    <a:pt x="17573" y="1389"/>
                  </a:lnTo>
                  <a:lnTo>
                    <a:pt x="17573" y="1"/>
                  </a:lnTo>
                  <a:lnTo>
                    <a:pt x="16186" y="1"/>
                  </a:lnTo>
                  <a:lnTo>
                    <a:pt x="16186" y="1389"/>
                  </a:lnTo>
                  <a:lnTo>
                    <a:pt x="13410" y="1389"/>
                  </a:lnTo>
                  <a:lnTo>
                    <a:pt x="13410" y="1"/>
                  </a:lnTo>
                  <a:lnTo>
                    <a:pt x="12024" y="1"/>
                  </a:lnTo>
                  <a:lnTo>
                    <a:pt x="12024" y="1389"/>
                  </a:lnTo>
                  <a:lnTo>
                    <a:pt x="9248" y="1389"/>
                  </a:lnTo>
                  <a:lnTo>
                    <a:pt x="9248" y="1"/>
                  </a:lnTo>
                  <a:lnTo>
                    <a:pt x="7862" y="1"/>
                  </a:lnTo>
                  <a:lnTo>
                    <a:pt x="7862" y="1389"/>
                  </a:lnTo>
                  <a:lnTo>
                    <a:pt x="5087" y="1389"/>
                  </a:lnTo>
                  <a:lnTo>
                    <a:pt x="50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3"/>
            <p:cNvSpPr/>
            <p:nvPr/>
          </p:nvSpPr>
          <p:spPr>
            <a:xfrm>
              <a:off x="2158225" y="2975975"/>
              <a:ext cx="34725" cy="69375"/>
            </a:xfrm>
            <a:custGeom>
              <a:rect b="b" l="l" r="r" t="t"/>
              <a:pathLst>
                <a:path extrusionOk="0" h="2775" w="1389">
                  <a:moveTo>
                    <a:pt x="0" y="0"/>
                  </a:moveTo>
                  <a:lnTo>
                    <a:pt x="0" y="2775"/>
                  </a:lnTo>
                  <a:lnTo>
                    <a:pt x="1388" y="2775"/>
                  </a:lnTo>
                  <a:lnTo>
                    <a:pt x="13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3"/>
            <p:cNvSpPr/>
            <p:nvPr/>
          </p:nvSpPr>
          <p:spPr>
            <a:xfrm>
              <a:off x="2088850" y="2779450"/>
              <a:ext cx="208150" cy="92475"/>
            </a:xfrm>
            <a:custGeom>
              <a:rect b="b" l="l" r="r" t="t"/>
              <a:pathLst>
                <a:path extrusionOk="0" h="3699" w="8326">
                  <a:moveTo>
                    <a:pt x="1" y="0"/>
                  </a:moveTo>
                  <a:lnTo>
                    <a:pt x="1" y="1387"/>
                  </a:lnTo>
                  <a:lnTo>
                    <a:pt x="6937" y="1387"/>
                  </a:lnTo>
                  <a:lnTo>
                    <a:pt x="6937" y="3699"/>
                  </a:lnTo>
                  <a:lnTo>
                    <a:pt x="8325" y="3699"/>
                  </a:lnTo>
                  <a:lnTo>
                    <a:pt x="83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2192925" y="2906600"/>
              <a:ext cx="34700" cy="69400"/>
            </a:xfrm>
            <a:custGeom>
              <a:rect b="b" l="l" r="r" t="t"/>
              <a:pathLst>
                <a:path extrusionOk="0" h="2776" w="1388">
                  <a:moveTo>
                    <a:pt x="0" y="1"/>
                  </a:moveTo>
                  <a:lnTo>
                    <a:pt x="0" y="2775"/>
                  </a:lnTo>
                  <a:lnTo>
                    <a:pt x="1388" y="2775"/>
                  </a:lnTo>
                  <a:lnTo>
                    <a:pt x="13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2227600" y="2871900"/>
              <a:ext cx="34700" cy="34725"/>
            </a:xfrm>
            <a:custGeom>
              <a:rect b="b" l="l" r="r" t="t"/>
              <a:pathLst>
                <a:path extrusionOk="0" h="1389" w="1388">
                  <a:moveTo>
                    <a:pt x="1" y="1"/>
                  </a:moveTo>
                  <a:lnTo>
                    <a:pt x="1" y="1389"/>
                  </a:lnTo>
                  <a:lnTo>
                    <a:pt x="1387" y="1389"/>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3"/>
            <p:cNvSpPr/>
            <p:nvPr/>
          </p:nvSpPr>
          <p:spPr>
            <a:xfrm>
              <a:off x="1927025" y="2663825"/>
              <a:ext cx="531850" cy="450900"/>
            </a:xfrm>
            <a:custGeom>
              <a:rect b="b" l="l" r="r" t="t"/>
              <a:pathLst>
                <a:path extrusionOk="0" h="18036" w="21274">
                  <a:moveTo>
                    <a:pt x="1" y="1"/>
                  </a:moveTo>
                  <a:lnTo>
                    <a:pt x="1" y="16649"/>
                  </a:lnTo>
                  <a:lnTo>
                    <a:pt x="1387" y="16649"/>
                  </a:lnTo>
                  <a:lnTo>
                    <a:pt x="1387" y="18035"/>
                  </a:lnTo>
                  <a:lnTo>
                    <a:pt x="2313" y="18035"/>
                  </a:lnTo>
                  <a:lnTo>
                    <a:pt x="2313" y="16649"/>
                  </a:lnTo>
                  <a:lnTo>
                    <a:pt x="2313" y="15261"/>
                  </a:lnTo>
                  <a:lnTo>
                    <a:pt x="2313" y="2313"/>
                  </a:lnTo>
                  <a:lnTo>
                    <a:pt x="21273" y="2313"/>
                  </a:lnTo>
                  <a:lnTo>
                    <a:pt x="212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3"/>
            <p:cNvSpPr/>
            <p:nvPr/>
          </p:nvSpPr>
          <p:spPr>
            <a:xfrm>
              <a:off x="1961675" y="3080025"/>
              <a:ext cx="462500" cy="34700"/>
            </a:xfrm>
            <a:custGeom>
              <a:rect b="b" l="l" r="r" t="t"/>
              <a:pathLst>
                <a:path extrusionOk="0" h="1388" w="18500">
                  <a:moveTo>
                    <a:pt x="1" y="1"/>
                  </a:moveTo>
                  <a:lnTo>
                    <a:pt x="1" y="1387"/>
                  </a:lnTo>
                  <a:lnTo>
                    <a:pt x="18499" y="1387"/>
                  </a:lnTo>
                  <a:lnTo>
                    <a:pt x="184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3"/>
            <p:cNvSpPr/>
            <p:nvPr/>
          </p:nvSpPr>
          <p:spPr>
            <a:xfrm>
              <a:off x="1927025" y="2629125"/>
              <a:ext cx="531850" cy="450925"/>
            </a:xfrm>
            <a:custGeom>
              <a:rect b="b" l="l" r="r" t="t"/>
              <a:pathLst>
                <a:path extrusionOk="0" h="18037" w="21274">
                  <a:moveTo>
                    <a:pt x="3699" y="1"/>
                  </a:moveTo>
                  <a:lnTo>
                    <a:pt x="3699" y="1389"/>
                  </a:lnTo>
                  <a:lnTo>
                    <a:pt x="1" y="1389"/>
                  </a:lnTo>
                  <a:lnTo>
                    <a:pt x="1" y="2775"/>
                  </a:lnTo>
                  <a:lnTo>
                    <a:pt x="1" y="18037"/>
                  </a:lnTo>
                  <a:lnTo>
                    <a:pt x="1387" y="18037"/>
                  </a:lnTo>
                  <a:lnTo>
                    <a:pt x="1387" y="2775"/>
                  </a:lnTo>
                  <a:lnTo>
                    <a:pt x="3699" y="2775"/>
                  </a:lnTo>
                  <a:lnTo>
                    <a:pt x="3699" y="4163"/>
                  </a:lnTo>
                  <a:lnTo>
                    <a:pt x="5087" y="4163"/>
                  </a:lnTo>
                  <a:lnTo>
                    <a:pt x="5087" y="2775"/>
                  </a:lnTo>
                  <a:lnTo>
                    <a:pt x="7862" y="2775"/>
                  </a:lnTo>
                  <a:lnTo>
                    <a:pt x="7862" y="4163"/>
                  </a:lnTo>
                  <a:lnTo>
                    <a:pt x="9248" y="4163"/>
                  </a:lnTo>
                  <a:lnTo>
                    <a:pt x="9248" y="2775"/>
                  </a:lnTo>
                  <a:lnTo>
                    <a:pt x="12024" y="2775"/>
                  </a:lnTo>
                  <a:lnTo>
                    <a:pt x="12024" y="4163"/>
                  </a:lnTo>
                  <a:lnTo>
                    <a:pt x="13410" y="4163"/>
                  </a:lnTo>
                  <a:lnTo>
                    <a:pt x="13410" y="2775"/>
                  </a:lnTo>
                  <a:lnTo>
                    <a:pt x="16186" y="2775"/>
                  </a:lnTo>
                  <a:lnTo>
                    <a:pt x="16186" y="4163"/>
                  </a:lnTo>
                  <a:lnTo>
                    <a:pt x="17573" y="4163"/>
                  </a:lnTo>
                  <a:lnTo>
                    <a:pt x="17573" y="2775"/>
                  </a:lnTo>
                  <a:lnTo>
                    <a:pt x="19885" y="2775"/>
                  </a:lnTo>
                  <a:lnTo>
                    <a:pt x="19885" y="18037"/>
                  </a:lnTo>
                  <a:lnTo>
                    <a:pt x="21273" y="18037"/>
                  </a:lnTo>
                  <a:lnTo>
                    <a:pt x="21273" y="2775"/>
                  </a:lnTo>
                  <a:lnTo>
                    <a:pt x="21273" y="1389"/>
                  </a:lnTo>
                  <a:lnTo>
                    <a:pt x="17573" y="1389"/>
                  </a:lnTo>
                  <a:lnTo>
                    <a:pt x="17573" y="1"/>
                  </a:lnTo>
                  <a:lnTo>
                    <a:pt x="16186" y="1"/>
                  </a:lnTo>
                  <a:lnTo>
                    <a:pt x="16186" y="1389"/>
                  </a:lnTo>
                  <a:lnTo>
                    <a:pt x="13410" y="1389"/>
                  </a:lnTo>
                  <a:lnTo>
                    <a:pt x="13410" y="1"/>
                  </a:lnTo>
                  <a:lnTo>
                    <a:pt x="12024" y="1"/>
                  </a:lnTo>
                  <a:lnTo>
                    <a:pt x="12024" y="1389"/>
                  </a:lnTo>
                  <a:lnTo>
                    <a:pt x="9248" y="1389"/>
                  </a:lnTo>
                  <a:lnTo>
                    <a:pt x="9248" y="1"/>
                  </a:lnTo>
                  <a:lnTo>
                    <a:pt x="7862" y="1"/>
                  </a:lnTo>
                  <a:lnTo>
                    <a:pt x="7862" y="1389"/>
                  </a:lnTo>
                  <a:lnTo>
                    <a:pt x="5087" y="1389"/>
                  </a:lnTo>
                  <a:lnTo>
                    <a:pt x="50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63"/>
          <p:cNvGrpSpPr/>
          <p:nvPr/>
        </p:nvGrpSpPr>
        <p:grpSpPr>
          <a:xfrm>
            <a:off x="4289279" y="2302964"/>
            <a:ext cx="565436" cy="504010"/>
            <a:chOff x="330250" y="3454250"/>
            <a:chExt cx="531825" cy="474050"/>
          </a:xfrm>
        </p:grpSpPr>
        <p:sp>
          <p:nvSpPr>
            <p:cNvPr id="10907" name="Google Shape;10907;p63"/>
            <p:cNvSpPr/>
            <p:nvPr/>
          </p:nvSpPr>
          <p:spPr>
            <a:xfrm>
              <a:off x="330250" y="3454250"/>
              <a:ext cx="531825" cy="474050"/>
            </a:xfrm>
            <a:custGeom>
              <a:rect b="b" l="l" r="r" t="t"/>
              <a:pathLst>
                <a:path extrusionOk="0" h="18962" w="21273">
                  <a:moveTo>
                    <a:pt x="1388" y="1"/>
                  </a:moveTo>
                  <a:lnTo>
                    <a:pt x="1388" y="1389"/>
                  </a:lnTo>
                  <a:lnTo>
                    <a:pt x="0" y="1389"/>
                  </a:lnTo>
                  <a:lnTo>
                    <a:pt x="0" y="14799"/>
                  </a:lnTo>
                  <a:lnTo>
                    <a:pt x="1388" y="14799"/>
                  </a:lnTo>
                  <a:lnTo>
                    <a:pt x="1388" y="16187"/>
                  </a:lnTo>
                  <a:lnTo>
                    <a:pt x="8325" y="16187"/>
                  </a:lnTo>
                  <a:lnTo>
                    <a:pt x="8325" y="17573"/>
                  </a:lnTo>
                  <a:lnTo>
                    <a:pt x="8325" y="18961"/>
                  </a:lnTo>
                  <a:lnTo>
                    <a:pt x="11099" y="18961"/>
                  </a:lnTo>
                  <a:lnTo>
                    <a:pt x="11099" y="17573"/>
                  </a:lnTo>
                  <a:lnTo>
                    <a:pt x="12486" y="17573"/>
                  </a:lnTo>
                  <a:lnTo>
                    <a:pt x="12486" y="16187"/>
                  </a:lnTo>
                  <a:lnTo>
                    <a:pt x="19885" y="16187"/>
                  </a:lnTo>
                  <a:lnTo>
                    <a:pt x="19885" y="14799"/>
                  </a:lnTo>
                  <a:lnTo>
                    <a:pt x="21273" y="14799"/>
                  </a:lnTo>
                  <a:lnTo>
                    <a:pt x="21273" y="1389"/>
                  </a:lnTo>
                  <a:lnTo>
                    <a:pt x="19885" y="1389"/>
                  </a:lnTo>
                  <a:lnTo>
                    <a:pt x="198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3"/>
            <p:cNvSpPr/>
            <p:nvPr/>
          </p:nvSpPr>
          <p:spPr>
            <a:xfrm>
              <a:off x="330250" y="3454250"/>
              <a:ext cx="531825" cy="404675"/>
            </a:xfrm>
            <a:custGeom>
              <a:rect b="b" l="l" r="r" t="t"/>
              <a:pathLst>
                <a:path extrusionOk="0" h="16187" w="21273">
                  <a:moveTo>
                    <a:pt x="1388" y="1"/>
                  </a:moveTo>
                  <a:lnTo>
                    <a:pt x="1388" y="1389"/>
                  </a:lnTo>
                  <a:lnTo>
                    <a:pt x="0" y="1389"/>
                  </a:lnTo>
                  <a:lnTo>
                    <a:pt x="0" y="14799"/>
                  </a:lnTo>
                  <a:lnTo>
                    <a:pt x="1388" y="14799"/>
                  </a:lnTo>
                  <a:lnTo>
                    <a:pt x="1388" y="16187"/>
                  </a:lnTo>
                  <a:lnTo>
                    <a:pt x="2775" y="16187"/>
                  </a:lnTo>
                  <a:lnTo>
                    <a:pt x="2775" y="14799"/>
                  </a:lnTo>
                  <a:lnTo>
                    <a:pt x="2775" y="12949"/>
                  </a:lnTo>
                  <a:lnTo>
                    <a:pt x="2775" y="2775"/>
                  </a:lnTo>
                  <a:lnTo>
                    <a:pt x="21273" y="2775"/>
                  </a:lnTo>
                  <a:lnTo>
                    <a:pt x="21273" y="1389"/>
                  </a:lnTo>
                  <a:lnTo>
                    <a:pt x="19885" y="1389"/>
                  </a:lnTo>
                  <a:lnTo>
                    <a:pt x="198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3"/>
            <p:cNvSpPr/>
            <p:nvPr/>
          </p:nvSpPr>
          <p:spPr>
            <a:xfrm>
              <a:off x="607725" y="385890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3"/>
            <p:cNvSpPr/>
            <p:nvPr/>
          </p:nvSpPr>
          <p:spPr>
            <a:xfrm>
              <a:off x="330250" y="3488950"/>
              <a:ext cx="34725" cy="335275"/>
            </a:xfrm>
            <a:custGeom>
              <a:rect b="b" l="l" r="r" t="t"/>
              <a:pathLst>
                <a:path extrusionOk="0" h="13411" w="1389">
                  <a:moveTo>
                    <a:pt x="0" y="1"/>
                  </a:moveTo>
                  <a:lnTo>
                    <a:pt x="0" y="13411"/>
                  </a:lnTo>
                  <a:lnTo>
                    <a:pt x="1388" y="13411"/>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3"/>
            <p:cNvSpPr/>
            <p:nvPr/>
          </p:nvSpPr>
          <p:spPr>
            <a:xfrm>
              <a:off x="827350" y="3488950"/>
              <a:ext cx="34725" cy="335275"/>
            </a:xfrm>
            <a:custGeom>
              <a:rect b="b" l="l" r="r" t="t"/>
              <a:pathLst>
                <a:path extrusionOk="0" h="13411" w="1389">
                  <a:moveTo>
                    <a:pt x="1" y="1"/>
                  </a:moveTo>
                  <a:lnTo>
                    <a:pt x="1" y="13411"/>
                  </a:lnTo>
                  <a:lnTo>
                    <a:pt x="1389" y="13411"/>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364950" y="3824200"/>
              <a:ext cx="242800" cy="104100"/>
            </a:xfrm>
            <a:custGeom>
              <a:rect b="b" l="l" r="r" t="t"/>
              <a:pathLst>
                <a:path extrusionOk="0" h="4164" w="9712">
                  <a:moveTo>
                    <a:pt x="0" y="1"/>
                  </a:moveTo>
                  <a:lnTo>
                    <a:pt x="0" y="1389"/>
                  </a:lnTo>
                  <a:lnTo>
                    <a:pt x="6937" y="1389"/>
                  </a:lnTo>
                  <a:lnTo>
                    <a:pt x="6937" y="4163"/>
                  </a:lnTo>
                  <a:lnTo>
                    <a:pt x="9711" y="4163"/>
                  </a:lnTo>
                  <a:lnTo>
                    <a:pt x="9711" y="2775"/>
                  </a:lnTo>
                  <a:lnTo>
                    <a:pt x="8324" y="2775"/>
                  </a:lnTo>
                  <a:lnTo>
                    <a:pt x="8324" y="1389"/>
                  </a:lnTo>
                  <a:lnTo>
                    <a:pt x="8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364950" y="3454250"/>
              <a:ext cx="462425" cy="34725"/>
            </a:xfrm>
            <a:custGeom>
              <a:rect b="b" l="l" r="r" t="t"/>
              <a:pathLst>
                <a:path extrusionOk="0" h="1389" w="18497">
                  <a:moveTo>
                    <a:pt x="0" y="1"/>
                  </a:moveTo>
                  <a:lnTo>
                    <a:pt x="0" y="1389"/>
                  </a:lnTo>
                  <a:lnTo>
                    <a:pt x="18497" y="1389"/>
                  </a:lnTo>
                  <a:lnTo>
                    <a:pt x="18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642375" y="3824200"/>
              <a:ext cx="185000" cy="34725"/>
            </a:xfrm>
            <a:custGeom>
              <a:rect b="b" l="l" r="r" t="t"/>
              <a:pathLst>
                <a:path extrusionOk="0" h="1389" w="7400">
                  <a:moveTo>
                    <a:pt x="1" y="1"/>
                  </a:moveTo>
                  <a:lnTo>
                    <a:pt x="1" y="1389"/>
                  </a:lnTo>
                  <a:lnTo>
                    <a:pt x="7400" y="1389"/>
                  </a:lnTo>
                  <a:lnTo>
                    <a:pt x="74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3"/>
            <p:cNvSpPr/>
            <p:nvPr/>
          </p:nvSpPr>
          <p:spPr>
            <a:xfrm>
              <a:off x="434300" y="3558325"/>
              <a:ext cx="323725" cy="34675"/>
            </a:xfrm>
            <a:custGeom>
              <a:rect b="b" l="l" r="r" t="t"/>
              <a:pathLst>
                <a:path extrusionOk="0" h="1387" w="12949">
                  <a:moveTo>
                    <a:pt x="1" y="0"/>
                  </a:moveTo>
                  <a:lnTo>
                    <a:pt x="1" y="1387"/>
                  </a:lnTo>
                  <a:lnTo>
                    <a:pt x="12948" y="1387"/>
                  </a:lnTo>
                  <a:lnTo>
                    <a:pt x="129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3"/>
            <p:cNvSpPr/>
            <p:nvPr/>
          </p:nvSpPr>
          <p:spPr>
            <a:xfrm>
              <a:off x="434300" y="3639225"/>
              <a:ext cx="323725" cy="34725"/>
            </a:xfrm>
            <a:custGeom>
              <a:rect b="b" l="l" r="r" t="t"/>
              <a:pathLst>
                <a:path extrusionOk="0" h="1389" w="12949">
                  <a:moveTo>
                    <a:pt x="1" y="1"/>
                  </a:moveTo>
                  <a:lnTo>
                    <a:pt x="1" y="1389"/>
                  </a:lnTo>
                  <a:lnTo>
                    <a:pt x="12948" y="1389"/>
                  </a:lnTo>
                  <a:lnTo>
                    <a:pt x="129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3"/>
            <p:cNvSpPr/>
            <p:nvPr/>
          </p:nvSpPr>
          <p:spPr>
            <a:xfrm>
              <a:off x="434300" y="3720150"/>
              <a:ext cx="323725" cy="34725"/>
            </a:xfrm>
            <a:custGeom>
              <a:rect b="b" l="l" r="r" t="t"/>
              <a:pathLst>
                <a:path extrusionOk="0" h="1389" w="12949">
                  <a:moveTo>
                    <a:pt x="1" y="0"/>
                  </a:moveTo>
                  <a:lnTo>
                    <a:pt x="1" y="1388"/>
                  </a:lnTo>
                  <a:lnTo>
                    <a:pt x="12948" y="1388"/>
                  </a:lnTo>
                  <a:lnTo>
                    <a:pt x="129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0921" name="Shape 10921"/>
        <p:cNvGrpSpPr/>
        <p:nvPr/>
      </p:nvGrpSpPr>
      <p:grpSpPr>
        <a:xfrm>
          <a:off x="0" y="0"/>
          <a:ext cx="0" cy="0"/>
          <a:chOff x="0" y="0"/>
          <a:chExt cx="0" cy="0"/>
        </a:xfrm>
      </p:grpSpPr>
      <p:sp>
        <p:nvSpPr>
          <p:cNvPr id="10922" name="Google Shape;10922;p64"/>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SECTOR NEWS</a:t>
            </a:r>
            <a:endParaRPr/>
          </a:p>
        </p:txBody>
      </p:sp>
      <p:sp>
        <p:nvSpPr>
          <p:cNvPr id="10923" name="Google Shape;10923;p64"/>
          <p:cNvSpPr txBox="1"/>
          <p:nvPr>
            <p:ph idx="2" type="title"/>
          </p:nvPr>
        </p:nvSpPr>
        <p:spPr>
          <a:xfrm>
            <a:off x="770594" y="2203200"/>
            <a:ext cx="22587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924" name="Google Shape;10924;p64"/>
          <p:cNvSpPr txBox="1"/>
          <p:nvPr>
            <p:ph idx="1" type="subTitle"/>
          </p:nvPr>
        </p:nvSpPr>
        <p:spPr>
          <a:xfrm>
            <a:off x="770594" y="2615386"/>
            <a:ext cx="2258700" cy="110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0925" name="Google Shape;10925;p64"/>
          <p:cNvSpPr txBox="1"/>
          <p:nvPr>
            <p:ph idx="3" type="title"/>
          </p:nvPr>
        </p:nvSpPr>
        <p:spPr>
          <a:xfrm>
            <a:off x="3442651" y="2736600"/>
            <a:ext cx="22587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926" name="Google Shape;10926;p64"/>
          <p:cNvSpPr txBox="1"/>
          <p:nvPr>
            <p:ph idx="4" type="subTitle"/>
          </p:nvPr>
        </p:nvSpPr>
        <p:spPr>
          <a:xfrm>
            <a:off x="3442651" y="3148797"/>
            <a:ext cx="2258700" cy="110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full of iron oxide dust</a:t>
            </a:r>
            <a:endParaRPr/>
          </a:p>
        </p:txBody>
      </p:sp>
      <p:sp>
        <p:nvSpPr>
          <p:cNvPr id="10927" name="Google Shape;10927;p64"/>
          <p:cNvSpPr txBox="1"/>
          <p:nvPr>
            <p:ph idx="5" type="title"/>
          </p:nvPr>
        </p:nvSpPr>
        <p:spPr>
          <a:xfrm>
            <a:off x="6114706" y="3306142"/>
            <a:ext cx="22587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928" name="Google Shape;10928;p64"/>
          <p:cNvSpPr txBox="1"/>
          <p:nvPr>
            <p:ph idx="6" type="subTitle"/>
          </p:nvPr>
        </p:nvSpPr>
        <p:spPr>
          <a:xfrm>
            <a:off x="6114706" y="3718339"/>
            <a:ext cx="2258700" cy="110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grpSp>
        <p:nvGrpSpPr>
          <p:cNvPr id="10929" name="Google Shape;10929;p64"/>
          <p:cNvGrpSpPr/>
          <p:nvPr/>
        </p:nvGrpSpPr>
        <p:grpSpPr>
          <a:xfrm rot="-5400000">
            <a:off x="2137596" y="535371"/>
            <a:ext cx="242781" cy="161857"/>
            <a:chOff x="2500050" y="3730175"/>
            <a:chExt cx="2619000" cy="1746025"/>
          </a:xfrm>
        </p:grpSpPr>
        <p:sp>
          <p:nvSpPr>
            <p:cNvPr id="10930" name="Google Shape;10930;p6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64"/>
          <p:cNvGrpSpPr/>
          <p:nvPr/>
        </p:nvGrpSpPr>
        <p:grpSpPr>
          <a:xfrm rot="5400000">
            <a:off x="6763621" y="535371"/>
            <a:ext cx="242781" cy="161857"/>
            <a:chOff x="2500050" y="3730175"/>
            <a:chExt cx="2619000" cy="1746025"/>
          </a:xfrm>
        </p:grpSpPr>
        <p:sp>
          <p:nvSpPr>
            <p:cNvPr id="10935" name="Google Shape;10935;p6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64"/>
          <p:cNvGrpSpPr/>
          <p:nvPr/>
        </p:nvGrpSpPr>
        <p:grpSpPr>
          <a:xfrm>
            <a:off x="1617237" y="1352335"/>
            <a:ext cx="565436" cy="540239"/>
            <a:chOff x="274200" y="1158325"/>
            <a:chExt cx="531825" cy="508126"/>
          </a:xfrm>
        </p:grpSpPr>
        <p:sp>
          <p:nvSpPr>
            <p:cNvPr id="10940" name="Google Shape;10940;p64"/>
            <p:cNvSpPr/>
            <p:nvPr/>
          </p:nvSpPr>
          <p:spPr>
            <a:xfrm>
              <a:off x="274200" y="1158325"/>
              <a:ext cx="531825" cy="474025"/>
            </a:xfrm>
            <a:custGeom>
              <a:rect b="b" l="l" r="r" t="t"/>
              <a:pathLst>
                <a:path extrusionOk="0" h="18961" w="21273">
                  <a:moveTo>
                    <a:pt x="1388" y="1"/>
                  </a:moveTo>
                  <a:lnTo>
                    <a:pt x="1388" y="1387"/>
                  </a:lnTo>
                  <a:lnTo>
                    <a:pt x="0" y="1387"/>
                  </a:lnTo>
                  <a:lnTo>
                    <a:pt x="0" y="16185"/>
                  </a:lnTo>
                  <a:lnTo>
                    <a:pt x="1388" y="16185"/>
                  </a:lnTo>
                  <a:lnTo>
                    <a:pt x="1388" y="17573"/>
                  </a:lnTo>
                  <a:lnTo>
                    <a:pt x="7399" y="17573"/>
                  </a:lnTo>
                  <a:lnTo>
                    <a:pt x="7399" y="18961"/>
                  </a:lnTo>
                  <a:lnTo>
                    <a:pt x="13874" y="18961"/>
                  </a:lnTo>
                  <a:lnTo>
                    <a:pt x="13874" y="17573"/>
                  </a:lnTo>
                  <a:lnTo>
                    <a:pt x="19885" y="17573"/>
                  </a:lnTo>
                  <a:lnTo>
                    <a:pt x="19885" y="16185"/>
                  </a:lnTo>
                  <a:lnTo>
                    <a:pt x="21273" y="16185"/>
                  </a:lnTo>
                  <a:lnTo>
                    <a:pt x="21273" y="1387"/>
                  </a:lnTo>
                  <a:lnTo>
                    <a:pt x="19885" y="1387"/>
                  </a:lnTo>
                  <a:lnTo>
                    <a:pt x="198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4"/>
            <p:cNvSpPr/>
            <p:nvPr/>
          </p:nvSpPr>
          <p:spPr>
            <a:xfrm>
              <a:off x="274200" y="1158325"/>
              <a:ext cx="531825" cy="369975"/>
            </a:xfrm>
            <a:custGeom>
              <a:rect b="b" l="l" r="r" t="t"/>
              <a:pathLst>
                <a:path extrusionOk="0" h="14799" w="21273">
                  <a:moveTo>
                    <a:pt x="1388" y="1"/>
                  </a:moveTo>
                  <a:lnTo>
                    <a:pt x="1388" y="1387"/>
                  </a:lnTo>
                  <a:lnTo>
                    <a:pt x="0" y="1387"/>
                  </a:lnTo>
                  <a:lnTo>
                    <a:pt x="0" y="14799"/>
                  </a:lnTo>
                  <a:lnTo>
                    <a:pt x="21273" y="14799"/>
                  </a:lnTo>
                  <a:lnTo>
                    <a:pt x="21273" y="1387"/>
                  </a:lnTo>
                  <a:lnTo>
                    <a:pt x="19885" y="1387"/>
                  </a:lnTo>
                  <a:lnTo>
                    <a:pt x="198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4"/>
            <p:cNvSpPr/>
            <p:nvPr/>
          </p:nvSpPr>
          <p:spPr>
            <a:xfrm>
              <a:off x="343550" y="1401100"/>
              <a:ext cx="34725" cy="34700"/>
            </a:xfrm>
            <a:custGeom>
              <a:rect b="b" l="l" r="r" t="t"/>
              <a:pathLst>
                <a:path extrusionOk="0" h="1388" w="1389">
                  <a:moveTo>
                    <a:pt x="1" y="1"/>
                  </a:moveTo>
                  <a:lnTo>
                    <a:pt x="1" y="1387"/>
                  </a:lnTo>
                  <a:lnTo>
                    <a:pt x="1388" y="1387"/>
                  </a:lnTo>
                  <a:lnTo>
                    <a:pt x="13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4"/>
            <p:cNvSpPr/>
            <p:nvPr/>
          </p:nvSpPr>
          <p:spPr>
            <a:xfrm>
              <a:off x="378250" y="1366400"/>
              <a:ext cx="34675" cy="34725"/>
            </a:xfrm>
            <a:custGeom>
              <a:rect b="b" l="l" r="r" t="t"/>
              <a:pathLst>
                <a:path extrusionOk="0" h="1389" w="1387">
                  <a:moveTo>
                    <a:pt x="0" y="1"/>
                  </a:moveTo>
                  <a:lnTo>
                    <a:pt x="0" y="1389"/>
                  </a:lnTo>
                  <a:lnTo>
                    <a:pt x="1387" y="1389"/>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4"/>
            <p:cNvSpPr/>
            <p:nvPr/>
          </p:nvSpPr>
          <p:spPr>
            <a:xfrm>
              <a:off x="412900" y="1331750"/>
              <a:ext cx="34725" cy="34675"/>
            </a:xfrm>
            <a:custGeom>
              <a:rect b="b" l="l" r="r" t="t"/>
              <a:pathLst>
                <a:path extrusionOk="0" h="1387" w="1389">
                  <a:moveTo>
                    <a:pt x="1" y="0"/>
                  </a:moveTo>
                  <a:lnTo>
                    <a:pt x="1" y="1387"/>
                  </a:lnTo>
                  <a:lnTo>
                    <a:pt x="1389" y="1387"/>
                  </a:lnTo>
                  <a:lnTo>
                    <a:pt x="13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4"/>
            <p:cNvSpPr/>
            <p:nvPr/>
          </p:nvSpPr>
          <p:spPr>
            <a:xfrm>
              <a:off x="447600" y="1297050"/>
              <a:ext cx="34725" cy="34725"/>
            </a:xfrm>
            <a:custGeom>
              <a:rect b="b" l="l" r="r" t="t"/>
              <a:pathLst>
                <a:path extrusionOk="0" h="1389" w="1389">
                  <a:moveTo>
                    <a:pt x="1" y="0"/>
                  </a:moveTo>
                  <a:lnTo>
                    <a:pt x="1" y="1388"/>
                  </a:lnTo>
                  <a:lnTo>
                    <a:pt x="1389" y="1388"/>
                  </a:lnTo>
                  <a:lnTo>
                    <a:pt x="13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4"/>
            <p:cNvSpPr/>
            <p:nvPr/>
          </p:nvSpPr>
          <p:spPr>
            <a:xfrm>
              <a:off x="482275" y="1262350"/>
              <a:ext cx="34725" cy="34725"/>
            </a:xfrm>
            <a:custGeom>
              <a:rect b="b" l="l" r="r" t="t"/>
              <a:pathLst>
                <a:path extrusionOk="0" h="1389" w="1389">
                  <a:moveTo>
                    <a:pt x="0" y="1"/>
                  </a:moveTo>
                  <a:lnTo>
                    <a:pt x="0" y="1388"/>
                  </a:lnTo>
                  <a:lnTo>
                    <a:pt x="1388" y="1388"/>
                  </a:lnTo>
                  <a:lnTo>
                    <a:pt x="13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4"/>
            <p:cNvSpPr/>
            <p:nvPr/>
          </p:nvSpPr>
          <p:spPr>
            <a:xfrm>
              <a:off x="516975" y="1227700"/>
              <a:ext cx="34725" cy="34725"/>
            </a:xfrm>
            <a:custGeom>
              <a:rect b="b" l="l" r="r" t="t"/>
              <a:pathLst>
                <a:path extrusionOk="0" h="1389" w="1389">
                  <a:moveTo>
                    <a:pt x="0" y="0"/>
                  </a:moveTo>
                  <a:lnTo>
                    <a:pt x="0" y="1388"/>
                  </a:lnTo>
                  <a:lnTo>
                    <a:pt x="1388" y="1388"/>
                  </a:lnTo>
                  <a:lnTo>
                    <a:pt x="13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4"/>
            <p:cNvSpPr/>
            <p:nvPr/>
          </p:nvSpPr>
          <p:spPr>
            <a:xfrm>
              <a:off x="274200" y="1158325"/>
              <a:ext cx="208100" cy="208100"/>
            </a:xfrm>
            <a:custGeom>
              <a:rect b="b" l="l" r="r" t="t"/>
              <a:pathLst>
                <a:path extrusionOk="0" h="8324" w="8324">
                  <a:moveTo>
                    <a:pt x="5549" y="1"/>
                  </a:moveTo>
                  <a:lnTo>
                    <a:pt x="5549" y="1387"/>
                  </a:lnTo>
                  <a:lnTo>
                    <a:pt x="5549" y="2775"/>
                  </a:lnTo>
                  <a:lnTo>
                    <a:pt x="4162" y="2775"/>
                  </a:lnTo>
                  <a:lnTo>
                    <a:pt x="4162" y="4162"/>
                  </a:lnTo>
                  <a:lnTo>
                    <a:pt x="2775" y="4162"/>
                  </a:lnTo>
                  <a:lnTo>
                    <a:pt x="2775" y="5549"/>
                  </a:lnTo>
                  <a:lnTo>
                    <a:pt x="0" y="5549"/>
                  </a:lnTo>
                  <a:lnTo>
                    <a:pt x="0" y="8324"/>
                  </a:lnTo>
                  <a:lnTo>
                    <a:pt x="2775" y="8324"/>
                  </a:lnTo>
                  <a:lnTo>
                    <a:pt x="2775" y="6937"/>
                  </a:lnTo>
                  <a:lnTo>
                    <a:pt x="4162" y="6937"/>
                  </a:lnTo>
                  <a:lnTo>
                    <a:pt x="4162" y="5549"/>
                  </a:lnTo>
                  <a:lnTo>
                    <a:pt x="5549" y="5549"/>
                  </a:lnTo>
                  <a:lnTo>
                    <a:pt x="5549" y="4162"/>
                  </a:lnTo>
                  <a:lnTo>
                    <a:pt x="6937" y="4162"/>
                  </a:lnTo>
                  <a:lnTo>
                    <a:pt x="6937" y="2775"/>
                  </a:lnTo>
                  <a:lnTo>
                    <a:pt x="8323" y="2775"/>
                  </a:lnTo>
                  <a:lnTo>
                    <a:pt x="8323" y="1387"/>
                  </a:lnTo>
                  <a:lnTo>
                    <a:pt x="83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4"/>
            <p:cNvSpPr/>
            <p:nvPr/>
          </p:nvSpPr>
          <p:spPr>
            <a:xfrm>
              <a:off x="551675" y="1158325"/>
              <a:ext cx="34675" cy="69400"/>
            </a:xfrm>
            <a:custGeom>
              <a:rect b="b" l="l" r="r" t="t"/>
              <a:pathLst>
                <a:path extrusionOk="0" h="2776" w="1387">
                  <a:moveTo>
                    <a:pt x="0" y="1"/>
                  </a:moveTo>
                  <a:lnTo>
                    <a:pt x="0" y="1387"/>
                  </a:lnTo>
                  <a:lnTo>
                    <a:pt x="0" y="2775"/>
                  </a:lnTo>
                  <a:lnTo>
                    <a:pt x="1387" y="2775"/>
                  </a:lnTo>
                  <a:lnTo>
                    <a:pt x="1387" y="1387"/>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4"/>
            <p:cNvSpPr/>
            <p:nvPr/>
          </p:nvSpPr>
          <p:spPr>
            <a:xfrm>
              <a:off x="274200" y="1435775"/>
              <a:ext cx="69375" cy="34725"/>
            </a:xfrm>
            <a:custGeom>
              <a:rect b="b" l="l" r="r" t="t"/>
              <a:pathLst>
                <a:path extrusionOk="0" h="1389" w="2775">
                  <a:moveTo>
                    <a:pt x="0" y="0"/>
                  </a:moveTo>
                  <a:lnTo>
                    <a:pt x="0" y="1388"/>
                  </a:lnTo>
                  <a:lnTo>
                    <a:pt x="2775" y="1388"/>
                  </a:lnTo>
                  <a:lnTo>
                    <a:pt x="2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274200" y="1193000"/>
              <a:ext cx="531825" cy="369950"/>
            </a:xfrm>
            <a:custGeom>
              <a:rect b="b" l="l" r="r" t="t"/>
              <a:pathLst>
                <a:path extrusionOk="0" h="14798" w="21273">
                  <a:moveTo>
                    <a:pt x="0" y="0"/>
                  </a:moveTo>
                  <a:lnTo>
                    <a:pt x="0" y="14798"/>
                  </a:lnTo>
                  <a:lnTo>
                    <a:pt x="1388" y="14798"/>
                  </a:lnTo>
                  <a:lnTo>
                    <a:pt x="1388" y="13412"/>
                  </a:lnTo>
                  <a:lnTo>
                    <a:pt x="19885" y="13412"/>
                  </a:lnTo>
                  <a:lnTo>
                    <a:pt x="19885" y="14798"/>
                  </a:lnTo>
                  <a:lnTo>
                    <a:pt x="21273" y="14798"/>
                  </a:lnTo>
                  <a:lnTo>
                    <a:pt x="21273" y="0"/>
                  </a:lnTo>
                  <a:lnTo>
                    <a:pt x="19885" y="0"/>
                  </a:lnTo>
                  <a:lnTo>
                    <a:pt x="19885" y="12024"/>
                  </a:lnTo>
                  <a:lnTo>
                    <a:pt x="1388" y="12024"/>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4"/>
            <p:cNvSpPr/>
            <p:nvPr/>
          </p:nvSpPr>
          <p:spPr>
            <a:xfrm>
              <a:off x="401363" y="1631726"/>
              <a:ext cx="277500" cy="34725"/>
            </a:xfrm>
            <a:custGeom>
              <a:rect b="b" l="l" r="r" t="t"/>
              <a:pathLst>
                <a:path extrusionOk="0" h="1389" w="11100">
                  <a:moveTo>
                    <a:pt x="1" y="0"/>
                  </a:moveTo>
                  <a:lnTo>
                    <a:pt x="1" y="1388"/>
                  </a:lnTo>
                  <a:lnTo>
                    <a:pt x="11100" y="1388"/>
                  </a:lnTo>
                  <a:lnTo>
                    <a:pt x="111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4"/>
            <p:cNvSpPr/>
            <p:nvPr/>
          </p:nvSpPr>
          <p:spPr>
            <a:xfrm>
              <a:off x="308900" y="1158325"/>
              <a:ext cx="462425" cy="34700"/>
            </a:xfrm>
            <a:custGeom>
              <a:rect b="b" l="l" r="r" t="t"/>
              <a:pathLst>
                <a:path extrusionOk="0" h="1388" w="18497">
                  <a:moveTo>
                    <a:pt x="0" y="1"/>
                  </a:moveTo>
                  <a:lnTo>
                    <a:pt x="0" y="1387"/>
                  </a:lnTo>
                  <a:lnTo>
                    <a:pt x="18497" y="1387"/>
                  </a:lnTo>
                  <a:lnTo>
                    <a:pt x="18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4"/>
            <p:cNvSpPr/>
            <p:nvPr/>
          </p:nvSpPr>
          <p:spPr>
            <a:xfrm>
              <a:off x="308900" y="1562925"/>
              <a:ext cx="462425" cy="69425"/>
            </a:xfrm>
            <a:custGeom>
              <a:rect b="b" l="l" r="r" t="t"/>
              <a:pathLst>
                <a:path extrusionOk="0" h="2777" w="18497">
                  <a:moveTo>
                    <a:pt x="0" y="1"/>
                  </a:moveTo>
                  <a:lnTo>
                    <a:pt x="0" y="1389"/>
                  </a:lnTo>
                  <a:lnTo>
                    <a:pt x="6011" y="1389"/>
                  </a:lnTo>
                  <a:lnTo>
                    <a:pt x="6011" y="2777"/>
                  </a:lnTo>
                  <a:lnTo>
                    <a:pt x="7399" y="2777"/>
                  </a:lnTo>
                  <a:lnTo>
                    <a:pt x="7399" y="1389"/>
                  </a:lnTo>
                  <a:lnTo>
                    <a:pt x="11098" y="1389"/>
                  </a:lnTo>
                  <a:lnTo>
                    <a:pt x="11098" y="2777"/>
                  </a:lnTo>
                  <a:lnTo>
                    <a:pt x="12486" y="2777"/>
                  </a:lnTo>
                  <a:lnTo>
                    <a:pt x="12486" y="1389"/>
                  </a:lnTo>
                  <a:lnTo>
                    <a:pt x="18497" y="1389"/>
                  </a:lnTo>
                  <a:lnTo>
                    <a:pt x="18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64"/>
          <p:cNvGrpSpPr/>
          <p:nvPr/>
        </p:nvGrpSpPr>
        <p:grpSpPr>
          <a:xfrm>
            <a:off x="6961321" y="2479225"/>
            <a:ext cx="565463" cy="516290"/>
            <a:chOff x="1927025" y="2629125"/>
            <a:chExt cx="531850" cy="485600"/>
          </a:xfrm>
        </p:grpSpPr>
        <p:sp>
          <p:nvSpPr>
            <p:cNvPr id="10956" name="Google Shape;10956;p64"/>
            <p:cNvSpPr/>
            <p:nvPr/>
          </p:nvSpPr>
          <p:spPr>
            <a:xfrm>
              <a:off x="1927025" y="2629125"/>
              <a:ext cx="531850" cy="485600"/>
            </a:xfrm>
            <a:custGeom>
              <a:rect b="b" l="l" r="r" t="t"/>
              <a:pathLst>
                <a:path extrusionOk="0" h="19424" w="21274">
                  <a:moveTo>
                    <a:pt x="3699" y="1"/>
                  </a:moveTo>
                  <a:lnTo>
                    <a:pt x="3699" y="1389"/>
                  </a:lnTo>
                  <a:lnTo>
                    <a:pt x="1" y="1389"/>
                  </a:lnTo>
                  <a:lnTo>
                    <a:pt x="1" y="2775"/>
                  </a:lnTo>
                  <a:lnTo>
                    <a:pt x="1" y="18037"/>
                  </a:lnTo>
                  <a:lnTo>
                    <a:pt x="1387" y="18037"/>
                  </a:lnTo>
                  <a:lnTo>
                    <a:pt x="1387" y="19423"/>
                  </a:lnTo>
                  <a:lnTo>
                    <a:pt x="19885" y="19423"/>
                  </a:lnTo>
                  <a:lnTo>
                    <a:pt x="19885" y="18037"/>
                  </a:lnTo>
                  <a:lnTo>
                    <a:pt x="21273" y="18037"/>
                  </a:lnTo>
                  <a:lnTo>
                    <a:pt x="21273" y="2775"/>
                  </a:lnTo>
                  <a:lnTo>
                    <a:pt x="21273" y="1389"/>
                  </a:lnTo>
                  <a:lnTo>
                    <a:pt x="17573" y="1389"/>
                  </a:lnTo>
                  <a:lnTo>
                    <a:pt x="17573" y="1"/>
                  </a:lnTo>
                  <a:lnTo>
                    <a:pt x="16186" y="1"/>
                  </a:lnTo>
                  <a:lnTo>
                    <a:pt x="16186" y="1389"/>
                  </a:lnTo>
                  <a:lnTo>
                    <a:pt x="13410" y="1389"/>
                  </a:lnTo>
                  <a:lnTo>
                    <a:pt x="13410" y="1"/>
                  </a:lnTo>
                  <a:lnTo>
                    <a:pt x="12024" y="1"/>
                  </a:lnTo>
                  <a:lnTo>
                    <a:pt x="12024" y="1389"/>
                  </a:lnTo>
                  <a:lnTo>
                    <a:pt x="9248" y="1389"/>
                  </a:lnTo>
                  <a:lnTo>
                    <a:pt x="9248" y="1"/>
                  </a:lnTo>
                  <a:lnTo>
                    <a:pt x="7862" y="1"/>
                  </a:lnTo>
                  <a:lnTo>
                    <a:pt x="7862" y="1389"/>
                  </a:lnTo>
                  <a:lnTo>
                    <a:pt x="5087" y="1389"/>
                  </a:lnTo>
                  <a:lnTo>
                    <a:pt x="50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2158225" y="2975975"/>
              <a:ext cx="34725" cy="69375"/>
            </a:xfrm>
            <a:custGeom>
              <a:rect b="b" l="l" r="r" t="t"/>
              <a:pathLst>
                <a:path extrusionOk="0" h="2775" w="1389">
                  <a:moveTo>
                    <a:pt x="0" y="0"/>
                  </a:moveTo>
                  <a:lnTo>
                    <a:pt x="0" y="2775"/>
                  </a:lnTo>
                  <a:lnTo>
                    <a:pt x="1388" y="2775"/>
                  </a:lnTo>
                  <a:lnTo>
                    <a:pt x="13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4"/>
            <p:cNvSpPr/>
            <p:nvPr/>
          </p:nvSpPr>
          <p:spPr>
            <a:xfrm>
              <a:off x="2088850" y="2779450"/>
              <a:ext cx="208150" cy="92475"/>
            </a:xfrm>
            <a:custGeom>
              <a:rect b="b" l="l" r="r" t="t"/>
              <a:pathLst>
                <a:path extrusionOk="0" h="3699" w="8326">
                  <a:moveTo>
                    <a:pt x="1" y="0"/>
                  </a:moveTo>
                  <a:lnTo>
                    <a:pt x="1" y="1387"/>
                  </a:lnTo>
                  <a:lnTo>
                    <a:pt x="6937" y="1387"/>
                  </a:lnTo>
                  <a:lnTo>
                    <a:pt x="6937" y="3699"/>
                  </a:lnTo>
                  <a:lnTo>
                    <a:pt x="8325" y="3699"/>
                  </a:lnTo>
                  <a:lnTo>
                    <a:pt x="83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2192925" y="2906600"/>
              <a:ext cx="34700" cy="69400"/>
            </a:xfrm>
            <a:custGeom>
              <a:rect b="b" l="l" r="r" t="t"/>
              <a:pathLst>
                <a:path extrusionOk="0" h="2776" w="1388">
                  <a:moveTo>
                    <a:pt x="0" y="1"/>
                  </a:moveTo>
                  <a:lnTo>
                    <a:pt x="0" y="2775"/>
                  </a:lnTo>
                  <a:lnTo>
                    <a:pt x="1388" y="2775"/>
                  </a:lnTo>
                  <a:lnTo>
                    <a:pt x="13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2227600" y="2871900"/>
              <a:ext cx="34700" cy="34725"/>
            </a:xfrm>
            <a:custGeom>
              <a:rect b="b" l="l" r="r" t="t"/>
              <a:pathLst>
                <a:path extrusionOk="0" h="1389" w="1388">
                  <a:moveTo>
                    <a:pt x="1" y="1"/>
                  </a:moveTo>
                  <a:lnTo>
                    <a:pt x="1" y="1389"/>
                  </a:lnTo>
                  <a:lnTo>
                    <a:pt x="1387" y="1389"/>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1927025" y="2663825"/>
              <a:ext cx="531850" cy="450900"/>
            </a:xfrm>
            <a:custGeom>
              <a:rect b="b" l="l" r="r" t="t"/>
              <a:pathLst>
                <a:path extrusionOk="0" h="18036" w="21274">
                  <a:moveTo>
                    <a:pt x="1" y="1"/>
                  </a:moveTo>
                  <a:lnTo>
                    <a:pt x="1" y="16649"/>
                  </a:lnTo>
                  <a:lnTo>
                    <a:pt x="1387" y="16649"/>
                  </a:lnTo>
                  <a:lnTo>
                    <a:pt x="1387" y="18035"/>
                  </a:lnTo>
                  <a:lnTo>
                    <a:pt x="2313" y="18035"/>
                  </a:lnTo>
                  <a:lnTo>
                    <a:pt x="2313" y="16649"/>
                  </a:lnTo>
                  <a:lnTo>
                    <a:pt x="2313" y="15261"/>
                  </a:lnTo>
                  <a:lnTo>
                    <a:pt x="2313" y="2313"/>
                  </a:lnTo>
                  <a:lnTo>
                    <a:pt x="21273" y="2313"/>
                  </a:lnTo>
                  <a:lnTo>
                    <a:pt x="212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4"/>
            <p:cNvSpPr/>
            <p:nvPr/>
          </p:nvSpPr>
          <p:spPr>
            <a:xfrm>
              <a:off x="1961675" y="3080025"/>
              <a:ext cx="462500" cy="34700"/>
            </a:xfrm>
            <a:custGeom>
              <a:rect b="b" l="l" r="r" t="t"/>
              <a:pathLst>
                <a:path extrusionOk="0" h="1388" w="18500">
                  <a:moveTo>
                    <a:pt x="1" y="1"/>
                  </a:moveTo>
                  <a:lnTo>
                    <a:pt x="1" y="1387"/>
                  </a:lnTo>
                  <a:lnTo>
                    <a:pt x="18499" y="1387"/>
                  </a:lnTo>
                  <a:lnTo>
                    <a:pt x="184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4"/>
            <p:cNvSpPr/>
            <p:nvPr/>
          </p:nvSpPr>
          <p:spPr>
            <a:xfrm>
              <a:off x="1927025" y="2629125"/>
              <a:ext cx="531850" cy="450925"/>
            </a:xfrm>
            <a:custGeom>
              <a:rect b="b" l="l" r="r" t="t"/>
              <a:pathLst>
                <a:path extrusionOk="0" h="18037" w="21274">
                  <a:moveTo>
                    <a:pt x="3699" y="1"/>
                  </a:moveTo>
                  <a:lnTo>
                    <a:pt x="3699" y="1389"/>
                  </a:lnTo>
                  <a:lnTo>
                    <a:pt x="1" y="1389"/>
                  </a:lnTo>
                  <a:lnTo>
                    <a:pt x="1" y="2775"/>
                  </a:lnTo>
                  <a:lnTo>
                    <a:pt x="1" y="18037"/>
                  </a:lnTo>
                  <a:lnTo>
                    <a:pt x="1387" y="18037"/>
                  </a:lnTo>
                  <a:lnTo>
                    <a:pt x="1387" y="2775"/>
                  </a:lnTo>
                  <a:lnTo>
                    <a:pt x="3699" y="2775"/>
                  </a:lnTo>
                  <a:lnTo>
                    <a:pt x="3699" y="4163"/>
                  </a:lnTo>
                  <a:lnTo>
                    <a:pt x="5087" y="4163"/>
                  </a:lnTo>
                  <a:lnTo>
                    <a:pt x="5087" y="2775"/>
                  </a:lnTo>
                  <a:lnTo>
                    <a:pt x="7862" y="2775"/>
                  </a:lnTo>
                  <a:lnTo>
                    <a:pt x="7862" y="4163"/>
                  </a:lnTo>
                  <a:lnTo>
                    <a:pt x="9248" y="4163"/>
                  </a:lnTo>
                  <a:lnTo>
                    <a:pt x="9248" y="2775"/>
                  </a:lnTo>
                  <a:lnTo>
                    <a:pt x="12024" y="2775"/>
                  </a:lnTo>
                  <a:lnTo>
                    <a:pt x="12024" y="4163"/>
                  </a:lnTo>
                  <a:lnTo>
                    <a:pt x="13410" y="4163"/>
                  </a:lnTo>
                  <a:lnTo>
                    <a:pt x="13410" y="2775"/>
                  </a:lnTo>
                  <a:lnTo>
                    <a:pt x="16186" y="2775"/>
                  </a:lnTo>
                  <a:lnTo>
                    <a:pt x="16186" y="4163"/>
                  </a:lnTo>
                  <a:lnTo>
                    <a:pt x="17573" y="4163"/>
                  </a:lnTo>
                  <a:lnTo>
                    <a:pt x="17573" y="2775"/>
                  </a:lnTo>
                  <a:lnTo>
                    <a:pt x="19885" y="2775"/>
                  </a:lnTo>
                  <a:lnTo>
                    <a:pt x="19885" y="18037"/>
                  </a:lnTo>
                  <a:lnTo>
                    <a:pt x="21273" y="18037"/>
                  </a:lnTo>
                  <a:lnTo>
                    <a:pt x="21273" y="2775"/>
                  </a:lnTo>
                  <a:lnTo>
                    <a:pt x="21273" y="1389"/>
                  </a:lnTo>
                  <a:lnTo>
                    <a:pt x="17573" y="1389"/>
                  </a:lnTo>
                  <a:lnTo>
                    <a:pt x="17573" y="1"/>
                  </a:lnTo>
                  <a:lnTo>
                    <a:pt x="16186" y="1"/>
                  </a:lnTo>
                  <a:lnTo>
                    <a:pt x="16186" y="1389"/>
                  </a:lnTo>
                  <a:lnTo>
                    <a:pt x="13410" y="1389"/>
                  </a:lnTo>
                  <a:lnTo>
                    <a:pt x="13410" y="1"/>
                  </a:lnTo>
                  <a:lnTo>
                    <a:pt x="12024" y="1"/>
                  </a:lnTo>
                  <a:lnTo>
                    <a:pt x="12024" y="1389"/>
                  </a:lnTo>
                  <a:lnTo>
                    <a:pt x="9248" y="1389"/>
                  </a:lnTo>
                  <a:lnTo>
                    <a:pt x="9248" y="1"/>
                  </a:lnTo>
                  <a:lnTo>
                    <a:pt x="7862" y="1"/>
                  </a:lnTo>
                  <a:lnTo>
                    <a:pt x="7862" y="1389"/>
                  </a:lnTo>
                  <a:lnTo>
                    <a:pt x="5087" y="1389"/>
                  </a:lnTo>
                  <a:lnTo>
                    <a:pt x="50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64"/>
          <p:cNvGrpSpPr/>
          <p:nvPr/>
        </p:nvGrpSpPr>
        <p:grpSpPr>
          <a:xfrm>
            <a:off x="4289279" y="1921964"/>
            <a:ext cx="565436" cy="504010"/>
            <a:chOff x="330250" y="3454250"/>
            <a:chExt cx="531825" cy="474050"/>
          </a:xfrm>
        </p:grpSpPr>
        <p:sp>
          <p:nvSpPr>
            <p:cNvPr id="10965" name="Google Shape;10965;p64"/>
            <p:cNvSpPr/>
            <p:nvPr/>
          </p:nvSpPr>
          <p:spPr>
            <a:xfrm>
              <a:off x="330250" y="3454250"/>
              <a:ext cx="531825" cy="474050"/>
            </a:xfrm>
            <a:custGeom>
              <a:rect b="b" l="l" r="r" t="t"/>
              <a:pathLst>
                <a:path extrusionOk="0" h="18962" w="21273">
                  <a:moveTo>
                    <a:pt x="1388" y="1"/>
                  </a:moveTo>
                  <a:lnTo>
                    <a:pt x="1388" y="1389"/>
                  </a:lnTo>
                  <a:lnTo>
                    <a:pt x="0" y="1389"/>
                  </a:lnTo>
                  <a:lnTo>
                    <a:pt x="0" y="14799"/>
                  </a:lnTo>
                  <a:lnTo>
                    <a:pt x="1388" y="14799"/>
                  </a:lnTo>
                  <a:lnTo>
                    <a:pt x="1388" y="16187"/>
                  </a:lnTo>
                  <a:lnTo>
                    <a:pt x="8325" y="16187"/>
                  </a:lnTo>
                  <a:lnTo>
                    <a:pt x="8325" y="17573"/>
                  </a:lnTo>
                  <a:lnTo>
                    <a:pt x="8325" y="18961"/>
                  </a:lnTo>
                  <a:lnTo>
                    <a:pt x="11099" y="18961"/>
                  </a:lnTo>
                  <a:lnTo>
                    <a:pt x="11099" y="17573"/>
                  </a:lnTo>
                  <a:lnTo>
                    <a:pt x="12486" y="17573"/>
                  </a:lnTo>
                  <a:lnTo>
                    <a:pt x="12486" y="16187"/>
                  </a:lnTo>
                  <a:lnTo>
                    <a:pt x="19885" y="16187"/>
                  </a:lnTo>
                  <a:lnTo>
                    <a:pt x="19885" y="14799"/>
                  </a:lnTo>
                  <a:lnTo>
                    <a:pt x="21273" y="14799"/>
                  </a:lnTo>
                  <a:lnTo>
                    <a:pt x="21273" y="1389"/>
                  </a:lnTo>
                  <a:lnTo>
                    <a:pt x="19885" y="1389"/>
                  </a:lnTo>
                  <a:lnTo>
                    <a:pt x="198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4"/>
            <p:cNvSpPr/>
            <p:nvPr/>
          </p:nvSpPr>
          <p:spPr>
            <a:xfrm>
              <a:off x="330250" y="3454250"/>
              <a:ext cx="531825" cy="404675"/>
            </a:xfrm>
            <a:custGeom>
              <a:rect b="b" l="l" r="r" t="t"/>
              <a:pathLst>
                <a:path extrusionOk="0" h="16187" w="21273">
                  <a:moveTo>
                    <a:pt x="1388" y="1"/>
                  </a:moveTo>
                  <a:lnTo>
                    <a:pt x="1388" y="1389"/>
                  </a:lnTo>
                  <a:lnTo>
                    <a:pt x="0" y="1389"/>
                  </a:lnTo>
                  <a:lnTo>
                    <a:pt x="0" y="14799"/>
                  </a:lnTo>
                  <a:lnTo>
                    <a:pt x="1388" y="14799"/>
                  </a:lnTo>
                  <a:lnTo>
                    <a:pt x="1388" y="16187"/>
                  </a:lnTo>
                  <a:lnTo>
                    <a:pt x="2775" y="16187"/>
                  </a:lnTo>
                  <a:lnTo>
                    <a:pt x="2775" y="14799"/>
                  </a:lnTo>
                  <a:lnTo>
                    <a:pt x="2775" y="12949"/>
                  </a:lnTo>
                  <a:lnTo>
                    <a:pt x="2775" y="2775"/>
                  </a:lnTo>
                  <a:lnTo>
                    <a:pt x="21273" y="2775"/>
                  </a:lnTo>
                  <a:lnTo>
                    <a:pt x="21273" y="1389"/>
                  </a:lnTo>
                  <a:lnTo>
                    <a:pt x="19885" y="1389"/>
                  </a:lnTo>
                  <a:lnTo>
                    <a:pt x="198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607725" y="385890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4"/>
            <p:cNvSpPr/>
            <p:nvPr/>
          </p:nvSpPr>
          <p:spPr>
            <a:xfrm>
              <a:off x="330250" y="3488950"/>
              <a:ext cx="34725" cy="335275"/>
            </a:xfrm>
            <a:custGeom>
              <a:rect b="b" l="l" r="r" t="t"/>
              <a:pathLst>
                <a:path extrusionOk="0" h="13411" w="1389">
                  <a:moveTo>
                    <a:pt x="0" y="1"/>
                  </a:moveTo>
                  <a:lnTo>
                    <a:pt x="0" y="13411"/>
                  </a:lnTo>
                  <a:lnTo>
                    <a:pt x="1388" y="13411"/>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4"/>
            <p:cNvSpPr/>
            <p:nvPr/>
          </p:nvSpPr>
          <p:spPr>
            <a:xfrm>
              <a:off x="827350" y="3488950"/>
              <a:ext cx="34725" cy="335275"/>
            </a:xfrm>
            <a:custGeom>
              <a:rect b="b" l="l" r="r" t="t"/>
              <a:pathLst>
                <a:path extrusionOk="0" h="13411" w="1389">
                  <a:moveTo>
                    <a:pt x="1" y="1"/>
                  </a:moveTo>
                  <a:lnTo>
                    <a:pt x="1" y="13411"/>
                  </a:lnTo>
                  <a:lnTo>
                    <a:pt x="1389" y="13411"/>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364950" y="3824200"/>
              <a:ext cx="242800" cy="104100"/>
            </a:xfrm>
            <a:custGeom>
              <a:rect b="b" l="l" r="r" t="t"/>
              <a:pathLst>
                <a:path extrusionOk="0" h="4164" w="9712">
                  <a:moveTo>
                    <a:pt x="0" y="1"/>
                  </a:moveTo>
                  <a:lnTo>
                    <a:pt x="0" y="1389"/>
                  </a:lnTo>
                  <a:lnTo>
                    <a:pt x="6937" y="1389"/>
                  </a:lnTo>
                  <a:lnTo>
                    <a:pt x="6937" y="4163"/>
                  </a:lnTo>
                  <a:lnTo>
                    <a:pt x="9711" y="4163"/>
                  </a:lnTo>
                  <a:lnTo>
                    <a:pt x="9711" y="2775"/>
                  </a:lnTo>
                  <a:lnTo>
                    <a:pt x="8324" y="2775"/>
                  </a:lnTo>
                  <a:lnTo>
                    <a:pt x="8324" y="1389"/>
                  </a:lnTo>
                  <a:lnTo>
                    <a:pt x="8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4"/>
            <p:cNvSpPr/>
            <p:nvPr/>
          </p:nvSpPr>
          <p:spPr>
            <a:xfrm>
              <a:off x="364950" y="3454250"/>
              <a:ext cx="462425" cy="34725"/>
            </a:xfrm>
            <a:custGeom>
              <a:rect b="b" l="l" r="r" t="t"/>
              <a:pathLst>
                <a:path extrusionOk="0" h="1389" w="18497">
                  <a:moveTo>
                    <a:pt x="0" y="1"/>
                  </a:moveTo>
                  <a:lnTo>
                    <a:pt x="0" y="1389"/>
                  </a:lnTo>
                  <a:lnTo>
                    <a:pt x="18497" y="1389"/>
                  </a:lnTo>
                  <a:lnTo>
                    <a:pt x="18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4"/>
            <p:cNvSpPr/>
            <p:nvPr/>
          </p:nvSpPr>
          <p:spPr>
            <a:xfrm>
              <a:off x="642375" y="3824200"/>
              <a:ext cx="185000" cy="34725"/>
            </a:xfrm>
            <a:custGeom>
              <a:rect b="b" l="l" r="r" t="t"/>
              <a:pathLst>
                <a:path extrusionOk="0" h="1389" w="7400">
                  <a:moveTo>
                    <a:pt x="1" y="1"/>
                  </a:moveTo>
                  <a:lnTo>
                    <a:pt x="1" y="1389"/>
                  </a:lnTo>
                  <a:lnTo>
                    <a:pt x="7400" y="1389"/>
                  </a:lnTo>
                  <a:lnTo>
                    <a:pt x="74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434300" y="3558325"/>
              <a:ext cx="323725" cy="34675"/>
            </a:xfrm>
            <a:custGeom>
              <a:rect b="b" l="l" r="r" t="t"/>
              <a:pathLst>
                <a:path extrusionOk="0" h="1387" w="12949">
                  <a:moveTo>
                    <a:pt x="1" y="0"/>
                  </a:moveTo>
                  <a:lnTo>
                    <a:pt x="1" y="1387"/>
                  </a:lnTo>
                  <a:lnTo>
                    <a:pt x="12948" y="1387"/>
                  </a:lnTo>
                  <a:lnTo>
                    <a:pt x="129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4"/>
            <p:cNvSpPr/>
            <p:nvPr/>
          </p:nvSpPr>
          <p:spPr>
            <a:xfrm>
              <a:off x="434300" y="3639225"/>
              <a:ext cx="323725" cy="34725"/>
            </a:xfrm>
            <a:custGeom>
              <a:rect b="b" l="l" r="r" t="t"/>
              <a:pathLst>
                <a:path extrusionOk="0" h="1389" w="12949">
                  <a:moveTo>
                    <a:pt x="1" y="1"/>
                  </a:moveTo>
                  <a:lnTo>
                    <a:pt x="1" y="1389"/>
                  </a:lnTo>
                  <a:lnTo>
                    <a:pt x="12948" y="1389"/>
                  </a:lnTo>
                  <a:lnTo>
                    <a:pt x="129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4"/>
            <p:cNvSpPr/>
            <p:nvPr/>
          </p:nvSpPr>
          <p:spPr>
            <a:xfrm>
              <a:off x="434300" y="3720150"/>
              <a:ext cx="323725" cy="34725"/>
            </a:xfrm>
            <a:custGeom>
              <a:rect b="b" l="l" r="r" t="t"/>
              <a:pathLst>
                <a:path extrusionOk="0" h="1389" w="12949">
                  <a:moveTo>
                    <a:pt x="1" y="0"/>
                  </a:moveTo>
                  <a:lnTo>
                    <a:pt x="1" y="1388"/>
                  </a:lnTo>
                  <a:lnTo>
                    <a:pt x="12948" y="1388"/>
                  </a:lnTo>
                  <a:lnTo>
                    <a:pt x="129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9" name="Shape 10979"/>
        <p:cNvGrpSpPr/>
        <p:nvPr/>
      </p:nvGrpSpPr>
      <p:grpSpPr>
        <a:xfrm>
          <a:off x="0" y="0"/>
          <a:ext cx="0" cy="0"/>
          <a:chOff x="0" y="0"/>
          <a:chExt cx="0" cy="0"/>
        </a:xfrm>
      </p:grpSpPr>
      <p:sp>
        <p:nvSpPr>
          <p:cNvPr id="10980" name="Google Shape;10980;p65"/>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MORE DATA</a:t>
            </a:r>
            <a:endParaRPr/>
          </a:p>
        </p:txBody>
      </p:sp>
      <p:grpSp>
        <p:nvGrpSpPr>
          <p:cNvPr id="10981" name="Google Shape;10981;p65"/>
          <p:cNvGrpSpPr/>
          <p:nvPr/>
        </p:nvGrpSpPr>
        <p:grpSpPr>
          <a:xfrm rot="-5400000">
            <a:off x="2137596" y="535371"/>
            <a:ext cx="242781" cy="161857"/>
            <a:chOff x="2500050" y="3730175"/>
            <a:chExt cx="2619000" cy="1746025"/>
          </a:xfrm>
        </p:grpSpPr>
        <p:sp>
          <p:nvSpPr>
            <p:cNvPr id="10982" name="Google Shape;10982;p6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5"/>
          <p:cNvGrpSpPr/>
          <p:nvPr/>
        </p:nvGrpSpPr>
        <p:grpSpPr>
          <a:xfrm rot="5400000">
            <a:off x="6763621" y="535371"/>
            <a:ext cx="242781" cy="161857"/>
            <a:chOff x="2500050" y="3730175"/>
            <a:chExt cx="2619000" cy="1746025"/>
          </a:xfrm>
        </p:grpSpPr>
        <p:sp>
          <p:nvSpPr>
            <p:cNvPr id="10987" name="Google Shape;10987;p6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65"/>
          <p:cNvGrpSpPr/>
          <p:nvPr/>
        </p:nvGrpSpPr>
        <p:grpSpPr>
          <a:xfrm>
            <a:off x="851897" y="1677675"/>
            <a:ext cx="1205100" cy="1205100"/>
            <a:chOff x="851897" y="1677675"/>
            <a:chExt cx="1205100" cy="1205100"/>
          </a:xfrm>
        </p:grpSpPr>
        <p:sp>
          <p:nvSpPr>
            <p:cNvPr id="10992" name="Google Shape;10992;p65"/>
            <p:cNvSpPr/>
            <p:nvPr/>
          </p:nvSpPr>
          <p:spPr>
            <a:xfrm>
              <a:off x="851897" y="1677675"/>
              <a:ext cx="1205100" cy="1205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5"/>
            <p:cNvSpPr/>
            <p:nvPr/>
          </p:nvSpPr>
          <p:spPr>
            <a:xfrm>
              <a:off x="851897" y="2309975"/>
              <a:ext cx="5727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 </a:t>
              </a:r>
              <a:endParaRPr>
                <a:solidFill>
                  <a:schemeClr val="dk1"/>
                </a:solidFill>
              </a:endParaRPr>
            </a:p>
          </p:txBody>
        </p:sp>
      </p:grpSp>
      <p:grpSp>
        <p:nvGrpSpPr>
          <p:cNvPr id="10994" name="Google Shape;10994;p65"/>
          <p:cNvGrpSpPr/>
          <p:nvPr/>
        </p:nvGrpSpPr>
        <p:grpSpPr>
          <a:xfrm>
            <a:off x="851897" y="3232600"/>
            <a:ext cx="1205100" cy="1205100"/>
            <a:chOff x="851897" y="3232600"/>
            <a:chExt cx="1205100" cy="1205100"/>
          </a:xfrm>
        </p:grpSpPr>
        <p:sp>
          <p:nvSpPr>
            <p:cNvPr id="10995" name="Google Shape;10995;p65"/>
            <p:cNvSpPr/>
            <p:nvPr/>
          </p:nvSpPr>
          <p:spPr>
            <a:xfrm>
              <a:off x="851897" y="3232600"/>
              <a:ext cx="1205100" cy="1205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5"/>
            <p:cNvSpPr/>
            <p:nvPr/>
          </p:nvSpPr>
          <p:spPr>
            <a:xfrm>
              <a:off x="851897" y="3562600"/>
              <a:ext cx="875100" cy="875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7" name="Google Shape;10997;p65"/>
          <p:cNvSpPr txBox="1"/>
          <p:nvPr>
            <p:ph idx="4294967295" type="title"/>
          </p:nvPr>
        </p:nvSpPr>
        <p:spPr>
          <a:xfrm>
            <a:off x="2278073" y="1738425"/>
            <a:ext cx="1637400" cy="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33%</a:t>
            </a:r>
            <a:endParaRPr sz="1600"/>
          </a:p>
        </p:txBody>
      </p:sp>
      <p:sp>
        <p:nvSpPr>
          <p:cNvPr id="10998" name="Google Shape;10998;p65"/>
          <p:cNvSpPr txBox="1"/>
          <p:nvPr>
            <p:ph idx="4294967295" type="subTitle"/>
          </p:nvPr>
        </p:nvSpPr>
        <p:spPr>
          <a:xfrm>
            <a:off x="2278072" y="2130225"/>
            <a:ext cx="1637400" cy="69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chemeClr val="lt1"/>
                </a:solidFill>
              </a:rPr>
              <a:t>Jupiter is the biggest planet</a:t>
            </a:r>
            <a:endParaRPr sz="1600">
              <a:solidFill>
                <a:schemeClr val="lt1"/>
              </a:solidFill>
            </a:endParaRPr>
          </a:p>
        </p:txBody>
      </p:sp>
      <p:sp>
        <p:nvSpPr>
          <p:cNvPr id="10999" name="Google Shape;10999;p65"/>
          <p:cNvSpPr txBox="1"/>
          <p:nvPr>
            <p:ph idx="4294967295" type="title"/>
          </p:nvPr>
        </p:nvSpPr>
        <p:spPr>
          <a:xfrm>
            <a:off x="2278073" y="3293350"/>
            <a:ext cx="1637400" cy="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67</a:t>
            </a:r>
            <a:r>
              <a:rPr lang="en" sz="1600"/>
              <a:t>%</a:t>
            </a:r>
            <a:endParaRPr sz="1600"/>
          </a:p>
        </p:txBody>
      </p:sp>
      <p:sp>
        <p:nvSpPr>
          <p:cNvPr id="11000" name="Google Shape;11000;p65"/>
          <p:cNvSpPr txBox="1"/>
          <p:nvPr>
            <p:ph idx="4294967295" type="subTitle"/>
          </p:nvPr>
        </p:nvSpPr>
        <p:spPr>
          <a:xfrm>
            <a:off x="2278072" y="3685150"/>
            <a:ext cx="1637400" cy="69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chemeClr val="lt1"/>
                </a:solidFill>
              </a:rPr>
              <a:t>Mercury is the smallest planet</a:t>
            </a:r>
            <a:endParaRPr sz="1600">
              <a:solidFill>
                <a:schemeClr val="lt1"/>
              </a:solidFill>
            </a:endParaRPr>
          </a:p>
        </p:txBody>
      </p:sp>
      <p:grpSp>
        <p:nvGrpSpPr>
          <p:cNvPr id="11001" name="Google Shape;11001;p65"/>
          <p:cNvGrpSpPr/>
          <p:nvPr/>
        </p:nvGrpSpPr>
        <p:grpSpPr>
          <a:xfrm>
            <a:off x="4499897" y="1677675"/>
            <a:ext cx="572700" cy="2172000"/>
            <a:chOff x="4499897" y="1677675"/>
            <a:chExt cx="572700" cy="2172000"/>
          </a:xfrm>
        </p:grpSpPr>
        <p:sp>
          <p:nvSpPr>
            <p:cNvPr id="11002" name="Google Shape;11002;p65"/>
            <p:cNvSpPr/>
            <p:nvPr/>
          </p:nvSpPr>
          <p:spPr>
            <a:xfrm>
              <a:off x="4499897" y="1677675"/>
              <a:ext cx="572700" cy="2172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5"/>
            <p:cNvSpPr/>
            <p:nvPr/>
          </p:nvSpPr>
          <p:spPr>
            <a:xfrm>
              <a:off x="4499897" y="2596925"/>
              <a:ext cx="572700" cy="125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4" name="Google Shape;11004;p65"/>
          <p:cNvSpPr txBox="1"/>
          <p:nvPr>
            <p:ph idx="4294967295" type="title"/>
          </p:nvPr>
        </p:nvSpPr>
        <p:spPr>
          <a:xfrm>
            <a:off x="3967548" y="4146325"/>
            <a:ext cx="1637400" cy="3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VENUS</a:t>
            </a:r>
            <a:endParaRPr sz="1600"/>
          </a:p>
        </p:txBody>
      </p:sp>
      <p:grpSp>
        <p:nvGrpSpPr>
          <p:cNvPr id="11005" name="Google Shape;11005;p65"/>
          <p:cNvGrpSpPr/>
          <p:nvPr/>
        </p:nvGrpSpPr>
        <p:grpSpPr>
          <a:xfrm>
            <a:off x="5989467" y="1677675"/>
            <a:ext cx="572708" cy="2172000"/>
            <a:chOff x="5989467" y="1677675"/>
            <a:chExt cx="572708" cy="2172000"/>
          </a:xfrm>
        </p:grpSpPr>
        <p:sp>
          <p:nvSpPr>
            <p:cNvPr id="11006" name="Google Shape;11006;p65"/>
            <p:cNvSpPr/>
            <p:nvPr/>
          </p:nvSpPr>
          <p:spPr>
            <a:xfrm>
              <a:off x="5989467" y="1677675"/>
              <a:ext cx="572700" cy="2172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5"/>
            <p:cNvSpPr/>
            <p:nvPr/>
          </p:nvSpPr>
          <p:spPr>
            <a:xfrm>
              <a:off x="5989475" y="3157625"/>
              <a:ext cx="572700" cy="691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8" name="Google Shape;11008;p65"/>
          <p:cNvSpPr txBox="1"/>
          <p:nvPr>
            <p:ph idx="4294967295" type="title"/>
          </p:nvPr>
        </p:nvSpPr>
        <p:spPr>
          <a:xfrm>
            <a:off x="5457117" y="4146325"/>
            <a:ext cx="1637400" cy="3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MARS</a:t>
            </a:r>
            <a:endParaRPr sz="1600"/>
          </a:p>
        </p:txBody>
      </p:sp>
      <p:grpSp>
        <p:nvGrpSpPr>
          <p:cNvPr id="11009" name="Google Shape;11009;p65"/>
          <p:cNvGrpSpPr/>
          <p:nvPr/>
        </p:nvGrpSpPr>
        <p:grpSpPr>
          <a:xfrm>
            <a:off x="7479042" y="1677675"/>
            <a:ext cx="572708" cy="2172000"/>
            <a:chOff x="7479042" y="1677675"/>
            <a:chExt cx="572708" cy="2172000"/>
          </a:xfrm>
        </p:grpSpPr>
        <p:sp>
          <p:nvSpPr>
            <p:cNvPr id="11010" name="Google Shape;11010;p65"/>
            <p:cNvSpPr/>
            <p:nvPr/>
          </p:nvSpPr>
          <p:spPr>
            <a:xfrm>
              <a:off x="7479042" y="1677675"/>
              <a:ext cx="572700" cy="2172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5"/>
            <p:cNvSpPr/>
            <p:nvPr/>
          </p:nvSpPr>
          <p:spPr>
            <a:xfrm>
              <a:off x="7479050" y="2130225"/>
              <a:ext cx="572700" cy="171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2" name="Google Shape;11012;p65"/>
          <p:cNvSpPr txBox="1"/>
          <p:nvPr>
            <p:ph idx="4294967295" type="title"/>
          </p:nvPr>
        </p:nvSpPr>
        <p:spPr>
          <a:xfrm>
            <a:off x="6946692" y="4146325"/>
            <a:ext cx="1637400" cy="3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SATURN</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6" name="Shape 11016"/>
        <p:cNvGrpSpPr/>
        <p:nvPr/>
      </p:nvGrpSpPr>
      <p:grpSpPr>
        <a:xfrm>
          <a:off x="0" y="0"/>
          <a:ext cx="0" cy="0"/>
          <a:chOff x="0" y="0"/>
          <a:chExt cx="0" cy="0"/>
        </a:xfrm>
      </p:grpSpPr>
      <p:sp>
        <p:nvSpPr>
          <p:cNvPr id="11017" name="Google Shape;11017;p66"/>
          <p:cNvSpPr txBox="1"/>
          <p:nvPr>
            <p:ph idx="2" type="title"/>
          </p:nvPr>
        </p:nvSpPr>
        <p:spPr>
          <a:xfrm>
            <a:off x="3150150" y="3437950"/>
            <a:ext cx="2843700" cy="37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1018" name="Google Shape;11018;p66"/>
          <p:cNvSpPr txBox="1"/>
          <p:nvPr>
            <p:ph type="title"/>
          </p:nvPr>
        </p:nvSpPr>
        <p:spPr>
          <a:xfrm>
            <a:off x="1830900" y="2086450"/>
            <a:ext cx="5482200" cy="14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11019" name="Google Shape;11019;p66"/>
          <p:cNvGrpSpPr/>
          <p:nvPr/>
        </p:nvGrpSpPr>
        <p:grpSpPr>
          <a:xfrm>
            <a:off x="3667849" y="930220"/>
            <a:ext cx="1808303" cy="581650"/>
            <a:chOff x="3225323" y="1006420"/>
            <a:chExt cx="1808303" cy="581650"/>
          </a:xfrm>
        </p:grpSpPr>
        <p:grpSp>
          <p:nvGrpSpPr>
            <p:cNvPr id="11020" name="Google Shape;11020;p66"/>
            <p:cNvGrpSpPr/>
            <p:nvPr/>
          </p:nvGrpSpPr>
          <p:grpSpPr>
            <a:xfrm>
              <a:off x="3225323" y="1006420"/>
              <a:ext cx="436703" cy="581650"/>
              <a:chOff x="4001875" y="3091375"/>
              <a:chExt cx="334075" cy="444925"/>
            </a:xfrm>
          </p:grpSpPr>
          <p:sp>
            <p:nvSpPr>
              <p:cNvPr id="11021" name="Google Shape;11021;p66"/>
              <p:cNvSpPr/>
              <p:nvPr/>
            </p:nvSpPr>
            <p:spPr>
              <a:xfrm>
                <a:off x="4057600" y="30913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6"/>
              <p:cNvSpPr/>
              <p:nvPr/>
            </p:nvSpPr>
            <p:spPr>
              <a:xfrm>
                <a:off x="4113025" y="309137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6"/>
              <p:cNvSpPr/>
              <p:nvPr/>
            </p:nvSpPr>
            <p:spPr>
              <a:xfrm>
                <a:off x="4168750" y="309137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6"/>
              <p:cNvSpPr/>
              <p:nvPr/>
            </p:nvSpPr>
            <p:spPr>
              <a:xfrm>
                <a:off x="4224475" y="309137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6"/>
              <p:cNvSpPr/>
              <p:nvPr/>
            </p:nvSpPr>
            <p:spPr>
              <a:xfrm>
                <a:off x="4113025" y="3147100"/>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6"/>
              <p:cNvSpPr/>
              <p:nvPr/>
            </p:nvSpPr>
            <p:spPr>
              <a:xfrm>
                <a:off x="4168750" y="3147100"/>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6"/>
              <p:cNvSpPr/>
              <p:nvPr/>
            </p:nvSpPr>
            <p:spPr>
              <a:xfrm>
                <a:off x="4113025" y="3202825"/>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6"/>
              <p:cNvSpPr/>
              <p:nvPr/>
            </p:nvSpPr>
            <p:spPr>
              <a:xfrm>
                <a:off x="4168750" y="3202825"/>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6"/>
              <p:cNvSpPr/>
              <p:nvPr/>
            </p:nvSpPr>
            <p:spPr>
              <a:xfrm>
                <a:off x="4057600" y="3257950"/>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6"/>
              <p:cNvSpPr/>
              <p:nvPr/>
            </p:nvSpPr>
            <p:spPr>
              <a:xfrm>
                <a:off x="4113025" y="3257950"/>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6"/>
              <p:cNvSpPr/>
              <p:nvPr/>
            </p:nvSpPr>
            <p:spPr>
              <a:xfrm>
                <a:off x="4168750" y="325795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6"/>
              <p:cNvSpPr/>
              <p:nvPr/>
            </p:nvSpPr>
            <p:spPr>
              <a:xfrm>
                <a:off x="4224475" y="325795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6"/>
              <p:cNvSpPr/>
              <p:nvPr/>
            </p:nvSpPr>
            <p:spPr>
              <a:xfrm>
                <a:off x="4001875" y="3313975"/>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6"/>
              <p:cNvSpPr/>
              <p:nvPr/>
            </p:nvSpPr>
            <p:spPr>
              <a:xfrm>
                <a:off x="4057600" y="33139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6"/>
              <p:cNvSpPr/>
              <p:nvPr/>
            </p:nvSpPr>
            <p:spPr>
              <a:xfrm>
                <a:off x="4113025" y="331397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6"/>
              <p:cNvSpPr/>
              <p:nvPr/>
            </p:nvSpPr>
            <p:spPr>
              <a:xfrm>
                <a:off x="4168750" y="331397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6"/>
              <p:cNvSpPr/>
              <p:nvPr/>
            </p:nvSpPr>
            <p:spPr>
              <a:xfrm>
                <a:off x="4224475" y="331397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6"/>
              <p:cNvSpPr/>
              <p:nvPr/>
            </p:nvSpPr>
            <p:spPr>
              <a:xfrm>
                <a:off x="4280200" y="3313975"/>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6"/>
              <p:cNvSpPr/>
              <p:nvPr/>
            </p:nvSpPr>
            <p:spPr>
              <a:xfrm>
                <a:off x="4001875" y="336970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6"/>
              <p:cNvSpPr/>
              <p:nvPr/>
            </p:nvSpPr>
            <p:spPr>
              <a:xfrm>
                <a:off x="4057600" y="336970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6"/>
              <p:cNvSpPr/>
              <p:nvPr/>
            </p:nvSpPr>
            <p:spPr>
              <a:xfrm>
                <a:off x="4113025" y="336970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6"/>
              <p:cNvSpPr/>
              <p:nvPr/>
            </p:nvSpPr>
            <p:spPr>
              <a:xfrm>
                <a:off x="4168750" y="336970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6"/>
              <p:cNvSpPr/>
              <p:nvPr/>
            </p:nvSpPr>
            <p:spPr>
              <a:xfrm>
                <a:off x="4224475" y="3369700"/>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6"/>
              <p:cNvSpPr/>
              <p:nvPr/>
            </p:nvSpPr>
            <p:spPr>
              <a:xfrm>
                <a:off x="4280200" y="3369700"/>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6"/>
              <p:cNvSpPr/>
              <p:nvPr/>
            </p:nvSpPr>
            <p:spPr>
              <a:xfrm>
                <a:off x="4057600" y="3425425"/>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6"/>
              <p:cNvSpPr/>
              <p:nvPr/>
            </p:nvSpPr>
            <p:spPr>
              <a:xfrm>
                <a:off x="4113025" y="342542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6"/>
              <p:cNvSpPr/>
              <p:nvPr/>
            </p:nvSpPr>
            <p:spPr>
              <a:xfrm>
                <a:off x="4168750" y="342542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6"/>
              <p:cNvSpPr/>
              <p:nvPr/>
            </p:nvSpPr>
            <p:spPr>
              <a:xfrm>
                <a:off x="4224475" y="3425425"/>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6"/>
              <p:cNvSpPr/>
              <p:nvPr/>
            </p:nvSpPr>
            <p:spPr>
              <a:xfrm>
                <a:off x="4113025" y="348055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6"/>
              <p:cNvSpPr/>
              <p:nvPr/>
            </p:nvSpPr>
            <p:spPr>
              <a:xfrm>
                <a:off x="4168750" y="3480550"/>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66"/>
            <p:cNvGrpSpPr/>
            <p:nvPr/>
          </p:nvGrpSpPr>
          <p:grpSpPr>
            <a:xfrm>
              <a:off x="3911123" y="1006420"/>
              <a:ext cx="436703" cy="581650"/>
              <a:chOff x="4001875" y="3091375"/>
              <a:chExt cx="334075" cy="444925"/>
            </a:xfrm>
          </p:grpSpPr>
          <p:sp>
            <p:nvSpPr>
              <p:cNvPr id="11052" name="Google Shape;11052;p66"/>
              <p:cNvSpPr/>
              <p:nvPr/>
            </p:nvSpPr>
            <p:spPr>
              <a:xfrm>
                <a:off x="4057600" y="30913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6"/>
              <p:cNvSpPr/>
              <p:nvPr/>
            </p:nvSpPr>
            <p:spPr>
              <a:xfrm>
                <a:off x="4113025" y="309137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6"/>
              <p:cNvSpPr/>
              <p:nvPr/>
            </p:nvSpPr>
            <p:spPr>
              <a:xfrm>
                <a:off x="4168750" y="309137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6"/>
              <p:cNvSpPr/>
              <p:nvPr/>
            </p:nvSpPr>
            <p:spPr>
              <a:xfrm>
                <a:off x="4224475" y="309137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6"/>
              <p:cNvSpPr/>
              <p:nvPr/>
            </p:nvSpPr>
            <p:spPr>
              <a:xfrm>
                <a:off x="4113025" y="3147100"/>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6"/>
              <p:cNvSpPr/>
              <p:nvPr/>
            </p:nvSpPr>
            <p:spPr>
              <a:xfrm>
                <a:off x="4168750" y="3147100"/>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6"/>
              <p:cNvSpPr/>
              <p:nvPr/>
            </p:nvSpPr>
            <p:spPr>
              <a:xfrm>
                <a:off x="4113025" y="3202825"/>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6"/>
              <p:cNvSpPr/>
              <p:nvPr/>
            </p:nvSpPr>
            <p:spPr>
              <a:xfrm>
                <a:off x="4168750" y="3202825"/>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6"/>
              <p:cNvSpPr/>
              <p:nvPr/>
            </p:nvSpPr>
            <p:spPr>
              <a:xfrm>
                <a:off x="4057600" y="3257950"/>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6"/>
              <p:cNvSpPr/>
              <p:nvPr/>
            </p:nvSpPr>
            <p:spPr>
              <a:xfrm>
                <a:off x="4113025" y="3257950"/>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6"/>
              <p:cNvSpPr/>
              <p:nvPr/>
            </p:nvSpPr>
            <p:spPr>
              <a:xfrm>
                <a:off x="4168750" y="325795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6"/>
              <p:cNvSpPr/>
              <p:nvPr/>
            </p:nvSpPr>
            <p:spPr>
              <a:xfrm>
                <a:off x="4224475" y="325795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6"/>
              <p:cNvSpPr/>
              <p:nvPr/>
            </p:nvSpPr>
            <p:spPr>
              <a:xfrm>
                <a:off x="4001875" y="3313975"/>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6"/>
              <p:cNvSpPr/>
              <p:nvPr/>
            </p:nvSpPr>
            <p:spPr>
              <a:xfrm>
                <a:off x="4057600" y="33139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6"/>
              <p:cNvSpPr/>
              <p:nvPr/>
            </p:nvSpPr>
            <p:spPr>
              <a:xfrm>
                <a:off x="4113025" y="331397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6"/>
              <p:cNvSpPr/>
              <p:nvPr/>
            </p:nvSpPr>
            <p:spPr>
              <a:xfrm>
                <a:off x="4168750" y="331397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6"/>
              <p:cNvSpPr/>
              <p:nvPr/>
            </p:nvSpPr>
            <p:spPr>
              <a:xfrm>
                <a:off x="4224475" y="331397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6"/>
              <p:cNvSpPr/>
              <p:nvPr/>
            </p:nvSpPr>
            <p:spPr>
              <a:xfrm>
                <a:off x="4280200" y="3313975"/>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6"/>
              <p:cNvSpPr/>
              <p:nvPr/>
            </p:nvSpPr>
            <p:spPr>
              <a:xfrm>
                <a:off x="4001875" y="336970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6"/>
              <p:cNvSpPr/>
              <p:nvPr/>
            </p:nvSpPr>
            <p:spPr>
              <a:xfrm>
                <a:off x="4057600" y="336970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6"/>
              <p:cNvSpPr/>
              <p:nvPr/>
            </p:nvSpPr>
            <p:spPr>
              <a:xfrm>
                <a:off x="4113025" y="336970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6"/>
              <p:cNvSpPr/>
              <p:nvPr/>
            </p:nvSpPr>
            <p:spPr>
              <a:xfrm>
                <a:off x="4168750" y="336970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6"/>
              <p:cNvSpPr/>
              <p:nvPr/>
            </p:nvSpPr>
            <p:spPr>
              <a:xfrm>
                <a:off x="4224475" y="3369700"/>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6"/>
              <p:cNvSpPr/>
              <p:nvPr/>
            </p:nvSpPr>
            <p:spPr>
              <a:xfrm>
                <a:off x="4280200" y="3369700"/>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6"/>
              <p:cNvSpPr/>
              <p:nvPr/>
            </p:nvSpPr>
            <p:spPr>
              <a:xfrm>
                <a:off x="4057600" y="3425425"/>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6"/>
              <p:cNvSpPr/>
              <p:nvPr/>
            </p:nvSpPr>
            <p:spPr>
              <a:xfrm>
                <a:off x="4113025" y="342542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6"/>
              <p:cNvSpPr/>
              <p:nvPr/>
            </p:nvSpPr>
            <p:spPr>
              <a:xfrm>
                <a:off x="4168750" y="342542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6"/>
              <p:cNvSpPr/>
              <p:nvPr/>
            </p:nvSpPr>
            <p:spPr>
              <a:xfrm>
                <a:off x="4224475" y="3425425"/>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6"/>
              <p:cNvSpPr/>
              <p:nvPr/>
            </p:nvSpPr>
            <p:spPr>
              <a:xfrm>
                <a:off x="4113025" y="348055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6"/>
              <p:cNvSpPr/>
              <p:nvPr/>
            </p:nvSpPr>
            <p:spPr>
              <a:xfrm>
                <a:off x="4168750" y="3480550"/>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66"/>
            <p:cNvGrpSpPr/>
            <p:nvPr/>
          </p:nvGrpSpPr>
          <p:grpSpPr>
            <a:xfrm>
              <a:off x="4596923" y="1006420"/>
              <a:ext cx="436703" cy="581650"/>
              <a:chOff x="4001875" y="3091375"/>
              <a:chExt cx="334075" cy="444925"/>
            </a:xfrm>
          </p:grpSpPr>
          <p:sp>
            <p:nvSpPr>
              <p:cNvPr id="11083" name="Google Shape;11083;p66"/>
              <p:cNvSpPr/>
              <p:nvPr/>
            </p:nvSpPr>
            <p:spPr>
              <a:xfrm>
                <a:off x="4057600" y="30913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6"/>
              <p:cNvSpPr/>
              <p:nvPr/>
            </p:nvSpPr>
            <p:spPr>
              <a:xfrm>
                <a:off x="4113025" y="309137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6"/>
              <p:cNvSpPr/>
              <p:nvPr/>
            </p:nvSpPr>
            <p:spPr>
              <a:xfrm>
                <a:off x="4168750" y="309137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6"/>
              <p:cNvSpPr/>
              <p:nvPr/>
            </p:nvSpPr>
            <p:spPr>
              <a:xfrm>
                <a:off x="4224475" y="309137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6"/>
              <p:cNvSpPr/>
              <p:nvPr/>
            </p:nvSpPr>
            <p:spPr>
              <a:xfrm>
                <a:off x="4113025" y="3147100"/>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6"/>
              <p:cNvSpPr/>
              <p:nvPr/>
            </p:nvSpPr>
            <p:spPr>
              <a:xfrm>
                <a:off x="4168750" y="3147100"/>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6"/>
              <p:cNvSpPr/>
              <p:nvPr/>
            </p:nvSpPr>
            <p:spPr>
              <a:xfrm>
                <a:off x="4113025" y="3202825"/>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6"/>
              <p:cNvSpPr/>
              <p:nvPr/>
            </p:nvSpPr>
            <p:spPr>
              <a:xfrm>
                <a:off x="4168750" y="3202825"/>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6"/>
              <p:cNvSpPr/>
              <p:nvPr/>
            </p:nvSpPr>
            <p:spPr>
              <a:xfrm>
                <a:off x="4057600" y="3257950"/>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6"/>
              <p:cNvSpPr/>
              <p:nvPr/>
            </p:nvSpPr>
            <p:spPr>
              <a:xfrm>
                <a:off x="4113025" y="3257950"/>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6"/>
              <p:cNvSpPr/>
              <p:nvPr/>
            </p:nvSpPr>
            <p:spPr>
              <a:xfrm>
                <a:off x="4168750" y="325795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6"/>
              <p:cNvSpPr/>
              <p:nvPr/>
            </p:nvSpPr>
            <p:spPr>
              <a:xfrm>
                <a:off x="4224475" y="325795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6"/>
              <p:cNvSpPr/>
              <p:nvPr/>
            </p:nvSpPr>
            <p:spPr>
              <a:xfrm>
                <a:off x="4001875" y="3313975"/>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6"/>
              <p:cNvSpPr/>
              <p:nvPr/>
            </p:nvSpPr>
            <p:spPr>
              <a:xfrm>
                <a:off x="4057600" y="33139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6"/>
              <p:cNvSpPr/>
              <p:nvPr/>
            </p:nvSpPr>
            <p:spPr>
              <a:xfrm>
                <a:off x="4113025" y="331397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6"/>
              <p:cNvSpPr/>
              <p:nvPr/>
            </p:nvSpPr>
            <p:spPr>
              <a:xfrm>
                <a:off x="4168750" y="331397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6"/>
              <p:cNvSpPr/>
              <p:nvPr/>
            </p:nvSpPr>
            <p:spPr>
              <a:xfrm>
                <a:off x="4224475" y="331397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6"/>
              <p:cNvSpPr/>
              <p:nvPr/>
            </p:nvSpPr>
            <p:spPr>
              <a:xfrm>
                <a:off x="4280200" y="3313975"/>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6"/>
              <p:cNvSpPr/>
              <p:nvPr/>
            </p:nvSpPr>
            <p:spPr>
              <a:xfrm>
                <a:off x="4001875" y="336970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6"/>
              <p:cNvSpPr/>
              <p:nvPr/>
            </p:nvSpPr>
            <p:spPr>
              <a:xfrm>
                <a:off x="4057600" y="336970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6"/>
              <p:cNvSpPr/>
              <p:nvPr/>
            </p:nvSpPr>
            <p:spPr>
              <a:xfrm>
                <a:off x="4113025" y="336970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6"/>
              <p:cNvSpPr/>
              <p:nvPr/>
            </p:nvSpPr>
            <p:spPr>
              <a:xfrm>
                <a:off x="4168750" y="336970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6"/>
              <p:cNvSpPr/>
              <p:nvPr/>
            </p:nvSpPr>
            <p:spPr>
              <a:xfrm>
                <a:off x="4224475" y="3369700"/>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6"/>
              <p:cNvSpPr/>
              <p:nvPr/>
            </p:nvSpPr>
            <p:spPr>
              <a:xfrm>
                <a:off x="4280200" y="3369700"/>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6"/>
              <p:cNvSpPr/>
              <p:nvPr/>
            </p:nvSpPr>
            <p:spPr>
              <a:xfrm>
                <a:off x="4057600" y="3425425"/>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6"/>
              <p:cNvSpPr/>
              <p:nvPr/>
            </p:nvSpPr>
            <p:spPr>
              <a:xfrm>
                <a:off x="4113025" y="342542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6"/>
              <p:cNvSpPr/>
              <p:nvPr/>
            </p:nvSpPr>
            <p:spPr>
              <a:xfrm>
                <a:off x="4168750" y="3425425"/>
                <a:ext cx="55750" cy="55750"/>
              </a:xfrm>
              <a:custGeom>
                <a:rect b="b" l="l" r="r" t="t"/>
                <a:pathLst>
                  <a:path extrusionOk="0" h="2230" w="2230">
                    <a:moveTo>
                      <a:pt x="0" y="1"/>
                    </a:moveTo>
                    <a:lnTo>
                      <a:pt x="0" y="2230"/>
                    </a:lnTo>
                    <a:lnTo>
                      <a:pt x="2229" y="2230"/>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6"/>
              <p:cNvSpPr/>
              <p:nvPr/>
            </p:nvSpPr>
            <p:spPr>
              <a:xfrm>
                <a:off x="4224475" y="3425425"/>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6"/>
              <p:cNvSpPr/>
              <p:nvPr/>
            </p:nvSpPr>
            <p:spPr>
              <a:xfrm>
                <a:off x="4113025" y="3480550"/>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6"/>
              <p:cNvSpPr/>
              <p:nvPr/>
            </p:nvSpPr>
            <p:spPr>
              <a:xfrm>
                <a:off x="4168750" y="3480550"/>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17"/>
                                        </p:tgtEl>
                                        <p:attrNameLst>
                                          <p:attrName>style.visibility</p:attrName>
                                        </p:attrNameLst>
                                      </p:cBhvr>
                                      <p:to>
                                        <p:strVal val="visible"/>
                                      </p:to>
                                    </p:set>
                                    <p:animEffect filter="fade" transition="in">
                                      <p:cBhvr>
                                        <p:cTn dur="1000"/>
                                        <p:tgtEl>
                                          <p:spTgt spid="11017"/>
                                        </p:tgtEl>
                                      </p:cBhvr>
                                    </p:animEffect>
                                  </p:childTnLst>
                                </p:cTn>
                              </p:par>
                              <p:par>
                                <p:cTn fill="hold" nodeType="withEffect" presetClass="entr" presetID="10" presetSubtype="0">
                                  <p:stCondLst>
                                    <p:cond delay="0"/>
                                  </p:stCondLst>
                                  <p:childTnLst>
                                    <p:set>
                                      <p:cBhvr>
                                        <p:cTn dur="1" fill="hold">
                                          <p:stCondLst>
                                            <p:cond delay="0"/>
                                          </p:stCondLst>
                                        </p:cTn>
                                        <p:tgtEl>
                                          <p:spTgt spid="11018"/>
                                        </p:tgtEl>
                                        <p:attrNameLst>
                                          <p:attrName>style.visibility</p:attrName>
                                        </p:attrNameLst>
                                      </p:cBhvr>
                                      <p:to>
                                        <p:strVal val="visible"/>
                                      </p:to>
                                    </p:set>
                                    <p:animEffect filter="fade" transition="in">
                                      <p:cBhvr>
                                        <p:cTn dur="1000"/>
                                        <p:tgtEl>
                                          <p:spTgt spid="110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6" name="Shape 11116"/>
        <p:cNvGrpSpPr/>
        <p:nvPr/>
      </p:nvGrpSpPr>
      <p:grpSpPr>
        <a:xfrm>
          <a:off x="0" y="0"/>
          <a:ext cx="0" cy="0"/>
          <a:chOff x="0" y="0"/>
          <a:chExt cx="0" cy="0"/>
        </a:xfrm>
      </p:grpSpPr>
      <p:sp>
        <p:nvSpPr>
          <p:cNvPr id="11117" name="Google Shape;11117;p67"/>
          <p:cNvSpPr txBox="1"/>
          <p:nvPr>
            <p:ph idx="2" type="title"/>
          </p:nvPr>
        </p:nvSpPr>
        <p:spPr>
          <a:xfrm>
            <a:off x="311700" y="1106125"/>
            <a:ext cx="8520600" cy="71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1118" name="Google Shape;11118;p67"/>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 BRIEF</a:t>
            </a:r>
            <a:endParaRPr/>
          </a:p>
        </p:txBody>
      </p:sp>
      <p:sp>
        <p:nvSpPr>
          <p:cNvPr id="11119" name="Google Shape;11119;p67"/>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You can enter a subtitle here if you need it</a:t>
            </a:r>
            <a:endParaRPr>
              <a:solidFill>
                <a:schemeClr val="lt1"/>
              </a:solidFill>
            </a:endParaRPr>
          </a:p>
          <a:p>
            <a:pPr indent="0" lvl="0" marL="0" rtl="0" algn="ctr">
              <a:spcBef>
                <a:spcPts val="0"/>
              </a:spcBef>
              <a:spcAft>
                <a:spcPts val="0"/>
              </a:spcAft>
              <a:buClr>
                <a:schemeClr val="dk1"/>
              </a:buClr>
              <a:buSzPts val="1100"/>
              <a:buFont typeface="Arial"/>
              <a:buNone/>
            </a:pPr>
            <a:r>
              <a:t/>
            </a:r>
            <a:endParaRPr>
              <a:solidFill>
                <a:schemeClr val="lt1"/>
              </a:solidFill>
            </a:endParaRPr>
          </a:p>
          <a:p>
            <a:pPr indent="0" lvl="0" marL="0" rtl="0" algn="ctr">
              <a:spcBef>
                <a:spcPts val="0"/>
              </a:spcBef>
              <a:spcAft>
                <a:spcPts val="0"/>
              </a:spcAft>
              <a:buNone/>
            </a:pPr>
            <a:r>
              <a:t/>
            </a:r>
            <a:endParaRPr/>
          </a:p>
        </p:txBody>
      </p:sp>
      <p:grpSp>
        <p:nvGrpSpPr>
          <p:cNvPr id="11120" name="Google Shape;11120;p67"/>
          <p:cNvGrpSpPr/>
          <p:nvPr/>
        </p:nvGrpSpPr>
        <p:grpSpPr>
          <a:xfrm>
            <a:off x="8029241" y="154008"/>
            <a:ext cx="264001" cy="226285"/>
            <a:chOff x="753950" y="238125"/>
            <a:chExt cx="6111125" cy="5238075"/>
          </a:xfrm>
        </p:grpSpPr>
        <p:sp>
          <p:nvSpPr>
            <p:cNvPr id="11121" name="Google Shape;11121;p67"/>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7"/>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7"/>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7"/>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7"/>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7"/>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7"/>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7"/>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7"/>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7"/>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7"/>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7"/>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7"/>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7"/>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7"/>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7"/>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7"/>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7"/>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7"/>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7"/>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7"/>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7"/>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7"/>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67"/>
          <p:cNvGrpSpPr/>
          <p:nvPr/>
        </p:nvGrpSpPr>
        <p:grpSpPr>
          <a:xfrm>
            <a:off x="8365321" y="154008"/>
            <a:ext cx="264001" cy="226285"/>
            <a:chOff x="753950" y="238125"/>
            <a:chExt cx="6111125" cy="5238075"/>
          </a:xfrm>
        </p:grpSpPr>
        <p:sp>
          <p:nvSpPr>
            <p:cNvPr id="11149" name="Google Shape;11149;p67"/>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7"/>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7"/>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7"/>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7"/>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7"/>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7"/>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7"/>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7"/>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7"/>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7"/>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7"/>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7"/>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7"/>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7"/>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7"/>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7"/>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7"/>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7"/>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7"/>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7"/>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7"/>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7"/>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67"/>
          <p:cNvGrpSpPr/>
          <p:nvPr/>
        </p:nvGrpSpPr>
        <p:grpSpPr>
          <a:xfrm>
            <a:off x="8701401" y="154008"/>
            <a:ext cx="264001" cy="226285"/>
            <a:chOff x="753950" y="238125"/>
            <a:chExt cx="6111125" cy="5238075"/>
          </a:xfrm>
        </p:grpSpPr>
        <p:sp>
          <p:nvSpPr>
            <p:cNvPr id="11177" name="Google Shape;11177;p67"/>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7"/>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7"/>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7"/>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7"/>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7"/>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7"/>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7"/>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7"/>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7"/>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7"/>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7"/>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7"/>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7"/>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7"/>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7"/>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7"/>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7"/>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7"/>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7"/>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7"/>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7"/>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7"/>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04" name="Google Shape;11204;p67">
            <a:hlinkClick action="ppaction://hlinksldjump" r:id="rId3"/>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11205" name="Google Shape;11205;p67">
            <a:hlinkClick action="ppaction://hlinksldjump" r:id="rId5"/>
          </p:cNvPr>
          <p:cNvPicPr preferRelativeResize="0"/>
          <p:nvPr/>
        </p:nvPicPr>
        <p:blipFill>
          <a:blip r:embed="rId6">
            <a:alphaModFix/>
          </a:blip>
          <a:stretch>
            <a:fillRect/>
          </a:stretch>
        </p:blipFill>
        <p:spPr>
          <a:xfrm>
            <a:off x="8383025" y="539500"/>
            <a:ext cx="228600" cy="228600"/>
          </a:xfrm>
          <a:prstGeom prst="rect">
            <a:avLst/>
          </a:prstGeom>
          <a:noFill/>
          <a:ln>
            <a:noFill/>
          </a:ln>
        </p:spPr>
      </p:pic>
      <p:pic>
        <p:nvPicPr>
          <p:cNvPr id="11206" name="Google Shape;11206;p67">
            <a:hlinkClick action="ppaction://hlinksldjump" r:id="rId7"/>
          </p:cNvPr>
          <p:cNvPicPr preferRelativeResize="0"/>
          <p:nvPr/>
        </p:nvPicPr>
        <p:blipFill>
          <a:blip r:embed="rId4">
            <a:alphaModFix/>
          </a:blip>
          <a:stretch>
            <a:fillRect/>
          </a:stretch>
        </p:blipFill>
        <p:spPr>
          <a:xfrm flipH="1">
            <a:off x="8029239" y="567377"/>
            <a:ext cx="283464" cy="17284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1117"/>
                                        </p:tgtEl>
                                        <p:attrNameLst>
                                          <p:attrName>style.visibility</p:attrName>
                                        </p:attrNameLst>
                                      </p:cBhvr>
                                      <p:to>
                                        <p:strVal val="visible"/>
                                      </p:to>
                                    </p:set>
                                    <p:anim calcmode="lin" valueType="num">
                                      <p:cBhvr additive="base">
                                        <p:cTn dur="1000"/>
                                        <p:tgtEl>
                                          <p:spTgt spid="1111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1118"/>
                                        </p:tgtEl>
                                        <p:attrNameLst>
                                          <p:attrName>style.visibility</p:attrName>
                                        </p:attrNameLst>
                                      </p:cBhvr>
                                      <p:to>
                                        <p:strVal val="visible"/>
                                      </p:to>
                                    </p:set>
                                    <p:anim calcmode="lin" valueType="num">
                                      <p:cBhvr additive="base">
                                        <p:cTn dur="1000"/>
                                        <p:tgtEl>
                                          <p:spTgt spid="1111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1119"/>
                                        </p:tgtEl>
                                        <p:attrNameLst>
                                          <p:attrName>style.visibility</p:attrName>
                                        </p:attrNameLst>
                                      </p:cBhvr>
                                      <p:to>
                                        <p:strVal val="visible"/>
                                      </p:to>
                                    </p:set>
                                    <p:anim calcmode="lin" valueType="num">
                                      <p:cBhvr additive="base">
                                        <p:cTn dur="1000"/>
                                        <p:tgtEl>
                                          <p:spTgt spid="1111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10" name="Shape 11210"/>
        <p:cNvGrpSpPr/>
        <p:nvPr/>
      </p:nvGrpSpPr>
      <p:grpSpPr>
        <a:xfrm>
          <a:off x="0" y="0"/>
          <a:ext cx="0" cy="0"/>
          <a:chOff x="0" y="0"/>
          <a:chExt cx="0" cy="0"/>
        </a:xfrm>
      </p:grpSpPr>
      <p:sp>
        <p:nvSpPr>
          <p:cNvPr id="11211" name="Google Shape;11211;p68"/>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NEWS</a:t>
            </a:r>
            <a:endParaRPr/>
          </a:p>
        </p:txBody>
      </p:sp>
      <p:sp>
        <p:nvSpPr>
          <p:cNvPr id="11212" name="Google Shape;11212;p68"/>
          <p:cNvSpPr txBox="1"/>
          <p:nvPr>
            <p:ph idx="2" type="title"/>
          </p:nvPr>
        </p:nvSpPr>
        <p:spPr>
          <a:xfrm>
            <a:off x="1598176" y="1762650"/>
            <a:ext cx="26208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1213" name="Google Shape;11213;p68"/>
          <p:cNvSpPr txBox="1"/>
          <p:nvPr>
            <p:ph idx="1" type="subTitle"/>
          </p:nvPr>
        </p:nvSpPr>
        <p:spPr>
          <a:xfrm>
            <a:off x="1598175" y="2174828"/>
            <a:ext cx="2620800" cy="73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a:t>
            </a:r>
            <a:r>
              <a:rPr lang="en"/>
              <a:t>s the farthest planet from the Sun and the fourth-largest </a:t>
            </a:r>
            <a:endParaRPr/>
          </a:p>
        </p:txBody>
      </p:sp>
      <p:sp>
        <p:nvSpPr>
          <p:cNvPr id="11214" name="Google Shape;11214;p68"/>
          <p:cNvSpPr txBox="1"/>
          <p:nvPr>
            <p:ph idx="3" type="title"/>
          </p:nvPr>
        </p:nvSpPr>
        <p:spPr>
          <a:xfrm>
            <a:off x="1598176" y="3271775"/>
            <a:ext cx="26208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1215" name="Google Shape;11215;p68"/>
          <p:cNvSpPr txBox="1"/>
          <p:nvPr>
            <p:ph idx="4" type="subTitle"/>
          </p:nvPr>
        </p:nvSpPr>
        <p:spPr>
          <a:xfrm>
            <a:off x="1598175" y="3683953"/>
            <a:ext cx="2620800" cy="73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a:t>
            </a:r>
            <a:r>
              <a:rPr lang="en"/>
              <a:t>s the closest planet to the Sun and also the smallest one</a:t>
            </a:r>
            <a:endParaRPr/>
          </a:p>
        </p:txBody>
      </p:sp>
      <p:sp>
        <p:nvSpPr>
          <p:cNvPr id="11216" name="Google Shape;11216;p68"/>
          <p:cNvSpPr txBox="1"/>
          <p:nvPr>
            <p:ph idx="5" type="title"/>
          </p:nvPr>
        </p:nvSpPr>
        <p:spPr>
          <a:xfrm>
            <a:off x="5744226" y="1762650"/>
            <a:ext cx="26208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1217" name="Google Shape;11217;p68"/>
          <p:cNvSpPr txBox="1"/>
          <p:nvPr>
            <p:ph idx="6" type="subTitle"/>
          </p:nvPr>
        </p:nvSpPr>
        <p:spPr>
          <a:xfrm>
            <a:off x="5744225" y="2174828"/>
            <a:ext cx="2620800" cy="73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Despite being red, Mars is actually a cold place</a:t>
            </a:r>
            <a:endParaRPr/>
          </a:p>
        </p:txBody>
      </p:sp>
      <p:sp>
        <p:nvSpPr>
          <p:cNvPr id="11218" name="Google Shape;11218;p68"/>
          <p:cNvSpPr txBox="1"/>
          <p:nvPr>
            <p:ph idx="7" type="title"/>
          </p:nvPr>
        </p:nvSpPr>
        <p:spPr>
          <a:xfrm>
            <a:off x="5744226" y="3271775"/>
            <a:ext cx="26208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1219" name="Google Shape;11219;p68"/>
          <p:cNvSpPr txBox="1"/>
          <p:nvPr>
            <p:ph idx="8" type="subTitle"/>
          </p:nvPr>
        </p:nvSpPr>
        <p:spPr>
          <a:xfrm>
            <a:off x="5744225" y="3683953"/>
            <a:ext cx="2620800" cy="73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in the Solar System</a:t>
            </a:r>
            <a:endParaRPr/>
          </a:p>
        </p:txBody>
      </p:sp>
      <p:grpSp>
        <p:nvGrpSpPr>
          <p:cNvPr id="11220" name="Google Shape;11220;p68"/>
          <p:cNvGrpSpPr/>
          <p:nvPr/>
        </p:nvGrpSpPr>
        <p:grpSpPr>
          <a:xfrm>
            <a:off x="5020575" y="2019275"/>
            <a:ext cx="531850" cy="531800"/>
            <a:chOff x="6330975" y="2546400"/>
            <a:chExt cx="531850" cy="531800"/>
          </a:xfrm>
        </p:grpSpPr>
        <p:sp>
          <p:nvSpPr>
            <p:cNvPr id="11221" name="Google Shape;11221;p68"/>
            <p:cNvSpPr/>
            <p:nvPr/>
          </p:nvSpPr>
          <p:spPr>
            <a:xfrm>
              <a:off x="6400350" y="2858525"/>
              <a:ext cx="115625" cy="150300"/>
            </a:xfrm>
            <a:custGeom>
              <a:rect b="b" l="l" r="r" t="t"/>
              <a:pathLst>
                <a:path extrusionOk="0" h="6012" w="4625">
                  <a:moveTo>
                    <a:pt x="0" y="1"/>
                  </a:moveTo>
                  <a:lnTo>
                    <a:pt x="0" y="6012"/>
                  </a:lnTo>
                  <a:lnTo>
                    <a:pt x="4625" y="6012"/>
                  </a:lnTo>
                  <a:lnTo>
                    <a:pt x="46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8"/>
            <p:cNvSpPr/>
            <p:nvPr/>
          </p:nvSpPr>
          <p:spPr>
            <a:xfrm>
              <a:off x="6562200" y="2708225"/>
              <a:ext cx="115650" cy="300600"/>
            </a:xfrm>
            <a:custGeom>
              <a:rect b="b" l="l" r="r" t="t"/>
              <a:pathLst>
                <a:path extrusionOk="0" h="12024" w="4626">
                  <a:moveTo>
                    <a:pt x="1" y="0"/>
                  </a:moveTo>
                  <a:lnTo>
                    <a:pt x="1" y="12024"/>
                  </a:lnTo>
                  <a:lnTo>
                    <a:pt x="4625" y="12024"/>
                  </a:lnTo>
                  <a:lnTo>
                    <a:pt x="46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8"/>
            <p:cNvSpPr/>
            <p:nvPr/>
          </p:nvSpPr>
          <p:spPr>
            <a:xfrm>
              <a:off x="6724050" y="2581050"/>
              <a:ext cx="115625" cy="427775"/>
            </a:xfrm>
            <a:custGeom>
              <a:rect b="b" l="l" r="r" t="t"/>
              <a:pathLst>
                <a:path extrusionOk="0" h="17111" w="4625">
                  <a:moveTo>
                    <a:pt x="0" y="1"/>
                  </a:moveTo>
                  <a:lnTo>
                    <a:pt x="0" y="17111"/>
                  </a:lnTo>
                  <a:lnTo>
                    <a:pt x="4625" y="17111"/>
                  </a:lnTo>
                  <a:lnTo>
                    <a:pt x="46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8"/>
            <p:cNvSpPr/>
            <p:nvPr/>
          </p:nvSpPr>
          <p:spPr>
            <a:xfrm>
              <a:off x="6330975" y="2546400"/>
              <a:ext cx="531850" cy="531800"/>
            </a:xfrm>
            <a:custGeom>
              <a:rect b="b" l="l" r="r" t="t"/>
              <a:pathLst>
                <a:path extrusionOk="0" h="21272" w="21274">
                  <a:moveTo>
                    <a:pt x="1" y="0"/>
                  </a:moveTo>
                  <a:lnTo>
                    <a:pt x="1" y="19885"/>
                  </a:lnTo>
                  <a:lnTo>
                    <a:pt x="1" y="21271"/>
                  </a:lnTo>
                  <a:lnTo>
                    <a:pt x="21273" y="21271"/>
                  </a:lnTo>
                  <a:lnTo>
                    <a:pt x="21273" y="19885"/>
                  </a:lnTo>
                  <a:lnTo>
                    <a:pt x="1389" y="1988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8"/>
            <p:cNvSpPr/>
            <p:nvPr/>
          </p:nvSpPr>
          <p:spPr>
            <a:xfrm>
              <a:off x="6724050" y="2581050"/>
              <a:ext cx="115625" cy="427775"/>
            </a:xfrm>
            <a:custGeom>
              <a:rect b="b" l="l" r="r" t="t"/>
              <a:pathLst>
                <a:path extrusionOk="0" h="17111" w="4625">
                  <a:moveTo>
                    <a:pt x="3238" y="1389"/>
                  </a:moveTo>
                  <a:lnTo>
                    <a:pt x="3238" y="15724"/>
                  </a:lnTo>
                  <a:lnTo>
                    <a:pt x="1388" y="15724"/>
                  </a:lnTo>
                  <a:lnTo>
                    <a:pt x="1388" y="1389"/>
                  </a:lnTo>
                  <a:close/>
                  <a:moveTo>
                    <a:pt x="0" y="1"/>
                  </a:moveTo>
                  <a:lnTo>
                    <a:pt x="0" y="1389"/>
                  </a:lnTo>
                  <a:lnTo>
                    <a:pt x="0" y="15724"/>
                  </a:lnTo>
                  <a:lnTo>
                    <a:pt x="0" y="17111"/>
                  </a:lnTo>
                  <a:lnTo>
                    <a:pt x="4625" y="17111"/>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8"/>
            <p:cNvSpPr/>
            <p:nvPr/>
          </p:nvSpPr>
          <p:spPr>
            <a:xfrm>
              <a:off x="6562200" y="2708225"/>
              <a:ext cx="115650" cy="300600"/>
            </a:xfrm>
            <a:custGeom>
              <a:rect b="b" l="l" r="r" t="t"/>
              <a:pathLst>
                <a:path extrusionOk="0" h="12024" w="4626">
                  <a:moveTo>
                    <a:pt x="3237" y="1388"/>
                  </a:moveTo>
                  <a:lnTo>
                    <a:pt x="3237" y="10637"/>
                  </a:lnTo>
                  <a:lnTo>
                    <a:pt x="1387" y="10637"/>
                  </a:lnTo>
                  <a:lnTo>
                    <a:pt x="1387" y="1388"/>
                  </a:lnTo>
                  <a:close/>
                  <a:moveTo>
                    <a:pt x="1" y="0"/>
                  </a:moveTo>
                  <a:lnTo>
                    <a:pt x="1" y="1388"/>
                  </a:lnTo>
                  <a:lnTo>
                    <a:pt x="1" y="10637"/>
                  </a:lnTo>
                  <a:lnTo>
                    <a:pt x="1" y="12024"/>
                  </a:lnTo>
                  <a:lnTo>
                    <a:pt x="4625" y="12024"/>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8"/>
            <p:cNvSpPr/>
            <p:nvPr/>
          </p:nvSpPr>
          <p:spPr>
            <a:xfrm>
              <a:off x="6400350" y="2858525"/>
              <a:ext cx="115625" cy="150300"/>
            </a:xfrm>
            <a:custGeom>
              <a:rect b="b" l="l" r="r" t="t"/>
              <a:pathLst>
                <a:path extrusionOk="0" h="6012" w="4625">
                  <a:moveTo>
                    <a:pt x="3238" y="1387"/>
                  </a:moveTo>
                  <a:lnTo>
                    <a:pt x="3238" y="4625"/>
                  </a:lnTo>
                  <a:lnTo>
                    <a:pt x="1388" y="4625"/>
                  </a:lnTo>
                  <a:lnTo>
                    <a:pt x="1388" y="1387"/>
                  </a:lnTo>
                  <a:close/>
                  <a:moveTo>
                    <a:pt x="0" y="1"/>
                  </a:moveTo>
                  <a:lnTo>
                    <a:pt x="0" y="1387"/>
                  </a:lnTo>
                  <a:lnTo>
                    <a:pt x="0" y="4625"/>
                  </a:lnTo>
                  <a:lnTo>
                    <a:pt x="0" y="6012"/>
                  </a:lnTo>
                  <a:lnTo>
                    <a:pt x="4625" y="6012"/>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68"/>
          <p:cNvGrpSpPr/>
          <p:nvPr/>
        </p:nvGrpSpPr>
        <p:grpSpPr>
          <a:xfrm>
            <a:off x="5020588" y="3554650"/>
            <a:ext cx="531825" cy="474000"/>
            <a:chOff x="5509325" y="2690550"/>
            <a:chExt cx="531825" cy="474000"/>
          </a:xfrm>
        </p:grpSpPr>
        <p:sp>
          <p:nvSpPr>
            <p:cNvPr id="11229" name="Google Shape;11229;p68"/>
            <p:cNvSpPr/>
            <p:nvPr/>
          </p:nvSpPr>
          <p:spPr>
            <a:xfrm>
              <a:off x="5509325" y="2690550"/>
              <a:ext cx="531825" cy="474000"/>
            </a:xfrm>
            <a:custGeom>
              <a:rect b="b" l="l" r="r" t="t"/>
              <a:pathLst>
                <a:path extrusionOk="0" h="18960" w="21273">
                  <a:moveTo>
                    <a:pt x="0" y="1"/>
                  </a:moveTo>
                  <a:lnTo>
                    <a:pt x="0" y="16185"/>
                  </a:lnTo>
                  <a:lnTo>
                    <a:pt x="8325" y="16185"/>
                  </a:lnTo>
                  <a:lnTo>
                    <a:pt x="8325" y="18959"/>
                  </a:lnTo>
                  <a:lnTo>
                    <a:pt x="11099" y="18959"/>
                  </a:lnTo>
                  <a:lnTo>
                    <a:pt x="11099" y="17573"/>
                  </a:lnTo>
                  <a:lnTo>
                    <a:pt x="12486" y="17573"/>
                  </a:lnTo>
                  <a:lnTo>
                    <a:pt x="12486" y="16185"/>
                  </a:lnTo>
                  <a:lnTo>
                    <a:pt x="21273" y="16185"/>
                  </a:lnTo>
                  <a:lnTo>
                    <a:pt x="212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8"/>
            <p:cNvSpPr/>
            <p:nvPr/>
          </p:nvSpPr>
          <p:spPr>
            <a:xfrm>
              <a:off x="5509325" y="2690550"/>
              <a:ext cx="531825" cy="404625"/>
            </a:xfrm>
            <a:custGeom>
              <a:rect b="b" l="l" r="r" t="t"/>
              <a:pathLst>
                <a:path extrusionOk="0" h="16185" w="21273">
                  <a:moveTo>
                    <a:pt x="0" y="1"/>
                  </a:moveTo>
                  <a:lnTo>
                    <a:pt x="0" y="2311"/>
                  </a:lnTo>
                  <a:lnTo>
                    <a:pt x="0" y="16185"/>
                  </a:lnTo>
                  <a:lnTo>
                    <a:pt x="2312" y="16185"/>
                  </a:lnTo>
                  <a:lnTo>
                    <a:pt x="2312" y="2311"/>
                  </a:lnTo>
                  <a:lnTo>
                    <a:pt x="21273" y="2311"/>
                  </a:lnTo>
                  <a:lnTo>
                    <a:pt x="212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8"/>
            <p:cNvSpPr/>
            <p:nvPr/>
          </p:nvSpPr>
          <p:spPr>
            <a:xfrm>
              <a:off x="5659625" y="2794575"/>
              <a:ext cx="242800" cy="208150"/>
            </a:xfrm>
            <a:custGeom>
              <a:rect b="b" l="l" r="r" t="t"/>
              <a:pathLst>
                <a:path extrusionOk="0" h="8326" w="9712">
                  <a:moveTo>
                    <a:pt x="1387" y="1"/>
                  </a:moveTo>
                  <a:lnTo>
                    <a:pt x="1387" y="1388"/>
                  </a:lnTo>
                  <a:lnTo>
                    <a:pt x="1" y="1388"/>
                  </a:lnTo>
                  <a:lnTo>
                    <a:pt x="1" y="5551"/>
                  </a:lnTo>
                  <a:lnTo>
                    <a:pt x="1387" y="5551"/>
                  </a:lnTo>
                  <a:lnTo>
                    <a:pt x="1387" y="6937"/>
                  </a:lnTo>
                  <a:lnTo>
                    <a:pt x="4162" y="6937"/>
                  </a:lnTo>
                  <a:lnTo>
                    <a:pt x="4162" y="8325"/>
                  </a:lnTo>
                  <a:lnTo>
                    <a:pt x="5550" y="8325"/>
                  </a:lnTo>
                  <a:lnTo>
                    <a:pt x="5550" y="6937"/>
                  </a:lnTo>
                  <a:lnTo>
                    <a:pt x="8324" y="6937"/>
                  </a:lnTo>
                  <a:lnTo>
                    <a:pt x="8324" y="5551"/>
                  </a:lnTo>
                  <a:lnTo>
                    <a:pt x="9712" y="5551"/>
                  </a:lnTo>
                  <a:lnTo>
                    <a:pt x="9712" y="1388"/>
                  </a:lnTo>
                  <a:lnTo>
                    <a:pt x="8324" y="1388"/>
                  </a:lnTo>
                  <a:lnTo>
                    <a:pt x="8324" y="1"/>
                  </a:lnTo>
                  <a:lnTo>
                    <a:pt x="5550" y="1"/>
                  </a:lnTo>
                  <a:lnTo>
                    <a:pt x="5550" y="1388"/>
                  </a:lnTo>
                  <a:lnTo>
                    <a:pt x="4162" y="1388"/>
                  </a:lnTo>
                  <a:lnTo>
                    <a:pt x="41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8"/>
            <p:cNvSpPr/>
            <p:nvPr/>
          </p:nvSpPr>
          <p:spPr>
            <a:xfrm>
              <a:off x="5786800" y="3095150"/>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8"/>
            <p:cNvSpPr/>
            <p:nvPr/>
          </p:nvSpPr>
          <p:spPr>
            <a:xfrm>
              <a:off x="5509325" y="2690550"/>
              <a:ext cx="531825" cy="474000"/>
            </a:xfrm>
            <a:custGeom>
              <a:rect b="b" l="l" r="r" t="t"/>
              <a:pathLst>
                <a:path extrusionOk="0" h="18960" w="21273">
                  <a:moveTo>
                    <a:pt x="0" y="1"/>
                  </a:moveTo>
                  <a:lnTo>
                    <a:pt x="0" y="16185"/>
                  </a:lnTo>
                  <a:lnTo>
                    <a:pt x="8325" y="16185"/>
                  </a:lnTo>
                  <a:lnTo>
                    <a:pt x="8325" y="18959"/>
                  </a:lnTo>
                  <a:lnTo>
                    <a:pt x="11099" y="18959"/>
                  </a:lnTo>
                  <a:lnTo>
                    <a:pt x="11099" y="17573"/>
                  </a:lnTo>
                  <a:lnTo>
                    <a:pt x="9711" y="17573"/>
                  </a:lnTo>
                  <a:lnTo>
                    <a:pt x="9711" y="14798"/>
                  </a:lnTo>
                  <a:lnTo>
                    <a:pt x="1388" y="14798"/>
                  </a:lnTo>
                  <a:lnTo>
                    <a:pt x="1388" y="1387"/>
                  </a:lnTo>
                  <a:lnTo>
                    <a:pt x="19885" y="1387"/>
                  </a:lnTo>
                  <a:lnTo>
                    <a:pt x="19885" y="14798"/>
                  </a:lnTo>
                  <a:lnTo>
                    <a:pt x="12486" y="14798"/>
                  </a:lnTo>
                  <a:lnTo>
                    <a:pt x="12486" y="16185"/>
                  </a:lnTo>
                  <a:lnTo>
                    <a:pt x="21273" y="16185"/>
                  </a:lnTo>
                  <a:lnTo>
                    <a:pt x="212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4" name="Google Shape;11234;p68"/>
          <p:cNvGrpSpPr/>
          <p:nvPr/>
        </p:nvGrpSpPr>
        <p:grpSpPr>
          <a:xfrm>
            <a:off x="878567" y="2019275"/>
            <a:ext cx="531825" cy="531800"/>
            <a:chOff x="2927450" y="4122975"/>
            <a:chExt cx="531825" cy="531800"/>
          </a:xfrm>
        </p:grpSpPr>
        <p:sp>
          <p:nvSpPr>
            <p:cNvPr id="11235" name="Google Shape;11235;p68"/>
            <p:cNvSpPr/>
            <p:nvPr/>
          </p:nvSpPr>
          <p:spPr>
            <a:xfrm>
              <a:off x="2927450" y="4122975"/>
              <a:ext cx="531825" cy="531800"/>
            </a:xfrm>
            <a:custGeom>
              <a:rect b="b" l="l" r="r" t="t"/>
              <a:pathLst>
                <a:path extrusionOk="0" h="21272" w="21273">
                  <a:moveTo>
                    <a:pt x="4162" y="0"/>
                  </a:moveTo>
                  <a:lnTo>
                    <a:pt x="4162" y="3237"/>
                  </a:lnTo>
                  <a:lnTo>
                    <a:pt x="0" y="3237"/>
                  </a:lnTo>
                  <a:lnTo>
                    <a:pt x="0" y="4623"/>
                  </a:lnTo>
                  <a:lnTo>
                    <a:pt x="0" y="8786"/>
                  </a:lnTo>
                  <a:lnTo>
                    <a:pt x="1387" y="8786"/>
                  </a:lnTo>
                  <a:lnTo>
                    <a:pt x="1387" y="10174"/>
                  </a:lnTo>
                  <a:lnTo>
                    <a:pt x="2775" y="10174"/>
                  </a:lnTo>
                  <a:lnTo>
                    <a:pt x="2775" y="11560"/>
                  </a:lnTo>
                  <a:lnTo>
                    <a:pt x="4162" y="11560"/>
                  </a:lnTo>
                  <a:lnTo>
                    <a:pt x="4162" y="12948"/>
                  </a:lnTo>
                  <a:lnTo>
                    <a:pt x="5549" y="12948"/>
                  </a:lnTo>
                  <a:lnTo>
                    <a:pt x="5549" y="14336"/>
                  </a:lnTo>
                  <a:lnTo>
                    <a:pt x="6937" y="14336"/>
                  </a:lnTo>
                  <a:lnTo>
                    <a:pt x="6937" y="15722"/>
                  </a:lnTo>
                  <a:lnTo>
                    <a:pt x="8323" y="15722"/>
                  </a:lnTo>
                  <a:lnTo>
                    <a:pt x="8323" y="17110"/>
                  </a:lnTo>
                  <a:lnTo>
                    <a:pt x="5549" y="17110"/>
                  </a:lnTo>
                  <a:lnTo>
                    <a:pt x="5549" y="18497"/>
                  </a:lnTo>
                  <a:lnTo>
                    <a:pt x="4162" y="18497"/>
                  </a:lnTo>
                  <a:lnTo>
                    <a:pt x="4162" y="19885"/>
                  </a:lnTo>
                  <a:lnTo>
                    <a:pt x="4162" y="21271"/>
                  </a:lnTo>
                  <a:lnTo>
                    <a:pt x="17110" y="21271"/>
                  </a:lnTo>
                  <a:lnTo>
                    <a:pt x="17110" y="18497"/>
                  </a:lnTo>
                  <a:lnTo>
                    <a:pt x="15722" y="18497"/>
                  </a:lnTo>
                  <a:lnTo>
                    <a:pt x="15722" y="17110"/>
                  </a:lnTo>
                  <a:lnTo>
                    <a:pt x="12948" y="17110"/>
                  </a:lnTo>
                  <a:lnTo>
                    <a:pt x="12948" y="15722"/>
                  </a:lnTo>
                  <a:lnTo>
                    <a:pt x="14336" y="15722"/>
                  </a:lnTo>
                  <a:lnTo>
                    <a:pt x="14336" y="14336"/>
                  </a:lnTo>
                  <a:lnTo>
                    <a:pt x="15722" y="14336"/>
                  </a:lnTo>
                  <a:lnTo>
                    <a:pt x="15722" y="12948"/>
                  </a:lnTo>
                  <a:lnTo>
                    <a:pt x="17110" y="12948"/>
                  </a:lnTo>
                  <a:lnTo>
                    <a:pt x="17110" y="11560"/>
                  </a:lnTo>
                  <a:lnTo>
                    <a:pt x="18498" y="11560"/>
                  </a:lnTo>
                  <a:lnTo>
                    <a:pt x="18498" y="10174"/>
                  </a:lnTo>
                  <a:lnTo>
                    <a:pt x="19885" y="10174"/>
                  </a:lnTo>
                  <a:lnTo>
                    <a:pt x="19885" y="8786"/>
                  </a:lnTo>
                  <a:lnTo>
                    <a:pt x="21273" y="8786"/>
                  </a:lnTo>
                  <a:lnTo>
                    <a:pt x="21273" y="4623"/>
                  </a:lnTo>
                  <a:lnTo>
                    <a:pt x="21273" y="3237"/>
                  </a:lnTo>
                  <a:lnTo>
                    <a:pt x="17110" y="3237"/>
                  </a:lnTo>
                  <a:lnTo>
                    <a:pt x="17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8"/>
            <p:cNvSpPr/>
            <p:nvPr/>
          </p:nvSpPr>
          <p:spPr>
            <a:xfrm>
              <a:off x="3031500" y="4122975"/>
              <a:ext cx="323725" cy="150300"/>
            </a:xfrm>
            <a:custGeom>
              <a:rect b="b" l="l" r="r" t="t"/>
              <a:pathLst>
                <a:path extrusionOk="0" h="6012" w="12949">
                  <a:moveTo>
                    <a:pt x="0" y="0"/>
                  </a:moveTo>
                  <a:lnTo>
                    <a:pt x="0" y="4623"/>
                  </a:lnTo>
                  <a:lnTo>
                    <a:pt x="1387" y="4623"/>
                  </a:lnTo>
                  <a:lnTo>
                    <a:pt x="1387" y="6011"/>
                  </a:lnTo>
                  <a:lnTo>
                    <a:pt x="2775" y="6011"/>
                  </a:lnTo>
                  <a:lnTo>
                    <a:pt x="2775" y="2775"/>
                  </a:lnTo>
                  <a:lnTo>
                    <a:pt x="12948" y="2775"/>
                  </a:lnTo>
                  <a:lnTo>
                    <a:pt x="129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8"/>
            <p:cNvSpPr/>
            <p:nvPr/>
          </p:nvSpPr>
          <p:spPr>
            <a:xfrm>
              <a:off x="3031475" y="4307950"/>
              <a:ext cx="69400" cy="34675"/>
            </a:xfrm>
            <a:custGeom>
              <a:rect b="b" l="l" r="r" t="t"/>
              <a:pathLst>
                <a:path extrusionOk="0" h="1387" w="2776">
                  <a:moveTo>
                    <a:pt x="0" y="0"/>
                  </a:moveTo>
                  <a:lnTo>
                    <a:pt x="0" y="1387"/>
                  </a:lnTo>
                  <a:lnTo>
                    <a:pt x="2776" y="1387"/>
                  </a:lnTo>
                  <a:lnTo>
                    <a:pt x="277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8"/>
            <p:cNvSpPr/>
            <p:nvPr/>
          </p:nvSpPr>
          <p:spPr>
            <a:xfrm>
              <a:off x="3066150" y="4446650"/>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8"/>
            <p:cNvSpPr/>
            <p:nvPr/>
          </p:nvSpPr>
          <p:spPr>
            <a:xfrm>
              <a:off x="3066150" y="4481350"/>
              <a:ext cx="104100" cy="104050"/>
            </a:xfrm>
            <a:custGeom>
              <a:rect b="b" l="l" r="r" t="t"/>
              <a:pathLst>
                <a:path extrusionOk="0" h="4162" w="4164">
                  <a:moveTo>
                    <a:pt x="1389" y="1"/>
                  </a:moveTo>
                  <a:lnTo>
                    <a:pt x="1389" y="1387"/>
                  </a:lnTo>
                  <a:lnTo>
                    <a:pt x="2775" y="1387"/>
                  </a:lnTo>
                  <a:lnTo>
                    <a:pt x="2775" y="2775"/>
                  </a:lnTo>
                  <a:lnTo>
                    <a:pt x="1" y="2775"/>
                  </a:lnTo>
                  <a:lnTo>
                    <a:pt x="1" y="4162"/>
                  </a:lnTo>
                  <a:lnTo>
                    <a:pt x="4163" y="4162"/>
                  </a:lnTo>
                  <a:lnTo>
                    <a:pt x="4163" y="1387"/>
                  </a:lnTo>
                  <a:lnTo>
                    <a:pt x="41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8"/>
            <p:cNvSpPr/>
            <p:nvPr/>
          </p:nvSpPr>
          <p:spPr>
            <a:xfrm>
              <a:off x="2962100" y="4342600"/>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8"/>
            <p:cNvSpPr/>
            <p:nvPr/>
          </p:nvSpPr>
          <p:spPr>
            <a:xfrm>
              <a:off x="2996800" y="4377300"/>
              <a:ext cx="69375" cy="69375"/>
            </a:xfrm>
            <a:custGeom>
              <a:rect b="b" l="l" r="r" t="t"/>
              <a:pathLst>
                <a:path extrusionOk="0" h="2775" w="2775">
                  <a:moveTo>
                    <a:pt x="1" y="1"/>
                  </a:moveTo>
                  <a:lnTo>
                    <a:pt x="1" y="1387"/>
                  </a:lnTo>
                  <a:lnTo>
                    <a:pt x="1388" y="1387"/>
                  </a:lnTo>
                  <a:lnTo>
                    <a:pt x="1388" y="2775"/>
                  </a:lnTo>
                  <a:lnTo>
                    <a:pt x="2775" y="2775"/>
                  </a:lnTo>
                  <a:lnTo>
                    <a:pt x="2775" y="1387"/>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8"/>
            <p:cNvSpPr/>
            <p:nvPr/>
          </p:nvSpPr>
          <p:spPr>
            <a:xfrm>
              <a:off x="2996800" y="4273250"/>
              <a:ext cx="69375" cy="69375"/>
            </a:xfrm>
            <a:custGeom>
              <a:rect b="b" l="l" r="r" t="t"/>
              <a:pathLst>
                <a:path extrusionOk="0" h="2775" w="2775">
                  <a:moveTo>
                    <a:pt x="1" y="0"/>
                  </a:moveTo>
                  <a:lnTo>
                    <a:pt x="1" y="1388"/>
                  </a:lnTo>
                  <a:lnTo>
                    <a:pt x="1388" y="1388"/>
                  </a:lnTo>
                  <a:lnTo>
                    <a:pt x="1388" y="2775"/>
                  </a:lnTo>
                  <a:lnTo>
                    <a:pt x="2775" y="2775"/>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8"/>
            <p:cNvSpPr/>
            <p:nvPr/>
          </p:nvSpPr>
          <p:spPr>
            <a:xfrm>
              <a:off x="3031500" y="4585375"/>
              <a:ext cx="323725" cy="69400"/>
            </a:xfrm>
            <a:custGeom>
              <a:rect b="b" l="l" r="r" t="t"/>
              <a:pathLst>
                <a:path extrusionOk="0" h="2776" w="12949">
                  <a:moveTo>
                    <a:pt x="0" y="1"/>
                  </a:moveTo>
                  <a:lnTo>
                    <a:pt x="0" y="1389"/>
                  </a:lnTo>
                  <a:lnTo>
                    <a:pt x="0" y="2775"/>
                  </a:lnTo>
                  <a:lnTo>
                    <a:pt x="12948" y="2775"/>
                  </a:lnTo>
                  <a:lnTo>
                    <a:pt x="12948" y="1"/>
                  </a:lnTo>
                  <a:lnTo>
                    <a:pt x="11560" y="1"/>
                  </a:lnTo>
                  <a:lnTo>
                    <a:pt x="1156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8"/>
            <p:cNvSpPr/>
            <p:nvPr/>
          </p:nvSpPr>
          <p:spPr>
            <a:xfrm>
              <a:off x="3285825" y="4446650"/>
              <a:ext cx="34700" cy="34725"/>
            </a:xfrm>
            <a:custGeom>
              <a:rect b="b" l="l" r="r" t="t"/>
              <a:pathLst>
                <a:path extrusionOk="0" h="1389" w="1388">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8"/>
            <p:cNvSpPr/>
            <p:nvPr/>
          </p:nvSpPr>
          <p:spPr>
            <a:xfrm>
              <a:off x="3216475" y="4481350"/>
              <a:ext cx="104050" cy="104050"/>
            </a:xfrm>
            <a:custGeom>
              <a:rect b="b" l="l" r="r" t="t"/>
              <a:pathLst>
                <a:path extrusionOk="0" h="4162" w="4162">
                  <a:moveTo>
                    <a:pt x="0" y="1"/>
                  </a:moveTo>
                  <a:lnTo>
                    <a:pt x="0" y="1387"/>
                  </a:lnTo>
                  <a:lnTo>
                    <a:pt x="0" y="4162"/>
                  </a:lnTo>
                  <a:lnTo>
                    <a:pt x="4161" y="4162"/>
                  </a:lnTo>
                  <a:lnTo>
                    <a:pt x="4161" y="2775"/>
                  </a:lnTo>
                  <a:lnTo>
                    <a:pt x="1387" y="2775"/>
                  </a:lnTo>
                  <a:lnTo>
                    <a:pt x="1387" y="1387"/>
                  </a:lnTo>
                  <a:lnTo>
                    <a:pt x="2775" y="1387"/>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8"/>
            <p:cNvSpPr/>
            <p:nvPr/>
          </p:nvSpPr>
          <p:spPr>
            <a:xfrm>
              <a:off x="3389900" y="4342600"/>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8"/>
            <p:cNvSpPr/>
            <p:nvPr/>
          </p:nvSpPr>
          <p:spPr>
            <a:xfrm>
              <a:off x="3320500" y="4273250"/>
              <a:ext cx="69425" cy="69375"/>
            </a:xfrm>
            <a:custGeom>
              <a:rect b="b" l="l" r="r" t="t"/>
              <a:pathLst>
                <a:path extrusionOk="0" h="2775" w="2777">
                  <a:moveTo>
                    <a:pt x="0" y="0"/>
                  </a:moveTo>
                  <a:lnTo>
                    <a:pt x="0" y="2775"/>
                  </a:lnTo>
                  <a:lnTo>
                    <a:pt x="1388" y="2775"/>
                  </a:lnTo>
                  <a:lnTo>
                    <a:pt x="1388" y="1388"/>
                  </a:lnTo>
                  <a:lnTo>
                    <a:pt x="2776" y="1388"/>
                  </a:lnTo>
                  <a:lnTo>
                    <a:pt x="27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8"/>
            <p:cNvSpPr/>
            <p:nvPr/>
          </p:nvSpPr>
          <p:spPr>
            <a:xfrm>
              <a:off x="3320500" y="4377300"/>
              <a:ext cx="69425" cy="69375"/>
            </a:xfrm>
            <a:custGeom>
              <a:rect b="b" l="l" r="r" t="t"/>
              <a:pathLst>
                <a:path extrusionOk="0" h="2775" w="2777">
                  <a:moveTo>
                    <a:pt x="0" y="1"/>
                  </a:moveTo>
                  <a:lnTo>
                    <a:pt x="0" y="1387"/>
                  </a:lnTo>
                  <a:lnTo>
                    <a:pt x="0" y="2775"/>
                  </a:lnTo>
                  <a:lnTo>
                    <a:pt x="1388" y="2775"/>
                  </a:lnTo>
                  <a:lnTo>
                    <a:pt x="1388" y="1387"/>
                  </a:lnTo>
                  <a:lnTo>
                    <a:pt x="2776" y="1387"/>
                  </a:lnTo>
                  <a:lnTo>
                    <a:pt x="27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8"/>
            <p:cNvSpPr/>
            <p:nvPr/>
          </p:nvSpPr>
          <p:spPr>
            <a:xfrm>
              <a:off x="2927450" y="4122975"/>
              <a:ext cx="531825" cy="219650"/>
            </a:xfrm>
            <a:custGeom>
              <a:rect b="b" l="l" r="r" t="t"/>
              <a:pathLst>
                <a:path extrusionOk="0" h="8786" w="21273">
                  <a:moveTo>
                    <a:pt x="4162" y="0"/>
                  </a:moveTo>
                  <a:lnTo>
                    <a:pt x="4162" y="1387"/>
                  </a:lnTo>
                  <a:lnTo>
                    <a:pt x="4162" y="3237"/>
                  </a:lnTo>
                  <a:lnTo>
                    <a:pt x="0" y="3237"/>
                  </a:lnTo>
                  <a:lnTo>
                    <a:pt x="0" y="4623"/>
                  </a:lnTo>
                  <a:lnTo>
                    <a:pt x="0" y="8786"/>
                  </a:lnTo>
                  <a:lnTo>
                    <a:pt x="1387" y="8786"/>
                  </a:lnTo>
                  <a:lnTo>
                    <a:pt x="1387" y="4623"/>
                  </a:lnTo>
                  <a:lnTo>
                    <a:pt x="5549" y="4623"/>
                  </a:lnTo>
                  <a:lnTo>
                    <a:pt x="5549" y="3237"/>
                  </a:lnTo>
                  <a:lnTo>
                    <a:pt x="5549" y="1387"/>
                  </a:lnTo>
                  <a:lnTo>
                    <a:pt x="15722" y="1387"/>
                  </a:lnTo>
                  <a:lnTo>
                    <a:pt x="15722" y="3237"/>
                  </a:lnTo>
                  <a:lnTo>
                    <a:pt x="15722" y="4623"/>
                  </a:lnTo>
                  <a:lnTo>
                    <a:pt x="19885" y="4623"/>
                  </a:lnTo>
                  <a:lnTo>
                    <a:pt x="19885" y="8786"/>
                  </a:lnTo>
                  <a:lnTo>
                    <a:pt x="21273" y="8786"/>
                  </a:lnTo>
                  <a:lnTo>
                    <a:pt x="21273" y="4623"/>
                  </a:lnTo>
                  <a:lnTo>
                    <a:pt x="21273" y="3237"/>
                  </a:lnTo>
                  <a:lnTo>
                    <a:pt x="17110" y="3237"/>
                  </a:lnTo>
                  <a:lnTo>
                    <a:pt x="171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68"/>
          <p:cNvGrpSpPr/>
          <p:nvPr/>
        </p:nvGrpSpPr>
        <p:grpSpPr>
          <a:xfrm>
            <a:off x="891025" y="3483318"/>
            <a:ext cx="506937" cy="616680"/>
            <a:chOff x="4286175" y="4091875"/>
            <a:chExt cx="370000" cy="531850"/>
          </a:xfrm>
        </p:grpSpPr>
        <p:sp>
          <p:nvSpPr>
            <p:cNvPr id="11251" name="Google Shape;11251;p68"/>
            <p:cNvSpPr/>
            <p:nvPr/>
          </p:nvSpPr>
          <p:spPr>
            <a:xfrm>
              <a:off x="4286175" y="4300000"/>
              <a:ext cx="370000" cy="323725"/>
            </a:xfrm>
            <a:custGeom>
              <a:rect b="b" l="l" r="r" t="t"/>
              <a:pathLst>
                <a:path extrusionOk="0" h="12949" w="14800">
                  <a:moveTo>
                    <a:pt x="0" y="1"/>
                  </a:moveTo>
                  <a:lnTo>
                    <a:pt x="0" y="12948"/>
                  </a:lnTo>
                  <a:lnTo>
                    <a:pt x="14800" y="12948"/>
                  </a:lnTo>
                  <a:lnTo>
                    <a:pt x="148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8"/>
            <p:cNvSpPr/>
            <p:nvPr/>
          </p:nvSpPr>
          <p:spPr>
            <a:xfrm>
              <a:off x="4286175" y="4300000"/>
              <a:ext cx="370000" cy="323725"/>
            </a:xfrm>
            <a:custGeom>
              <a:rect b="b" l="l" r="r" t="t"/>
              <a:pathLst>
                <a:path extrusionOk="0" h="12949" w="14800">
                  <a:moveTo>
                    <a:pt x="0" y="1"/>
                  </a:moveTo>
                  <a:lnTo>
                    <a:pt x="0" y="12948"/>
                  </a:lnTo>
                  <a:lnTo>
                    <a:pt x="2313" y="12948"/>
                  </a:lnTo>
                  <a:lnTo>
                    <a:pt x="2313" y="2313"/>
                  </a:lnTo>
                  <a:lnTo>
                    <a:pt x="14800" y="2313"/>
                  </a:lnTo>
                  <a:lnTo>
                    <a:pt x="148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8"/>
            <p:cNvSpPr/>
            <p:nvPr/>
          </p:nvSpPr>
          <p:spPr>
            <a:xfrm>
              <a:off x="4401775" y="4091875"/>
              <a:ext cx="138800" cy="34725"/>
            </a:xfrm>
            <a:custGeom>
              <a:rect b="b" l="l" r="r" t="t"/>
              <a:pathLst>
                <a:path extrusionOk="0" h="1389" w="5552">
                  <a:moveTo>
                    <a:pt x="1" y="1"/>
                  </a:moveTo>
                  <a:lnTo>
                    <a:pt x="1" y="1389"/>
                  </a:lnTo>
                  <a:lnTo>
                    <a:pt x="5551" y="1389"/>
                  </a:lnTo>
                  <a:lnTo>
                    <a:pt x="55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8"/>
            <p:cNvSpPr/>
            <p:nvPr/>
          </p:nvSpPr>
          <p:spPr>
            <a:xfrm>
              <a:off x="4286175" y="4161275"/>
              <a:ext cx="370000" cy="462450"/>
            </a:xfrm>
            <a:custGeom>
              <a:rect b="b" l="l" r="r" t="t"/>
              <a:pathLst>
                <a:path extrusionOk="0" h="18498" w="14800">
                  <a:moveTo>
                    <a:pt x="13412" y="6936"/>
                  </a:moveTo>
                  <a:lnTo>
                    <a:pt x="13412" y="17111"/>
                  </a:lnTo>
                  <a:lnTo>
                    <a:pt x="1388" y="17111"/>
                  </a:lnTo>
                  <a:lnTo>
                    <a:pt x="1388" y="6936"/>
                  </a:lnTo>
                  <a:close/>
                  <a:moveTo>
                    <a:pt x="1851" y="1"/>
                  </a:moveTo>
                  <a:lnTo>
                    <a:pt x="1851" y="5550"/>
                  </a:lnTo>
                  <a:lnTo>
                    <a:pt x="0" y="5550"/>
                  </a:lnTo>
                  <a:lnTo>
                    <a:pt x="0" y="18497"/>
                  </a:lnTo>
                  <a:lnTo>
                    <a:pt x="14800" y="18497"/>
                  </a:lnTo>
                  <a:lnTo>
                    <a:pt x="14800" y="5550"/>
                  </a:lnTo>
                  <a:lnTo>
                    <a:pt x="12950" y="5550"/>
                  </a:lnTo>
                  <a:lnTo>
                    <a:pt x="12950" y="1"/>
                  </a:lnTo>
                  <a:lnTo>
                    <a:pt x="11562" y="1"/>
                  </a:lnTo>
                  <a:lnTo>
                    <a:pt x="11562" y="5550"/>
                  </a:lnTo>
                  <a:lnTo>
                    <a:pt x="3239" y="5550"/>
                  </a:lnTo>
                  <a:lnTo>
                    <a:pt x="32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8"/>
            <p:cNvSpPr/>
            <p:nvPr/>
          </p:nvSpPr>
          <p:spPr>
            <a:xfrm>
              <a:off x="4367125" y="4126575"/>
              <a:ext cx="34675" cy="34725"/>
            </a:xfrm>
            <a:custGeom>
              <a:rect b="b" l="l" r="r" t="t"/>
              <a:pathLst>
                <a:path extrusionOk="0" h="1389" w="1387">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8"/>
            <p:cNvSpPr/>
            <p:nvPr/>
          </p:nvSpPr>
          <p:spPr>
            <a:xfrm>
              <a:off x="4540550" y="4126575"/>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8"/>
            <p:cNvSpPr/>
            <p:nvPr/>
          </p:nvSpPr>
          <p:spPr>
            <a:xfrm>
              <a:off x="4436475" y="4404050"/>
              <a:ext cx="69400" cy="127200"/>
            </a:xfrm>
            <a:custGeom>
              <a:rect b="b" l="l" r="r" t="t"/>
              <a:pathLst>
                <a:path extrusionOk="0" h="5088" w="2776">
                  <a:moveTo>
                    <a:pt x="1" y="1"/>
                  </a:moveTo>
                  <a:lnTo>
                    <a:pt x="1" y="2775"/>
                  </a:lnTo>
                  <a:lnTo>
                    <a:pt x="925" y="2775"/>
                  </a:lnTo>
                  <a:lnTo>
                    <a:pt x="925" y="5088"/>
                  </a:lnTo>
                  <a:lnTo>
                    <a:pt x="1851" y="5088"/>
                  </a:lnTo>
                  <a:lnTo>
                    <a:pt x="1851" y="2775"/>
                  </a:lnTo>
                  <a:lnTo>
                    <a:pt x="2775" y="2775"/>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8" name="Google Shape;11258;p68"/>
          <p:cNvSpPr/>
          <p:nvPr/>
        </p:nvSpPr>
        <p:spPr>
          <a:xfrm>
            <a:off x="8723150" y="1099650"/>
            <a:ext cx="28800" cy="2944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9" name="Google Shape;11259;p68"/>
          <p:cNvGrpSpPr/>
          <p:nvPr/>
        </p:nvGrpSpPr>
        <p:grpSpPr>
          <a:xfrm rot="-5400000">
            <a:off x="2137596" y="535371"/>
            <a:ext cx="242781" cy="161857"/>
            <a:chOff x="2500050" y="3730175"/>
            <a:chExt cx="2619000" cy="1746025"/>
          </a:xfrm>
        </p:grpSpPr>
        <p:sp>
          <p:nvSpPr>
            <p:cNvPr id="11260" name="Google Shape;11260;p6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68"/>
          <p:cNvGrpSpPr/>
          <p:nvPr/>
        </p:nvGrpSpPr>
        <p:grpSpPr>
          <a:xfrm rot="5400000">
            <a:off x="6763621" y="535371"/>
            <a:ext cx="242781" cy="161857"/>
            <a:chOff x="2500050" y="3730175"/>
            <a:chExt cx="2619000" cy="1746025"/>
          </a:xfrm>
        </p:grpSpPr>
        <p:sp>
          <p:nvSpPr>
            <p:cNvPr id="11265" name="Google Shape;11265;p6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9" name="Google Shape;11269;p68"/>
          <p:cNvSpPr/>
          <p:nvPr/>
        </p:nvSpPr>
        <p:spPr>
          <a:xfrm>
            <a:off x="8689850" y="865322"/>
            <a:ext cx="95400" cy="82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8"/>
          <p:cNvSpPr/>
          <p:nvPr/>
        </p:nvSpPr>
        <p:spPr>
          <a:xfrm rot="10800000">
            <a:off x="8689850" y="4195672"/>
            <a:ext cx="95400" cy="82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212"/>
                                        </p:tgtEl>
                                        <p:attrNameLst>
                                          <p:attrName>style.visibility</p:attrName>
                                        </p:attrNameLst>
                                      </p:cBhvr>
                                      <p:to>
                                        <p:strVal val="visible"/>
                                      </p:to>
                                    </p:set>
                                    <p:anim calcmode="lin" valueType="num">
                                      <p:cBhvr additive="base">
                                        <p:cTn dur="1000"/>
                                        <p:tgtEl>
                                          <p:spTgt spid="1121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213"/>
                                        </p:tgtEl>
                                        <p:attrNameLst>
                                          <p:attrName>style.visibility</p:attrName>
                                        </p:attrNameLst>
                                      </p:cBhvr>
                                      <p:to>
                                        <p:strVal val="visible"/>
                                      </p:to>
                                    </p:set>
                                    <p:anim calcmode="lin" valueType="num">
                                      <p:cBhvr additive="base">
                                        <p:cTn dur="1000"/>
                                        <p:tgtEl>
                                          <p:spTgt spid="1121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234"/>
                                        </p:tgtEl>
                                        <p:attrNameLst>
                                          <p:attrName>style.visibility</p:attrName>
                                        </p:attrNameLst>
                                      </p:cBhvr>
                                      <p:to>
                                        <p:strVal val="visible"/>
                                      </p:to>
                                    </p:set>
                                    <p:anim calcmode="lin" valueType="num">
                                      <p:cBhvr additive="base">
                                        <p:cTn dur="1000"/>
                                        <p:tgtEl>
                                          <p:spTgt spid="1123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214"/>
                                        </p:tgtEl>
                                        <p:attrNameLst>
                                          <p:attrName>style.visibility</p:attrName>
                                        </p:attrNameLst>
                                      </p:cBhvr>
                                      <p:to>
                                        <p:strVal val="visible"/>
                                      </p:to>
                                    </p:set>
                                    <p:anim calcmode="lin" valueType="num">
                                      <p:cBhvr additive="base">
                                        <p:cTn dur="1000"/>
                                        <p:tgtEl>
                                          <p:spTgt spid="1121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215"/>
                                        </p:tgtEl>
                                        <p:attrNameLst>
                                          <p:attrName>style.visibility</p:attrName>
                                        </p:attrNameLst>
                                      </p:cBhvr>
                                      <p:to>
                                        <p:strVal val="visible"/>
                                      </p:to>
                                    </p:set>
                                    <p:anim calcmode="lin" valueType="num">
                                      <p:cBhvr additive="base">
                                        <p:cTn dur="1000"/>
                                        <p:tgtEl>
                                          <p:spTgt spid="1121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250"/>
                                        </p:tgtEl>
                                        <p:attrNameLst>
                                          <p:attrName>style.visibility</p:attrName>
                                        </p:attrNameLst>
                                      </p:cBhvr>
                                      <p:to>
                                        <p:strVal val="visible"/>
                                      </p:to>
                                    </p:set>
                                    <p:anim calcmode="lin" valueType="num">
                                      <p:cBhvr additive="base">
                                        <p:cTn dur="1000"/>
                                        <p:tgtEl>
                                          <p:spTgt spid="1125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1216"/>
                                        </p:tgtEl>
                                        <p:attrNameLst>
                                          <p:attrName>style.visibility</p:attrName>
                                        </p:attrNameLst>
                                      </p:cBhvr>
                                      <p:to>
                                        <p:strVal val="visible"/>
                                      </p:to>
                                    </p:set>
                                    <p:anim calcmode="lin" valueType="num">
                                      <p:cBhvr additive="base">
                                        <p:cTn dur="1000"/>
                                        <p:tgtEl>
                                          <p:spTgt spid="1121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217"/>
                                        </p:tgtEl>
                                        <p:attrNameLst>
                                          <p:attrName>style.visibility</p:attrName>
                                        </p:attrNameLst>
                                      </p:cBhvr>
                                      <p:to>
                                        <p:strVal val="visible"/>
                                      </p:to>
                                    </p:set>
                                    <p:anim calcmode="lin" valueType="num">
                                      <p:cBhvr additive="base">
                                        <p:cTn dur="1000"/>
                                        <p:tgtEl>
                                          <p:spTgt spid="1121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220"/>
                                        </p:tgtEl>
                                        <p:attrNameLst>
                                          <p:attrName>style.visibility</p:attrName>
                                        </p:attrNameLst>
                                      </p:cBhvr>
                                      <p:to>
                                        <p:strVal val="visible"/>
                                      </p:to>
                                    </p:set>
                                    <p:anim calcmode="lin" valueType="num">
                                      <p:cBhvr additive="base">
                                        <p:cTn dur="1000"/>
                                        <p:tgtEl>
                                          <p:spTgt spid="1122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1218"/>
                                        </p:tgtEl>
                                        <p:attrNameLst>
                                          <p:attrName>style.visibility</p:attrName>
                                        </p:attrNameLst>
                                      </p:cBhvr>
                                      <p:to>
                                        <p:strVal val="visible"/>
                                      </p:to>
                                    </p:set>
                                    <p:anim calcmode="lin" valueType="num">
                                      <p:cBhvr additive="base">
                                        <p:cTn dur="1000"/>
                                        <p:tgtEl>
                                          <p:spTgt spid="1121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219"/>
                                        </p:tgtEl>
                                        <p:attrNameLst>
                                          <p:attrName>style.visibility</p:attrName>
                                        </p:attrNameLst>
                                      </p:cBhvr>
                                      <p:to>
                                        <p:strVal val="visible"/>
                                      </p:to>
                                    </p:set>
                                    <p:anim calcmode="lin" valueType="num">
                                      <p:cBhvr additive="base">
                                        <p:cTn dur="1000"/>
                                        <p:tgtEl>
                                          <p:spTgt spid="1121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228"/>
                                        </p:tgtEl>
                                        <p:attrNameLst>
                                          <p:attrName>style.visibility</p:attrName>
                                        </p:attrNameLst>
                                      </p:cBhvr>
                                      <p:to>
                                        <p:strVal val="visible"/>
                                      </p:to>
                                    </p:set>
                                    <p:anim calcmode="lin" valueType="num">
                                      <p:cBhvr additive="base">
                                        <p:cTn dur="1000"/>
                                        <p:tgtEl>
                                          <p:spTgt spid="1122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2" name="Shape 10122"/>
        <p:cNvGrpSpPr/>
        <p:nvPr/>
      </p:nvGrpSpPr>
      <p:grpSpPr>
        <a:xfrm>
          <a:off x="0" y="0"/>
          <a:ext cx="0" cy="0"/>
          <a:chOff x="0" y="0"/>
          <a:chExt cx="0" cy="0"/>
        </a:xfrm>
      </p:grpSpPr>
      <p:sp>
        <p:nvSpPr>
          <p:cNvPr id="10123" name="Google Shape;10123;p51"/>
          <p:cNvSpPr txBox="1"/>
          <p:nvPr>
            <p:ph idx="1" type="body"/>
          </p:nvPr>
        </p:nvSpPr>
        <p:spPr>
          <a:xfrm>
            <a:off x="778900" y="1013975"/>
            <a:ext cx="7789200" cy="355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Advent Pro"/>
                <a:ea typeface="Advent Pro"/>
                <a:cs typeface="Advent Pro"/>
                <a:sym typeface="Advent Pro"/>
              </a:rPr>
              <a:t>Here’s what you’ll find in this </a:t>
            </a:r>
            <a:r>
              <a:rPr b="1" lang="en">
                <a:uFill>
                  <a:noFill/>
                </a:uFill>
                <a:latin typeface="Advent Pro"/>
                <a:ea typeface="Advent Pro"/>
                <a:cs typeface="Advent Pro"/>
                <a:sym typeface="Advent Pro"/>
                <a:hlinkClick r:id="rId3"/>
              </a:rPr>
              <a:t>Slidesgo</a:t>
            </a:r>
            <a:r>
              <a:rPr lang="en">
                <a:latin typeface="Advent Pro"/>
                <a:ea typeface="Advent Pro"/>
                <a:cs typeface="Advent Pro"/>
                <a:sym typeface="Advent Pro"/>
              </a:rPr>
              <a:t> template: </a:t>
            </a:r>
            <a:endParaRPr>
              <a:latin typeface="Advent Pro"/>
              <a:ea typeface="Advent Pro"/>
              <a:cs typeface="Advent Pro"/>
              <a:sym typeface="Advent Pro"/>
            </a:endParaRPr>
          </a:p>
          <a:p>
            <a:pPr indent="0" lvl="0" marL="0" rtl="0" algn="l">
              <a:spcBef>
                <a:spcPts val="0"/>
              </a:spcBef>
              <a:spcAft>
                <a:spcPts val="0"/>
              </a:spcAft>
              <a:buClr>
                <a:schemeClr val="dk1"/>
              </a:buClr>
              <a:buSzPts val="1100"/>
              <a:buFont typeface="Arial"/>
              <a:buNone/>
            </a:pPr>
            <a:r>
              <a:t/>
            </a:r>
            <a:endParaRPr>
              <a:latin typeface="Advent Pro"/>
              <a:ea typeface="Advent Pro"/>
              <a:cs typeface="Advent Pro"/>
              <a:sym typeface="Advent Pro"/>
            </a:endParaRPr>
          </a:p>
          <a:p>
            <a:pPr indent="-317500" lvl="0" marL="457200" rtl="0" algn="l">
              <a:spcBef>
                <a:spcPts val="0"/>
              </a:spcBef>
              <a:spcAft>
                <a:spcPts val="0"/>
              </a:spcAft>
              <a:buClr>
                <a:schemeClr val="accent1"/>
              </a:buClr>
              <a:buSzPts val="1400"/>
              <a:buFont typeface="Advent Pro"/>
              <a:buAutoNum type="arabicPeriod"/>
            </a:pPr>
            <a:r>
              <a:rPr lang="en">
                <a:latin typeface="Advent Pro"/>
                <a:ea typeface="Advent Pro"/>
                <a:cs typeface="Advent Pro"/>
                <a:sym typeface="Advent Pro"/>
              </a:rPr>
              <a:t>A slide structure based on a newsletter, which you can easily adapt to your needs. For more info on how to edit the template, please visit </a:t>
            </a:r>
            <a:r>
              <a:rPr b="1" lang="en">
                <a:uFill>
                  <a:noFill/>
                </a:uFill>
                <a:latin typeface="Advent Pro"/>
                <a:ea typeface="Advent Pro"/>
                <a:cs typeface="Advent Pro"/>
                <a:sym typeface="Advent Pro"/>
                <a:hlinkClick r:id="rId4"/>
              </a:rPr>
              <a:t>Slidesgo School</a:t>
            </a:r>
            <a:r>
              <a:rPr lang="en">
                <a:latin typeface="Advent Pro"/>
                <a:ea typeface="Advent Pro"/>
                <a:cs typeface="Advent Pro"/>
                <a:sym typeface="Advent Pro"/>
              </a:rPr>
              <a:t> or read our </a:t>
            </a:r>
            <a:r>
              <a:rPr b="1" lang="en">
                <a:uFill>
                  <a:noFill/>
                </a:uFill>
                <a:latin typeface="Advent Pro"/>
                <a:ea typeface="Advent Pro"/>
                <a:cs typeface="Advent Pro"/>
                <a:sym typeface="Advent Pro"/>
                <a:hlinkClick r:id="rId5"/>
              </a:rPr>
              <a:t>FAQs</a:t>
            </a:r>
            <a:r>
              <a:rPr lang="en">
                <a:latin typeface="Advent Pro"/>
                <a:ea typeface="Advent Pro"/>
                <a:cs typeface="Advent Pro"/>
                <a:sym typeface="Advent Pro"/>
              </a:rPr>
              <a:t>.</a:t>
            </a:r>
            <a:endParaRPr>
              <a:latin typeface="Advent Pro"/>
              <a:ea typeface="Advent Pro"/>
              <a:cs typeface="Advent Pro"/>
              <a:sym typeface="Advent Pro"/>
            </a:endParaRPr>
          </a:p>
          <a:p>
            <a:pPr indent="-317500" lvl="0" marL="457200" rtl="0" algn="l">
              <a:spcBef>
                <a:spcPts val="0"/>
              </a:spcBef>
              <a:spcAft>
                <a:spcPts val="0"/>
              </a:spcAft>
              <a:buClr>
                <a:schemeClr val="accent1"/>
              </a:buClr>
              <a:buSzPts val="1400"/>
              <a:buFont typeface="Advent Pro"/>
              <a:buAutoNum type="arabicPeriod"/>
            </a:pPr>
            <a:r>
              <a:rPr lang="en">
                <a:latin typeface="Advent Pro"/>
                <a:ea typeface="Advent Pro"/>
                <a:cs typeface="Advent Pro"/>
                <a:sym typeface="Advent Pro"/>
              </a:rPr>
              <a:t>An assortment of graphic resources that are suitable for use in the presentation can be found in the </a:t>
            </a:r>
            <a:r>
              <a:rPr b="1" lang="en">
                <a:uFill>
                  <a:noFill/>
                </a:uFill>
                <a:latin typeface="Advent Pro"/>
                <a:ea typeface="Advent Pro"/>
                <a:cs typeface="Advent Pro"/>
                <a:sym typeface="Advent Pro"/>
                <a:hlinkClick action="ppaction://hlinksldjump" r:id="rId6"/>
              </a:rPr>
              <a:t>alternative resources slide</a:t>
            </a:r>
            <a:r>
              <a:rPr b="1" lang="en">
                <a:latin typeface="Advent Pro"/>
                <a:ea typeface="Advent Pro"/>
                <a:cs typeface="Advent Pro"/>
                <a:sym typeface="Advent Pro"/>
              </a:rPr>
              <a:t>s</a:t>
            </a:r>
            <a:r>
              <a:rPr lang="en">
                <a:latin typeface="Advent Pro"/>
                <a:ea typeface="Advent Pro"/>
                <a:cs typeface="Advent Pro"/>
                <a:sym typeface="Advent Pro"/>
              </a:rPr>
              <a:t>.</a:t>
            </a:r>
            <a:endParaRPr>
              <a:latin typeface="Advent Pro"/>
              <a:ea typeface="Advent Pro"/>
              <a:cs typeface="Advent Pro"/>
              <a:sym typeface="Advent Pro"/>
            </a:endParaRPr>
          </a:p>
          <a:p>
            <a:pPr indent="-317500" lvl="0" marL="457200" rtl="0" algn="l">
              <a:spcBef>
                <a:spcPts val="0"/>
              </a:spcBef>
              <a:spcAft>
                <a:spcPts val="0"/>
              </a:spcAft>
              <a:buClr>
                <a:schemeClr val="accent1"/>
              </a:buClr>
              <a:buSzPts val="1400"/>
              <a:buFont typeface="Advent Pro"/>
              <a:buAutoNum type="arabicPeriod"/>
            </a:pPr>
            <a:r>
              <a:rPr lang="en">
                <a:latin typeface="Advent Pro"/>
                <a:ea typeface="Advent Pro"/>
                <a:cs typeface="Advent Pro"/>
                <a:sym typeface="Advent Pro"/>
              </a:rPr>
              <a:t>A </a:t>
            </a:r>
            <a:r>
              <a:rPr b="1" lang="en">
                <a:uFill>
                  <a:noFill/>
                </a:uFill>
                <a:latin typeface="Advent Pro"/>
                <a:ea typeface="Advent Pro"/>
                <a:cs typeface="Advent Pro"/>
                <a:sym typeface="Advent Pro"/>
                <a:hlinkClick action="ppaction://hlinksldjump" r:id="rId7"/>
              </a:rPr>
              <a:t>thanks slide</a:t>
            </a:r>
            <a:r>
              <a:rPr lang="en">
                <a:latin typeface="Advent Pro"/>
                <a:ea typeface="Advent Pro"/>
                <a:cs typeface="Advent Pro"/>
                <a:sym typeface="Advent Pro"/>
              </a:rPr>
              <a:t>, which you must keep so that proper credits for our design are given.</a:t>
            </a:r>
            <a:endParaRPr>
              <a:latin typeface="Advent Pro"/>
              <a:ea typeface="Advent Pro"/>
              <a:cs typeface="Advent Pro"/>
              <a:sym typeface="Advent Pro"/>
            </a:endParaRPr>
          </a:p>
          <a:p>
            <a:pPr indent="-317500" lvl="0" marL="457200" rtl="0" algn="l">
              <a:spcBef>
                <a:spcPts val="0"/>
              </a:spcBef>
              <a:spcAft>
                <a:spcPts val="0"/>
              </a:spcAft>
              <a:buClr>
                <a:schemeClr val="accent1"/>
              </a:buClr>
              <a:buSzPts val="1400"/>
              <a:buFont typeface="Advent Pro"/>
              <a:buAutoNum type="arabicPeriod"/>
            </a:pPr>
            <a:r>
              <a:rPr lang="en">
                <a:latin typeface="Advent Pro"/>
                <a:ea typeface="Advent Pro"/>
                <a:cs typeface="Advent Pro"/>
                <a:sym typeface="Advent Pro"/>
              </a:rPr>
              <a:t>Two </a:t>
            </a:r>
            <a:r>
              <a:rPr b="1" lang="en">
                <a:uFill>
                  <a:noFill/>
                </a:uFill>
                <a:latin typeface="Advent Pro"/>
                <a:ea typeface="Advent Pro"/>
                <a:cs typeface="Advent Pro"/>
                <a:sym typeface="Advent Pro"/>
                <a:hlinkClick action="ppaction://hlinksldjump" r:id="rId8"/>
              </a:rPr>
              <a:t>resources slide</a:t>
            </a:r>
            <a:r>
              <a:rPr lang="en">
                <a:latin typeface="Advent Pro"/>
                <a:ea typeface="Advent Pro"/>
                <a:cs typeface="Advent Pro"/>
                <a:sym typeface="Advent Pro"/>
              </a:rPr>
              <a:t>, where you’ll find links to all the elements used in the template.</a:t>
            </a:r>
            <a:endParaRPr>
              <a:latin typeface="Advent Pro"/>
              <a:ea typeface="Advent Pro"/>
              <a:cs typeface="Advent Pro"/>
              <a:sym typeface="Advent Pro"/>
            </a:endParaRPr>
          </a:p>
          <a:p>
            <a:pPr indent="-317500" lvl="0" marL="457200" rtl="0" algn="l">
              <a:spcBef>
                <a:spcPts val="0"/>
              </a:spcBef>
              <a:spcAft>
                <a:spcPts val="0"/>
              </a:spcAft>
              <a:buClr>
                <a:schemeClr val="accent1"/>
              </a:buClr>
              <a:buSzPts val="1400"/>
              <a:buFont typeface="Advent Pro"/>
              <a:buAutoNum type="arabicPeriod"/>
            </a:pPr>
            <a:r>
              <a:rPr b="1" lang="en">
                <a:uFill>
                  <a:noFill/>
                </a:uFill>
                <a:latin typeface="Advent Pro"/>
                <a:ea typeface="Advent Pro"/>
                <a:cs typeface="Advent Pro"/>
                <a:sym typeface="Advent Pro"/>
                <a:hlinkClick action="ppaction://hlinksldjump" r:id="rId9"/>
              </a:rPr>
              <a:t>Instructions for use</a:t>
            </a:r>
            <a:r>
              <a:rPr lang="en">
                <a:latin typeface="Advent Pro"/>
                <a:ea typeface="Advent Pro"/>
                <a:cs typeface="Advent Pro"/>
                <a:sym typeface="Advent Pro"/>
              </a:rPr>
              <a:t>.</a:t>
            </a:r>
            <a:endParaRPr>
              <a:latin typeface="Advent Pro"/>
              <a:ea typeface="Advent Pro"/>
              <a:cs typeface="Advent Pro"/>
              <a:sym typeface="Advent Pro"/>
            </a:endParaRPr>
          </a:p>
          <a:p>
            <a:pPr indent="-317500" lvl="0" marL="457200" rtl="0" algn="l">
              <a:spcBef>
                <a:spcPts val="0"/>
              </a:spcBef>
              <a:spcAft>
                <a:spcPts val="0"/>
              </a:spcAft>
              <a:buClr>
                <a:schemeClr val="accent1"/>
              </a:buClr>
              <a:buSzPts val="1400"/>
              <a:buFont typeface="Advent Pro"/>
              <a:buAutoNum type="arabicPeriod"/>
            </a:pPr>
            <a:r>
              <a:rPr lang="en">
                <a:latin typeface="Advent Pro"/>
                <a:ea typeface="Advent Pro"/>
                <a:cs typeface="Advent Pro"/>
                <a:sym typeface="Advent Pro"/>
              </a:rPr>
              <a:t>Final slides with:</a:t>
            </a:r>
            <a:endParaRPr>
              <a:latin typeface="Advent Pro"/>
              <a:ea typeface="Advent Pro"/>
              <a:cs typeface="Advent Pro"/>
              <a:sym typeface="Advent Pro"/>
            </a:endParaRPr>
          </a:p>
          <a:p>
            <a:pPr indent="-317500" lvl="0" marL="914400" rtl="0" algn="l">
              <a:spcBef>
                <a:spcPts val="0"/>
              </a:spcBef>
              <a:spcAft>
                <a:spcPts val="0"/>
              </a:spcAft>
              <a:buClr>
                <a:schemeClr val="accent1"/>
              </a:buClr>
              <a:buSzPts val="1400"/>
              <a:buFont typeface="Advent Pro"/>
              <a:buChar char="●"/>
            </a:pPr>
            <a:r>
              <a:rPr lang="en">
                <a:latin typeface="Advent Pro"/>
                <a:ea typeface="Advent Pro"/>
                <a:cs typeface="Advent Pro"/>
                <a:sym typeface="Advent Pro"/>
              </a:rPr>
              <a:t>The</a:t>
            </a:r>
            <a:r>
              <a:rPr b="1" lang="en">
                <a:uFill>
                  <a:noFill/>
                </a:uFill>
                <a:latin typeface="Advent Pro"/>
                <a:ea typeface="Advent Pro"/>
                <a:cs typeface="Advent Pro"/>
                <a:sym typeface="Advent Pro"/>
                <a:hlinkClick action="ppaction://hlinksldjump" r:id="rId10"/>
              </a:rPr>
              <a:t> fonts and colors used</a:t>
            </a:r>
            <a:r>
              <a:rPr lang="en">
                <a:latin typeface="Advent Pro"/>
                <a:ea typeface="Advent Pro"/>
                <a:cs typeface="Advent Pro"/>
                <a:sym typeface="Advent Pro"/>
              </a:rPr>
              <a:t> in the template.</a:t>
            </a:r>
            <a:endParaRPr>
              <a:latin typeface="Advent Pro"/>
              <a:ea typeface="Advent Pro"/>
              <a:cs typeface="Advent Pro"/>
              <a:sym typeface="Advent Pro"/>
            </a:endParaRPr>
          </a:p>
          <a:p>
            <a:pPr indent="-317500" lvl="0" marL="914400" rtl="0" algn="l">
              <a:spcBef>
                <a:spcPts val="0"/>
              </a:spcBef>
              <a:spcAft>
                <a:spcPts val="0"/>
              </a:spcAft>
              <a:buClr>
                <a:schemeClr val="accent1"/>
              </a:buClr>
              <a:buSzPts val="1400"/>
              <a:buFont typeface="Advent Pro"/>
              <a:buChar char="●"/>
            </a:pPr>
            <a:r>
              <a:rPr lang="en">
                <a:latin typeface="Advent Pro"/>
                <a:ea typeface="Advent Pro"/>
                <a:cs typeface="Advent Pro"/>
                <a:sym typeface="Advent Pro"/>
              </a:rPr>
              <a:t>A </a:t>
            </a:r>
            <a:r>
              <a:rPr b="1" lang="en">
                <a:solidFill>
                  <a:schemeClr val="hlink"/>
                </a:solidFill>
                <a:uFill>
                  <a:noFill/>
                </a:uFill>
                <a:latin typeface="Advent Pro"/>
                <a:ea typeface="Advent Pro"/>
                <a:cs typeface="Advent Pro"/>
                <a:sym typeface="Advent Pro"/>
                <a:hlinkClick action="ppaction://hlinksldjump" r:id="rId11"/>
              </a:rPr>
              <a:t>selection of illustrations</a:t>
            </a:r>
            <a:r>
              <a:rPr lang="en">
                <a:latin typeface="Advent Pro"/>
                <a:ea typeface="Advent Pro"/>
                <a:cs typeface="Advent Pro"/>
                <a:sym typeface="Advent Pro"/>
              </a:rPr>
              <a:t>. You can also customize and animate them as you wish with the online editor. Visit </a:t>
            </a:r>
            <a:r>
              <a:rPr b="1" lang="en">
                <a:solidFill>
                  <a:schemeClr val="hlink"/>
                </a:solidFill>
                <a:uFill>
                  <a:noFill/>
                </a:uFill>
                <a:latin typeface="Advent Pro"/>
                <a:ea typeface="Advent Pro"/>
                <a:cs typeface="Advent Pro"/>
                <a:sym typeface="Advent Pro"/>
                <a:hlinkClick r:id="rId12"/>
              </a:rPr>
              <a:t>Storyset </a:t>
            </a:r>
            <a:r>
              <a:rPr lang="en">
                <a:latin typeface="Advent Pro"/>
                <a:ea typeface="Advent Pro"/>
                <a:cs typeface="Advent Pro"/>
                <a:sym typeface="Advent Pro"/>
              </a:rPr>
              <a:t>to find more. </a:t>
            </a:r>
            <a:endParaRPr>
              <a:latin typeface="Advent Pro"/>
              <a:ea typeface="Advent Pro"/>
              <a:cs typeface="Advent Pro"/>
              <a:sym typeface="Advent Pro"/>
            </a:endParaRPr>
          </a:p>
          <a:p>
            <a:pPr indent="-317500" lvl="0" marL="914400" rtl="0" algn="l">
              <a:spcBef>
                <a:spcPts val="0"/>
              </a:spcBef>
              <a:spcAft>
                <a:spcPts val="0"/>
              </a:spcAft>
              <a:buClr>
                <a:schemeClr val="accent1"/>
              </a:buClr>
              <a:buSzPts val="1400"/>
              <a:buFont typeface="Advent Pro"/>
              <a:buChar char="●"/>
            </a:pPr>
            <a:r>
              <a:rPr lang="en">
                <a:latin typeface="Advent Pro"/>
                <a:ea typeface="Advent Pro"/>
                <a:cs typeface="Advent Pro"/>
                <a:sym typeface="Advent Pro"/>
              </a:rPr>
              <a:t>More</a:t>
            </a:r>
            <a:r>
              <a:rPr b="1" lang="en">
                <a:uFill>
                  <a:noFill/>
                </a:uFill>
                <a:latin typeface="Advent Pro"/>
                <a:ea typeface="Advent Pro"/>
                <a:cs typeface="Advent Pro"/>
                <a:sym typeface="Advent Pro"/>
                <a:hlinkClick action="ppaction://hlinksldjump" r:id="rId13"/>
              </a:rPr>
              <a:t> infographic resources</a:t>
            </a:r>
            <a:r>
              <a:rPr lang="en">
                <a:latin typeface="Advent Pro"/>
                <a:ea typeface="Advent Pro"/>
                <a:cs typeface="Advent Pro"/>
                <a:sym typeface="Advent Pro"/>
              </a:rPr>
              <a:t>, whose size and color can be edited. </a:t>
            </a:r>
            <a:endParaRPr>
              <a:latin typeface="Advent Pro"/>
              <a:ea typeface="Advent Pro"/>
              <a:cs typeface="Advent Pro"/>
              <a:sym typeface="Advent Pro"/>
            </a:endParaRPr>
          </a:p>
          <a:p>
            <a:pPr indent="-317500" lvl="0" marL="914400" rtl="0" algn="l">
              <a:spcBef>
                <a:spcPts val="0"/>
              </a:spcBef>
              <a:spcAft>
                <a:spcPts val="0"/>
              </a:spcAft>
              <a:buClr>
                <a:schemeClr val="accent1"/>
              </a:buClr>
              <a:buSzPts val="1400"/>
              <a:buFont typeface="Advent Pro"/>
              <a:buChar char="●"/>
            </a:pPr>
            <a:r>
              <a:rPr b="1" lang="en">
                <a:uFill>
                  <a:noFill/>
                </a:uFill>
                <a:latin typeface="Advent Pro"/>
                <a:ea typeface="Advent Pro"/>
                <a:cs typeface="Advent Pro"/>
                <a:sym typeface="Advent Pro"/>
                <a:hlinkClick/>
              </a:rPr>
              <a:t>Sets of customizable icons </a:t>
            </a:r>
            <a:r>
              <a:rPr lang="en">
                <a:latin typeface="Advent Pro"/>
                <a:ea typeface="Advent Pro"/>
                <a:cs typeface="Advent Pro"/>
                <a:sym typeface="Advent Pro"/>
              </a:rPr>
              <a:t>of the following themes: general, business, avatar, creative process, education, help &amp; support, medical, nature, performing arts, SEO &amp; marketing, and teamwork.</a:t>
            </a:r>
            <a:endParaRPr/>
          </a:p>
        </p:txBody>
      </p:sp>
      <p:sp>
        <p:nvSpPr>
          <p:cNvPr id="10124" name="Google Shape;10124;p51"/>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TEMPLATE </a:t>
            </a:r>
            <a:r>
              <a:rPr lang="en"/>
              <a:t>CONTENTS</a:t>
            </a:r>
            <a:endParaRPr/>
          </a:p>
        </p:txBody>
      </p:sp>
      <p:grpSp>
        <p:nvGrpSpPr>
          <p:cNvPr id="10125" name="Google Shape;10125;p51"/>
          <p:cNvGrpSpPr/>
          <p:nvPr/>
        </p:nvGrpSpPr>
        <p:grpSpPr>
          <a:xfrm rot="-5400000">
            <a:off x="2137596" y="535371"/>
            <a:ext cx="242781" cy="161857"/>
            <a:chOff x="2500050" y="3730175"/>
            <a:chExt cx="2619000" cy="1746025"/>
          </a:xfrm>
        </p:grpSpPr>
        <p:sp>
          <p:nvSpPr>
            <p:cNvPr id="10126" name="Google Shape;10126;p5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0" name="Google Shape;10130;p51"/>
          <p:cNvGrpSpPr/>
          <p:nvPr/>
        </p:nvGrpSpPr>
        <p:grpSpPr>
          <a:xfrm rot="5400000">
            <a:off x="6763621" y="535371"/>
            <a:ext cx="242781" cy="161857"/>
            <a:chOff x="2500050" y="3730175"/>
            <a:chExt cx="2619000" cy="1746025"/>
          </a:xfrm>
        </p:grpSpPr>
        <p:sp>
          <p:nvSpPr>
            <p:cNvPr id="10131" name="Google Shape;10131;p5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5" name="Google Shape;10135;p51"/>
          <p:cNvSpPr txBox="1"/>
          <p:nvPr/>
        </p:nvSpPr>
        <p:spPr>
          <a:xfrm>
            <a:off x="866400" y="4411676"/>
            <a:ext cx="5478600" cy="21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a:solidFill>
                  <a:schemeClr val="accent1"/>
                </a:solidFill>
                <a:latin typeface="Advent Pro"/>
                <a:ea typeface="Advent Pro"/>
                <a:cs typeface="Advent Pro"/>
                <a:sym typeface="Advent Pro"/>
              </a:rPr>
              <a:t>You can delete this slide when you’re done editing the presentation.</a:t>
            </a:r>
            <a:endParaRPr b="1">
              <a:solidFill>
                <a:schemeClr val="accent1"/>
              </a:solidFill>
              <a:latin typeface="Advent Pro"/>
              <a:ea typeface="Advent Pro"/>
              <a:cs typeface="Advent Pro"/>
              <a:sym typeface="Advent P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74" name="Shape 11274"/>
        <p:cNvGrpSpPr/>
        <p:nvPr/>
      </p:nvGrpSpPr>
      <p:grpSpPr>
        <a:xfrm>
          <a:off x="0" y="0"/>
          <a:ext cx="0" cy="0"/>
          <a:chOff x="0" y="0"/>
          <a:chExt cx="0" cy="0"/>
        </a:xfrm>
      </p:grpSpPr>
      <p:sp>
        <p:nvSpPr>
          <p:cNvPr id="11275" name="Google Shape;11275;p69"/>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NEWS</a:t>
            </a:r>
            <a:endParaRPr/>
          </a:p>
        </p:txBody>
      </p:sp>
      <p:sp>
        <p:nvSpPr>
          <p:cNvPr id="11276" name="Google Shape;11276;p69"/>
          <p:cNvSpPr txBox="1"/>
          <p:nvPr>
            <p:ph idx="2" type="subTitle"/>
          </p:nvPr>
        </p:nvSpPr>
        <p:spPr>
          <a:xfrm>
            <a:off x="4893469" y="3063440"/>
            <a:ext cx="2743200" cy="896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1"/>
              </a:buClr>
              <a:buSzPts val="1100"/>
              <a:buFont typeface="Arial"/>
              <a:buNone/>
            </a:pPr>
            <a:r>
              <a:rPr lang="en"/>
              <a:t>This planet </a:t>
            </a:r>
            <a:r>
              <a:rPr lang="en"/>
              <a:t>has a beautiful name and is the second planet from the Sun. It’s too hot, it’s terrible</a:t>
            </a:r>
            <a:endParaRPr/>
          </a:p>
        </p:txBody>
      </p:sp>
      <p:sp>
        <p:nvSpPr>
          <p:cNvPr id="11277" name="Google Shape;11277;p69"/>
          <p:cNvSpPr txBox="1"/>
          <p:nvPr>
            <p:ph idx="1" type="subTitle"/>
          </p:nvPr>
        </p:nvSpPr>
        <p:spPr>
          <a:xfrm>
            <a:off x="1507331" y="3063440"/>
            <a:ext cx="2743200" cy="896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1"/>
              </a:buClr>
              <a:buSzPts val="1100"/>
              <a:buFont typeface="Arial"/>
              <a:buNone/>
            </a:pPr>
            <a:r>
              <a:rPr lang="en"/>
              <a:t>Despite being red, Mars is a cold place. It's full of iron oxide dust, which gives the planet its red cast </a:t>
            </a:r>
            <a:endParaRPr/>
          </a:p>
        </p:txBody>
      </p:sp>
      <p:sp>
        <p:nvSpPr>
          <p:cNvPr id="11278" name="Google Shape;11278;p69"/>
          <p:cNvSpPr txBox="1"/>
          <p:nvPr>
            <p:ph idx="4" type="subTitle"/>
          </p:nvPr>
        </p:nvSpPr>
        <p:spPr>
          <a:xfrm>
            <a:off x="5217325" y="2719350"/>
            <a:ext cx="2095500" cy="3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grpSp>
        <p:nvGrpSpPr>
          <p:cNvPr id="11279" name="Google Shape;11279;p69"/>
          <p:cNvGrpSpPr/>
          <p:nvPr/>
        </p:nvGrpSpPr>
        <p:grpSpPr>
          <a:xfrm rot="-5400000">
            <a:off x="2137596" y="535371"/>
            <a:ext cx="242781" cy="161857"/>
            <a:chOff x="2500050" y="3730175"/>
            <a:chExt cx="2619000" cy="1746025"/>
          </a:xfrm>
        </p:grpSpPr>
        <p:sp>
          <p:nvSpPr>
            <p:cNvPr id="11280" name="Google Shape;11280;p69"/>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9"/>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9"/>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9"/>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69"/>
          <p:cNvGrpSpPr/>
          <p:nvPr/>
        </p:nvGrpSpPr>
        <p:grpSpPr>
          <a:xfrm rot="5400000">
            <a:off x="6763621" y="535371"/>
            <a:ext cx="242781" cy="161857"/>
            <a:chOff x="2500050" y="3730175"/>
            <a:chExt cx="2619000" cy="1746025"/>
          </a:xfrm>
        </p:grpSpPr>
        <p:sp>
          <p:nvSpPr>
            <p:cNvPr id="11285" name="Google Shape;11285;p69"/>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9"/>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9"/>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9"/>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9" name="Google Shape;11289;p69"/>
          <p:cNvSpPr txBox="1"/>
          <p:nvPr>
            <p:ph idx="3" type="subTitle"/>
          </p:nvPr>
        </p:nvSpPr>
        <p:spPr>
          <a:xfrm>
            <a:off x="1831175" y="2719350"/>
            <a:ext cx="2095500" cy="3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11290" name="Google Shape;11290;p69"/>
          <p:cNvGrpSpPr/>
          <p:nvPr/>
        </p:nvGrpSpPr>
        <p:grpSpPr>
          <a:xfrm>
            <a:off x="2638372" y="1959824"/>
            <a:ext cx="481112" cy="481089"/>
            <a:chOff x="964950" y="1832225"/>
            <a:chExt cx="531850" cy="531825"/>
          </a:xfrm>
        </p:grpSpPr>
        <p:sp>
          <p:nvSpPr>
            <p:cNvPr id="11291" name="Google Shape;11291;p69"/>
            <p:cNvSpPr/>
            <p:nvPr/>
          </p:nvSpPr>
          <p:spPr>
            <a:xfrm>
              <a:off x="965000" y="1832225"/>
              <a:ext cx="531800" cy="531825"/>
            </a:xfrm>
            <a:custGeom>
              <a:rect b="b" l="l" r="r" t="t"/>
              <a:pathLst>
                <a:path extrusionOk="0" h="21273" w="21272">
                  <a:moveTo>
                    <a:pt x="6474" y="0"/>
                  </a:moveTo>
                  <a:lnTo>
                    <a:pt x="6474" y="1387"/>
                  </a:lnTo>
                  <a:lnTo>
                    <a:pt x="4161" y="1387"/>
                  </a:lnTo>
                  <a:lnTo>
                    <a:pt x="4161" y="2775"/>
                  </a:lnTo>
                  <a:lnTo>
                    <a:pt x="2775" y="2775"/>
                  </a:lnTo>
                  <a:lnTo>
                    <a:pt x="2775" y="4161"/>
                  </a:lnTo>
                  <a:lnTo>
                    <a:pt x="1387" y="4161"/>
                  </a:lnTo>
                  <a:lnTo>
                    <a:pt x="1387" y="6473"/>
                  </a:lnTo>
                  <a:lnTo>
                    <a:pt x="0" y="6473"/>
                  </a:lnTo>
                  <a:lnTo>
                    <a:pt x="0" y="14798"/>
                  </a:lnTo>
                  <a:lnTo>
                    <a:pt x="1387" y="14798"/>
                  </a:lnTo>
                  <a:lnTo>
                    <a:pt x="1387" y="17110"/>
                  </a:lnTo>
                  <a:lnTo>
                    <a:pt x="2775" y="17110"/>
                  </a:lnTo>
                  <a:lnTo>
                    <a:pt x="2775" y="17572"/>
                  </a:lnTo>
                  <a:lnTo>
                    <a:pt x="2775" y="18497"/>
                  </a:lnTo>
                  <a:lnTo>
                    <a:pt x="4161" y="18497"/>
                  </a:lnTo>
                  <a:lnTo>
                    <a:pt x="4161" y="18960"/>
                  </a:lnTo>
                  <a:lnTo>
                    <a:pt x="4161" y="19885"/>
                  </a:lnTo>
                  <a:lnTo>
                    <a:pt x="6474" y="19885"/>
                  </a:lnTo>
                  <a:lnTo>
                    <a:pt x="6474" y="20347"/>
                  </a:lnTo>
                  <a:lnTo>
                    <a:pt x="6474" y="21273"/>
                  </a:lnTo>
                  <a:lnTo>
                    <a:pt x="14798" y="21273"/>
                  </a:lnTo>
                  <a:lnTo>
                    <a:pt x="14798" y="20347"/>
                  </a:lnTo>
                  <a:lnTo>
                    <a:pt x="14798" y="19885"/>
                  </a:lnTo>
                  <a:lnTo>
                    <a:pt x="17111" y="19885"/>
                  </a:lnTo>
                  <a:lnTo>
                    <a:pt x="17111" y="18960"/>
                  </a:lnTo>
                  <a:lnTo>
                    <a:pt x="17111" y="18497"/>
                  </a:lnTo>
                  <a:lnTo>
                    <a:pt x="18497" y="18497"/>
                  </a:lnTo>
                  <a:lnTo>
                    <a:pt x="18497" y="17572"/>
                  </a:lnTo>
                  <a:lnTo>
                    <a:pt x="18497" y="17110"/>
                  </a:lnTo>
                  <a:lnTo>
                    <a:pt x="19885" y="17110"/>
                  </a:lnTo>
                  <a:lnTo>
                    <a:pt x="19885" y="14798"/>
                  </a:lnTo>
                  <a:lnTo>
                    <a:pt x="21271" y="14798"/>
                  </a:lnTo>
                  <a:lnTo>
                    <a:pt x="21271" y="6473"/>
                  </a:lnTo>
                  <a:lnTo>
                    <a:pt x="19885" y="6473"/>
                  </a:lnTo>
                  <a:lnTo>
                    <a:pt x="19885" y="4161"/>
                  </a:lnTo>
                  <a:lnTo>
                    <a:pt x="18497" y="4161"/>
                  </a:lnTo>
                  <a:lnTo>
                    <a:pt x="18497" y="2775"/>
                  </a:lnTo>
                  <a:lnTo>
                    <a:pt x="17111" y="2775"/>
                  </a:lnTo>
                  <a:lnTo>
                    <a:pt x="17111" y="1387"/>
                  </a:lnTo>
                  <a:lnTo>
                    <a:pt x="14798" y="1387"/>
                  </a:lnTo>
                  <a:lnTo>
                    <a:pt x="147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9"/>
            <p:cNvSpPr/>
            <p:nvPr/>
          </p:nvSpPr>
          <p:spPr>
            <a:xfrm>
              <a:off x="964950" y="1832225"/>
              <a:ext cx="531850" cy="196550"/>
            </a:xfrm>
            <a:custGeom>
              <a:rect b="b" l="l" r="r" t="t"/>
              <a:pathLst>
                <a:path extrusionOk="0" h="7862" w="21274">
                  <a:moveTo>
                    <a:pt x="6476" y="0"/>
                  </a:moveTo>
                  <a:lnTo>
                    <a:pt x="6476" y="1387"/>
                  </a:lnTo>
                  <a:lnTo>
                    <a:pt x="4163" y="1387"/>
                  </a:lnTo>
                  <a:lnTo>
                    <a:pt x="4163" y="2775"/>
                  </a:lnTo>
                  <a:lnTo>
                    <a:pt x="2777" y="2775"/>
                  </a:lnTo>
                  <a:lnTo>
                    <a:pt x="2777" y="4161"/>
                  </a:lnTo>
                  <a:lnTo>
                    <a:pt x="1389" y="4161"/>
                  </a:lnTo>
                  <a:lnTo>
                    <a:pt x="1389" y="6473"/>
                  </a:lnTo>
                  <a:lnTo>
                    <a:pt x="1" y="6473"/>
                  </a:lnTo>
                  <a:lnTo>
                    <a:pt x="1" y="7861"/>
                  </a:lnTo>
                  <a:lnTo>
                    <a:pt x="2777" y="7861"/>
                  </a:lnTo>
                  <a:lnTo>
                    <a:pt x="2777" y="6473"/>
                  </a:lnTo>
                  <a:lnTo>
                    <a:pt x="2777" y="5549"/>
                  </a:lnTo>
                  <a:lnTo>
                    <a:pt x="4163" y="5549"/>
                  </a:lnTo>
                  <a:lnTo>
                    <a:pt x="4163" y="4161"/>
                  </a:lnTo>
                  <a:lnTo>
                    <a:pt x="5551" y="4161"/>
                  </a:lnTo>
                  <a:lnTo>
                    <a:pt x="5551" y="2775"/>
                  </a:lnTo>
                  <a:lnTo>
                    <a:pt x="15725" y="2775"/>
                  </a:lnTo>
                  <a:lnTo>
                    <a:pt x="15725" y="4161"/>
                  </a:lnTo>
                  <a:lnTo>
                    <a:pt x="17113" y="4161"/>
                  </a:lnTo>
                  <a:lnTo>
                    <a:pt x="17113" y="5549"/>
                  </a:lnTo>
                  <a:lnTo>
                    <a:pt x="18499" y="5549"/>
                  </a:lnTo>
                  <a:lnTo>
                    <a:pt x="18499" y="6473"/>
                  </a:lnTo>
                  <a:lnTo>
                    <a:pt x="18499" y="7861"/>
                  </a:lnTo>
                  <a:lnTo>
                    <a:pt x="21273" y="7861"/>
                  </a:lnTo>
                  <a:lnTo>
                    <a:pt x="21273" y="6473"/>
                  </a:lnTo>
                  <a:lnTo>
                    <a:pt x="19887" y="6473"/>
                  </a:lnTo>
                  <a:lnTo>
                    <a:pt x="19887" y="4161"/>
                  </a:lnTo>
                  <a:lnTo>
                    <a:pt x="18499" y="4161"/>
                  </a:lnTo>
                  <a:lnTo>
                    <a:pt x="18499" y="2775"/>
                  </a:lnTo>
                  <a:lnTo>
                    <a:pt x="17113" y="2775"/>
                  </a:lnTo>
                  <a:lnTo>
                    <a:pt x="17113" y="1387"/>
                  </a:lnTo>
                  <a:lnTo>
                    <a:pt x="14800" y="1387"/>
                  </a:lnTo>
                  <a:lnTo>
                    <a:pt x="148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9"/>
            <p:cNvSpPr/>
            <p:nvPr/>
          </p:nvSpPr>
          <p:spPr>
            <a:xfrm>
              <a:off x="1069025" y="186687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9"/>
            <p:cNvSpPr/>
            <p:nvPr/>
          </p:nvSpPr>
          <p:spPr>
            <a:xfrm>
              <a:off x="1034350" y="1901575"/>
              <a:ext cx="34700" cy="34675"/>
            </a:xfrm>
            <a:custGeom>
              <a:rect b="b" l="l" r="r" t="t"/>
              <a:pathLst>
                <a:path extrusionOk="0" h="1387"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9"/>
            <p:cNvSpPr/>
            <p:nvPr/>
          </p:nvSpPr>
          <p:spPr>
            <a:xfrm>
              <a:off x="999650" y="1936225"/>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9"/>
            <p:cNvSpPr/>
            <p:nvPr/>
          </p:nvSpPr>
          <p:spPr>
            <a:xfrm>
              <a:off x="999650" y="2202150"/>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9"/>
            <p:cNvSpPr/>
            <p:nvPr/>
          </p:nvSpPr>
          <p:spPr>
            <a:xfrm>
              <a:off x="1034350" y="2259975"/>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9"/>
            <p:cNvSpPr/>
            <p:nvPr/>
          </p:nvSpPr>
          <p:spPr>
            <a:xfrm>
              <a:off x="1069025" y="229462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9"/>
            <p:cNvSpPr/>
            <p:nvPr/>
          </p:nvSpPr>
          <p:spPr>
            <a:xfrm>
              <a:off x="1126825" y="1832225"/>
              <a:ext cx="208150" cy="34675"/>
            </a:xfrm>
            <a:custGeom>
              <a:rect b="b" l="l" r="r" t="t"/>
              <a:pathLst>
                <a:path extrusionOk="0" h="1387" w="8326">
                  <a:moveTo>
                    <a:pt x="1" y="0"/>
                  </a:moveTo>
                  <a:lnTo>
                    <a:pt x="1" y="1387"/>
                  </a:lnTo>
                  <a:lnTo>
                    <a:pt x="8325" y="1387"/>
                  </a:lnTo>
                  <a:lnTo>
                    <a:pt x="83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9"/>
            <p:cNvSpPr/>
            <p:nvPr/>
          </p:nvSpPr>
          <p:spPr>
            <a:xfrm>
              <a:off x="1126825" y="2329325"/>
              <a:ext cx="208150" cy="34725"/>
            </a:xfrm>
            <a:custGeom>
              <a:rect b="b" l="l" r="r" t="t"/>
              <a:pathLst>
                <a:path extrusionOk="0" h="1389" w="8326">
                  <a:moveTo>
                    <a:pt x="1" y="1"/>
                  </a:moveTo>
                  <a:lnTo>
                    <a:pt x="1" y="1389"/>
                  </a:lnTo>
                  <a:lnTo>
                    <a:pt x="8325" y="1389"/>
                  </a:lnTo>
                  <a:lnTo>
                    <a:pt x="83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9"/>
            <p:cNvSpPr/>
            <p:nvPr/>
          </p:nvSpPr>
          <p:spPr>
            <a:xfrm>
              <a:off x="964950" y="1994050"/>
              <a:ext cx="34725" cy="208125"/>
            </a:xfrm>
            <a:custGeom>
              <a:rect b="b" l="l" r="r" t="t"/>
              <a:pathLst>
                <a:path extrusionOk="0" h="8325" w="1389">
                  <a:moveTo>
                    <a:pt x="1" y="0"/>
                  </a:moveTo>
                  <a:lnTo>
                    <a:pt x="1" y="8325"/>
                  </a:lnTo>
                  <a:lnTo>
                    <a:pt x="1389" y="832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9"/>
            <p:cNvSpPr/>
            <p:nvPr/>
          </p:nvSpPr>
          <p:spPr>
            <a:xfrm>
              <a:off x="1334950" y="186687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9"/>
            <p:cNvSpPr/>
            <p:nvPr/>
          </p:nvSpPr>
          <p:spPr>
            <a:xfrm>
              <a:off x="1392750" y="1901575"/>
              <a:ext cx="34700" cy="34675"/>
            </a:xfrm>
            <a:custGeom>
              <a:rect b="b" l="l" r="r" t="t"/>
              <a:pathLst>
                <a:path extrusionOk="0" h="1387"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9"/>
            <p:cNvSpPr/>
            <p:nvPr/>
          </p:nvSpPr>
          <p:spPr>
            <a:xfrm>
              <a:off x="1427425" y="1936225"/>
              <a:ext cx="34725" cy="57850"/>
            </a:xfrm>
            <a:custGeom>
              <a:rect b="b" l="l" r="r" t="t"/>
              <a:pathLst>
                <a:path extrusionOk="0" h="2314"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9"/>
            <p:cNvSpPr/>
            <p:nvPr/>
          </p:nvSpPr>
          <p:spPr>
            <a:xfrm>
              <a:off x="1427425" y="2202150"/>
              <a:ext cx="34725" cy="57850"/>
            </a:xfrm>
            <a:custGeom>
              <a:rect b="b" l="l" r="r" t="t"/>
              <a:pathLst>
                <a:path extrusionOk="0" h="2314"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9"/>
            <p:cNvSpPr/>
            <p:nvPr/>
          </p:nvSpPr>
          <p:spPr>
            <a:xfrm>
              <a:off x="1392750" y="2259975"/>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9"/>
            <p:cNvSpPr/>
            <p:nvPr/>
          </p:nvSpPr>
          <p:spPr>
            <a:xfrm>
              <a:off x="1334950" y="229462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9"/>
            <p:cNvSpPr/>
            <p:nvPr/>
          </p:nvSpPr>
          <p:spPr>
            <a:xfrm>
              <a:off x="1462125" y="1994050"/>
              <a:ext cx="34675" cy="208125"/>
            </a:xfrm>
            <a:custGeom>
              <a:rect b="b" l="l" r="r" t="t"/>
              <a:pathLst>
                <a:path extrusionOk="0" h="8325" w="1387">
                  <a:moveTo>
                    <a:pt x="0" y="0"/>
                  </a:moveTo>
                  <a:lnTo>
                    <a:pt x="0" y="8325"/>
                  </a:lnTo>
                  <a:lnTo>
                    <a:pt x="1386" y="8325"/>
                  </a:lnTo>
                  <a:lnTo>
                    <a:pt x="13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9"/>
            <p:cNvSpPr/>
            <p:nvPr/>
          </p:nvSpPr>
          <p:spPr>
            <a:xfrm>
              <a:off x="1103725" y="2155900"/>
              <a:ext cx="34675" cy="69400"/>
            </a:xfrm>
            <a:custGeom>
              <a:rect b="b" l="l" r="r" t="t"/>
              <a:pathLst>
                <a:path extrusionOk="0" h="2776" w="1387">
                  <a:moveTo>
                    <a:pt x="0" y="1"/>
                  </a:moveTo>
                  <a:lnTo>
                    <a:pt x="0" y="2775"/>
                  </a:lnTo>
                  <a:lnTo>
                    <a:pt x="1387" y="277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9"/>
            <p:cNvSpPr/>
            <p:nvPr/>
          </p:nvSpPr>
          <p:spPr>
            <a:xfrm>
              <a:off x="1323350" y="2155900"/>
              <a:ext cx="34725" cy="69400"/>
            </a:xfrm>
            <a:custGeom>
              <a:rect b="b" l="l" r="r" t="t"/>
              <a:pathLst>
                <a:path extrusionOk="0" h="2776" w="1389">
                  <a:moveTo>
                    <a:pt x="1" y="1"/>
                  </a:moveTo>
                  <a:lnTo>
                    <a:pt x="1" y="2775"/>
                  </a:lnTo>
                  <a:lnTo>
                    <a:pt x="1389" y="277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9"/>
            <p:cNvSpPr/>
            <p:nvPr/>
          </p:nvSpPr>
          <p:spPr>
            <a:xfrm>
              <a:off x="1138375" y="2225275"/>
              <a:ext cx="185000" cy="34725"/>
            </a:xfrm>
            <a:custGeom>
              <a:rect b="b" l="l" r="r" t="t"/>
              <a:pathLst>
                <a:path extrusionOk="0" h="1389" w="7400">
                  <a:moveTo>
                    <a:pt x="1" y="0"/>
                  </a:moveTo>
                  <a:lnTo>
                    <a:pt x="1" y="1388"/>
                  </a:lnTo>
                  <a:lnTo>
                    <a:pt x="7400" y="1388"/>
                  </a:lnTo>
                  <a:lnTo>
                    <a:pt x="74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9"/>
            <p:cNvSpPr/>
            <p:nvPr/>
          </p:nvSpPr>
          <p:spPr>
            <a:xfrm>
              <a:off x="1092175" y="1970925"/>
              <a:ext cx="69375" cy="138750"/>
            </a:xfrm>
            <a:custGeom>
              <a:rect b="b" l="l" r="r" t="t"/>
              <a:pathLst>
                <a:path extrusionOk="0" h="5550" w="2775">
                  <a:moveTo>
                    <a:pt x="0" y="1"/>
                  </a:moveTo>
                  <a:lnTo>
                    <a:pt x="0" y="5550"/>
                  </a:lnTo>
                  <a:lnTo>
                    <a:pt x="2775" y="5550"/>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9"/>
            <p:cNvSpPr/>
            <p:nvPr/>
          </p:nvSpPr>
          <p:spPr>
            <a:xfrm>
              <a:off x="1300250" y="1970925"/>
              <a:ext cx="69375" cy="138750"/>
            </a:xfrm>
            <a:custGeom>
              <a:rect b="b" l="l" r="r" t="t"/>
              <a:pathLst>
                <a:path extrusionOk="0" h="5550" w="2775">
                  <a:moveTo>
                    <a:pt x="0" y="1"/>
                  </a:moveTo>
                  <a:lnTo>
                    <a:pt x="0" y="5550"/>
                  </a:lnTo>
                  <a:lnTo>
                    <a:pt x="2775" y="5550"/>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69"/>
          <p:cNvGrpSpPr/>
          <p:nvPr/>
        </p:nvGrpSpPr>
        <p:grpSpPr>
          <a:xfrm>
            <a:off x="6024531" y="1959819"/>
            <a:ext cx="481089" cy="481089"/>
            <a:chOff x="4370900" y="3372950"/>
            <a:chExt cx="531825" cy="531825"/>
          </a:xfrm>
        </p:grpSpPr>
        <p:sp>
          <p:nvSpPr>
            <p:cNvPr id="11315" name="Google Shape;11315;p69"/>
            <p:cNvSpPr/>
            <p:nvPr/>
          </p:nvSpPr>
          <p:spPr>
            <a:xfrm>
              <a:off x="4370900" y="3372950"/>
              <a:ext cx="531825" cy="531825"/>
            </a:xfrm>
            <a:custGeom>
              <a:rect b="b" l="l" r="r" t="t"/>
              <a:pathLst>
                <a:path extrusionOk="0" h="21273" w="21273">
                  <a:moveTo>
                    <a:pt x="6475" y="0"/>
                  </a:moveTo>
                  <a:lnTo>
                    <a:pt x="6475" y="1386"/>
                  </a:lnTo>
                  <a:lnTo>
                    <a:pt x="4162" y="1386"/>
                  </a:lnTo>
                  <a:lnTo>
                    <a:pt x="4162" y="2774"/>
                  </a:lnTo>
                  <a:lnTo>
                    <a:pt x="2775" y="2774"/>
                  </a:lnTo>
                  <a:lnTo>
                    <a:pt x="2775" y="4161"/>
                  </a:lnTo>
                  <a:lnTo>
                    <a:pt x="1388" y="4161"/>
                  </a:lnTo>
                  <a:lnTo>
                    <a:pt x="1388" y="6473"/>
                  </a:lnTo>
                  <a:lnTo>
                    <a:pt x="0" y="6473"/>
                  </a:lnTo>
                  <a:lnTo>
                    <a:pt x="0" y="14798"/>
                  </a:lnTo>
                  <a:lnTo>
                    <a:pt x="1388" y="14798"/>
                  </a:lnTo>
                  <a:lnTo>
                    <a:pt x="1388" y="17110"/>
                  </a:lnTo>
                  <a:lnTo>
                    <a:pt x="2775" y="17110"/>
                  </a:lnTo>
                  <a:lnTo>
                    <a:pt x="2775" y="17572"/>
                  </a:lnTo>
                  <a:lnTo>
                    <a:pt x="2775" y="18497"/>
                  </a:lnTo>
                  <a:lnTo>
                    <a:pt x="4162" y="18497"/>
                  </a:lnTo>
                  <a:lnTo>
                    <a:pt x="4162" y="18960"/>
                  </a:lnTo>
                  <a:lnTo>
                    <a:pt x="4162" y="19885"/>
                  </a:lnTo>
                  <a:lnTo>
                    <a:pt x="6475" y="19885"/>
                  </a:lnTo>
                  <a:lnTo>
                    <a:pt x="6475" y="20347"/>
                  </a:lnTo>
                  <a:lnTo>
                    <a:pt x="6475" y="21272"/>
                  </a:lnTo>
                  <a:lnTo>
                    <a:pt x="14798" y="21272"/>
                  </a:lnTo>
                  <a:lnTo>
                    <a:pt x="14798" y="20347"/>
                  </a:lnTo>
                  <a:lnTo>
                    <a:pt x="14798" y="19885"/>
                  </a:lnTo>
                  <a:lnTo>
                    <a:pt x="17110" y="19885"/>
                  </a:lnTo>
                  <a:lnTo>
                    <a:pt x="17110" y="18960"/>
                  </a:lnTo>
                  <a:lnTo>
                    <a:pt x="17110" y="18497"/>
                  </a:lnTo>
                  <a:lnTo>
                    <a:pt x="18498" y="18497"/>
                  </a:lnTo>
                  <a:lnTo>
                    <a:pt x="18498" y="17572"/>
                  </a:lnTo>
                  <a:lnTo>
                    <a:pt x="18498" y="17110"/>
                  </a:lnTo>
                  <a:lnTo>
                    <a:pt x="19885" y="17110"/>
                  </a:lnTo>
                  <a:lnTo>
                    <a:pt x="19885" y="14798"/>
                  </a:lnTo>
                  <a:lnTo>
                    <a:pt x="21273" y="14798"/>
                  </a:lnTo>
                  <a:lnTo>
                    <a:pt x="21273" y="6473"/>
                  </a:lnTo>
                  <a:lnTo>
                    <a:pt x="19885" y="6473"/>
                  </a:lnTo>
                  <a:lnTo>
                    <a:pt x="19885" y="4161"/>
                  </a:lnTo>
                  <a:lnTo>
                    <a:pt x="18498" y="4161"/>
                  </a:lnTo>
                  <a:lnTo>
                    <a:pt x="18498" y="2774"/>
                  </a:lnTo>
                  <a:lnTo>
                    <a:pt x="17110" y="2774"/>
                  </a:lnTo>
                  <a:lnTo>
                    <a:pt x="17110" y="1386"/>
                  </a:lnTo>
                  <a:lnTo>
                    <a:pt x="14798" y="1386"/>
                  </a:lnTo>
                  <a:lnTo>
                    <a:pt x="147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9"/>
            <p:cNvSpPr/>
            <p:nvPr/>
          </p:nvSpPr>
          <p:spPr>
            <a:xfrm>
              <a:off x="4370900" y="3372950"/>
              <a:ext cx="531825" cy="196550"/>
            </a:xfrm>
            <a:custGeom>
              <a:rect b="b" l="l" r="r" t="t"/>
              <a:pathLst>
                <a:path extrusionOk="0" h="7862" w="21273">
                  <a:moveTo>
                    <a:pt x="6475" y="0"/>
                  </a:moveTo>
                  <a:lnTo>
                    <a:pt x="6475" y="1386"/>
                  </a:lnTo>
                  <a:lnTo>
                    <a:pt x="4162" y="1386"/>
                  </a:lnTo>
                  <a:lnTo>
                    <a:pt x="4162" y="2774"/>
                  </a:lnTo>
                  <a:lnTo>
                    <a:pt x="2775" y="2774"/>
                  </a:lnTo>
                  <a:lnTo>
                    <a:pt x="2775" y="4161"/>
                  </a:lnTo>
                  <a:lnTo>
                    <a:pt x="1388" y="4161"/>
                  </a:lnTo>
                  <a:lnTo>
                    <a:pt x="1388" y="6473"/>
                  </a:lnTo>
                  <a:lnTo>
                    <a:pt x="0" y="6473"/>
                  </a:lnTo>
                  <a:lnTo>
                    <a:pt x="0" y="7861"/>
                  </a:lnTo>
                  <a:lnTo>
                    <a:pt x="2775" y="7861"/>
                  </a:lnTo>
                  <a:lnTo>
                    <a:pt x="2775" y="6473"/>
                  </a:lnTo>
                  <a:lnTo>
                    <a:pt x="2775" y="5549"/>
                  </a:lnTo>
                  <a:lnTo>
                    <a:pt x="4162" y="5549"/>
                  </a:lnTo>
                  <a:lnTo>
                    <a:pt x="4162" y="4161"/>
                  </a:lnTo>
                  <a:lnTo>
                    <a:pt x="5549" y="4161"/>
                  </a:lnTo>
                  <a:lnTo>
                    <a:pt x="5549" y="2774"/>
                  </a:lnTo>
                  <a:lnTo>
                    <a:pt x="15724" y="2774"/>
                  </a:lnTo>
                  <a:lnTo>
                    <a:pt x="15724" y="4161"/>
                  </a:lnTo>
                  <a:lnTo>
                    <a:pt x="17110" y="4161"/>
                  </a:lnTo>
                  <a:lnTo>
                    <a:pt x="17110" y="5549"/>
                  </a:lnTo>
                  <a:lnTo>
                    <a:pt x="18498" y="5549"/>
                  </a:lnTo>
                  <a:lnTo>
                    <a:pt x="18498" y="6473"/>
                  </a:lnTo>
                  <a:lnTo>
                    <a:pt x="18498" y="7861"/>
                  </a:lnTo>
                  <a:lnTo>
                    <a:pt x="21273" y="7861"/>
                  </a:lnTo>
                  <a:lnTo>
                    <a:pt x="21273" y="6473"/>
                  </a:lnTo>
                  <a:lnTo>
                    <a:pt x="19885" y="6473"/>
                  </a:lnTo>
                  <a:lnTo>
                    <a:pt x="19885" y="4161"/>
                  </a:lnTo>
                  <a:lnTo>
                    <a:pt x="18498" y="4161"/>
                  </a:lnTo>
                  <a:lnTo>
                    <a:pt x="18498" y="2774"/>
                  </a:lnTo>
                  <a:lnTo>
                    <a:pt x="17110" y="2774"/>
                  </a:lnTo>
                  <a:lnTo>
                    <a:pt x="17110" y="1386"/>
                  </a:lnTo>
                  <a:lnTo>
                    <a:pt x="14798" y="1386"/>
                  </a:lnTo>
                  <a:lnTo>
                    <a:pt x="147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9"/>
            <p:cNvSpPr/>
            <p:nvPr/>
          </p:nvSpPr>
          <p:spPr>
            <a:xfrm>
              <a:off x="4474950" y="3407600"/>
              <a:ext cx="57825" cy="34725"/>
            </a:xfrm>
            <a:custGeom>
              <a:rect b="b" l="l" r="r" t="t"/>
              <a:pathLst>
                <a:path extrusionOk="0" h="1389" w="2313">
                  <a:moveTo>
                    <a:pt x="0" y="0"/>
                  </a:moveTo>
                  <a:lnTo>
                    <a:pt x="0"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9"/>
            <p:cNvSpPr/>
            <p:nvPr/>
          </p:nvSpPr>
          <p:spPr>
            <a:xfrm>
              <a:off x="4440250" y="3442300"/>
              <a:ext cx="34725" cy="34675"/>
            </a:xfrm>
            <a:custGeom>
              <a:rect b="b" l="l" r="r" t="t"/>
              <a:pathLst>
                <a:path extrusionOk="0" h="1387" w="1389">
                  <a:moveTo>
                    <a:pt x="1" y="0"/>
                  </a:moveTo>
                  <a:lnTo>
                    <a:pt x="1"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9"/>
            <p:cNvSpPr/>
            <p:nvPr/>
          </p:nvSpPr>
          <p:spPr>
            <a:xfrm>
              <a:off x="4405550" y="3476950"/>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9"/>
            <p:cNvSpPr/>
            <p:nvPr/>
          </p:nvSpPr>
          <p:spPr>
            <a:xfrm>
              <a:off x="4405550" y="3742875"/>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9"/>
            <p:cNvSpPr/>
            <p:nvPr/>
          </p:nvSpPr>
          <p:spPr>
            <a:xfrm>
              <a:off x="4440250" y="3800700"/>
              <a:ext cx="34725" cy="34675"/>
            </a:xfrm>
            <a:custGeom>
              <a:rect b="b" l="l" r="r" t="t"/>
              <a:pathLst>
                <a:path extrusionOk="0" h="1387" w="1389">
                  <a:moveTo>
                    <a:pt x="1" y="0"/>
                  </a:moveTo>
                  <a:lnTo>
                    <a:pt x="1"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9"/>
            <p:cNvSpPr/>
            <p:nvPr/>
          </p:nvSpPr>
          <p:spPr>
            <a:xfrm>
              <a:off x="4474950" y="3835350"/>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9"/>
            <p:cNvSpPr/>
            <p:nvPr/>
          </p:nvSpPr>
          <p:spPr>
            <a:xfrm>
              <a:off x="4532750" y="3372950"/>
              <a:ext cx="208100" cy="34675"/>
            </a:xfrm>
            <a:custGeom>
              <a:rect b="b" l="l" r="r" t="t"/>
              <a:pathLst>
                <a:path extrusionOk="0" h="1387" w="8324">
                  <a:moveTo>
                    <a:pt x="1" y="0"/>
                  </a:moveTo>
                  <a:lnTo>
                    <a:pt x="1" y="1386"/>
                  </a:lnTo>
                  <a:lnTo>
                    <a:pt x="8324" y="1386"/>
                  </a:lnTo>
                  <a:lnTo>
                    <a:pt x="83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9"/>
            <p:cNvSpPr/>
            <p:nvPr/>
          </p:nvSpPr>
          <p:spPr>
            <a:xfrm>
              <a:off x="4532750" y="3870050"/>
              <a:ext cx="208100" cy="34675"/>
            </a:xfrm>
            <a:custGeom>
              <a:rect b="b" l="l" r="r" t="t"/>
              <a:pathLst>
                <a:path extrusionOk="0" h="1387" w="8324">
                  <a:moveTo>
                    <a:pt x="1" y="1"/>
                  </a:moveTo>
                  <a:lnTo>
                    <a:pt x="1" y="1387"/>
                  </a:lnTo>
                  <a:lnTo>
                    <a:pt x="8324" y="1387"/>
                  </a:lnTo>
                  <a:lnTo>
                    <a:pt x="8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9"/>
            <p:cNvSpPr/>
            <p:nvPr/>
          </p:nvSpPr>
          <p:spPr>
            <a:xfrm>
              <a:off x="4370900" y="3534775"/>
              <a:ext cx="34725" cy="208125"/>
            </a:xfrm>
            <a:custGeom>
              <a:rect b="b" l="l" r="r" t="t"/>
              <a:pathLst>
                <a:path extrusionOk="0" h="8325" w="1389">
                  <a:moveTo>
                    <a:pt x="0" y="0"/>
                  </a:moveTo>
                  <a:lnTo>
                    <a:pt x="0" y="8325"/>
                  </a:lnTo>
                  <a:lnTo>
                    <a:pt x="1388" y="8325"/>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9"/>
            <p:cNvSpPr/>
            <p:nvPr/>
          </p:nvSpPr>
          <p:spPr>
            <a:xfrm>
              <a:off x="4740825" y="3407600"/>
              <a:ext cx="57850" cy="34725"/>
            </a:xfrm>
            <a:custGeom>
              <a:rect b="b" l="l" r="r" t="t"/>
              <a:pathLst>
                <a:path extrusionOk="0" h="1389" w="2314">
                  <a:moveTo>
                    <a:pt x="1" y="0"/>
                  </a:moveTo>
                  <a:lnTo>
                    <a:pt x="1"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9"/>
            <p:cNvSpPr/>
            <p:nvPr/>
          </p:nvSpPr>
          <p:spPr>
            <a:xfrm>
              <a:off x="4798650" y="344230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9"/>
            <p:cNvSpPr/>
            <p:nvPr/>
          </p:nvSpPr>
          <p:spPr>
            <a:xfrm>
              <a:off x="4833350" y="3476950"/>
              <a:ext cx="34675" cy="57850"/>
            </a:xfrm>
            <a:custGeom>
              <a:rect b="b" l="l" r="r" t="t"/>
              <a:pathLst>
                <a:path extrusionOk="0" h="2314" w="1387">
                  <a:moveTo>
                    <a:pt x="0" y="1"/>
                  </a:moveTo>
                  <a:lnTo>
                    <a:pt x="0"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9"/>
            <p:cNvSpPr/>
            <p:nvPr/>
          </p:nvSpPr>
          <p:spPr>
            <a:xfrm>
              <a:off x="4833350" y="3742875"/>
              <a:ext cx="34675" cy="57850"/>
            </a:xfrm>
            <a:custGeom>
              <a:rect b="b" l="l" r="r" t="t"/>
              <a:pathLst>
                <a:path extrusionOk="0" h="2314" w="1387">
                  <a:moveTo>
                    <a:pt x="0" y="1"/>
                  </a:moveTo>
                  <a:lnTo>
                    <a:pt x="0"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9"/>
            <p:cNvSpPr/>
            <p:nvPr/>
          </p:nvSpPr>
          <p:spPr>
            <a:xfrm>
              <a:off x="4798650" y="380070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9"/>
            <p:cNvSpPr/>
            <p:nvPr/>
          </p:nvSpPr>
          <p:spPr>
            <a:xfrm>
              <a:off x="4740825" y="3835350"/>
              <a:ext cx="57850" cy="34725"/>
            </a:xfrm>
            <a:custGeom>
              <a:rect b="b" l="l" r="r" t="t"/>
              <a:pathLst>
                <a:path extrusionOk="0" h="1389" w="2314">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9"/>
            <p:cNvSpPr/>
            <p:nvPr/>
          </p:nvSpPr>
          <p:spPr>
            <a:xfrm>
              <a:off x="4868000" y="3534775"/>
              <a:ext cx="34725" cy="208125"/>
            </a:xfrm>
            <a:custGeom>
              <a:rect b="b" l="l" r="r" t="t"/>
              <a:pathLst>
                <a:path extrusionOk="0" h="8325" w="1389">
                  <a:moveTo>
                    <a:pt x="1" y="0"/>
                  </a:moveTo>
                  <a:lnTo>
                    <a:pt x="1" y="8325"/>
                  </a:lnTo>
                  <a:lnTo>
                    <a:pt x="1389" y="832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9"/>
            <p:cNvSpPr/>
            <p:nvPr/>
          </p:nvSpPr>
          <p:spPr>
            <a:xfrm>
              <a:off x="4509600" y="3661925"/>
              <a:ext cx="254400" cy="173450"/>
            </a:xfrm>
            <a:custGeom>
              <a:rect b="b" l="l" r="r" t="t"/>
              <a:pathLst>
                <a:path extrusionOk="0" h="6938" w="10176">
                  <a:moveTo>
                    <a:pt x="1" y="1"/>
                  </a:moveTo>
                  <a:lnTo>
                    <a:pt x="1" y="1389"/>
                  </a:lnTo>
                  <a:lnTo>
                    <a:pt x="1" y="4163"/>
                  </a:lnTo>
                  <a:lnTo>
                    <a:pt x="1389" y="4163"/>
                  </a:lnTo>
                  <a:lnTo>
                    <a:pt x="1389" y="5551"/>
                  </a:lnTo>
                  <a:lnTo>
                    <a:pt x="2775" y="5551"/>
                  </a:lnTo>
                  <a:lnTo>
                    <a:pt x="2775" y="6938"/>
                  </a:lnTo>
                  <a:lnTo>
                    <a:pt x="7400" y="6938"/>
                  </a:lnTo>
                  <a:lnTo>
                    <a:pt x="7400" y="5551"/>
                  </a:lnTo>
                  <a:lnTo>
                    <a:pt x="8788" y="5551"/>
                  </a:lnTo>
                  <a:lnTo>
                    <a:pt x="8788" y="4163"/>
                  </a:lnTo>
                  <a:lnTo>
                    <a:pt x="10176" y="4163"/>
                  </a:lnTo>
                  <a:lnTo>
                    <a:pt x="10176" y="1389"/>
                  </a:lnTo>
                  <a:lnTo>
                    <a:pt x="101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9"/>
            <p:cNvSpPr/>
            <p:nvPr/>
          </p:nvSpPr>
          <p:spPr>
            <a:xfrm>
              <a:off x="4451800" y="3557900"/>
              <a:ext cx="34725" cy="69400"/>
            </a:xfrm>
            <a:custGeom>
              <a:rect b="b" l="l" r="r" t="t"/>
              <a:pathLst>
                <a:path extrusionOk="0" h="2776" w="1389">
                  <a:moveTo>
                    <a:pt x="1" y="1"/>
                  </a:moveTo>
                  <a:lnTo>
                    <a:pt x="1" y="2775"/>
                  </a:lnTo>
                  <a:lnTo>
                    <a:pt x="1389" y="277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9"/>
            <p:cNvSpPr/>
            <p:nvPr/>
          </p:nvSpPr>
          <p:spPr>
            <a:xfrm>
              <a:off x="4555875" y="3557900"/>
              <a:ext cx="34700" cy="69400"/>
            </a:xfrm>
            <a:custGeom>
              <a:rect b="b" l="l" r="r" t="t"/>
              <a:pathLst>
                <a:path extrusionOk="0" h="2776" w="1388">
                  <a:moveTo>
                    <a:pt x="0" y="1"/>
                  </a:moveTo>
                  <a:lnTo>
                    <a:pt x="0" y="2775"/>
                  </a:lnTo>
                  <a:lnTo>
                    <a:pt x="1388" y="277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9"/>
            <p:cNvSpPr/>
            <p:nvPr/>
          </p:nvSpPr>
          <p:spPr>
            <a:xfrm>
              <a:off x="4486500" y="3523200"/>
              <a:ext cx="69400" cy="34725"/>
            </a:xfrm>
            <a:custGeom>
              <a:rect b="b" l="l" r="r" t="t"/>
              <a:pathLst>
                <a:path extrusionOk="0" h="1389" w="2776">
                  <a:moveTo>
                    <a:pt x="1" y="1"/>
                  </a:moveTo>
                  <a:lnTo>
                    <a:pt x="1"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9"/>
            <p:cNvSpPr/>
            <p:nvPr/>
          </p:nvSpPr>
          <p:spPr>
            <a:xfrm>
              <a:off x="4683025" y="3557900"/>
              <a:ext cx="34725" cy="69400"/>
            </a:xfrm>
            <a:custGeom>
              <a:rect b="b" l="l" r="r" t="t"/>
              <a:pathLst>
                <a:path extrusionOk="0" h="2776" w="1389">
                  <a:moveTo>
                    <a:pt x="1" y="1"/>
                  </a:moveTo>
                  <a:lnTo>
                    <a:pt x="1" y="2775"/>
                  </a:lnTo>
                  <a:lnTo>
                    <a:pt x="1389" y="277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9"/>
            <p:cNvSpPr/>
            <p:nvPr/>
          </p:nvSpPr>
          <p:spPr>
            <a:xfrm>
              <a:off x="4787100" y="3557900"/>
              <a:ext cx="34725" cy="69400"/>
            </a:xfrm>
            <a:custGeom>
              <a:rect b="b" l="l" r="r" t="t"/>
              <a:pathLst>
                <a:path extrusionOk="0" h="2776" w="1389">
                  <a:moveTo>
                    <a:pt x="0" y="1"/>
                  </a:moveTo>
                  <a:lnTo>
                    <a:pt x="0" y="2775"/>
                  </a:lnTo>
                  <a:lnTo>
                    <a:pt x="1388" y="277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9"/>
            <p:cNvSpPr/>
            <p:nvPr/>
          </p:nvSpPr>
          <p:spPr>
            <a:xfrm>
              <a:off x="4717725" y="3523200"/>
              <a:ext cx="69400" cy="34725"/>
            </a:xfrm>
            <a:custGeom>
              <a:rect b="b" l="l" r="r" t="t"/>
              <a:pathLst>
                <a:path extrusionOk="0" h="1389" w="2776">
                  <a:moveTo>
                    <a:pt x="1" y="1"/>
                  </a:moveTo>
                  <a:lnTo>
                    <a:pt x="1"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9"/>
            <p:cNvSpPr/>
            <p:nvPr/>
          </p:nvSpPr>
          <p:spPr>
            <a:xfrm>
              <a:off x="4578975" y="3800700"/>
              <a:ext cx="115625" cy="34675"/>
            </a:xfrm>
            <a:custGeom>
              <a:rect b="b" l="l" r="r" t="t"/>
              <a:pathLst>
                <a:path extrusionOk="0" h="1387" w="4625">
                  <a:moveTo>
                    <a:pt x="0" y="0"/>
                  </a:moveTo>
                  <a:lnTo>
                    <a:pt x="0" y="1387"/>
                  </a:lnTo>
                  <a:lnTo>
                    <a:pt x="4625" y="1387"/>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9"/>
            <p:cNvSpPr/>
            <p:nvPr/>
          </p:nvSpPr>
          <p:spPr>
            <a:xfrm>
              <a:off x="4509600" y="3661925"/>
              <a:ext cx="254400" cy="104100"/>
            </a:xfrm>
            <a:custGeom>
              <a:rect b="b" l="l" r="r" t="t"/>
              <a:pathLst>
                <a:path extrusionOk="0" h="4164" w="10176">
                  <a:moveTo>
                    <a:pt x="1" y="1"/>
                  </a:moveTo>
                  <a:lnTo>
                    <a:pt x="1" y="1389"/>
                  </a:lnTo>
                  <a:lnTo>
                    <a:pt x="1" y="4163"/>
                  </a:lnTo>
                  <a:lnTo>
                    <a:pt x="1389" y="4163"/>
                  </a:lnTo>
                  <a:lnTo>
                    <a:pt x="1389" y="1389"/>
                  </a:lnTo>
                  <a:lnTo>
                    <a:pt x="8788" y="1389"/>
                  </a:lnTo>
                  <a:lnTo>
                    <a:pt x="8788" y="4163"/>
                  </a:lnTo>
                  <a:lnTo>
                    <a:pt x="10176" y="4163"/>
                  </a:lnTo>
                  <a:lnTo>
                    <a:pt x="10176" y="1389"/>
                  </a:lnTo>
                  <a:lnTo>
                    <a:pt x="101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9"/>
            <p:cNvSpPr/>
            <p:nvPr/>
          </p:nvSpPr>
          <p:spPr>
            <a:xfrm>
              <a:off x="4544300" y="3766000"/>
              <a:ext cx="34700" cy="34725"/>
            </a:xfrm>
            <a:custGeom>
              <a:rect b="b" l="l" r="r" t="t"/>
              <a:pathLst>
                <a:path extrusionOk="0" h="1389" w="1388">
                  <a:moveTo>
                    <a:pt x="1" y="0"/>
                  </a:moveTo>
                  <a:lnTo>
                    <a:pt x="1"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9"/>
            <p:cNvSpPr/>
            <p:nvPr/>
          </p:nvSpPr>
          <p:spPr>
            <a:xfrm>
              <a:off x="4694575" y="376600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277"/>
                                        </p:tgtEl>
                                        <p:attrNameLst>
                                          <p:attrName>style.visibility</p:attrName>
                                        </p:attrNameLst>
                                      </p:cBhvr>
                                      <p:to>
                                        <p:strVal val="visible"/>
                                      </p:to>
                                    </p:set>
                                    <p:anim calcmode="lin" valueType="num">
                                      <p:cBhvr additive="base">
                                        <p:cTn dur="1000"/>
                                        <p:tgtEl>
                                          <p:spTgt spid="1127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289"/>
                                        </p:tgtEl>
                                        <p:attrNameLst>
                                          <p:attrName>style.visibility</p:attrName>
                                        </p:attrNameLst>
                                      </p:cBhvr>
                                      <p:to>
                                        <p:strVal val="visible"/>
                                      </p:to>
                                    </p:set>
                                    <p:anim calcmode="lin" valueType="num">
                                      <p:cBhvr additive="base">
                                        <p:cTn dur="1000"/>
                                        <p:tgtEl>
                                          <p:spTgt spid="1128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290"/>
                                        </p:tgtEl>
                                        <p:attrNameLst>
                                          <p:attrName>style.visibility</p:attrName>
                                        </p:attrNameLst>
                                      </p:cBhvr>
                                      <p:to>
                                        <p:strVal val="visible"/>
                                      </p:to>
                                    </p:set>
                                    <p:anim calcmode="lin" valueType="num">
                                      <p:cBhvr additive="base">
                                        <p:cTn dur="1000"/>
                                        <p:tgtEl>
                                          <p:spTgt spid="1129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1276"/>
                                        </p:tgtEl>
                                        <p:attrNameLst>
                                          <p:attrName>style.visibility</p:attrName>
                                        </p:attrNameLst>
                                      </p:cBhvr>
                                      <p:to>
                                        <p:strVal val="visible"/>
                                      </p:to>
                                    </p:set>
                                    <p:anim calcmode="lin" valueType="num">
                                      <p:cBhvr additive="base">
                                        <p:cTn dur="1000"/>
                                        <p:tgtEl>
                                          <p:spTgt spid="1127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278"/>
                                        </p:tgtEl>
                                        <p:attrNameLst>
                                          <p:attrName>style.visibility</p:attrName>
                                        </p:attrNameLst>
                                      </p:cBhvr>
                                      <p:to>
                                        <p:strVal val="visible"/>
                                      </p:to>
                                    </p:set>
                                    <p:anim calcmode="lin" valueType="num">
                                      <p:cBhvr additive="base">
                                        <p:cTn dur="1000"/>
                                        <p:tgtEl>
                                          <p:spTgt spid="1127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314"/>
                                        </p:tgtEl>
                                        <p:attrNameLst>
                                          <p:attrName>style.visibility</p:attrName>
                                        </p:attrNameLst>
                                      </p:cBhvr>
                                      <p:to>
                                        <p:strVal val="visible"/>
                                      </p:to>
                                    </p:set>
                                    <p:anim calcmode="lin" valueType="num">
                                      <p:cBhvr additive="base">
                                        <p:cTn dur="1000"/>
                                        <p:tgtEl>
                                          <p:spTgt spid="1131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7" name="Shape 11347"/>
        <p:cNvGrpSpPr/>
        <p:nvPr/>
      </p:nvGrpSpPr>
      <p:grpSpPr>
        <a:xfrm>
          <a:off x="0" y="0"/>
          <a:ext cx="0" cy="0"/>
          <a:chOff x="0" y="0"/>
          <a:chExt cx="0" cy="0"/>
        </a:xfrm>
      </p:grpSpPr>
      <p:sp>
        <p:nvSpPr>
          <p:cNvPr id="11348" name="Google Shape;11348;p70"/>
          <p:cNvSpPr txBox="1"/>
          <p:nvPr>
            <p:ph type="title"/>
          </p:nvPr>
        </p:nvSpPr>
        <p:spPr>
          <a:xfrm>
            <a:off x="1812600" y="1266825"/>
            <a:ext cx="5518800" cy="260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a:t>
            </a:r>
            <a:endParaRPr/>
          </a:p>
          <a:p>
            <a:pPr indent="0" lvl="0" marL="0" rtl="0" algn="ctr">
              <a:spcBef>
                <a:spcPts val="0"/>
              </a:spcBef>
              <a:spcAft>
                <a:spcPts val="0"/>
              </a:spcAft>
              <a:buNone/>
            </a:pPr>
            <a:r>
              <a:rPr lang="en"/>
              <a:t>AWORDS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8"/>
                                        </p:tgtEl>
                                        <p:attrNameLst>
                                          <p:attrName>style.visibility</p:attrName>
                                        </p:attrNameLst>
                                      </p:cBhvr>
                                      <p:to>
                                        <p:strVal val="visible"/>
                                      </p:to>
                                    </p:set>
                                    <p:animEffect filter="fade" transition="in">
                                      <p:cBhvr>
                                        <p:cTn dur="1000"/>
                                        <p:tgtEl>
                                          <p:spTgt spid="113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52" name="Shape 11352"/>
        <p:cNvGrpSpPr/>
        <p:nvPr/>
      </p:nvGrpSpPr>
      <p:grpSpPr>
        <a:xfrm>
          <a:off x="0" y="0"/>
          <a:ext cx="0" cy="0"/>
          <a:chOff x="0" y="0"/>
          <a:chExt cx="0" cy="0"/>
        </a:xfrm>
      </p:grpSpPr>
      <p:sp>
        <p:nvSpPr>
          <p:cNvPr id="11353" name="Google Shape;11353;p71"/>
          <p:cNvSpPr txBox="1"/>
          <p:nvPr>
            <p:ph type="title"/>
          </p:nvPr>
        </p:nvSpPr>
        <p:spPr>
          <a:xfrm>
            <a:off x="1812600" y="1266825"/>
            <a:ext cx="5518800" cy="260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a:t>
            </a:r>
            <a:endParaRPr/>
          </a:p>
          <a:p>
            <a:pPr indent="0" lvl="0" marL="0" rtl="0" algn="ctr">
              <a:spcBef>
                <a:spcPts val="0"/>
              </a:spcBef>
              <a:spcAft>
                <a:spcPts val="0"/>
              </a:spcAft>
              <a:buNone/>
            </a:pPr>
            <a:r>
              <a:rPr lang="en"/>
              <a:t>AWORDS</a:t>
            </a:r>
            <a:endParaRPr/>
          </a:p>
        </p:txBody>
      </p:sp>
      <p:grpSp>
        <p:nvGrpSpPr>
          <p:cNvPr id="11354" name="Google Shape;11354;p71"/>
          <p:cNvGrpSpPr/>
          <p:nvPr/>
        </p:nvGrpSpPr>
        <p:grpSpPr>
          <a:xfrm>
            <a:off x="3446725" y="836875"/>
            <a:ext cx="574150" cy="287075"/>
            <a:chOff x="2871675" y="3222125"/>
            <a:chExt cx="574150" cy="287075"/>
          </a:xfrm>
        </p:grpSpPr>
        <p:sp>
          <p:nvSpPr>
            <p:cNvPr id="11355" name="Google Shape;11355;p71"/>
            <p:cNvSpPr/>
            <p:nvPr/>
          </p:nvSpPr>
          <p:spPr>
            <a:xfrm>
              <a:off x="3110550" y="3317600"/>
              <a:ext cx="47925" cy="47925"/>
            </a:xfrm>
            <a:custGeom>
              <a:rect b="b" l="l" r="r" t="t"/>
              <a:pathLst>
                <a:path extrusionOk="0" h="1917" w="1917">
                  <a:moveTo>
                    <a:pt x="1" y="0"/>
                  </a:moveTo>
                  <a:lnTo>
                    <a:pt x="1" y="1916"/>
                  </a:lnTo>
                  <a:lnTo>
                    <a:pt x="1916" y="1916"/>
                  </a:lnTo>
                  <a:lnTo>
                    <a:pt x="1916" y="0"/>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1"/>
            <p:cNvSpPr/>
            <p:nvPr/>
          </p:nvSpPr>
          <p:spPr>
            <a:xfrm>
              <a:off x="3158450" y="3317600"/>
              <a:ext cx="47925" cy="47925"/>
            </a:xfrm>
            <a:custGeom>
              <a:rect b="b" l="l" r="r" t="t"/>
              <a:pathLst>
                <a:path extrusionOk="0" h="1917" w="1917">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1"/>
            <p:cNvSpPr/>
            <p:nvPr/>
          </p:nvSpPr>
          <p:spPr>
            <a:xfrm>
              <a:off x="3206650" y="3317600"/>
              <a:ext cx="47900" cy="47925"/>
            </a:xfrm>
            <a:custGeom>
              <a:rect b="b" l="l" r="r" t="t"/>
              <a:pathLst>
                <a:path extrusionOk="0" h="1917" w="1916">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1"/>
            <p:cNvSpPr/>
            <p:nvPr/>
          </p:nvSpPr>
          <p:spPr>
            <a:xfrm>
              <a:off x="3254525" y="33176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1"/>
            <p:cNvSpPr/>
            <p:nvPr/>
          </p:nvSpPr>
          <p:spPr>
            <a:xfrm>
              <a:off x="3302125" y="3317600"/>
              <a:ext cx="47925" cy="47925"/>
            </a:xfrm>
            <a:custGeom>
              <a:rect b="b" l="l" r="r" t="t"/>
              <a:pathLst>
                <a:path extrusionOk="0" h="1917" w="1917">
                  <a:moveTo>
                    <a:pt x="1" y="0"/>
                  </a:moveTo>
                  <a:lnTo>
                    <a:pt x="1"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1"/>
            <p:cNvSpPr/>
            <p:nvPr/>
          </p:nvSpPr>
          <p:spPr>
            <a:xfrm>
              <a:off x="3350025" y="3317600"/>
              <a:ext cx="47925" cy="47925"/>
            </a:xfrm>
            <a:custGeom>
              <a:rect b="b" l="l" r="r" t="t"/>
              <a:pathLst>
                <a:path extrusionOk="0" h="1917" w="1917">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1"/>
            <p:cNvSpPr/>
            <p:nvPr/>
          </p:nvSpPr>
          <p:spPr>
            <a:xfrm>
              <a:off x="3397925" y="3317600"/>
              <a:ext cx="47900" cy="47925"/>
            </a:xfrm>
            <a:custGeom>
              <a:rect b="b" l="l" r="r" t="t"/>
              <a:pathLst>
                <a:path extrusionOk="0" h="1917" w="1916">
                  <a:moveTo>
                    <a:pt x="0" y="0"/>
                  </a:moveTo>
                  <a:lnTo>
                    <a:pt x="0" y="1916"/>
                  </a:lnTo>
                  <a:lnTo>
                    <a:pt x="1916" y="1916"/>
                  </a:lnTo>
                  <a:lnTo>
                    <a:pt x="1916" y="0"/>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1"/>
            <p:cNvSpPr/>
            <p:nvPr/>
          </p:nvSpPr>
          <p:spPr>
            <a:xfrm>
              <a:off x="3110550" y="33658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1"/>
            <p:cNvSpPr/>
            <p:nvPr/>
          </p:nvSpPr>
          <p:spPr>
            <a:xfrm>
              <a:off x="3158450" y="3365800"/>
              <a:ext cx="47925" cy="47925"/>
            </a:xfrm>
            <a:custGeom>
              <a:rect b="b" l="l" r="r" t="t"/>
              <a:pathLst>
                <a:path extrusionOk="0" h="1917" w="1917">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1"/>
            <p:cNvSpPr/>
            <p:nvPr/>
          </p:nvSpPr>
          <p:spPr>
            <a:xfrm>
              <a:off x="3206650" y="3365800"/>
              <a:ext cx="47900" cy="47925"/>
            </a:xfrm>
            <a:custGeom>
              <a:rect b="b" l="l" r="r" t="t"/>
              <a:pathLst>
                <a:path extrusionOk="0" h="1917" w="1916">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1"/>
            <p:cNvSpPr/>
            <p:nvPr/>
          </p:nvSpPr>
          <p:spPr>
            <a:xfrm>
              <a:off x="3254525" y="3365800"/>
              <a:ext cx="47625" cy="47925"/>
            </a:xfrm>
            <a:custGeom>
              <a:rect b="b" l="l" r="r" t="t"/>
              <a:pathLst>
                <a:path extrusionOk="0" h="1917" w="1905">
                  <a:moveTo>
                    <a:pt x="1" y="0"/>
                  </a:moveTo>
                  <a:lnTo>
                    <a:pt x="1" y="1916"/>
                  </a:lnTo>
                  <a:lnTo>
                    <a:pt x="1905" y="1916"/>
                  </a:lnTo>
                  <a:lnTo>
                    <a:pt x="19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1"/>
            <p:cNvSpPr/>
            <p:nvPr/>
          </p:nvSpPr>
          <p:spPr>
            <a:xfrm>
              <a:off x="3302125" y="33658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1"/>
            <p:cNvSpPr/>
            <p:nvPr/>
          </p:nvSpPr>
          <p:spPr>
            <a:xfrm>
              <a:off x="3350025" y="3365800"/>
              <a:ext cx="47925" cy="47925"/>
            </a:xfrm>
            <a:custGeom>
              <a:rect b="b" l="l" r="r" t="t"/>
              <a:pathLst>
                <a:path extrusionOk="0" h="1917" w="1917">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1"/>
            <p:cNvSpPr/>
            <p:nvPr/>
          </p:nvSpPr>
          <p:spPr>
            <a:xfrm>
              <a:off x="3397925" y="3365800"/>
              <a:ext cx="47900" cy="47925"/>
            </a:xfrm>
            <a:custGeom>
              <a:rect b="b" l="l" r="r" t="t"/>
              <a:pathLst>
                <a:path extrusionOk="0" h="1917" w="1916">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1"/>
            <p:cNvSpPr/>
            <p:nvPr/>
          </p:nvSpPr>
          <p:spPr>
            <a:xfrm>
              <a:off x="3206650" y="3413700"/>
              <a:ext cx="47900" cy="47900"/>
            </a:xfrm>
            <a:custGeom>
              <a:rect b="b" l="l" r="r" t="t"/>
              <a:pathLst>
                <a:path extrusionOk="0" h="1916" w="1916">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1"/>
            <p:cNvSpPr/>
            <p:nvPr/>
          </p:nvSpPr>
          <p:spPr>
            <a:xfrm>
              <a:off x="3302125" y="3413700"/>
              <a:ext cx="47925" cy="47900"/>
            </a:xfrm>
            <a:custGeom>
              <a:rect b="b" l="l" r="r" t="t"/>
              <a:pathLst>
                <a:path extrusionOk="0" h="1916"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1"/>
            <p:cNvSpPr/>
            <p:nvPr/>
          </p:nvSpPr>
          <p:spPr>
            <a:xfrm>
              <a:off x="3350025" y="3413700"/>
              <a:ext cx="47925" cy="47900"/>
            </a:xfrm>
            <a:custGeom>
              <a:rect b="b" l="l" r="r" t="t"/>
              <a:pathLst>
                <a:path extrusionOk="0" h="1916" w="1917">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1"/>
            <p:cNvSpPr/>
            <p:nvPr/>
          </p:nvSpPr>
          <p:spPr>
            <a:xfrm>
              <a:off x="2919275" y="3222125"/>
              <a:ext cx="47925" cy="47600"/>
            </a:xfrm>
            <a:custGeom>
              <a:rect b="b" l="l" r="r" t="t"/>
              <a:pathLst>
                <a:path extrusionOk="0" h="1904" w="1917">
                  <a:moveTo>
                    <a:pt x="1" y="0"/>
                  </a:moveTo>
                  <a:lnTo>
                    <a:pt x="1" y="1904"/>
                  </a:lnTo>
                  <a:lnTo>
                    <a:pt x="1916" y="1904"/>
                  </a:lnTo>
                  <a:lnTo>
                    <a:pt x="1916" y="0"/>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1"/>
            <p:cNvSpPr/>
            <p:nvPr/>
          </p:nvSpPr>
          <p:spPr>
            <a:xfrm>
              <a:off x="2967175" y="3222125"/>
              <a:ext cx="47925" cy="47600"/>
            </a:xfrm>
            <a:custGeom>
              <a:rect b="b" l="l" r="r" t="t"/>
              <a:pathLst>
                <a:path extrusionOk="0" h="1904" w="1917">
                  <a:moveTo>
                    <a:pt x="0" y="0"/>
                  </a:moveTo>
                  <a:lnTo>
                    <a:pt x="0" y="1904"/>
                  </a:lnTo>
                  <a:lnTo>
                    <a:pt x="1916" y="1904"/>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1"/>
            <p:cNvSpPr/>
            <p:nvPr/>
          </p:nvSpPr>
          <p:spPr>
            <a:xfrm>
              <a:off x="3015075" y="3222125"/>
              <a:ext cx="47600" cy="47600"/>
            </a:xfrm>
            <a:custGeom>
              <a:rect b="b" l="l" r="r" t="t"/>
              <a:pathLst>
                <a:path extrusionOk="0" h="1904" w="1904">
                  <a:moveTo>
                    <a:pt x="0" y="0"/>
                  </a:moveTo>
                  <a:lnTo>
                    <a:pt x="0" y="1904"/>
                  </a:lnTo>
                  <a:lnTo>
                    <a:pt x="1904" y="1904"/>
                  </a:lnTo>
                  <a:lnTo>
                    <a:pt x="19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1"/>
            <p:cNvSpPr/>
            <p:nvPr/>
          </p:nvSpPr>
          <p:spPr>
            <a:xfrm>
              <a:off x="2871675" y="3269700"/>
              <a:ext cx="47625" cy="47925"/>
            </a:xfrm>
            <a:custGeom>
              <a:rect b="b" l="l" r="r" t="t"/>
              <a:pathLst>
                <a:path extrusionOk="0" h="1917" w="1905">
                  <a:moveTo>
                    <a:pt x="1" y="1"/>
                  </a:moveTo>
                  <a:lnTo>
                    <a:pt x="1" y="1916"/>
                  </a:lnTo>
                  <a:lnTo>
                    <a:pt x="1905" y="1916"/>
                  </a:lnTo>
                  <a:lnTo>
                    <a:pt x="1905"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1"/>
            <p:cNvSpPr/>
            <p:nvPr/>
          </p:nvSpPr>
          <p:spPr>
            <a:xfrm>
              <a:off x="2919275" y="3269700"/>
              <a:ext cx="47925" cy="47925"/>
            </a:xfrm>
            <a:custGeom>
              <a:rect b="b" l="l" r="r" t="t"/>
              <a:pathLst>
                <a:path extrusionOk="0" h="1917" w="1917">
                  <a:moveTo>
                    <a:pt x="1" y="1"/>
                  </a:moveTo>
                  <a:lnTo>
                    <a:pt x="1" y="1916"/>
                  </a:lnTo>
                  <a:lnTo>
                    <a:pt x="1916" y="1916"/>
                  </a:lnTo>
                  <a:lnTo>
                    <a:pt x="19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1"/>
            <p:cNvSpPr/>
            <p:nvPr/>
          </p:nvSpPr>
          <p:spPr>
            <a:xfrm>
              <a:off x="2967175" y="3269700"/>
              <a:ext cx="47925" cy="47925"/>
            </a:xfrm>
            <a:custGeom>
              <a:rect b="b" l="l" r="r" t="t"/>
              <a:pathLst>
                <a:path extrusionOk="0" h="1917" w="1917">
                  <a:moveTo>
                    <a:pt x="0" y="1"/>
                  </a:moveTo>
                  <a:lnTo>
                    <a:pt x="0" y="1916"/>
                  </a:lnTo>
                  <a:lnTo>
                    <a:pt x="1916" y="1916"/>
                  </a:lnTo>
                  <a:lnTo>
                    <a:pt x="19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1"/>
            <p:cNvSpPr/>
            <p:nvPr/>
          </p:nvSpPr>
          <p:spPr>
            <a:xfrm>
              <a:off x="3015075" y="3269700"/>
              <a:ext cx="47600" cy="47925"/>
            </a:xfrm>
            <a:custGeom>
              <a:rect b="b" l="l" r="r" t="t"/>
              <a:pathLst>
                <a:path extrusionOk="0" h="1917" w="1904">
                  <a:moveTo>
                    <a:pt x="0" y="1"/>
                  </a:moveTo>
                  <a:lnTo>
                    <a:pt x="0" y="1916"/>
                  </a:lnTo>
                  <a:lnTo>
                    <a:pt x="1904" y="1916"/>
                  </a:lnTo>
                  <a:lnTo>
                    <a:pt x="19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1"/>
            <p:cNvSpPr/>
            <p:nvPr/>
          </p:nvSpPr>
          <p:spPr>
            <a:xfrm>
              <a:off x="3062950" y="3269700"/>
              <a:ext cx="47625" cy="47925"/>
            </a:xfrm>
            <a:custGeom>
              <a:rect b="b" l="l" r="r" t="t"/>
              <a:pathLst>
                <a:path extrusionOk="0" h="1917" w="1905">
                  <a:moveTo>
                    <a:pt x="1" y="1"/>
                  </a:moveTo>
                  <a:lnTo>
                    <a:pt x="1" y="1916"/>
                  </a:lnTo>
                  <a:lnTo>
                    <a:pt x="1905" y="1916"/>
                  </a:lnTo>
                  <a:lnTo>
                    <a:pt x="1905"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1"/>
            <p:cNvSpPr/>
            <p:nvPr/>
          </p:nvSpPr>
          <p:spPr>
            <a:xfrm>
              <a:off x="2871675" y="33176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1"/>
            <p:cNvSpPr/>
            <p:nvPr/>
          </p:nvSpPr>
          <p:spPr>
            <a:xfrm>
              <a:off x="2919275" y="33176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1"/>
            <p:cNvSpPr/>
            <p:nvPr/>
          </p:nvSpPr>
          <p:spPr>
            <a:xfrm>
              <a:off x="3015075" y="3317600"/>
              <a:ext cx="47600" cy="47925"/>
            </a:xfrm>
            <a:custGeom>
              <a:rect b="b" l="l" r="r" t="t"/>
              <a:pathLst>
                <a:path extrusionOk="0" h="1917" w="1904">
                  <a:moveTo>
                    <a:pt x="0" y="0"/>
                  </a:moveTo>
                  <a:lnTo>
                    <a:pt x="0" y="1916"/>
                  </a:lnTo>
                  <a:lnTo>
                    <a:pt x="1904" y="1916"/>
                  </a:lnTo>
                  <a:lnTo>
                    <a:pt x="19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1"/>
            <p:cNvSpPr/>
            <p:nvPr/>
          </p:nvSpPr>
          <p:spPr>
            <a:xfrm>
              <a:off x="3062950" y="33176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1"/>
            <p:cNvSpPr/>
            <p:nvPr/>
          </p:nvSpPr>
          <p:spPr>
            <a:xfrm>
              <a:off x="2871675" y="33658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1"/>
            <p:cNvSpPr/>
            <p:nvPr/>
          </p:nvSpPr>
          <p:spPr>
            <a:xfrm>
              <a:off x="2919275" y="33658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1"/>
            <p:cNvSpPr/>
            <p:nvPr/>
          </p:nvSpPr>
          <p:spPr>
            <a:xfrm>
              <a:off x="3015075" y="3365800"/>
              <a:ext cx="47600" cy="47925"/>
            </a:xfrm>
            <a:custGeom>
              <a:rect b="b" l="l" r="r" t="t"/>
              <a:pathLst>
                <a:path extrusionOk="0" h="1917" w="1904">
                  <a:moveTo>
                    <a:pt x="0" y="0"/>
                  </a:moveTo>
                  <a:lnTo>
                    <a:pt x="0" y="1916"/>
                  </a:lnTo>
                  <a:lnTo>
                    <a:pt x="1904" y="1916"/>
                  </a:lnTo>
                  <a:lnTo>
                    <a:pt x="19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1"/>
            <p:cNvSpPr/>
            <p:nvPr/>
          </p:nvSpPr>
          <p:spPr>
            <a:xfrm>
              <a:off x="3062950" y="33658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1"/>
            <p:cNvSpPr/>
            <p:nvPr/>
          </p:nvSpPr>
          <p:spPr>
            <a:xfrm>
              <a:off x="2871675" y="3413700"/>
              <a:ext cx="47625" cy="47900"/>
            </a:xfrm>
            <a:custGeom>
              <a:rect b="b" l="l" r="r" t="t"/>
              <a:pathLst>
                <a:path extrusionOk="0" h="1916"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1"/>
            <p:cNvSpPr/>
            <p:nvPr/>
          </p:nvSpPr>
          <p:spPr>
            <a:xfrm>
              <a:off x="2919275" y="3413700"/>
              <a:ext cx="47925" cy="47900"/>
            </a:xfrm>
            <a:custGeom>
              <a:rect b="b" l="l" r="r" t="t"/>
              <a:pathLst>
                <a:path extrusionOk="0" h="1916"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1"/>
            <p:cNvSpPr/>
            <p:nvPr/>
          </p:nvSpPr>
          <p:spPr>
            <a:xfrm>
              <a:off x="2967175" y="3413700"/>
              <a:ext cx="47925" cy="47900"/>
            </a:xfrm>
            <a:custGeom>
              <a:rect b="b" l="l" r="r" t="t"/>
              <a:pathLst>
                <a:path extrusionOk="0" h="1916" w="1917">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1"/>
            <p:cNvSpPr/>
            <p:nvPr/>
          </p:nvSpPr>
          <p:spPr>
            <a:xfrm>
              <a:off x="3015075" y="3413700"/>
              <a:ext cx="47600" cy="47900"/>
            </a:xfrm>
            <a:custGeom>
              <a:rect b="b" l="l" r="r" t="t"/>
              <a:pathLst>
                <a:path extrusionOk="0" h="1916" w="1904">
                  <a:moveTo>
                    <a:pt x="0" y="0"/>
                  </a:moveTo>
                  <a:lnTo>
                    <a:pt x="0" y="1916"/>
                  </a:lnTo>
                  <a:lnTo>
                    <a:pt x="1904" y="1916"/>
                  </a:lnTo>
                  <a:lnTo>
                    <a:pt x="19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1"/>
            <p:cNvSpPr/>
            <p:nvPr/>
          </p:nvSpPr>
          <p:spPr>
            <a:xfrm>
              <a:off x="3062950" y="3413700"/>
              <a:ext cx="47625" cy="47900"/>
            </a:xfrm>
            <a:custGeom>
              <a:rect b="b" l="l" r="r" t="t"/>
              <a:pathLst>
                <a:path extrusionOk="0" h="1916"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1"/>
            <p:cNvSpPr/>
            <p:nvPr/>
          </p:nvSpPr>
          <p:spPr>
            <a:xfrm>
              <a:off x="2919275" y="3461275"/>
              <a:ext cx="47925" cy="47925"/>
            </a:xfrm>
            <a:custGeom>
              <a:rect b="b" l="l" r="r" t="t"/>
              <a:pathLst>
                <a:path extrusionOk="0" h="1917" w="1917">
                  <a:moveTo>
                    <a:pt x="1" y="1"/>
                  </a:moveTo>
                  <a:lnTo>
                    <a:pt x="1" y="1917"/>
                  </a:lnTo>
                  <a:lnTo>
                    <a:pt x="1916" y="1917"/>
                  </a:lnTo>
                  <a:lnTo>
                    <a:pt x="19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1"/>
            <p:cNvSpPr/>
            <p:nvPr/>
          </p:nvSpPr>
          <p:spPr>
            <a:xfrm>
              <a:off x="2967175" y="3461275"/>
              <a:ext cx="47925" cy="47925"/>
            </a:xfrm>
            <a:custGeom>
              <a:rect b="b" l="l" r="r" t="t"/>
              <a:pathLst>
                <a:path extrusionOk="0" h="1917" w="1917">
                  <a:moveTo>
                    <a:pt x="0" y="1"/>
                  </a:moveTo>
                  <a:lnTo>
                    <a:pt x="0" y="1917"/>
                  </a:lnTo>
                  <a:lnTo>
                    <a:pt x="1916" y="1917"/>
                  </a:lnTo>
                  <a:lnTo>
                    <a:pt x="19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1"/>
            <p:cNvSpPr/>
            <p:nvPr/>
          </p:nvSpPr>
          <p:spPr>
            <a:xfrm>
              <a:off x="3015075" y="3461275"/>
              <a:ext cx="47600" cy="47925"/>
            </a:xfrm>
            <a:custGeom>
              <a:rect b="b" l="l" r="r" t="t"/>
              <a:pathLst>
                <a:path extrusionOk="0" h="1917" w="1904">
                  <a:moveTo>
                    <a:pt x="0" y="1"/>
                  </a:moveTo>
                  <a:lnTo>
                    <a:pt x="0" y="1917"/>
                  </a:lnTo>
                  <a:lnTo>
                    <a:pt x="1904" y="1917"/>
                  </a:lnTo>
                  <a:lnTo>
                    <a:pt x="19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71"/>
          <p:cNvGrpSpPr/>
          <p:nvPr/>
        </p:nvGrpSpPr>
        <p:grpSpPr>
          <a:xfrm>
            <a:off x="4284925" y="836875"/>
            <a:ext cx="574150" cy="287075"/>
            <a:chOff x="2871675" y="3222125"/>
            <a:chExt cx="574150" cy="287075"/>
          </a:xfrm>
        </p:grpSpPr>
        <p:sp>
          <p:nvSpPr>
            <p:cNvPr id="11397" name="Google Shape;11397;p71"/>
            <p:cNvSpPr/>
            <p:nvPr/>
          </p:nvSpPr>
          <p:spPr>
            <a:xfrm>
              <a:off x="3110550" y="3317600"/>
              <a:ext cx="47925" cy="47925"/>
            </a:xfrm>
            <a:custGeom>
              <a:rect b="b" l="l" r="r" t="t"/>
              <a:pathLst>
                <a:path extrusionOk="0" h="1917" w="1917">
                  <a:moveTo>
                    <a:pt x="1" y="0"/>
                  </a:moveTo>
                  <a:lnTo>
                    <a:pt x="1" y="1916"/>
                  </a:lnTo>
                  <a:lnTo>
                    <a:pt x="1916" y="1916"/>
                  </a:lnTo>
                  <a:lnTo>
                    <a:pt x="1916" y="0"/>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1"/>
            <p:cNvSpPr/>
            <p:nvPr/>
          </p:nvSpPr>
          <p:spPr>
            <a:xfrm>
              <a:off x="3158450" y="3317600"/>
              <a:ext cx="47925" cy="47925"/>
            </a:xfrm>
            <a:custGeom>
              <a:rect b="b" l="l" r="r" t="t"/>
              <a:pathLst>
                <a:path extrusionOk="0" h="1917" w="1917">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1"/>
            <p:cNvSpPr/>
            <p:nvPr/>
          </p:nvSpPr>
          <p:spPr>
            <a:xfrm>
              <a:off x="3206650" y="3317600"/>
              <a:ext cx="47900" cy="47925"/>
            </a:xfrm>
            <a:custGeom>
              <a:rect b="b" l="l" r="r" t="t"/>
              <a:pathLst>
                <a:path extrusionOk="0" h="1917" w="1916">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1"/>
            <p:cNvSpPr/>
            <p:nvPr/>
          </p:nvSpPr>
          <p:spPr>
            <a:xfrm>
              <a:off x="3254525" y="33176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1"/>
            <p:cNvSpPr/>
            <p:nvPr/>
          </p:nvSpPr>
          <p:spPr>
            <a:xfrm>
              <a:off x="3302125" y="3317600"/>
              <a:ext cx="47925" cy="47925"/>
            </a:xfrm>
            <a:custGeom>
              <a:rect b="b" l="l" r="r" t="t"/>
              <a:pathLst>
                <a:path extrusionOk="0" h="1917" w="1917">
                  <a:moveTo>
                    <a:pt x="1" y="0"/>
                  </a:moveTo>
                  <a:lnTo>
                    <a:pt x="1"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1"/>
            <p:cNvSpPr/>
            <p:nvPr/>
          </p:nvSpPr>
          <p:spPr>
            <a:xfrm>
              <a:off x="3350025" y="3317600"/>
              <a:ext cx="47925" cy="47925"/>
            </a:xfrm>
            <a:custGeom>
              <a:rect b="b" l="l" r="r" t="t"/>
              <a:pathLst>
                <a:path extrusionOk="0" h="1917" w="1917">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1"/>
            <p:cNvSpPr/>
            <p:nvPr/>
          </p:nvSpPr>
          <p:spPr>
            <a:xfrm>
              <a:off x="3397925" y="3317600"/>
              <a:ext cx="47900" cy="47925"/>
            </a:xfrm>
            <a:custGeom>
              <a:rect b="b" l="l" r="r" t="t"/>
              <a:pathLst>
                <a:path extrusionOk="0" h="1917" w="1916">
                  <a:moveTo>
                    <a:pt x="0" y="0"/>
                  </a:moveTo>
                  <a:lnTo>
                    <a:pt x="0" y="1916"/>
                  </a:lnTo>
                  <a:lnTo>
                    <a:pt x="1916" y="1916"/>
                  </a:lnTo>
                  <a:lnTo>
                    <a:pt x="1916" y="0"/>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1"/>
            <p:cNvSpPr/>
            <p:nvPr/>
          </p:nvSpPr>
          <p:spPr>
            <a:xfrm>
              <a:off x="3110550" y="33658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1"/>
            <p:cNvSpPr/>
            <p:nvPr/>
          </p:nvSpPr>
          <p:spPr>
            <a:xfrm>
              <a:off x="3158450" y="3365800"/>
              <a:ext cx="47925" cy="47925"/>
            </a:xfrm>
            <a:custGeom>
              <a:rect b="b" l="l" r="r" t="t"/>
              <a:pathLst>
                <a:path extrusionOk="0" h="1917" w="1917">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1"/>
            <p:cNvSpPr/>
            <p:nvPr/>
          </p:nvSpPr>
          <p:spPr>
            <a:xfrm>
              <a:off x="3206650" y="3365800"/>
              <a:ext cx="47900" cy="47925"/>
            </a:xfrm>
            <a:custGeom>
              <a:rect b="b" l="l" r="r" t="t"/>
              <a:pathLst>
                <a:path extrusionOk="0" h="1917" w="1916">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1"/>
            <p:cNvSpPr/>
            <p:nvPr/>
          </p:nvSpPr>
          <p:spPr>
            <a:xfrm>
              <a:off x="3254525" y="3365800"/>
              <a:ext cx="47625" cy="47925"/>
            </a:xfrm>
            <a:custGeom>
              <a:rect b="b" l="l" r="r" t="t"/>
              <a:pathLst>
                <a:path extrusionOk="0" h="1917" w="1905">
                  <a:moveTo>
                    <a:pt x="1" y="0"/>
                  </a:moveTo>
                  <a:lnTo>
                    <a:pt x="1" y="1916"/>
                  </a:lnTo>
                  <a:lnTo>
                    <a:pt x="1905" y="1916"/>
                  </a:lnTo>
                  <a:lnTo>
                    <a:pt x="19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1"/>
            <p:cNvSpPr/>
            <p:nvPr/>
          </p:nvSpPr>
          <p:spPr>
            <a:xfrm>
              <a:off x="3302125" y="33658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1"/>
            <p:cNvSpPr/>
            <p:nvPr/>
          </p:nvSpPr>
          <p:spPr>
            <a:xfrm>
              <a:off x="3350025" y="3365800"/>
              <a:ext cx="47925" cy="47925"/>
            </a:xfrm>
            <a:custGeom>
              <a:rect b="b" l="l" r="r" t="t"/>
              <a:pathLst>
                <a:path extrusionOk="0" h="1917" w="1917">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1"/>
            <p:cNvSpPr/>
            <p:nvPr/>
          </p:nvSpPr>
          <p:spPr>
            <a:xfrm>
              <a:off x="3397925" y="3365800"/>
              <a:ext cx="47900" cy="47925"/>
            </a:xfrm>
            <a:custGeom>
              <a:rect b="b" l="l" r="r" t="t"/>
              <a:pathLst>
                <a:path extrusionOk="0" h="1917" w="1916">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1"/>
            <p:cNvSpPr/>
            <p:nvPr/>
          </p:nvSpPr>
          <p:spPr>
            <a:xfrm>
              <a:off x="3206650" y="3413700"/>
              <a:ext cx="47900" cy="47900"/>
            </a:xfrm>
            <a:custGeom>
              <a:rect b="b" l="l" r="r" t="t"/>
              <a:pathLst>
                <a:path extrusionOk="0" h="1916" w="1916">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1"/>
            <p:cNvSpPr/>
            <p:nvPr/>
          </p:nvSpPr>
          <p:spPr>
            <a:xfrm>
              <a:off x="3302125" y="3413700"/>
              <a:ext cx="47925" cy="47900"/>
            </a:xfrm>
            <a:custGeom>
              <a:rect b="b" l="l" r="r" t="t"/>
              <a:pathLst>
                <a:path extrusionOk="0" h="1916"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1"/>
            <p:cNvSpPr/>
            <p:nvPr/>
          </p:nvSpPr>
          <p:spPr>
            <a:xfrm>
              <a:off x="3350025" y="3413700"/>
              <a:ext cx="47925" cy="47900"/>
            </a:xfrm>
            <a:custGeom>
              <a:rect b="b" l="l" r="r" t="t"/>
              <a:pathLst>
                <a:path extrusionOk="0" h="1916" w="1917">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1"/>
            <p:cNvSpPr/>
            <p:nvPr/>
          </p:nvSpPr>
          <p:spPr>
            <a:xfrm>
              <a:off x="2919275" y="3222125"/>
              <a:ext cx="47925" cy="47600"/>
            </a:xfrm>
            <a:custGeom>
              <a:rect b="b" l="l" r="r" t="t"/>
              <a:pathLst>
                <a:path extrusionOk="0" h="1904" w="1917">
                  <a:moveTo>
                    <a:pt x="1" y="0"/>
                  </a:moveTo>
                  <a:lnTo>
                    <a:pt x="1" y="1904"/>
                  </a:lnTo>
                  <a:lnTo>
                    <a:pt x="1916" y="1904"/>
                  </a:lnTo>
                  <a:lnTo>
                    <a:pt x="1916" y="0"/>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1"/>
            <p:cNvSpPr/>
            <p:nvPr/>
          </p:nvSpPr>
          <p:spPr>
            <a:xfrm>
              <a:off x="2967175" y="3222125"/>
              <a:ext cx="47925" cy="47600"/>
            </a:xfrm>
            <a:custGeom>
              <a:rect b="b" l="l" r="r" t="t"/>
              <a:pathLst>
                <a:path extrusionOk="0" h="1904" w="1917">
                  <a:moveTo>
                    <a:pt x="0" y="0"/>
                  </a:moveTo>
                  <a:lnTo>
                    <a:pt x="0" y="1904"/>
                  </a:lnTo>
                  <a:lnTo>
                    <a:pt x="1916" y="1904"/>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1"/>
            <p:cNvSpPr/>
            <p:nvPr/>
          </p:nvSpPr>
          <p:spPr>
            <a:xfrm>
              <a:off x="3015075" y="3222125"/>
              <a:ext cx="47600" cy="47600"/>
            </a:xfrm>
            <a:custGeom>
              <a:rect b="b" l="l" r="r" t="t"/>
              <a:pathLst>
                <a:path extrusionOk="0" h="1904" w="1904">
                  <a:moveTo>
                    <a:pt x="0" y="0"/>
                  </a:moveTo>
                  <a:lnTo>
                    <a:pt x="0" y="1904"/>
                  </a:lnTo>
                  <a:lnTo>
                    <a:pt x="1904" y="1904"/>
                  </a:lnTo>
                  <a:lnTo>
                    <a:pt x="19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1"/>
            <p:cNvSpPr/>
            <p:nvPr/>
          </p:nvSpPr>
          <p:spPr>
            <a:xfrm>
              <a:off x="2871675" y="3269700"/>
              <a:ext cx="47625" cy="47925"/>
            </a:xfrm>
            <a:custGeom>
              <a:rect b="b" l="l" r="r" t="t"/>
              <a:pathLst>
                <a:path extrusionOk="0" h="1917" w="1905">
                  <a:moveTo>
                    <a:pt x="1" y="1"/>
                  </a:moveTo>
                  <a:lnTo>
                    <a:pt x="1" y="1916"/>
                  </a:lnTo>
                  <a:lnTo>
                    <a:pt x="1905" y="1916"/>
                  </a:lnTo>
                  <a:lnTo>
                    <a:pt x="1905"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1"/>
            <p:cNvSpPr/>
            <p:nvPr/>
          </p:nvSpPr>
          <p:spPr>
            <a:xfrm>
              <a:off x="2919275" y="3269700"/>
              <a:ext cx="47925" cy="47925"/>
            </a:xfrm>
            <a:custGeom>
              <a:rect b="b" l="l" r="r" t="t"/>
              <a:pathLst>
                <a:path extrusionOk="0" h="1917" w="1917">
                  <a:moveTo>
                    <a:pt x="1" y="1"/>
                  </a:moveTo>
                  <a:lnTo>
                    <a:pt x="1" y="1916"/>
                  </a:lnTo>
                  <a:lnTo>
                    <a:pt x="1916" y="1916"/>
                  </a:lnTo>
                  <a:lnTo>
                    <a:pt x="19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1"/>
            <p:cNvSpPr/>
            <p:nvPr/>
          </p:nvSpPr>
          <p:spPr>
            <a:xfrm>
              <a:off x="2967175" y="3269700"/>
              <a:ext cx="47925" cy="47925"/>
            </a:xfrm>
            <a:custGeom>
              <a:rect b="b" l="l" r="r" t="t"/>
              <a:pathLst>
                <a:path extrusionOk="0" h="1917" w="1917">
                  <a:moveTo>
                    <a:pt x="0" y="1"/>
                  </a:moveTo>
                  <a:lnTo>
                    <a:pt x="0" y="1916"/>
                  </a:lnTo>
                  <a:lnTo>
                    <a:pt x="1916" y="1916"/>
                  </a:lnTo>
                  <a:lnTo>
                    <a:pt x="19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1"/>
            <p:cNvSpPr/>
            <p:nvPr/>
          </p:nvSpPr>
          <p:spPr>
            <a:xfrm>
              <a:off x="3015075" y="3269700"/>
              <a:ext cx="47600" cy="47925"/>
            </a:xfrm>
            <a:custGeom>
              <a:rect b="b" l="l" r="r" t="t"/>
              <a:pathLst>
                <a:path extrusionOk="0" h="1917" w="1904">
                  <a:moveTo>
                    <a:pt x="0" y="1"/>
                  </a:moveTo>
                  <a:lnTo>
                    <a:pt x="0" y="1916"/>
                  </a:lnTo>
                  <a:lnTo>
                    <a:pt x="1904" y="1916"/>
                  </a:lnTo>
                  <a:lnTo>
                    <a:pt x="19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1"/>
            <p:cNvSpPr/>
            <p:nvPr/>
          </p:nvSpPr>
          <p:spPr>
            <a:xfrm>
              <a:off x="3062950" y="3269700"/>
              <a:ext cx="47625" cy="47925"/>
            </a:xfrm>
            <a:custGeom>
              <a:rect b="b" l="l" r="r" t="t"/>
              <a:pathLst>
                <a:path extrusionOk="0" h="1917" w="1905">
                  <a:moveTo>
                    <a:pt x="1" y="1"/>
                  </a:moveTo>
                  <a:lnTo>
                    <a:pt x="1" y="1916"/>
                  </a:lnTo>
                  <a:lnTo>
                    <a:pt x="1905" y="1916"/>
                  </a:lnTo>
                  <a:lnTo>
                    <a:pt x="1905"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1"/>
            <p:cNvSpPr/>
            <p:nvPr/>
          </p:nvSpPr>
          <p:spPr>
            <a:xfrm>
              <a:off x="2871675" y="33176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1"/>
            <p:cNvSpPr/>
            <p:nvPr/>
          </p:nvSpPr>
          <p:spPr>
            <a:xfrm>
              <a:off x="2919275" y="33176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1"/>
            <p:cNvSpPr/>
            <p:nvPr/>
          </p:nvSpPr>
          <p:spPr>
            <a:xfrm>
              <a:off x="3015075" y="3317600"/>
              <a:ext cx="47600" cy="47925"/>
            </a:xfrm>
            <a:custGeom>
              <a:rect b="b" l="l" r="r" t="t"/>
              <a:pathLst>
                <a:path extrusionOk="0" h="1917" w="1904">
                  <a:moveTo>
                    <a:pt x="0" y="0"/>
                  </a:moveTo>
                  <a:lnTo>
                    <a:pt x="0" y="1916"/>
                  </a:lnTo>
                  <a:lnTo>
                    <a:pt x="1904" y="1916"/>
                  </a:lnTo>
                  <a:lnTo>
                    <a:pt x="19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1"/>
            <p:cNvSpPr/>
            <p:nvPr/>
          </p:nvSpPr>
          <p:spPr>
            <a:xfrm>
              <a:off x="3062950" y="33176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1"/>
            <p:cNvSpPr/>
            <p:nvPr/>
          </p:nvSpPr>
          <p:spPr>
            <a:xfrm>
              <a:off x="2871675" y="33658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1"/>
            <p:cNvSpPr/>
            <p:nvPr/>
          </p:nvSpPr>
          <p:spPr>
            <a:xfrm>
              <a:off x="2919275" y="33658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1"/>
            <p:cNvSpPr/>
            <p:nvPr/>
          </p:nvSpPr>
          <p:spPr>
            <a:xfrm>
              <a:off x="3015075" y="3365800"/>
              <a:ext cx="47600" cy="47925"/>
            </a:xfrm>
            <a:custGeom>
              <a:rect b="b" l="l" r="r" t="t"/>
              <a:pathLst>
                <a:path extrusionOk="0" h="1917" w="1904">
                  <a:moveTo>
                    <a:pt x="0" y="0"/>
                  </a:moveTo>
                  <a:lnTo>
                    <a:pt x="0" y="1916"/>
                  </a:lnTo>
                  <a:lnTo>
                    <a:pt x="1904" y="1916"/>
                  </a:lnTo>
                  <a:lnTo>
                    <a:pt x="19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1"/>
            <p:cNvSpPr/>
            <p:nvPr/>
          </p:nvSpPr>
          <p:spPr>
            <a:xfrm>
              <a:off x="3062950" y="33658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1"/>
            <p:cNvSpPr/>
            <p:nvPr/>
          </p:nvSpPr>
          <p:spPr>
            <a:xfrm>
              <a:off x="2871675" y="3413700"/>
              <a:ext cx="47625" cy="47900"/>
            </a:xfrm>
            <a:custGeom>
              <a:rect b="b" l="l" r="r" t="t"/>
              <a:pathLst>
                <a:path extrusionOk="0" h="1916"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1"/>
            <p:cNvSpPr/>
            <p:nvPr/>
          </p:nvSpPr>
          <p:spPr>
            <a:xfrm>
              <a:off x="2919275" y="3413700"/>
              <a:ext cx="47925" cy="47900"/>
            </a:xfrm>
            <a:custGeom>
              <a:rect b="b" l="l" r="r" t="t"/>
              <a:pathLst>
                <a:path extrusionOk="0" h="1916"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1"/>
            <p:cNvSpPr/>
            <p:nvPr/>
          </p:nvSpPr>
          <p:spPr>
            <a:xfrm>
              <a:off x="2967175" y="3413700"/>
              <a:ext cx="47925" cy="47900"/>
            </a:xfrm>
            <a:custGeom>
              <a:rect b="b" l="l" r="r" t="t"/>
              <a:pathLst>
                <a:path extrusionOk="0" h="1916" w="1917">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1"/>
            <p:cNvSpPr/>
            <p:nvPr/>
          </p:nvSpPr>
          <p:spPr>
            <a:xfrm>
              <a:off x="3015075" y="3413700"/>
              <a:ext cx="47600" cy="47900"/>
            </a:xfrm>
            <a:custGeom>
              <a:rect b="b" l="l" r="r" t="t"/>
              <a:pathLst>
                <a:path extrusionOk="0" h="1916" w="1904">
                  <a:moveTo>
                    <a:pt x="0" y="0"/>
                  </a:moveTo>
                  <a:lnTo>
                    <a:pt x="0" y="1916"/>
                  </a:lnTo>
                  <a:lnTo>
                    <a:pt x="1904" y="1916"/>
                  </a:lnTo>
                  <a:lnTo>
                    <a:pt x="19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1"/>
            <p:cNvSpPr/>
            <p:nvPr/>
          </p:nvSpPr>
          <p:spPr>
            <a:xfrm>
              <a:off x="3062950" y="3413700"/>
              <a:ext cx="47625" cy="47900"/>
            </a:xfrm>
            <a:custGeom>
              <a:rect b="b" l="l" r="r" t="t"/>
              <a:pathLst>
                <a:path extrusionOk="0" h="1916"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1"/>
            <p:cNvSpPr/>
            <p:nvPr/>
          </p:nvSpPr>
          <p:spPr>
            <a:xfrm>
              <a:off x="2919275" y="3461275"/>
              <a:ext cx="47925" cy="47925"/>
            </a:xfrm>
            <a:custGeom>
              <a:rect b="b" l="l" r="r" t="t"/>
              <a:pathLst>
                <a:path extrusionOk="0" h="1917" w="1917">
                  <a:moveTo>
                    <a:pt x="1" y="1"/>
                  </a:moveTo>
                  <a:lnTo>
                    <a:pt x="1" y="1917"/>
                  </a:lnTo>
                  <a:lnTo>
                    <a:pt x="1916" y="1917"/>
                  </a:lnTo>
                  <a:lnTo>
                    <a:pt x="19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1"/>
            <p:cNvSpPr/>
            <p:nvPr/>
          </p:nvSpPr>
          <p:spPr>
            <a:xfrm>
              <a:off x="2967175" y="3461275"/>
              <a:ext cx="47925" cy="47925"/>
            </a:xfrm>
            <a:custGeom>
              <a:rect b="b" l="l" r="r" t="t"/>
              <a:pathLst>
                <a:path extrusionOk="0" h="1917" w="1917">
                  <a:moveTo>
                    <a:pt x="0" y="1"/>
                  </a:moveTo>
                  <a:lnTo>
                    <a:pt x="0" y="1917"/>
                  </a:lnTo>
                  <a:lnTo>
                    <a:pt x="1916" y="1917"/>
                  </a:lnTo>
                  <a:lnTo>
                    <a:pt x="19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1"/>
            <p:cNvSpPr/>
            <p:nvPr/>
          </p:nvSpPr>
          <p:spPr>
            <a:xfrm>
              <a:off x="3015075" y="3461275"/>
              <a:ext cx="47600" cy="47925"/>
            </a:xfrm>
            <a:custGeom>
              <a:rect b="b" l="l" r="r" t="t"/>
              <a:pathLst>
                <a:path extrusionOk="0" h="1917" w="1904">
                  <a:moveTo>
                    <a:pt x="0" y="1"/>
                  </a:moveTo>
                  <a:lnTo>
                    <a:pt x="0" y="1917"/>
                  </a:lnTo>
                  <a:lnTo>
                    <a:pt x="1904" y="1917"/>
                  </a:lnTo>
                  <a:lnTo>
                    <a:pt x="19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71"/>
          <p:cNvGrpSpPr/>
          <p:nvPr/>
        </p:nvGrpSpPr>
        <p:grpSpPr>
          <a:xfrm>
            <a:off x="5123125" y="836875"/>
            <a:ext cx="574150" cy="287075"/>
            <a:chOff x="2871675" y="3222125"/>
            <a:chExt cx="574150" cy="287075"/>
          </a:xfrm>
        </p:grpSpPr>
        <p:sp>
          <p:nvSpPr>
            <p:cNvPr id="11439" name="Google Shape;11439;p71"/>
            <p:cNvSpPr/>
            <p:nvPr/>
          </p:nvSpPr>
          <p:spPr>
            <a:xfrm>
              <a:off x="3110550" y="3317600"/>
              <a:ext cx="47925" cy="47925"/>
            </a:xfrm>
            <a:custGeom>
              <a:rect b="b" l="l" r="r" t="t"/>
              <a:pathLst>
                <a:path extrusionOk="0" h="1917" w="1917">
                  <a:moveTo>
                    <a:pt x="1" y="0"/>
                  </a:moveTo>
                  <a:lnTo>
                    <a:pt x="1" y="1916"/>
                  </a:lnTo>
                  <a:lnTo>
                    <a:pt x="1916" y="1916"/>
                  </a:lnTo>
                  <a:lnTo>
                    <a:pt x="1916" y="0"/>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1"/>
            <p:cNvSpPr/>
            <p:nvPr/>
          </p:nvSpPr>
          <p:spPr>
            <a:xfrm>
              <a:off x="3158450" y="3317600"/>
              <a:ext cx="47925" cy="47925"/>
            </a:xfrm>
            <a:custGeom>
              <a:rect b="b" l="l" r="r" t="t"/>
              <a:pathLst>
                <a:path extrusionOk="0" h="1917" w="1917">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1"/>
            <p:cNvSpPr/>
            <p:nvPr/>
          </p:nvSpPr>
          <p:spPr>
            <a:xfrm>
              <a:off x="3206650" y="3317600"/>
              <a:ext cx="47900" cy="47925"/>
            </a:xfrm>
            <a:custGeom>
              <a:rect b="b" l="l" r="r" t="t"/>
              <a:pathLst>
                <a:path extrusionOk="0" h="1917" w="1916">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1"/>
            <p:cNvSpPr/>
            <p:nvPr/>
          </p:nvSpPr>
          <p:spPr>
            <a:xfrm>
              <a:off x="3254525" y="33176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1"/>
            <p:cNvSpPr/>
            <p:nvPr/>
          </p:nvSpPr>
          <p:spPr>
            <a:xfrm>
              <a:off x="3302125" y="3317600"/>
              <a:ext cx="47925" cy="47925"/>
            </a:xfrm>
            <a:custGeom>
              <a:rect b="b" l="l" r="r" t="t"/>
              <a:pathLst>
                <a:path extrusionOk="0" h="1917" w="1917">
                  <a:moveTo>
                    <a:pt x="1" y="0"/>
                  </a:moveTo>
                  <a:lnTo>
                    <a:pt x="1"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1"/>
            <p:cNvSpPr/>
            <p:nvPr/>
          </p:nvSpPr>
          <p:spPr>
            <a:xfrm>
              <a:off x="3350025" y="3317600"/>
              <a:ext cx="47925" cy="47925"/>
            </a:xfrm>
            <a:custGeom>
              <a:rect b="b" l="l" r="r" t="t"/>
              <a:pathLst>
                <a:path extrusionOk="0" h="1917" w="1917">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1"/>
            <p:cNvSpPr/>
            <p:nvPr/>
          </p:nvSpPr>
          <p:spPr>
            <a:xfrm>
              <a:off x="3397925" y="3317600"/>
              <a:ext cx="47900" cy="47925"/>
            </a:xfrm>
            <a:custGeom>
              <a:rect b="b" l="l" r="r" t="t"/>
              <a:pathLst>
                <a:path extrusionOk="0" h="1917" w="1916">
                  <a:moveTo>
                    <a:pt x="0" y="0"/>
                  </a:moveTo>
                  <a:lnTo>
                    <a:pt x="0" y="1916"/>
                  </a:lnTo>
                  <a:lnTo>
                    <a:pt x="1916" y="1916"/>
                  </a:lnTo>
                  <a:lnTo>
                    <a:pt x="1916" y="0"/>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1"/>
            <p:cNvSpPr/>
            <p:nvPr/>
          </p:nvSpPr>
          <p:spPr>
            <a:xfrm>
              <a:off x="3110550" y="33658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1"/>
            <p:cNvSpPr/>
            <p:nvPr/>
          </p:nvSpPr>
          <p:spPr>
            <a:xfrm>
              <a:off x="3158450" y="3365800"/>
              <a:ext cx="47925" cy="47925"/>
            </a:xfrm>
            <a:custGeom>
              <a:rect b="b" l="l" r="r" t="t"/>
              <a:pathLst>
                <a:path extrusionOk="0" h="1917" w="1917">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1"/>
            <p:cNvSpPr/>
            <p:nvPr/>
          </p:nvSpPr>
          <p:spPr>
            <a:xfrm>
              <a:off x="3206650" y="3365800"/>
              <a:ext cx="47900" cy="47925"/>
            </a:xfrm>
            <a:custGeom>
              <a:rect b="b" l="l" r="r" t="t"/>
              <a:pathLst>
                <a:path extrusionOk="0" h="1917" w="1916">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1"/>
            <p:cNvSpPr/>
            <p:nvPr/>
          </p:nvSpPr>
          <p:spPr>
            <a:xfrm>
              <a:off x="3254525" y="3365800"/>
              <a:ext cx="47625" cy="47925"/>
            </a:xfrm>
            <a:custGeom>
              <a:rect b="b" l="l" r="r" t="t"/>
              <a:pathLst>
                <a:path extrusionOk="0" h="1917" w="1905">
                  <a:moveTo>
                    <a:pt x="1" y="0"/>
                  </a:moveTo>
                  <a:lnTo>
                    <a:pt x="1" y="1916"/>
                  </a:lnTo>
                  <a:lnTo>
                    <a:pt x="1905" y="1916"/>
                  </a:lnTo>
                  <a:lnTo>
                    <a:pt x="19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1"/>
            <p:cNvSpPr/>
            <p:nvPr/>
          </p:nvSpPr>
          <p:spPr>
            <a:xfrm>
              <a:off x="3302125" y="33658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1"/>
            <p:cNvSpPr/>
            <p:nvPr/>
          </p:nvSpPr>
          <p:spPr>
            <a:xfrm>
              <a:off x="3350025" y="3365800"/>
              <a:ext cx="47925" cy="47925"/>
            </a:xfrm>
            <a:custGeom>
              <a:rect b="b" l="l" r="r" t="t"/>
              <a:pathLst>
                <a:path extrusionOk="0" h="1917" w="1917">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1"/>
            <p:cNvSpPr/>
            <p:nvPr/>
          </p:nvSpPr>
          <p:spPr>
            <a:xfrm>
              <a:off x="3397925" y="3365800"/>
              <a:ext cx="47900" cy="47925"/>
            </a:xfrm>
            <a:custGeom>
              <a:rect b="b" l="l" r="r" t="t"/>
              <a:pathLst>
                <a:path extrusionOk="0" h="1917" w="1916">
                  <a:moveTo>
                    <a:pt x="0" y="0"/>
                  </a:moveTo>
                  <a:lnTo>
                    <a:pt x="0" y="1916"/>
                  </a:lnTo>
                  <a:lnTo>
                    <a:pt x="1916" y="1916"/>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1"/>
            <p:cNvSpPr/>
            <p:nvPr/>
          </p:nvSpPr>
          <p:spPr>
            <a:xfrm>
              <a:off x="3206650" y="3413700"/>
              <a:ext cx="47900" cy="47900"/>
            </a:xfrm>
            <a:custGeom>
              <a:rect b="b" l="l" r="r" t="t"/>
              <a:pathLst>
                <a:path extrusionOk="0" h="1916" w="1916">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1"/>
            <p:cNvSpPr/>
            <p:nvPr/>
          </p:nvSpPr>
          <p:spPr>
            <a:xfrm>
              <a:off x="3302125" y="3413700"/>
              <a:ext cx="47925" cy="47900"/>
            </a:xfrm>
            <a:custGeom>
              <a:rect b="b" l="l" r="r" t="t"/>
              <a:pathLst>
                <a:path extrusionOk="0" h="1916"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1"/>
            <p:cNvSpPr/>
            <p:nvPr/>
          </p:nvSpPr>
          <p:spPr>
            <a:xfrm>
              <a:off x="3350025" y="3413700"/>
              <a:ext cx="47925" cy="47900"/>
            </a:xfrm>
            <a:custGeom>
              <a:rect b="b" l="l" r="r" t="t"/>
              <a:pathLst>
                <a:path extrusionOk="0" h="1916" w="1917">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1"/>
            <p:cNvSpPr/>
            <p:nvPr/>
          </p:nvSpPr>
          <p:spPr>
            <a:xfrm>
              <a:off x="2919275" y="3222125"/>
              <a:ext cx="47925" cy="47600"/>
            </a:xfrm>
            <a:custGeom>
              <a:rect b="b" l="l" r="r" t="t"/>
              <a:pathLst>
                <a:path extrusionOk="0" h="1904" w="1917">
                  <a:moveTo>
                    <a:pt x="1" y="0"/>
                  </a:moveTo>
                  <a:lnTo>
                    <a:pt x="1" y="1904"/>
                  </a:lnTo>
                  <a:lnTo>
                    <a:pt x="1916" y="1904"/>
                  </a:lnTo>
                  <a:lnTo>
                    <a:pt x="1916" y="0"/>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1"/>
            <p:cNvSpPr/>
            <p:nvPr/>
          </p:nvSpPr>
          <p:spPr>
            <a:xfrm>
              <a:off x="2967175" y="3222125"/>
              <a:ext cx="47925" cy="47600"/>
            </a:xfrm>
            <a:custGeom>
              <a:rect b="b" l="l" r="r" t="t"/>
              <a:pathLst>
                <a:path extrusionOk="0" h="1904" w="1917">
                  <a:moveTo>
                    <a:pt x="0" y="0"/>
                  </a:moveTo>
                  <a:lnTo>
                    <a:pt x="0" y="1904"/>
                  </a:lnTo>
                  <a:lnTo>
                    <a:pt x="1916" y="1904"/>
                  </a:lnTo>
                  <a:lnTo>
                    <a:pt x="1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1"/>
            <p:cNvSpPr/>
            <p:nvPr/>
          </p:nvSpPr>
          <p:spPr>
            <a:xfrm>
              <a:off x="3015075" y="3222125"/>
              <a:ext cx="47600" cy="47600"/>
            </a:xfrm>
            <a:custGeom>
              <a:rect b="b" l="l" r="r" t="t"/>
              <a:pathLst>
                <a:path extrusionOk="0" h="1904" w="1904">
                  <a:moveTo>
                    <a:pt x="0" y="0"/>
                  </a:moveTo>
                  <a:lnTo>
                    <a:pt x="0" y="1904"/>
                  </a:lnTo>
                  <a:lnTo>
                    <a:pt x="1904" y="1904"/>
                  </a:lnTo>
                  <a:lnTo>
                    <a:pt x="19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1"/>
            <p:cNvSpPr/>
            <p:nvPr/>
          </p:nvSpPr>
          <p:spPr>
            <a:xfrm>
              <a:off x="2871675" y="3269700"/>
              <a:ext cx="47625" cy="47925"/>
            </a:xfrm>
            <a:custGeom>
              <a:rect b="b" l="l" r="r" t="t"/>
              <a:pathLst>
                <a:path extrusionOk="0" h="1917" w="1905">
                  <a:moveTo>
                    <a:pt x="1" y="1"/>
                  </a:moveTo>
                  <a:lnTo>
                    <a:pt x="1" y="1916"/>
                  </a:lnTo>
                  <a:lnTo>
                    <a:pt x="1905" y="1916"/>
                  </a:lnTo>
                  <a:lnTo>
                    <a:pt x="1905"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1"/>
            <p:cNvSpPr/>
            <p:nvPr/>
          </p:nvSpPr>
          <p:spPr>
            <a:xfrm>
              <a:off x="2919275" y="3269700"/>
              <a:ext cx="47925" cy="47925"/>
            </a:xfrm>
            <a:custGeom>
              <a:rect b="b" l="l" r="r" t="t"/>
              <a:pathLst>
                <a:path extrusionOk="0" h="1917" w="1917">
                  <a:moveTo>
                    <a:pt x="1" y="1"/>
                  </a:moveTo>
                  <a:lnTo>
                    <a:pt x="1" y="1916"/>
                  </a:lnTo>
                  <a:lnTo>
                    <a:pt x="1916" y="1916"/>
                  </a:lnTo>
                  <a:lnTo>
                    <a:pt x="19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1"/>
            <p:cNvSpPr/>
            <p:nvPr/>
          </p:nvSpPr>
          <p:spPr>
            <a:xfrm>
              <a:off x="2967175" y="3269700"/>
              <a:ext cx="47925" cy="47925"/>
            </a:xfrm>
            <a:custGeom>
              <a:rect b="b" l="l" r="r" t="t"/>
              <a:pathLst>
                <a:path extrusionOk="0" h="1917" w="1917">
                  <a:moveTo>
                    <a:pt x="0" y="1"/>
                  </a:moveTo>
                  <a:lnTo>
                    <a:pt x="0" y="1916"/>
                  </a:lnTo>
                  <a:lnTo>
                    <a:pt x="1916" y="1916"/>
                  </a:lnTo>
                  <a:lnTo>
                    <a:pt x="19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1"/>
            <p:cNvSpPr/>
            <p:nvPr/>
          </p:nvSpPr>
          <p:spPr>
            <a:xfrm>
              <a:off x="3015075" y="3269700"/>
              <a:ext cx="47600" cy="47925"/>
            </a:xfrm>
            <a:custGeom>
              <a:rect b="b" l="l" r="r" t="t"/>
              <a:pathLst>
                <a:path extrusionOk="0" h="1917" w="1904">
                  <a:moveTo>
                    <a:pt x="0" y="1"/>
                  </a:moveTo>
                  <a:lnTo>
                    <a:pt x="0" y="1916"/>
                  </a:lnTo>
                  <a:lnTo>
                    <a:pt x="1904" y="1916"/>
                  </a:lnTo>
                  <a:lnTo>
                    <a:pt x="19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1"/>
            <p:cNvSpPr/>
            <p:nvPr/>
          </p:nvSpPr>
          <p:spPr>
            <a:xfrm>
              <a:off x="3062950" y="3269700"/>
              <a:ext cx="47625" cy="47925"/>
            </a:xfrm>
            <a:custGeom>
              <a:rect b="b" l="l" r="r" t="t"/>
              <a:pathLst>
                <a:path extrusionOk="0" h="1917" w="1905">
                  <a:moveTo>
                    <a:pt x="1" y="1"/>
                  </a:moveTo>
                  <a:lnTo>
                    <a:pt x="1" y="1916"/>
                  </a:lnTo>
                  <a:lnTo>
                    <a:pt x="1905" y="1916"/>
                  </a:lnTo>
                  <a:lnTo>
                    <a:pt x="1905"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1"/>
            <p:cNvSpPr/>
            <p:nvPr/>
          </p:nvSpPr>
          <p:spPr>
            <a:xfrm>
              <a:off x="2871675" y="33176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1"/>
            <p:cNvSpPr/>
            <p:nvPr/>
          </p:nvSpPr>
          <p:spPr>
            <a:xfrm>
              <a:off x="2919275" y="33176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1"/>
            <p:cNvSpPr/>
            <p:nvPr/>
          </p:nvSpPr>
          <p:spPr>
            <a:xfrm>
              <a:off x="3015075" y="3317600"/>
              <a:ext cx="47600" cy="47925"/>
            </a:xfrm>
            <a:custGeom>
              <a:rect b="b" l="l" r="r" t="t"/>
              <a:pathLst>
                <a:path extrusionOk="0" h="1917" w="1904">
                  <a:moveTo>
                    <a:pt x="0" y="0"/>
                  </a:moveTo>
                  <a:lnTo>
                    <a:pt x="0" y="1916"/>
                  </a:lnTo>
                  <a:lnTo>
                    <a:pt x="1904" y="1916"/>
                  </a:lnTo>
                  <a:lnTo>
                    <a:pt x="19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1"/>
            <p:cNvSpPr/>
            <p:nvPr/>
          </p:nvSpPr>
          <p:spPr>
            <a:xfrm>
              <a:off x="3062950" y="33176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1"/>
            <p:cNvSpPr/>
            <p:nvPr/>
          </p:nvSpPr>
          <p:spPr>
            <a:xfrm>
              <a:off x="2871675" y="33658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1"/>
            <p:cNvSpPr/>
            <p:nvPr/>
          </p:nvSpPr>
          <p:spPr>
            <a:xfrm>
              <a:off x="2919275" y="3365800"/>
              <a:ext cx="47925" cy="47925"/>
            </a:xfrm>
            <a:custGeom>
              <a:rect b="b" l="l" r="r" t="t"/>
              <a:pathLst>
                <a:path extrusionOk="0" h="1917"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1"/>
            <p:cNvSpPr/>
            <p:nvPr/>
          </p:nvSpPr>
          <p:spPr>
            <a:xfrm>
              <a:off x="3015075" y="3365800"/>
              <a:ext cx="47600" cy="47925"/>
            </a:xfrm>
            <a:custGeom>
              <a:rect b="b" l="l" r="r" t="t"/>
              <a:pathLst>
                <a:path extrusionOk="0" h="1917" w="1904">
                  <a:moveTo>
                    <a:pt x="0" y="0"/>
                  </a:moveTo>
                  <a:lnTo>
                    <a:pt x="0" y="1916"/>
                  </a:lnTo>
                  <a:lnTo>
                    <a:pt x="1904" y="1916"/>
                  </a:lnTo>
                  <a:lnTo>
                    <a:pt x="19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1"/>
            <p:cNvSpPr/>
            <p:nvPr/>
          </p:nvSpPr>
          <p:spPr>
            <a:xfrm>
              <a:off x="3062950" y="3365800"/>
              <a:ext cx="47625" cy="47925"/>
            </a:xfrm>
            <a:custGeom>
              <a:rect b="b" l="l" r="r" t="t"/>
              <a:pathLst>
                <a:path extrusionOk="0" h="1917"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1"/>
            <p:cNvSpPr/>
            <p:nvPr/>
          </p:nvSpPr>
          <p:spPr>
            <a:xfrm>
              <a:off x="2871675" y="3413700"/>
              <a:ext cx="47625" cy="47900"/>
            </a:xfrm>
            <a:custGeom>
              <a:rect b="b" l="l" r="r" t="t"/>
              <a:pathLst>
                <a:path extrusionOk="0" h="1916"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1"/>
            <p:cNvSpPr/>
            <p:nvPr/>
          </p:nvSpPr>
          <p:spPr>
            <a:xfrm>
              <a:off x="2919275" y="3413700"/>
              <a:ext cx="47925" cy="47900"/>
            </a:xfrm>
            <a:custGeom>
              <a:rect b="b" l="l" r="r" t="t"/>
              <a:pathLst>
                <a:path extrusionOk="0" h="1916" w="1917">
                  <a:moveTo>
                    <a:pt x="1" y="0"/>
                  </a:moveTo>
                  <a:lnTo>
                    <a:pt x="1"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1"/>
            <p:cNvSpPr/>
            <p:nvPr/>
          </p:nvSpPr>
          <p:spPr>
            <a:xfrm>
              <a:off x="2967175" y="3413700"/>
              <a:ext cx="47925" cy="47900"/>
            </a:xfrm>
            <a:custGeom>
              <a:rect b="b" l="l" r="r" t="t"/>
              <a:pathLst>
                <a:path extrusionOk="0" h="1916" w="1917">
                  <a:moveTo>
                    <a:pt x="0" y="0"/>
                  </a:moveTo>
                  <a:lnTo>
                    <a:pt x="0" y="1916"/>
                  </a:lnTo>
                  <a:lnTo>
                    <a:pt x="1916" y="1916"/>
                  </a:lnTo>
                  <a:lnTo>
                    <a:pt x="1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1"/>
            <p:cNvSpPr/>
            <p:nvPr/>
          </p:nvSpPr>
          <p:spPr>
            <a:xfrm>
              <a:off x="3015075" y="3413700"/>
              <a:ext cx="47600" cy="47900"/>
            </a:xfrm>
            <a:custGeom>
              <a:rect b="b" l="l" r="r" t="t"/>
              <a:pathLst>
                <a:path extrusionOk="0" h="1916" w="1904">
                  <a:moveTo>
                    <a:pt x="0" y="0"/>
                  </a:moveTo>
                  <a:lnTo>
                    <a:pt x="0" y="1916"/>
                  </a:lnTo>
                  <a:lnTo>
                    <a:pt x="1904" y="1916"/>
                  </a:lnTo>
                  <a:lnTo>
                    <a:pt x="19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1"/>
            <p:cNvSpPr/>
            <p:nvPr/>
          </p:nvSpPr>
          <p:spPr>
            <a:xfrm>
              <a:off x="3062950" y="3413700"/>
              <a:ext cx="47625" cy="47900"/>
            </a:xfrm>
            <a:custGeom>
              <a:rect b="b" l="l" r="r" t="t"/>
              <a:pathLst>
                <a:path extrusionOk="0" h="1916" w="1905">
                  <a:moveTo>
                    <a:pt x="1" y="0"/>
                  </a:moveTo>
                  <a:lnTo>
                    <a:pt x="1" y="1916"/>
                  </a:lnTo>
                  <a:lnTo>
                    <a:pt x="1905" y="1916"/>
                  </a:lnTo>
                  <a:lnTo>
                    <a:pt x="1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1"/>
            <p:cNvSpPr/>
            <p:nvPr/>
          </p:nvSpPr>
          <p:spPr>
            <a:xfrm>
              <a:off x="2919275" y="3461275"/>
              <a:ext cx="47925" cy="47925"/>
            </a:xfrm>
            <a:custGeom>
              <a:rect b="b" l="l" r="r" t="t"/>
              <a:pathLst>
                <a:path extrusionOk="0" h="1917" w="1917">
                  <a:moveTo>
                    <a:pt x="1" y="1"/>
                  </a:moveTo>
                  <a:lnTo>
                    <a:pt x="1" y="1917"/>
                  </a:lnTo>
                  <a:lnTo>
                    <a:pt x="1916" y="1917"/>
                  </a:lnTo>
                  <a:lnTo>
                    <a:pt x="19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1"/>
            <p:cNvSpPr/>
            <p:nvPr/>
          </p:nvSpPr>
          <p:spPr>
            <a:xfrm>
              <a:off x="2967175" y="3461275"/>
              <a:ext cx="47925" cy="47925"/>
            </a:xfrm>
            <a:custGeom>
              <a:rect b="b" l="l" r="r" t="t"/>
              <a:pathLst>
                <a:path extrusionOk="0" h="1917" w="1917">
                  <a:moveTo>
                    <a:pt x="0" y="1"/>
                  </a:moveTo>
                  <a:lnTo>
                    <a:pt x="0" y="1917"/>
                  </a:lnTo>
                  <a:lnTo>
                    <a:pt x="1916" y="1917"/>
                  </a:lnTo>
                  <a:lnTo>
                    <a:pt x="19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1"/>
            <p:cNvSpPr/>
            <p:nvPr/>
          </p:nvSpPr>
          <p:spPr>
            <a:xfrm>
              <a:off x="3015075" y="3461275"/>
              <a:ext cx="47600" cy="47925"/>
            </a:xfrm>
            <a:custGeom>
              <a:rect b="b" l="l" r="r" t="t"/>
              <a:pathLst>
                <a:path extrusionOk="0" h="1917" w="1904">
                  <a:moveTo>
                    <a:pt x="0" y="1"/>
                  </a:moveTo>
                  <a:lnTo>
                    <a:pt x="0" y="1917"/>
                  </a:lnTo>
                  <a:lnTo>
                    <a:pt x="1904" y="1917"/>
                  </a:lnTo>
                  <a:lnTo>
                    <a:pt x="19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53"/>
                                        </p:tgtEl>
                                        <p:attrNameLst>
                                          <p:attrName>style.visibility</p:attrName>
                                        </p:attrNameLst>
                                      </p:cBhvr>
                                      <p:to>
                                        <p:strVal val="visible"/>
                                      </p:to>
                                    </p:set>
                                    <p:animEffect filter="fade" transition="in">
                                      <p:cBhvr>
                                        <p:cTn dur="1000"/>
                                        <p:tgtEl>
                                          <p:spTgt spid="113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3" name="Shape 11483"/>
        <p:cNvGrpSpPr/>
        <p:nvPr/>
      </p:nvGrpSpPr>
      <p:grpSpPr>
        <a:xfrm>
          <a:off x="0" y="0"/>
          <a:ext cx="0" cy="0"/>
          <a:chOff x="0" y="0"/>
          <a:chExt cx="0" cy="0"/>
        </a:xfrm>
      </p:grpSpPr>
      <p:sp>
        <p:nvSpPr>
          <p:cNvPr id="11484" name="Google Shape;11484;p72"/>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REVIEWS</a:t>
            </a:r>
            <a:endParaRPr/>
          </a:p>
        </p:txBody>
      </p:sp>
      <p:grpSp>
        <p:nvGrpSpPr>
          <p:cNvPr id="11485" name="Google Shape;11485;p72"/>
          <p:cNvGrpSpPr/>
          <p:nvPr/>
        </p:nvGrpSpPr>
        <p:grpSpPr>
          <a:xfrm>
            <a:off x="3200679" y="1199575"/>
            <a:ext cx="2742638" cy="3370099"/>
            <a:chOff x="3200679" y="1199575"/>
            <a:chExt cx="2742638" cy="3370099"/>
          </a:xfrm>
        </p:grpSpPr>
        <p:sp>
          <p:nvSpPr>
            <p:cNvPr id="11486" name="Google Shape;11486;p72"/>
            <p:cNvSpPr/>
            <p:nvPr/>
          </p:nvSpPr>
          <p:spPr>
            <a:xfrm>
              <a:off x="5885420" y="1270248"/>
              <a:ext cx="57898" cy="49481"/>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2"/>
            <p:cNvSpPr/>
            <p:nvPr/>
          </p:nvSpPr>
          <p:spPr>
            <a:xfrm>
              <a:off x="5814932" y="1270248"/>
              <a:ext cx="57689" cy="49481"/>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2"/>
            <p:cNvSpPr/>
            <p:nvPr/>
          </p:nvSpPr>
          <p:spPr>
            <a:xfrm>
              <a:off x="5885420" y="1764663"/>
              <a:ext cx="57898" cy="49574"/>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2"/>
            <p:cNvSpPr/>
            <p:nvPr/>
          </p:nvSpPr>
          <p:spPr>
            <a:xfrm>
              <a:off x="5814932" y="1835359"/>
              <a:ext cx="57689" cy="49481"/>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2"/>
            <p:cNvSpPr/>
            <p:nvPr/>
          </p:nvSpPr>
          <p:spPr>
            <a:xfrm>
              <a:off x="5814932" y="1764663"/>
              <a:ext cx="57689" cy="49574"/>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2"/>
            <p:cNvSpPr/>
            <p:nvPr/>
          </p:nvSpPr>
          <p:spPr>
            <a:xfrm>
              <a:off x="5744235" y="1835359"/>
              <a:ext cx="57712" cy="49481"/>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2"/>
            <p:cNvSpPr/>
            <p:nvPr/>
          </p:nvSpPr>
          <p:spPr>
            <a:xfrm>
              <a:off x="5744235" y="1764663"/>
              <a:ext cx="57712" cy="49574"/>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2"/>
            <p:cNvSpPr/>
            <p:nvPr/>
          </p:nvSpPr>
          <p:spPr>
            <a:xfrm>
              <a:off x="5744235" y="1482107"/>
              <a:ext cx="57712" cy="49574"/>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2"/>
            <p:cNvSpPr/>
            <p:nvPr/>
          </p:nvSpPr>
          <p:spPr>
            <a:xfrm>
              <a:off x="5744235" y="1411433"/>
              <a:ext cx="57712" cy="49574"/>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2"/>
            <p:cNvSpPr/>
            <p:nvPr/>
          </p:nvSpPr>
          <p:spPr>
            <a:xfrm>
              <a:off x="5744235" y="1340945"/>
              <a:ext cx="57712" cy="49458"/>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2"/>
            <p:cNvSpPr/>
            <p:nvPr/>
          </p:nvSpPr>
          <p:spPr>
            <a:xfrm>
              <a:off x="5744235" y="1270248"/>
              <a:ext cx="57712" cy="49481"/>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2"/>
            <p:cNvSpPr/>
            <p:nvPr/>
          </p:nvSpPr>
          <p:spPr>
            <a:xfrm>
              <a:off x="5673561" y="1623501"/>
              <a:ext cx="57689" cy="49458"/>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2"/>
            <p:cNvSpPr/>
            <p:nvPr/>
          </p:nvSpPr>
          <p:spPr>
            <a:xfrm>
              <a:off x="5673561" y="1552804"/>
              <a:ext cx="57689" cy="49481"/>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2"/>
            <p:cNvSpPr/>
            <p:nvPr/>
          </p:nvSpPr>
          <p:spPr>
            <a:xfrm>
              <a:off x="5673561" y="1482107"/>
              <a:ext cx="57689" cy="49574"/>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2"/>
            <p:cNvSpPr/>
            <p:nvPr/>
          </p:nvSpPr>
          <p:spPr>
            <a:xfrm>
              <a:off x="5673561" y="1411433"/>
              <a:ext cx="57689" cy="49574"/>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2"/>
            <p:cNvSpPr/>
            <p:nvPr/>
          </p:nvSpPr>
          <p:spPr>
            <a:xfrm>
              <a:off x="5673561" y="1340945"/>
              <a:ext cx="57689" cy="49458"/>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2"/>
            <p:cNvSpPr/>
            <p:nvPr/>
          </p:nvSpPr>
          <p:spPr>
            <a:xfrm>
              <a:off x="5673561" y="1270248"/>
              <a:ext cx="57689" cy="49481"/>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2"/>
            <p:cNvSpPr/>
            <p:nvPr/>
          </p:nvSpPr>
          <p:spPr>
            <a:xfrm>
              <a:off x="5673561" y="1199575"/>
              <a:ext cx="57689" cy="49458"/>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2"/>
            <p:cNvSpPr/>
            <p:nvPr/>
          </p:nvSpPr>
          <p:spPr>
            <a:xfrm>
              <a:off x="5602864" y="1694174"/>
              <a:ext cx="57643" cy="49388"/>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2"/>
            <p:cNvSpPr/>
            <p:nvPr/>
          </p:nvSpPr>
          <p:spPr>
            <a:xfrm>
              <a:off x="5602864" y="1623501"/>
              <a:ext cx="57712" cy="49458"/>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2"/>
            <p:cNvSpPr/>
            <p:nvPr/>
          </p:nvSpPr>
          <p:spPr>
            <a:xfrm>
              <a:off x="5602864" y="1552804"/>
              <a:ext cx="57712" cy="49481"/>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2"/>
            <p:cNvSpPr/>
            <p:nvPr/>
          </p:nvSpPr>
          <p:spPr>
            <a:xfrm>
              <a:off x="5602864" y="1482107"/>
              <a:ext cx="57712" cy="49574"/>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2"/>
            <p:cNvSpPr/>
            <p:nvPr/>
          </p:nvSpPr>
          <p:spPr>
            <a:xfrm>
              <a:off x="5602864" y="1411433"/>
              <a:ext cx="57712" cy="49574"/>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2"/>
            <p:cNvSpPr/>
            <p:nvPr/>
          </p:nvSpPr>
          <p:spPr>
            <a:xfrm>
              <a:off x="5602864" y="1340945"/>
              <a:ext cx="57712" cy="49458"/>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2"/>
            <p:cNvSpPr/>
            <p:nvPr/>
          </p:nvSpPr>
          <p:spPr>
            <a:xfrm>
              <a:off x="5602864" y="1270248"/>
              <a:ext cx="57712" cy="49481"/>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2"/>
            <p:cNvSpPr/>
            <p:nvPr/>
          </p:nvSpPr>
          <p:spPr>
            <a:xfrm>
              <a:off x="5602864" y="1199575"/>
              <a:ext cx="57712" cy="49458"/>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2"/>
            <p:cNvSpPr/>
            <p:nvPr/>
          </p:nvSpPr>
          <p:spPr>
            <a:xfrm>
              <a:off x="5532191" y="1694174"/>
              <a:ext cx="57689" cy="49388"/>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2"/>
            <p:cNvSpPr/>
            <p:nvPr/>
          </p:nvSpPr>
          <p:spPr>
            <a:xfrm>
              <a:off x="5532191" y="1623501"/>
              <a:ext cx="57689" cy="49458"/>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2"/>
            <p:cNvSpPr/>
            <p:nvPr/>
          </p:nvSpPr>
          <p:spPr>
            <a:xfrm>
              <a:off x="5532191" y="1552804"/>
              <a:ext cx="57689" cy="49481"/>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2"/>
            <p:cNvSpPr/>
            <p:nvPr/>
          </p:nvSpPr>
          <p:spPr>
            <a:xfrm>
              <a:off x="5532191" y="1482107"/>
              <a:ext cx="57689" cy="49574"/>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2"/>
            <p:cNvSpPr/>
            <p:nvPr/>
          </p:nvSpPr>
          <p:spPr>
            <a:xfrm>
              <a:off x="5532191" y="1411433"/>
              <a:ext cx="57689" cy="49574"/>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2"/>
            <p:cNvSpPr/>
            <p:nvPr/>
          </p:nvSpPr>
          <p:spPr>
            <a:xfrm>
              <a:off x="5532191" y="1340945"/>
              <a:ext cx="57689" cy="49458"/>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2"/>
            <p:cNvSpPr/>
            <p:nvPr/>
          </p:nvSpPr>
          <p:spPr>
            <a:xfrm>
              <a:off x="5532191" y="1270248"/>
              <a:ext cx="57689" cy="49481"/>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2"/>
            <p:cNvSpPr/>
            <p:nvPr/>
          </p:nvSpPr>
          <p:spPr>
            <a:xfrm>
              <a:off x="5532191" y="1199575"/>
              <a:ext cx="57689" cy="49458"/>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2"/>
            <p:cNvSpPr/>
            <p:nvPr/>
          </p:nvSpPr>
          <p:spPr>
            <a:xfrm>
              <a:off x="5461679" y="1694174"/>
              <a:ext cx="57712" cy="49388"/>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2"/>
            <p:cNvSpPr/>
            <p:nvPr/>
          </p:nvSpPr>
          <p:spPr>
            <a:xfrm>
              <a:off x="5461679" y="1623501"/>
              <a:ext cx="57712" cy="49458"/>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2"/>
            <p:cNvSpPr/>
            <p:nvPr/>
          </p:nvSpPr>
          <p:spPr>
            <a:xfrm>
              <a:off x="5461679" y="1552804"/>
              <a:ext cx="57712" cy="49481"/>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2"/>
            <p:cNvSpPr/>
            <p:nvPr/>
          </p:nvSpPr>
          <p:spPr>
            <a:xfrm>
              <a:off x="5461679" y="1482107"/>
              <a:ext cx="57712" cy="49574"/>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2"/>
            <p:cNvSpPr/>
            <p:nvPr/>
          </p:nvSpPr>
          <p:spPr>
            <a:xfrm>
              <a:off x="5461679" y="1411433"/>
              <a:ext cx="57712" cy="49574"/>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2"/>
            <p:cNvSpPr/>
            <p:nvPr/>
          </p:nvSpPr>
          <p:spPr>
            <a:xfrm>
              <a:off x="5461679" y="1340945"/>
              <a:ext cx="57712" cy="49458"/>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2"/>
            <p:cNvSpPr/>
            <p:nvPr/>
          </p:nvSpPr>
          <p:spPr>
            <a:xfrm>
              <a:off x="5461679" y="1270248"/>
              <a:ext cx="57712" cy="49481"/>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2"/>
            <p:cNvSpPr/>
            <p:nvPr/>
          </p:nvSpPr>
          <p:spPr>
            <a:xfrm>
              <a:off x="5461679" y="1199575"/>
              <a:ext cx="57712" cy="49458"/>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2"/>
            <p:cNvSpPr/>
            <p:nvPr/>
          </p:nvSpPr>
          <p:spPr>
            <a:xfrm>
              <a:off x="5391006" y="1764663"/>
              <a:ext cx="57689" cy="49574"/>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2"/>
            <p:cNvSpPr/>
            <p:nvPr/>
          </p:nvSpPr>
          <p:spPr>
            <a:xfrm>
              <a:off x="5391006" y="1694174"/>
              <a:ext cx="57689" cy="49388"/>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2"/>
            <p:cNvSpPr/>
            <p:nvPr/>
          </p:nvSpPr>
          <p:spPr>
            <a:xfrm>
              <a:off x="5391006" y="1623501"/>
              <a:ext cx="57689" cy="49458"/>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2"/>
            <p:cNvSpPr/>
            <p:nvPr/>
          </p:nvSpPr>
          <p:spPr>
            <a:xfrm>
              <a:off x="5391006" y="1552804"/>
              <a:ext cx="57689" cy="49481"/>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2"/>
            <p:cNvSpPr/>
            <p:nvPr/>
          </p:nvSpPr>
          <p:spPr>
            <a:xfrm>
              <a:off x="5391006" y="1482107"/>
              <a:ext cx="57689" cy="49574"/>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2"/>
            <p:cNvSpPr/>
            <p:nvPr/>
          </p:nvSpPr>
          <p:spPr>
            <a:xfrm>
              <a:off x="5391006" y="1411433"/>
              <a:ext cx="57689" cy="49574"/>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2"/>
            <p:cNvSpPr/>
            <p:nvPr/>
          </p:nvSpPr>
          <p:spPr>
            <a:xfrm>
              <a:off x="5391006" y="1340945"/>
              <a:ext cx="57689" cy="49458"/>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2"/>
            <p:cNvSpPr/>
            <p:nvPr/>
          </p:nvSpPr>
          <p:spPr>
            <a:xfrm>
              <a:off x="5391006" y="1270248"/>
              <a:ext cx="57689" cy="49481"/>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2"/>
            <p:cNvSpPr/>
            <p:nvPr/>
          </p:nvSpPr>
          <p:spPr>
            <a:xfrm>
              <a:off x="5391006" y="1199575"/>
              <a:ext cx="57689" cy="49458"/>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2"/>
            <p:cNvSpPr/>
            <p:nvPr/>
          </p:nvSpPr>
          <p:spPr>
            <a:xfrm>
              <a:off x="5320309" y="1835359"/>
              <a:ext cx="57712" cy="49481"/>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2"/>
            <p:cNvSpPr/>
            <p:nvPr/>
          </p:nvSpPr>
          <p:spPr>
            <a:xfrm>
              <a:off x="5320309" y="1764663"/>
              <a:ext cx="57712" cy="49574"/>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2"/>
            <p:cNvSpPr/>
            <p:nvPr/>
          </p:nvSpPr>
          <p:spPr>
            <a:xfrm>
              <a:off x="5320309" y="1694174"/>
              <a:ext cx="57712" cy="49388"/>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2"/>
            <p:cNvSpPr/>
            <p:nvPr/>
          </p:nvSpPr>
          <p:spPr>
            <a:xfrm>
              <a:off x="5320309" y="1623501"/>
              <a:ext cx="57712" cy="49458"/>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2"/>
            <p:cNvSpPr/>
            <p:nvPr/>
          </p:nvSpPr>
          <p:spPr>
            <a:xfrm>
              <a:off x="5320309" y="1552804"/>
              <a:ext cx="57712" cy="49481"/>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2"/>
            <p:cNvSpPr/>
            <p:nvPr/>
          </p:nvSpPr>
          <p:spPr>
            <a:xfrm>
              <a:off x="5320309" y="1482107"/>
              <a:ext cx="57712" cy="49574"/>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2"/>
            <p:cNvSpPr/>
            <p:nvPr/>
          </p:nvSpPr>
          <p:spPr>
            <a:xfrm>
              <a:off x="5320309" y="1411433"/>
              <a:ext cx="57712" cy="49574"/>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2"/>
            <p:cNvSpPr/>
            <p:nvPr/>
          </p:nvSpPr>
          <p:spPr>
            <a:xfrm>
              <a:off x="5320309" y="1340945"/>
              <a:ext cx="57712" cy="49550"/>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2"/>
            <p:cNvSpPr/>
            <p:nvPr/>
          </p:nvSpPr>
          <p:spPr>
            <a:xfrm>
              <a:off x="5320309" y="1270248"/>
              <a:ext cx="57712" cy="49481"/>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2"/>
            <p:cNvSpPr/>
            <p:nvPr/>
          </p:nvSpPr>
          <p:spPr>
            <a:xfrm>
              <a:off x="5320309" y="1199575"/>
              <a:ext cx="57712" cy="49458"/>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2"/>
            <p:cNvSpPr/>
            <p:nvPr/>
          </p:nvSpPr>
          <p:spPr>
            <a:xfrm>
              <a:off x="5249635" y="1835359"/>
              <a:ext cx="57874" cy="49481"/>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2"/>
            <p:cNvSpPr/>
            <p:nvPr/>
          </p:nvSpPr>
          <p:spPr>
            <a:xfrm>
              <a:off x="5249635" y="1764663"/>
              <a:ext cx="57874" cy="49574"/>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2"/>
            <p:cNvSpPr/>
            <p:nvPr/>
          </p:nvSpPr>
          <p:spPr>
            <a:xfrm>
              <a:off x="5249635" y="1694174"/>
              <a:ext cx="57874" cy="49388"/>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2"/>
            <p:cNvSpPr/>
            <p:nvPr/>
          </p:nvSpPr>
          <p:spPr>
            <a:xfrm>
              <a:off x="5249635" y="1623501"/>
              <a:ext cx="57874" cy="49458"/>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2"/>
            <p:cNvSpPr/>
            <p:nvPr/>
          </p:nvSpPr>
          <p:spPr>
            <a:xfrm>
              <a:off x="5249635" y="1552804"/>
              <a:ext cx="57874" cy="49481"/>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2"/>
            <p:cNvSpPr/>
            <p:nvPr/>
          </p:nvSpPr>
          <p:spPr>
            <a:xfrm>
              <a:off x="5249635" y="1482107"/>
              <a:ext cx="57874" cy="49574"/>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2"/>
            <p:cNvSpPr/>
            <p:nvPr/>
          </p:nvSpPr>
          <p:spPr>
            <a:xfrm>
              <a:off x="5249635" y="1411433"/>
              <a:ext cx="57874" cy="49574"/>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2"/>
            <p:cNvSpPr/>
            <p:nvPr/>
          </p:nvSpPr>
          <p:spPr>
            <a:xfrm>
              <a:off x="5249635" y="1340945"/>
              <a:ext cx="57874" cy="49458"/>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2"/>
            <p:cNvSpPr/>
            <p:nvPr/>
          </p:nvSpPr>
          <p:spPr>
            <a:xfrm>
              <a:off x="5249635" y="1270248"/>
              <a:ext cx="57874" cy="49481"/>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2"/>
            <p:cNvSpPr/>
            <p:nvPr/>
          </p:nvSpPr>
          <p:spPr>
            <a:xfrm>
              <a:off x="5249635" y="1199575"/>
              <a:ext cx="57874" cy="49458"/>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2"/>
            <p:cNvSpPr/>
            <p:nvPr/>
          </p:nvSpPr>
          <p:spPr>
            <a:xfrm>
              <a:off x="5179124" y="1764663"/>
              <a:ext cx="57712" cy="49574"/>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2"/>
            <p:cNvSpPr/>
            <p:nvPr/>
          </p:nvSpPr>
          <p:spPr>
            <a:xfrm>
              <a:off x="5179124" y="1694174"/>
              <a:ext cx="57712" cy="49388"/>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2"/>
            <p:cNvSpPr/>
            <p:nvPr/>
          </p:nvSpPr>
          <p:spPr>
            <a:xfrm>
              <a:off x="5179124" y="1623501"/>
              <a:ext cx="57712" cy="49458"/>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2"/>
            <p:cNvSpPr/>
            <p:nvPr/>
          </p:nvSpPr>
          <p:spPr>
            <a:xfrm>
              <a:off x="5179124" y="1552804"/>
              <a:ext cx="57712" cy="49481"/>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2"/>
            <p:cNvSpPr/>
            <p:nvPr/>
          </p:nvSpPr>
          <p:spPr>
            <a:xfrm>
              <a:off x="5179124" y="1482107"/>
              <a:ext cx="57712" cy="49574"/>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2"/>
            <p:cNvSpPr/>
            <p:nvPr/>
          </p:nvSpPr>
          <p:spPr>
            <a:xfrm>
              <a:off x="5179124" y="1411433"/>
              <a:ext cx="57712" cy="49574"/>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2"/>
            <p:cNvSpPr/>
            <p:nvPr/>
          </p:nvSpPr>
          <p:spPr>
            <a:xfrm>
              <a:off x="5179124" y="1340945"/>
              <a:ext cx="57712" cy="49458"/>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2"/>
            <p:cNvSpPr/>
            <p:nvPr/>
          </p:nvSpPr>
          <p:spPr>
            <a:xfrm>
              <a:off x="5179124" y="1270248"/>
              <a:ext cx="57712" cy="49481"/>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2"/>
            <p:cNvSpPr/>
            <p:nvPr/>
          </p:nvSpPr>
          <p:spPr>
            <a:xfrm>
              <a:off x="5179124" y="1199575"/>
              <a:ext cx="57712" cy="49458"/>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2"/>
            <p:cNvSpPr/>
            <p:nvPr/>
          </p:nvSpPr>
          <p:spPr>
            <a:xfrm>
              <a:off x="5108450" y="1482107"/>
              <a:ext cx="57689" cy="49574"/>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2"/>
            <p:cNvSpPr/>
            <p:nvPr/>
          </p:nvSpPr>
          <p:spPr>
            <a:xfrm>
              <a:off x="5108450" y="1411433"/>
              <a:ext cx="57689" cy="49574"/>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2"/>
            <p:cNvSpPr/>
            <p:nvPr/>
          </p:nvSpPr>
          <p:spPr>
            <a:xfrm>
              <a:off x="5108450" y="1340945"/>
              <a:ext cx="57689" cy="49458"/>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2"/>
            <p:cNvSpPr/>
            <p:nvPr/>
          </p:nvSpPr>
          <p:spPr>
            <a:xfrm>
              <a:off x="5108450" y="1270248"/>
              <a:ext cx="57689" cy="49481"/>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2"/>
            <p:cNvSpPr/>
            <p:nvPr/>
          </p:nvSpPr>
          <p:spPr>
            <a:xfrm>
              <a:off x="5037568" y="1411433"/>
              <a:ext cx="57712" cy="49574"/>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2"/>
            <p:cNvSpPr/>
            <p:nvPr/>
          </p:nvSpPr>
          <p:spPr>
            <a:xfrm>
              <a:off x="5037568" y="1340945"/>
              <a:ext cx="57712" cy="49458"/>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2"/>
            <p:cNvSpPr/>
            <p:nvPr/>
          </p:nvSpPr>
          <p:spPr>
            <a:xfrm>
              <a:off x="5037568" y="1270248"/>
              <a:ext cx="57712" cy="49481"/>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2"/>
            <p:cNvSpPr/>
            <p:nvPr/>
          </p:nvSpPr>
          <p:spPr>
            <a:xfrm>
              <a:off x="4966871" y="1411433"/>
              <a:ext cx="57898" cy="49574"/>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2"/>
            <p:cNvSpPr/>
            <p:nvPr/>
          </p:nvSpPr>
          <p:spPr>
            <a:xfrm>
              <a:off x="4966871" y="1340945"/>
              <a:ext cx="57898" cy="49458"/>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2"/>
            <p:cNvSpPr/>
            <p:nvPr/>
          </p:nvSpPr>
          <p:spPr>
            <a:xfrm>
              <a:off x="5532191" y="3601574"/>
              <a:ext cx="57689" cy="49550"/>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2"/>
            <p:cNvSpPr/>
            <p:nvPr/>
          </p:nvSpPr>
          <p:spPr>
            <a:xfrm>
              <a:off x="5532191" y="3531063"/>
              <a:ext cx="57828" cy="49434"/>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2"/>
            <p:cNvSpPr/>
            <p:nvPr/>
          </p:nvSpPr>
          <p:spPr>
            <a:xfrm>
              <a:off x="5532191" y="3460389"/>
              <a:ext cx="57828" cy="49411"/>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2"/>
            <p:cNvSpPr/>
            <p:nvPr/>
          </p:nvSpPr>
          <p:spPr>
            <a:xfrm>
              <a:off x="5461679" y="3813804"/>
              <a:ext cx="57712" cy="49434"/>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2"/>
            <p:cNvSpPr/>
            <p:nvPr/>
          </p:nvSpPr>
          <p:spPr>
            <a:xfrm>
              <a:off x="5461494" y="3742945"/>
              <a:ext cx="57898" cy="49597"/>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2"/>
            <p:cNvSpPr/>
            <p:nvPr/>
          </p:nvSpPr>
          <p:spPr>
            <a:xfrm>
              <a:off x="5461679" y="3672248"/>
              <a:ext cx="57712" cy="49574"/>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2"/>
            <p:cNvSpPr/>
            <p:nvPr/>
          </p:nvSpPr>
          <p:spPr>
            <a:xfrm>
              <a:off x="5461679" y="3601574"/>
              <a:ext cx="57712" cy="49550"/>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2"/>
            <p:cNvSpPr/>
            <p:nvPr/>
          </p:nvSpPr>
          <p:spPr>
            <a:xfrm>
              <a:off x="5461679" y="3531063"/>
              <a:ext cx="57712" cy="49434"/>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2"/>
            <p:cNvSpPr/>
            <p:nvPr/>
          </p:nvSpPr>
          <p:spPr>
            <a:xfrm>
              <a:off x="5461679" y="3460389"/>
              <a:ext cx="57712" cy="49481"/>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2"/>
            <p:cNvSpPr/>
            <p:nvPr/>
          </p:nvSpPr>
          <p:spPr>
            <a:xfrm>
              <a:off x="5391006" y="3813804"/>
              <a:ext cx="57689" cy="49434"/>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2"/>
            <p:cNvSpPr/>
            <p:nvPr/>
          </p:nvSpPr>
          <p:spPr>
            <a:xfrm>
              <a:off x="5391006" y="3742945"/>
              <a:ext cx="57874" cy="49597"/>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2"/>
            <p:cNvSpPr/>
            <p:nvPr/>
          </p:nvSpPr>
          <p:spPr>
            <a:xfrm>
              <a:off x="5391006" y="3672248"/>
              <a:ext cx="57689" cy="49574"/>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2"/>
            <p:cNvSpPr/>
            <p:nvPr/>
          </p:nvSpPr>
          <p:spPr>
            <a:xfrm>
              <a:off x="5391006" y="3601574"/>
              <a:ext cx="57689" cy="49550"/>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2"/>
            <p:cNvSpPr/>
            <p:nvPr/>
          </p:nvSpPr>
          <p:spPr>
            <a:xfrm>
              <a:off x="5391006" y="3531063"/>
              <a:ext cx="57689" cy="49434"/>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2"/>
            <p:cNvSpPr/>
            <p:nvPr/>
          </p:nvSpPr>
          <p:spPr>
            <a:xfrm>
              <a:off x="5391006" y="3460389"/>
              <a:ext cx="57689" cy="49481"/>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2"/>
            <p:cNvSpPr/>
            <p:nvPr/>
          </p:nvSpPr>
          <p:spPr>
            <a:xfrm>
              <a:off x="5320309" y="3884315"/>
              <a:ext cx="57712" cy="49597"/>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2"/>
            <p:cNvSpPr/>
            <p:nvPr/>
          </p:nvSpPr>
          <p:spPr>
            <a:xfrm>
              <a:off x="5320309" y="3813804"/>
              <a:ext cx="57712" cy="49434"/>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2"/>
            <p:cNvSpPr/>
            <p:nvPr/>
          </p:nvSpPr>
          <p:spPr>
            <a:xfrm>
              <a:off x="5320309" y="3742945"/>
              <a:ext cx="57898" cy="49597"/>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2"/>
            <p:cNvSpPr/>
            <p:nvPr/>
          </p:nvSpPr>
          <p:spPr>
            <a:xfrm>
              <a:off x="5320309" y="3672248"/>
              <a:ext cx="57712" cy="49574"/>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2"/>
            <p:cNvSpPr/>
            <p:nvPr/>
          </p:nvSpPr>
          <p:spPr>
            <a:xfrm>
              <a:off x="5320309" y="3601574"/>
              <a:ext cx="57712" cy="49597"/>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2"/>
            <p:cNvSpPr/>
            <p:nvPr/>
          </p:nvSpPr>
          <p:spPr>
            <a:xfrm>
              <a:off x="5320309" y="3531063"/>
              <a:ext cx="57712" cy="49434"/>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2"/>
            <p:cNvSpPr/>
            <p:nvPr/>
          </p:nvSpPr>
          <p:spPr>
            <a:xfrm>
              <a:off x="5320309" y="3460389"/>
              <a:ext cx="57712" cy="49481"/>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2"/>
            <p:cNvSpPr/>
            <p:nvPr/>
          </p:nvSpPr>
          <p:spPr>
            <a:xfrm>
              <a:off x="5320309" y="3389693"/>
              <a:ext cx="57712" cy="49481"/>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2"/>
            <p:cNvSpPr/>
            <p:nvPr/>
          </p:nvSpPr>
          <p:spPr>
            <a:xfrm>
              <a:off x="5249635" y="4025686"/>
              <a:ext cx="57874" cy="49481"/>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2"/>
            <p:cNvSpPr/>
            <p:nvPr/>
          </p:nvSpPr>
          <p:spPr>
            <a:xfrm>
              <a:off x="5249635" y="3954989"/>
              <a:ext cx="57874" cy="49481"/>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2"/>
            <p:cNvSpPr/>
            <p:nvPr/>
          </p:nvSpPr>
          <p:spPr>
            <a:xfrm>
              <a:off x="5249635" y="3884315"/>
              <a:ext cx="57689" cy="49597"/>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2"/>
            <p:cNvSpPr/>
            <p:nvPr/>
          </p:nvSpPr>
          <p:spPr>
            <a:xfrm>
              <a:off x="5249635" y="3813804"/>
              <a:ext cx="57689" cy="49434"/>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2"/>
            <p:cNvSpPr/>
            <p:nvPr/>
          </p:nvSpPr>
          <p:spPr>
            <a:xfrm>
              <a:off x="5249635" y="3742945"/>
              <a:ext cx="57874" cy="49597"/>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2"/>
            <p:cNvSpPr/>
            <p:nvPr/>
          </p:nvSpPr>
          <p:spPr>
            <a:xfrm>
              <a:off x="5249635" y="3672248"/>
              <a:ext cx="57874" cy="49574"/>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2"/>
            <p:cNvSpPr/>
            <p:nvPr/>
          </p:nvSpPr>
          <p:spPr>
            <a:xfrm>
              <a:off x="5249635" y="3601574"/>
              <a:ext cx="57874" cy="49550"/>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2"/>
            <p:cNvSpPr/>
            <p:nvPr/>
          </p:nvSpPr>
          <p:spPr>
            <a:xfrm>
              <a:off x="5249635" y="3531063"/>
              <a:ext cx="57689" cy="49434"/>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2"/>
            <p:cNvSpPr/>
            <p:nvPr/>
          </p:nvSpPr>
          <p:spPr>
            <a:xfrm>
              <a:off x="5249635" y="3460389"/>
              <a:ext cx="57874" cy="49481"/>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2"/>
            <p:cNvSpPr/>
            <p:nvPr/>
          </p:nvSpPr>
          <p:spPr>
            <a:xfrm>
              <a:off x="5249635" y="3389693"/>
              <a:ext cx="57874" cy="49481"/>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2"/>
            <p:cNvSpPr/>
            <p:nvPr/>
          </p:nvSpPr>
          <p:spPr>
            <a:xfrm>
              <a:off x="5249635" y="3319019"/>
              <a:ext cx="57874" cy="49550"/>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2"/>
            <p:cNvSpPr/>
            <p:nvPr/>
          </p:nvSpPr>
          <p:spPr>
            <a:xfrm>
              <a:off x="5179124" y="4166871"/>
              <a:ext cx="57712" cy="49550"/>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2"/>
            <p:cNvSpPr/>
            <p:nvPr/>
          </p:nvSpPr>
          <p:spPr>
            <a:xfrm>
              <a:off x="5179124" y="4096360"/>
              <a:ext cx="57712" cy="49434"/>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2"/>
            <p:cNvSpPr/>
            <p:nvPr/>
          </p:nvSpPr>
          <p:spPr>
            <a:xfrm>
              <a:off x="5179124" y="4025686"/>
              <a:ext cx="57712" cy="49481"/>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2"/>
            <p:cNvSpPr/>
            <p:nvPr/>
          </p:nvSpPr>
          <p:spPr>
            <a:xfrm>
              <a:off x="5179124" y="3954989"/>
              <a:ext cx="57712" cy="49481"/>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2"/>
            <p:cNvSpPr/>
            <p:nvPr/>
          </p:nvSpPr>
          <p:spPr>
            <a:xfrm>
              <a:off x="5178938" y="3884315"/>
              <a:ext cx="57898" cy="49597"/>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2"/>
            <p:cNvSpPr/>
            <p:nvPr/>
          </p:nvSpPr>
          <p:spPr>
            <a:xfrm>
              <a:off x="5178938" y="3813804"/>
              <a:ext cx="57898" cy="49434"/>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2"/>
            <p:cNvSpPr/>
            <p:nvPr/>
          </p:nvSpPr>
          <p:spPr>
            <a:xfrm>
              <a:off x="5178938" y="3742945"/>
              <a:ext cx="57898" cy="49597"/>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2"/>
            <p:cNvSpPr/>
            <p:nvPr/>
          </p:nvSpPr>
          <p:spPr>
            <a:xfrm>
              <a:off x="5179124" y="3672248"/>
              <a:ext cx="57712" cy="49574"/>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2"/>
            <p:cNvSpPr/>
            <p:nvPr/>
          </p:nvSpPr>
          <p:spPr>
            <a:xfrm>
              <a:off x="5179124" y="3601574"/>
              <a:ext cx="57712" cy="49550"/>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2"/>
            <p:cNvSpPr/>
            <p:nvPr/>
          </p:nvSpPr>
          <p:spPr>
            <a:xfrm>
              <a:off x="5178938" y="3531063"/>
              <a:ext cx="57898" cy="49434"/>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2"/>
            <p:cNvSpPr/>
            <p:nvPr/>
          </p:nvSpPr>
          <p:spPr>
            <a:xfrm>
              <a:off x="5178938" y="3460389"/>
              <a:ext cx="57898" cy="49481"/>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2"/>
            <p:cNvSpPr/>
            <p:nvPr/>
          </p:nvSpPr>
          <p:spPr>
            <a:xfrm>
              <a:off x="5178938" y="3389693"/>
              <a:ext cx="57898" cy="49481"/>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2"/>
            <p:cNvSpPr/>
            <p:nvPr/>
          </p:nvSpPr>
          <p:spPr>
            <a:xfrm>
              <a:off x="5178938" y="3319019"/>
              <a:ext cx="57898" cy="49550"/>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2"/>
            <p:cNvSpPr/>
            <p:nvPr/>
          </p:nvSpPr>
          <p:spPr>
            <a:xfrm>
              <a:off x="5178938" y="3248322"/>
              <a:ext cx="57898" cy="49574"/>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2"/>
            <p:cNvSpPr/>
            <p:nvPr/>
          </p:nvSpPr>
          <p:spPr>
            <a:xfrm>
              <a:off x="5108450" y="4237545"/>
              <a:ext cx="57689" cy="49574"/>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2"/>
            <p:cNvSpPr/>
            <p:nvPr/>
          </p:nvSpPr>
          <p:spPr>
            <a:xfrm>
              <a:off x="5108450" y="4166871"/>
              <a:ext cx="57689" cy="49550"/>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2"/>
            <p:cNvSpPr/>
            <p:nvPr/>
          </p:nvSpPr>
          <p:spPr>
            <a:xfrm>
              <a:off x="5108450" y="4096360"/>
              <a:ext cx="57689" cy="49434"/>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2"/>
            <p:cNvSpPr/>
            <p:nvPr/>
          </p:nvSpPr>
          <p:spPr>
            <a:xfrm>
              <a:off x="5108450" y="4025686"/>
              <a:ext cx="57689" cy="49481"/>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2"/>
            <p:cNvSpPr/>
            <p:nvPr/>
          </p:nvSpPr>
          <p:spPr>
            <a:xfrm>
              <a:off x="5108450" y="3954989"/>
              <a:ext cx="57689" cy="49481"/>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2"/>
            <p:cNvSpPr/>
            <p:nvPr/>
          </p:nvSpPr>
          <p:spPr>
            <a:xfrm>
              <a:off x="5108242" y="3884315"/>
              <a:ext cx="57898" cy="49597"/>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2"/>
            <p:cNvSpPr/>
            <p:nvPr/>
          </p:nvSpPr>
          <p:spPr>
            <a:xfrm>
              <a:off x="5108450" y="3813804"/>
              <a:ext cx="57689" cy="49434"/>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2"/>
            <p:cNvSpPr/>
            <p:nvPr/>
          </p:nvSpPr>
          <p:spPr>
            <a:xfrm>
              <a:off x="5108242" y="3742945"/>
              <a:ext cx="58083" cy="49597"/>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2"/>
            <p:cNvSpPr/>
            <p:nvPr/>
          </p:nvSpPr>
          <p:spPr>
            <a:xfrm>
              <a:off x="5108450" y="3672248"/>
              <a:ext cx="57689" cy="49574"/>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2"/>
            <p:cNvSpPr/>
            <p:nvPr/>
          </p:nvSpPr>
          <p:spPr>
            <a:xfrm>
              <a:off x="5108450" y="3601574"/>
              <a:ext cx="57689" cy="49550"/>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2"/>
            <p:cNvSpPr/>
            <p:nvPr/>
          </p:nvSpPr>
          <p:spPr>
            <a:xfrm>
              <a:off x="5108450" y="3531063"/>
              <a:ext cx="57689" cy="49434"/>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2"/>
            <p:cNvSpPr/>
            <p:nvPr/>
          </p:nvSpPr>
          <p:spPr>
            <a:xfrm>
              <a:off x="5108450" y="3460389"/>
              <a:ext cx="57689" cy="49481"/>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2"/>
            <p:cNvSpPr/>
            <p:nvPr/>
          </p:nvSpPr>
          <p:spPr>
            <a:xfrm>
              <a:off x="5108450" y="3389693"/>
              <a:ext cx="57689" cy="49481"/>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2"/>
            <p:cNvSpPr/>
            <p:nvPr/>
          </p:nvSpPr>
          <p:spPr>
            <a:xfrm>
              <a:off x="5108311" y="3319019"/>
              <a:ext cx="57828" cy="49550"/>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2"/>
            <p:cNvSpPr/>
            <p:nvPr/>
          </p:nvSpPr>
          <p:spPr>
            <a:xfrm>
              <a:off x="5108311" y="3248322"/>
              <a:ext cx="57828" cy="49574"/>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2"/>
            <p:cNvSpPr/>
            <p:nvPr/>
          </p:nvSpPr>
          <p:spPr>
            <a:xfrm>
              <a:off x="5108450" y="3177834"/>
              <a:ext cx="57689" cy="49411"/>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2"/>
            <p:cNvSpPr/>
            <p:nvPr/>
          </p:nvSpPr>
          <p:spPr>
            <a:xfrm>
              <a:off x="5108450" y="2117915"/>
              <a:ext cx="57689" cy="49574"/>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2"/>
            <p:cNvSpPr/>
            <p:nvPr/>
          </p:nvSpPr>
          <p:spPr>
            <a:xfrm>
              <a:off x="5037568" y="4308241"/>
              <a:ext cx="57712" cy="49481"/>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2"/>
            <p:cNvSpPr/>
            <p:nvPr/>
          </p:nvSpPr>
          <p:spPr>
            <a:xfrm>
              <a:off x="5037568" y="4237545"/>
              <a:ext cx="57712" cy="49574"/>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2"/>
            <p:cNvSpPr/>
            <p:nvPr/>
          </p:nvSpPr>
          <p:spPr>
            <a:xfrm>
              <a:off x="5037568" y="4166871"/>
              <a:ext cx="57712" cy="49550"/>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2"/>
            <p:cNvSpPr/>
            <p:nvPr/>
          </p:nvSpPr>
          <p:spPr>
            <a:xfrm>
              <a:off x="5037568" y="4096360"/>
              <a:ext cx="57712" cy="49388"/>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2"/>
            <p:cNvSpPr/>
            <p:nvPr/>
          </p:nvSpPr>
          <p:spPr>
            <a:xfrm>
              <a:off x="5037568" y="4025686"/>
              <a:ext cx="57712" cy="49481"/>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2"/>
            <p:cNvSpPr/>
            <p:nvPr/>
          </p:nvSpPr>
          <p:spPr>
            <a:xfrm>
              <a:off x="5037568" y="3954989"/>
              <a:ext cx="57712" cy="49481"/>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2"/>
            <p:cNvSpPr/>
            <p:nvPr/>
          </p:nvSpPr>
          <p:spPr>
            <a:xfrm>
              <a:off x="5037568" y="3884315"/>
              <a:ext cx="57712" cy="49597"/>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2"/>
            <p:cNvSpPr/>
            <p:nvPr/>
          </p:nvSpPr>
          <p:spPr>
            <a:xfrm>
              <a:off x="5037568" y="3813804"/>
              <a:ext cx="57712" cy="49434"/>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2"/>
            <p:cNvSpPr/>
            <p:nvPr/>
          </p:nvSpPr>
          <p:spPr>
            <a:xfrm>
              <a:off x="5037568" y="3742945"/>
              <a:ext cx="57898" cy="49597"/>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2"/>
            <p:cNvSpPr/>
            <p:nvPr/>
          </p:nvSpPr>
          <p:spPr>
            <a:xfrm>
              <a:off x="5037568" y="3672248"/>
              <a:ext cx="57712" cy="49574"/>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2"/>
            <p:cNvSpPr/>
            <p:nvPr/>
          </p:nvSpPr>
          <p:spPr>
            <a:xfrm>
              <a:off x="5037568" y="3601574"/>
              <a:ext cx="57712" cy="49550"/>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2"/>
            <p:cNvSpPr/>
            <p:nvPr/>
          </p:nvSpPr>
          <p:spPr>
            <a:xfrm>
              <a:off x="5037568" y="3531063"/>
              <a:ext cx="57712" cy="49434"/>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2"/>
            <p:cNvSpPr/>
            <p:nvPr/>
          </p:nvSpPr>
          <p:spPr>
            <a:xfrm>
              <a:off x="5037568" y="3460389"/>
              <a:ext cx="57712" cy="49481"/>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2"/>
            <p:cNvSpPr/>
            <p:nvPr/>
          </p:nvSpPr>
          <p:spPr>
            <a:xfrm>
              <a:off x="5037568" y="3389693"/>
              <a:ext cx="57898" cy="49481"/>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2"/>
            <p:cNvSpPr/>
            <p:nvPr/>
          </p:nvSpPr>
          <p:spPr>
            <a:xfrm>
              <a:off x="5037568" y="3319019"/>
              <a:ext cx="57898" cy="49550"/>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2"/>
            <p:cNvSpPr/>
            <p:nvPr/>
          </p:nvSpPr>
          <p:spPr>
            <a:xfrm>
              <a:off x="5037568" y="3248322"/>
              <a:ext cx="57898" cy="4962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2"/>
            <p:cNvSpPr/>
            <p:nvPr/>
          </p:nvSpPr>
          <p:spPr>
            <a:xfrm>
              <a:off x="5037568" y="3177834"/>
              <a:ext cx="57712" cy="49434"/>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2"/>
            <p:cNvSpPr/>
            <p:nvPr/>
          </p:nvSpPr>
          <p:spPr>
            <a:xfrm>
              <a:off x="5037568" y="2259285"/>
              <a:ext cx="57712" cy="49481"/>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2"/>
            <p:cNvSpPr/>
            <p:nvPr/>
          </p:nvSpPr>
          <p:spPr>
            <a:xfrm>
              <a:off x="5037568" y="2117915"/>
              <a:ext cx="57712" cy="49574"/>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2"/>
            <p:cNvSpPr/>
            <p:nvPr/>
          </p:nvSpPr>
          <p:spPr>
            <a:xfrm>
              <a:off x="5037568" y="2047218"/>
              <a:ext cx="57712" cy="49574"/>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2"/>
            <p:cNvSpPr/>
            <p:nvPr/>
          </p:nvSpPr>
          <p:spPr>
            <a:xfrm>
              <a:off x="4966871" y="4520100"/>
              <a:ext cx="57898" cy="49574"/>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2"/>
            <p:cNvSpPr/>
            <p:nvPr/>
          </p:nvSpPr>
          <p:spPr>
            <a:xfrm>
              <a:off x="4966871" y="4308241"/>
              <a:ext cx="57898" cy="49481"/>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2"/>
            <p:cNvSpPr/>
            <p:nvPr/>
          </p:nvSpPr>
          <p:spPr>
            <a:xfrm>
              <a:off x="4966871" y="4237545"/>
              <a:ext cx="57898" cy="49574"/>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2"/>
            <p:cNvSpPr/>
            <p:nvPr/>
          </p:nvSpPr>
          <p:spPr>
            <a:xfrm>
              <a:off x="4966871" y="4166871"/>
              <a:ext cx="57898" cy="49550"/>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2"/>
            <p:cNvSpPr/>
            <p:nvPr/>
          </p:nvSpPr>
          <p:spPr>
            <a:xfrm>
              <a:off x="4966871" y="4096360"/>
              <a:ext cx="57898" cy="49434"/>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2"/>
            <p:cNvSpPr/>
            <p:nvPr/>
          </p:nvSpPr>
          <p:spPr>
            <a:xfrm>
              <a:off x="4966871" y="4025686"/>
              <a:ext cx="57898" cy="49481"/>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2"/>
            <p:cNvSpPr/>
            <p:nvPr/>
          </p:nvSpPr>
          <p:spPr>
            <a:xfrm>
              <a:off x="4966871" y="3954989"/>
              <a:ext cx="57898" cy="49481"/>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2"/>
            <p:cNvSpPr/>
            <p:nvPr/>
          </p:nvSpPr>
          <p:spPr>
            <a:xfrm>
              <a:off x="4966871" y="3884315"/>
              <a:ext cx="57898" cy="49597"/>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2"/>
            <p:cNvSpPr/>
            <p:nvPr/>
          </p:nvSpPr>
          <p:spPr>
            <a:xfrm>
              <a:off x="4966871" y="3813804"/>
              <a:ext cx="57898" cy="49434"/>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2"/>
            <p:cNvSpPr/>
            <p:nvPr/>
          </p:nvSpPr>
          <p:spPr>
            <a:xfrm>
              <a:off x="4966871" y="3742945"/>
              <a:ext cx="57898" cy="49597"/>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2"/>
            <p:cNvSpPr/>
            <p:nvPr/>
          </p:nvSpPr>
          <p:spPr>
            <a:xfrm>
              <a:off x="4966871" y="3672248"/>
              <a:ext cx="57898" cy="49574"/>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2"/>
            <p:cNvSpPr/>
            <p:nvPr/>
          </p:nvSpPr>
          <p:spPr>
            <a:xfrm>
              <a:off x="4966871" y="3601574"/>
              <a:ext cx="57898" cy="49550"/>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2"/>
            <p:cNvSpPr/>
            <p:nvPr/>
          </p:nvSpPr>
          <p:spPr>
            <a:xfrm>
              <a:off x="4966871" y="3531063"/>
              <a:ext cx="57898" cy="49434"/>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2"/>
            <p:cNvSpPr/>
            <p:nvPr/>
          </p:nvSpPr>
          <p:spPr>
            <a:xfrm>
              <a:off x="4966871" y="3460389"/>
              <a:ext cx="57898" cy="49481"/>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2"/>
            <p:cNvSpPr/>
            <p:nvPr/>
          </p:nvSpPr>
          <p:spPr>
            <a:xfrm>
              <a:off x="4966871" y="3389693"/>
              <a:ext cx="57898" cy="49481"/>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2"/>
            <p:cNvSpPr/>
            <p:nvPr/>
          </p:nvSpPr>
          <p:spPr>
            <a:xfrm>
              <a:off x="4966871" y="3319019"/>
              <a:ext cx="57898" cy="49550"/>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2"/>
            <p:cNvSpPr/>
            <p:nvPr/>
          </p:nvSpPr>
          <p:spPr>
            <a:xfrm>
              <a:off x="4966871" y="3248322"/>
              <a:ext cx="57898" cy="49574"/>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2"/>
            <p:cNvSpPr/>
            <p:nvPr/>
          </p:nvSpPr>
          <p:spPr>
            <a:xfrm>
              <a:off x="4966871" y="3177834"/>
              <a:ext cx="57898" cy="49411"/>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2"/>
            <p:cNvSpPr/>
            <p:nvPr/>
          </p:nvSpPr>
          <p:spPr>
            <a:xfrm>
              <a:off x="4966871" y="2259285"/>
              <a:ext cx="57898" cy="49481"/>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2"/>
            <p:cNvSpPr/>
            <p:nvPr/>
          </p:nvSpPr>
          <p:spPr>
            <a:xfrm>
              <a:off x="4966871" y="2117915"/>
              <a:ext cx="57898" cy="49574"/>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2"/>
            <p:cNvSpPr/>
            <p:nvPr/>
          </p:nvSpPr>
          <p:spPr>
            <a:xfrm>
              <a:off x="4966871" y="2047218"/>
              <a:ext cx="57898" cy="49574"/>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2"/>
            <p:cNvSpPr/>
            <p:nvPr/>
          </p:nvSpPr>
          <p:spPr>
            <a:xfrm>
              <a:off x="4966871" y="1976730"/>
              <a:ext cx="57898" cy="49411"/>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2"/>
            <p:cNvSpPr/>
            <p:nvPr/>
          </p:nvSpPr>
          <p:spPr>
            <a:xfrm>
              <a:off x="4966871" y="1906056"/>
              <a:ext cx="57898" cy="49458"/>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2"/>
            <p:cNvSpPr/>
            <p:nvPr/>
          </p:nvSpPr>
          <p:spPr>
            <a:xfrm>
              <a:off x="4966871" y="1694174"/>
              <a:ext cx="57898" cy="49388"/>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2"/>
            <p:cNvSpPr/>
            <p:nvPr/>
          </p:nvSpPr>
          <p:spPr>
            <a:xfrm>
              <a:off x="4966871" y="1623501"/>
              <a:ext cx="57898" cy="49458"/>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2"/>
            <p:cNvSpPr/>
            <p:nvPr/>
          </p:nvSpPr>
          <p:spPr>
            <a:xfrm>
              <a:off x="4966871" y="1199575"/>
              <a:ext cx="57898" cy="49458"/>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2"/>
            <p:cNvSpPr/>
            <p:nvPr/>
          </p:nvSpPr>
          <p:spPr>
            <a:xfrm>
              <a:off x="4896383" y="4520100"/>
              <a:ext cx="57712" cy="49574"/>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2"/>
            <p:cNvSpPr/>
            <p:nvPr/>
          </p:nvSpPr>
          <p:spPr>
            <a:xfrm>
              <a:off x="4896383" y="4449612"/>
              <a:ext cx="57712" cy="49411"/>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2"/>
            <p:cNvSpPr/>
            <p:nvPr/>
          </p:nvSpPr>
          <p:spPr>
            <a:xfrm>
              <a:off x="4896383" y="4378915"/>
              <a:ext cx="57712" cy="49434"/>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2"/>
            <p:cNvSpPr/>
            <p:nvPr/>
          </p:nvSpPr>
          <p:spPr>
            <a:xfrm>
              <a:off x="4896383" y="4308241"/>
              <a:ext cx="57712" cy="49481"/>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2"/>
            <p:cNvSpPr/>
            <p:nvPr/>
          </p:nvSpPr>
          <p:spPr>
            <a:xfrm>
              <a:off x="4896383" y="4237545"/>
              <a:ext cx="57712" cy="49574"/>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2"/>
            <p:cNvSpPr/>
            <p:nvPr/>
          </p:nvSpPr>
          <p:spPr>
            <a:xfrm>
              <a:off x="4896383" y="4166871"/>
              <a:ext cx="57712" cy="49550"/>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2"/>
            <p:cNvSpPr/>
            <p:nvPr/>
          </p:nvSpPr>
          <p:spPr>
            <a:xfrm>
              <a:off x="4896383" y="4096360"/>
              <a:ext cx="57712" cy="49434"/>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2"/>
            <p:cNvSpPr/>
            <p:nvPr/>
          </p:nvSpPr>
          <p:spPr>
            <a:xfrm>
              <a:off x="4896383" y="3672248"/>
              <a:ext cx="57712" cy="49574"/>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2"/>
            <p:cNvSpPr/>
            <p:nvPr/>
          </p:nvSpPr>
          <p:spPr>
            <a:xfrm>
              <a:off x="4896383" y="3601574"/>
              <a:ext cx="57712" cy="49550"/>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2"/>
            <p:cNvSpPr/>
            <p:nvPr/>
          </p:nvSpPr>
          <p:spPr>
            <a:xfrm>
              <a:off x="4896383" y="3531063"/>
              <a:ext cx="57712" cy="49434"/>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2"/>
            <p:cNvSpPr/>
            <p:nvPr/>
          </p:nvSpPr>
          <p:spPr>
            <a:xfrm>
              <a:off x="4896383" y="3460389"/>
              <a:ext cx="57712" cy="49481"/>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2"/>
            <p:cNvSpPr/>
            <p:nvPr/>
          </p:nvSpPr>
          <p:spPr>
            <a:xfrm>
              <a:off x="4896244" y="3389693"/>
              <a:ext cx="57851" cy="49481"/>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2"/>
            <p:cNvSpPr/>
            <p:nvPr/>
          </p:nvSpPr>
          <p:spPr>
            <a:xfrm>
              <a:off x="4896244" y="3319019"/>
              <a:ext cx="57851" cy="49550"/>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2"/>
            <p:cNvSpPr/>
            <p:nvPr/>
          </p:nvSpPr>
          <p:spPr>
            <a:xfrm>
              <a:off x="4896244" y="3248322"/>
              <a:ext cx="57851" cy="49574"/>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2"/>
            <p:cNvSpPr/>
            <p:nvPr/>
          </p:nvSpPr>
          <p:spPr>
            <a:xfrm>
              <a:off x="4896383" y="3177834"/>
              <a:ext cx="57712" cy="49411"/>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2"/>
            <p:cNvSpPr/>
            <p:nvPr/>
          </p:nvSpPr>
          <p:spPr>
            <a:xfrm>
              <a:off x="4896383" y="3107137"/>
              <a:ext cx="57712" cy="49481"/>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2"/>
            <p:cNvSpPr/>
            <p:nvPr/>
          </p:nvSpPr>
          <p:spPr>
            <a:xfrm>
              <a:off x="4896383" y="2965767"/>
              <a:ext cx="57712" cy="49574"/>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2"/>
            <p:cNvSpPr/>
            <p:nvPr/>
          </p:nvSpPr>
          <p:spPr>
            <a:xfrm>
              <a:off x="4896383" y="2329982"/>
              <a:ext cx="57828" cy="49550"/>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2"/>
            <p:cNvSpPr/>
            <p:nvPr/>
          </p:nvSpPr>
          <p:spPr>
            <a:xfrm>
              <a:off x="4896383" y="2259285"/>
              <a:ext cx="57712" cy="49481"/>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2"/>
            <p:cNvSpPr/>
            <p:nvPr/>
          </p:nvSpPr>
          <p:spPr>
            <a:xfrm>
              <a:off x="4896383" y="2188612"/>
              <a:ext cx="57712" cy="49458"/>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2"/>
            <p:cNvSpPr/>
            <p:nvPr/>
          </p:nvSpPr>
          <p:spPr>
            <a:xfrm>
              <a:off x="4896383" y="2117915"/>
              <a:ext cx="57712" cy="49574"/>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2"/>
            <p:cNvSpPr/>
            <p:nvPr/>
          </p:nvSpPr>
          <p:spPr>
            <a:xfrm>
              <a:off x="4896383" y="1976730"/>
              <a:ext cx="57712" cy="49411"/>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2"/>
            <p:cNvSpPr/>
            <p:nvPr/>
          </p:nvSpPr>
          <p:spPr>
            <a:xfrm>
              <a:off x="4896383" y="1764663"/>
              <a:ext cx="57712" cy="49574"/>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2"/>
            <p:cNvSpPr/>
            <p:nvPr/>
          </p:nvSpPr>
          <p:spPr>
            <a:xfrm>
              <a:off x="4896383" y="1694174"/>
              <a:ext cx="57712" cy="49388"/>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2"/>
            <p:cNvSpPr/>
            <p:nvPr/>
          </p:nvSpPr>
          <p:spPr>
            <a:xfrm>
              <a:off x="4896383" y="1623501"/>
              <a:ext cx="57712" cy="49458"/>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2"/>
            <p:cNvSpPr/>
            <p:nvPr/>
          </p:nvSpPr>
          <p:spPr>
            <a:xfrm>
              <a:off x="4896383" y="1552804"/>
              <a:ext cx="57712" cy="49481"/>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2"/>
            <p:cNvSpPr/>
            <p:nvPr/>
          </p:nvSpPr>
          <p:spPr>
            <a:xfrm>
              <a:off x="4896383" y="1270248"/>
              <a:ext cx="57712" cy="49481"/>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2"/>
            <p:cNvSpPr/>
            <p:nvPr/>
          </p:nvSpPr>
          <p:spPr>
            <a:xfrm>
              <a:off x="4896383" y="1199575"/>
              <a:ext cx="57712" cy="49458"/>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2"/>
            <p:cNvSpPr/>
            <p:nvPr/>
          </p:nvSpPr>
          <p:spPr>
            <a:xfrm>
              <a:off x="4825686" y="4449612"/>
              <a:ext cx="57712" cy="49411"/>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2"/>
            <p:cNvSpPr/>
            <p:nvPr/>
          </p:nvSpPr>
          <p:spPr>
            <a:xfrm>
              <a:off x="4825686" y="4378915"/>
              <a:ext cx="57712" cy="49434"/>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2"/>
            <p:cNvSpPr/>
            <p:nvPr/>
          </p:nvSpPr>
          <p:spPr>
            <a:xfrm>
              <a:off x="4825686" y="4308241"/>
              <a:ext cx="57712" cy="49481"/>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2"/>
            <p:cNvSpPr/>
            <p:nvPr/>
          </p:nvSpPr>
          <p:spPr>
            <a:xfrm>
              <a:off x="4825686" y="3601574"/>
              <a:ext cx="57712" cy="49550"/>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2"/>
            <p:cNvSpPr/>
            <p:nvPr/>
          </p:nvSpPr>
          <p:spPr>
            <a:xfrm>
              <a:off x="4825686" y="3531063"/>
              <a:ext cx="57712" cy="49434"/>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2"/>
            <p:cNvSpPr/>
            <p:nvPr/>
          </p:nvSpPr>
          <p:spPr>
            <a:xfrm>
              <a:off x="4825686" y="3460389"/>
              <a:ext cx="57712" cy="49481"/>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2"/>
            <p:cNvSpPr/>
            <p:nvPr/>
          </p:nvSpPr>
          <p:spPr>
            <a:xfrm>
              <a:off x="4825686" y="3389693"/>
              <a:ext cx="57712" cy="49481"/>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2"/>
            <p:cNvSpPr/>
            <p:nvPr/>
          </p:nvSpPr>
          <p:spPr>
            <a:xfrm>
              <a:off x="4825570" y="3319019"/>
              <a:ext cx="57828" cy="49550"/>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2"/>
            <p:cNvSpPr/>
            <p:nvPr/>
          </p:nvSpPr>
          <p:spPr>
            <a:xfrm>
              <a:off x="4825570" y="3248322"/>
              <a:ext cx="57828" cy="49574"/>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2"/>
            <p:cNvSpPr/>
            <p:nvPr/>
          </p:nvSpPr>
          <p:spPr>
            <a:xfrm>
              <a:off x="4825686" y="3177834"/>
              <a:ext cx="57712" cy="49411"/>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2"/>
            <p:cNvSpPr/>
            <p:nvPr/>
          </p:nvSpPr>
          <p:spPr>
            <a:xfrm>
              <a:off x="4825686" y="2965767"/>
              <a:ext cx="57712" cy="49574"/>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2"/>
            <p:cNvSpPr/>
            <p:nvPr/>
          </p:nvSpPr>
          <p:spPr>
            <a:xfrm>
              <a:off x="4825686" y="2895279"/>
              <a:ext cx="57712" cy="49411"/>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2"/>
            <p:cNvSpPr/>
            <p:nvPr/>
          </p:nvSpPr>
          <p:spPr>
            <a:xfrm>
              <a:off x="4825686" y="2400656"/>
              <a:ext cx="57712" cy="49574"/>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2"/>
            <p:cNvSpPr/>
            <p:nvPr/>
          </p:nvSpPr>
          <p:spPr>
            <a:xfrm>
              <a:off x="4825686" y="2329982"/>
              <a:ext cx="57851" cy="49550"/>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2"/>
            <p:cNvSpPr/>
            <p:nvPr/>
          </p:nvSpPr>
          <p:spPr>
            <a:xfrm>
              <a:off x="4825686" y="2259285"/>
              <a:ext cx="57712" cy="49481"/>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2"/>
            <p:cNvSpPr/>
            <p:nvPr/>
          </p:nvSpPr>
          <p:spPr>
            <a:xfrm>
              <a:off x="4825686" y="2188612"/>
              <a:ext cx="57712" cy="49458"/>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2"/>
            <p:cNvSpPr/>
            <p:nvPr/>
          </p:nvSpPr>
          <p:spPr>
            <a:xfrm>
              <a:off x="4825686" y="2117915"/>
              <a:ext cx="57712" cy="49574"/>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2"/>
            <p:cNvSpPr/>
            <p:nvPr/>
          </p:nvSpPr>
          <p:spPr>
            <a:xfrm>
              <a:off x="4825686" y="2047218"/>
              <a:ext cx="57712" cy="49574"/>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2"/>
            <p:cNvSpPr/>
            <p:nvPr/>
          </p:nvSpPr>
          <p:spPr>
            <a:xfrm>
              <a:off x="4825686" y="1976730"/>
              <a:ext cx="57712" cy="49411"/>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2"/>
            <p:cNvSpPr/>
            <p:nvPr/>
          </p:nvSpPr>
          <p:spPr>
            <a:xfrm>
              <a:off x="4825686" y="1906056"/>
              <a:ext cx="57712" cy="49458"/>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2"/>
            <p:cNvSpPr/>
            <p:nvPr/>
          </p:nvSpPr>
          <p:spPr>
            <a:xfrm>
              <a:off x="4825686" y="1764663"/>
              <a:ext cx="57712" cy="49574"/>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2"/>
            <p:cNvSpPr/>
            <p:nvPr/>
          </p:nvSpPr>
          <p:spPr>
            <a:xfrm>
              <a:off x="4825686" y="1694174"/>
              <a:ext cx="57712" cy="49388"/>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2"/>
            <p:cNvSpPr/>
            <p:nvPr/>
          </p:nvSpPr>
          <p:spPr>
            <a:xfrm>
              <a:off x="4825686" y="1623501"/>
              <a:ext cx="57712" cy="49458"/>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2"/>
            <p:cNvSpPr/>
            <p:nvPr/>
          </p:nvSpPr>
          <p:spPr>
            <a:xfrm>
              <a:off x="4825686" y="1552804"/>
              <a:ext cx="57712" cy="49481"/>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2"/>
            <p:cNvSpPr/>
            <p:nvPr/>
          </p:nvSpPr>
          <p:spPr>
            <a:xfrm>
              <a:off x="4825686" y="1270248"/>
              <a:ext cx="57712" cy="49481"/>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2"/>
            <p:cNvSpPr/>
            <p:nvPr/>
          </p:nvSpPr>
          <p:spPr>
            <a:xfrm>
              <a:off x="4825686" y="1199575"/>
              <a:ext cx="57712" cy="49458"/>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2"/>
            <p:cNvSpPr/>
            <p:nvPr/>
          </p:nvSpPr>
          <p:spPr>
            <a:xfrm>
              <a:off x="4755012" y="3531063"/>
              <a:ext cx="57712" cy="49434"/>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2"/>
            <p:cNvSpPr/>
            <p:nvPr/>
          </p:nvSpPr>
          <p:spPr>
            <a:xfrm>
              <a:off x="4755012" y="3460389"/>
              <a:ext cx="57712" cy="49481"/>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2"/>
            <p:cNvSpPr/>
            <p:nvPr/>
          </p:nvSpPr>
          <p:spPr>
            <a:xfrm>
              <a:off x="4755012" y="3389693"/>
              <a:ext cx="57712" cy="49481"/>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2"/>
            <p:cNvSpPr/>
            <p:nvPr/>
          </p:nvSpPr>
          <p:spPr>
            <a:xfrm>
              <a:off x="4755012" y="3319019"/>
              <a:ext cx="57712" cy="49550"/>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2"/>
            <p:cNvSpPr/>
            <p:nvPr/>
          </p:nvSpPr>
          <p:spPr>
            <a:xfrm>
              <a:off x="4755012" y="3248322"/>
              <a:ext cx="57898" cy="49574"/>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2"/>
            <p:cNvSpPr/>
            <p:nvPr/>
          </p:nvSpPr>
          <p:spPr>
            <a:xfrm>
              <a:off x="4755012" y="3177834"/>
              <a:ext cx="57712" cy="49411"/>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2"/>
            <p:cNvSpPr/>
            <p:nvPr/>
          </p:nvSpPr>
          <p:spPr>
            <a:xfrm>
              <a:off x="4755012" y="2895279"/>
              <a:ext cx="57712" cy="49411"/>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2"/>
            <p:cNvSpPr/>
            <p:nvPr/>
          </p:nvSpPr>
          <p:spPr>
            <a:xfrm>
              <a:off x="4755012" y="2753908"/>
              <a:ext cx="57712" cy="49481"/>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2"/>
            <p:cNvSpPr/>
            <p:nvPr/>
          </p:nvSpPr>
          <p:spPr>
            <a:xfrm>
              <a:off x="4755012" y="2471353"/>
              <a:ext cx="57712" cy="49481"/>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2"/>
            <p:cNvSpPr/>
            <p:nvPr/>
          </p:nvSpPr>
          <p:spPr>
            <a:xfrm>
              <a:off x="4755012" y="2400656"/>
              <a:ext cx="57712" cy="49574"/>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2"/>
            <p:cNvSpPr/>
            <p:nvPr/>
          </p:nvSpPr>
          <p:spPr>
            <a:xfrm>
              <a:off x="4755012" y="2329982"/>
              <a:ext cx="57828" cy="49550"/>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2"/>
            <p:cNvSpPr/>
            <p:nvPr/>
          </p:nvSpPr>
          <p:spPr>
            <a:xfrm>
              <a:off x="4755012" y="2259285"/>
              <a:ext cx="57712" cy="49481"/>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2"/>
            <p:cNvSpPr/>
            <p:nvPr/>
          </p:nvSpPr>
          <p:spPr>
            <a:xfrm>
              <a:off x="4755012" y="2188612"/>
              <a:ext cx="57712" cy="49458"/>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2"/>
            <p:cNvSpPr/>
            <p:nvPr/>
          </p:nvSpPr>
          <p:spPr>
            <a:xfrm>
              <a:off x="4755012" y="2117915"/>
              <a:ext cx="57712" cy="49574"/>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2"/>
            <p:cNvSpPr/>
            <p:nvPr/>
          </p:nvSpPr>
          <p:spPr>
            <a:xfrm>
              <a:off x="4755012" y="1764663"/>
              <a:ext cx="57712" cy="49574"/>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2"/>
            <p:cNvSpPr/>
            <p:nvPr/>
          </p:nvSpPr>
          <p:spPr>
            <a:xfrm>
              <a:off x="4755012" y="1552804"/>
              <a:ext cx="57712" cy="49481"/>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2"/>
            <p:cNvSpPr/>
            <p:nvPr/>
          </p:nvSpPr>
          <p:spPr>
            <a:xfrm>
              <a:off x="4755012" y="1340945"/>
              <a:ext cx="57712" cy="49458"/>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2"/>
            <p:cNvSpPr/>
            <p:nvPr/>
          </p:nvSpPr>
          <p:spPr>
            <a:xfrm>
              <a:off x="4755012" y="1270248"/>
              <a:ext cx="57712" cy="49481"/>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2"/>
            <p:cNvSpPr/>
            <p:nvPr/>
          </p:nvSpPr>
          <p:spPr>
            <a:xfrm>
              <a:off x="4684316" y="3177834"/>
              <a:ext cx="57898" cy="49411"/>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2"/>
            <p:cNvSpPr/>
            <p:nvPr/>
          </p:nvSpPr>
          <p:spPr>
            <a:xfrm>
              <a:off x="4684316" y="2895279"/>
              <a:ext cx="57898" cy="49411"/>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2"/>
            <p:cNvSpPr/>
            <p:nvPr/>
          </p:nvSpPr>
          <p:spPr>
            <a:xfrm>
              <a:off x="4684316" y="2753908"/>
              <a:ext cx="57898" cy="49481"/>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2"/>
            <p:cNvSpPr/>
            <p:nvPr/>
          </p:nvSpPr>
          <p:spPr>
            <a:xfrm>
              <a:off x="4684316" y="2683211"/>
              <a:ext cx="57898" cy="49574"/>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2"/>
            <p:cNvSpPr/>
            <p:nvPr/>
          </p:nvSpPr>
          <p:spPr>
            <a:xfrm>
              <a:off x="4684316" y="2612538"/>
              <a:ext cx="57898" cy="49550"/>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2"/>
            <p:cNvSpPr/>
            <p:nvPr/>
          </p:nvSpPr>
          <p:spPr>
            <a:xfrm>
              <a:off x="4684316" y="2542026"/>
              <a:ext cx="57898" cy="49434"/>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2"/>
            <p:cNvSpPr/>
            <p:nvPr/>
          </p:nvSpPr>
          <p:spPr>
            <a:xfrm>
              <a:off x="4684316" y="2471353"/>
              <a:ext cx="57898" cy="49481"/>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2"/>
            <p:cNvSpPr/>
            <p:nvPr/>
          </p:nvSpPr>
          <p:spPr>
            <a:xfrm>
              <a:off x="4684316" y="2400656"/>
              <a:ext cx="57898" cy="49574"/>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2"/>
            <p:cNvSpPr/>
            <p:nvPr/>
          </p:nvSpPr>
          <p:spPr>
            <a:xfrm>
              <a:off x="4684316" y="2329982"/>
              <a:ext cx="58037" cy="49550"/>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2"/>
            <p:cNvSpPr/>
            <p:nvPr/>
          </p:nvSpPr>
          <p:spPr>
            <a:xfrm>
              <a:off x="4684316" y="2259285"/>
              <a:ext cx="57898" cy="49481"/>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2"/>
            <p:cNvSpPr/>
            <p:nvPr/>
          </p:nvSpPr>
          <p:spPr>
            <a:xfrm>
              <a:off x="4684316" y="2188612"/>
              <a:ext cx="57898" cy="49458"/>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2"/>
            <p:cNvSpPr/>
            <p:nvPr/>
          </p:nvSpPr>
          <p:spPr>
            <a:xfrm>
              <a:off x="4684316" y="2117915"/>
              <a:ext cx="57898" cy="49574"/>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2"/>
            <p:cNvSpPr/>
            <p:nvPr/>
          </p:nvSpPr>
          <p:spPr>
            <a:xfrm>
              <a:off x="4684316" y="2047218"/>
              <a:ext cx="57898" cy="49574"/>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2"/>
            <p:cNvSpPr/>
            <p:nvPr/>
          </p:nvSpPr>
          <p:spPr>
            <a:xfrm>
              <a:off x="4684316" y="1764663"/>
              <a:ext cx="57898" cy="49574"/>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2"/>
            <p:cNvSpPr/>
            <p:nvPr/>
          </p:nvSpPr>
          <p:spPr>
            <a:xfrm>
              <a:off x="4684316" y="1694174"/>
              <a:ext cx="57898" cy="49388"/>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2"/>
            <p:cNvSpPr/>
            <p:nvPr/>
          </p:nvSpPr>
          <p:spPr>
            <a:xfrm>
              <a:off x="4684316" y="1552804"/>
              <a:ext cx="57898" cy="49481"/>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2"/>
            <p:cNvSpPr/>
            <p:nvPr/>
          </p:nvSpPr>
          <p:spPr>
            <a:xfrm>
              <a:off x="4684316" y="1340945"/>
              <a:ext cx="57898" cy="49458"/>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2"/>
            <p:cNvSpPr/>
            <p:nvPr/>
          </p:nvSpPr>
          <p:spPr>
            <a:xfrm>
              <a:off x="4684316" y="1270248"/>
              <a:ext cx="57898" cy="49481"/>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2"/>
            <p:cNvSpPr/>
            <p:nvPr/>
          </p:nvSpPr>
          <p:spPr>
            <a:xfrm>
              <a:off x="4613827" y="3177834"/>
              <a:ext cx="57712" cy="49411"/>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2"/>
            <p:cNvSpPr/>
            <p:nvPr/>
          </p:nvSpPr>
          <p:spPr>
            <a:xfrm>
              <a:off x="4613827" y="3107137"/>
              <a:ext cx="57712" cy="49481"/>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2"/>
            <p:cNvSpPr/>
            <p:nvPr/>
          </p:nvSpPr>
          <p:spPr>
            <a:xfrm>
              <a:off x="4613827" y="3036464"/>
              <a:ext cx="57712" cy="49550"/>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2"/>
            <p:cNvSpPr/>
            <p:nvPr/>
          </p:nvSpPr>
          <p:spPr>
            <a:xfrm>
              <a:off x="4613827" y="2612538"/>
              <a:ext cx="57712" cy="49550"/>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2"/>
            <p:cNvSpPr/>
            <p:nvPr/>
          </p:nvSpPr>
          <p:spPr>
            <a:xfrm>
              <a:off x="4613827" y="2542026"/>
              <a:ext cx="57712" cy="49434"/>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2"/>
            <p:cNvSpPr/>
            <p:nvPr/>
          </p:nvSpPr>
          <p:spPr>
            <a:xfrm>
              <a:off x="4613827" y="2471353"/>
              <a:ext cx="57712" cy="49481"/>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2"/>
            <p:cNvSpPr/>
            <p:nvPr/>
          </p:nvSpPr>
          <p:spPr>
            <a:xfrm>
              <a:off x="4613827" y="2400656"/>
              <a:ext cx="57712" cy="49574"/>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2"/>
            <p:cNvSpPr/>
            <p:nvPr/>
          </p:nvSpPr>
          <p:spPr>
            <a:xfrm>
              <a:off x="4613827" y="2329982"/>
              <a:ext cx="57828" cy="49550"/>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2"/>
            <p:cNvSpPr/>
            <p:nvPr/>
          </p:nvSpPr>
          <p:spPr>
            <a:xfrm>
              <a:off x="4613827" y="2259285"/>
              <a:ext cx="57712" cy="49481"/>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2"/>
            <p:cNvSpPr/>
            <p:nvPr/>
          </p:nvSpPr>
          <p:spPr>
            <a:xfrm>
              <a:off x="4613827" y="2188612"/>
              <a:ext cx="57712" cy="49458"/>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2"/>
            <p:cNvSpPr/>
            <p:nvPr/>
          </p:nvSpPr>
          <p:spPr>
            <a:xfrm>
              <a:off x="4613827" y="2117915"/>
              <a:ext cx="57712" cy="49574"/>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2"/>
            <p:cNvSpPr/>
            <p:nvPr/>
          </p:nvSpPr>
          <p:spPr>
            <a:xfrm>
              <a:off x="4613827" y="2047218"/>
              <a:ext cx="57712" cy="49574"/>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2"/>
            <p:cNvSpPr/>
            <p:nvPr/>
          </p:nvSpPr>
          <p:spPr>
            <a:xfrm>
              <a:off x="4613827" y="1764663"/>
              <a:ext cx="57712" cy="49574"/>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2"/>
            <p:cNvSpPr/>
            <p:nvPr/>
          </p:nvSpPr>
          <p:spPr>
            <a:xfrm>
              <a:off x="4613827" y="1552804"/>
              <a:ext cx="57712" cy="49481"/>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2"/>
            <p:cNvSpPr/>
            <p:nvPr/>
          </p:nvSpPr>
          <p:spPr>
            <a:xfrm>
              <a:off x="4613827" y="1340945"/>
              <a:ext cx="57712" cy="49458"/>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2"/>
            <p:cNvSpPr/>
            <p:nvPr/>
          </p:nvSpPr>
          <p:spPr>
            <a:xfrm>
              <a:off x="4613827" y="1270248"/>
              <a:ext cx="57712" cy="49481"/>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2"/>
            <p:cNvSpPr/>
            <p:nvPr/>
          </p:nvSpPr>
          <p:spPr>
            <a:xfrm>
              <a:off x="4543131" y="3036464"/>
              <a:ext cx="57712" cy="49550"/>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2"/>
            <p:cNvSpPr/>
            <p:nvPr/>
          </p:nvSpPr>
          <p:spPr>
            <a:xfrm>
              <a:off x="4543131" y="2965767"/>
              <a:ext cx="57712" cy="49574"/>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2"/>
            <p:cNvSpPr/>
            <p:nvPr/>
          </p:nvSpPr>
          <p:spPr>
            <a:xfrm>
              <a:off x="4543131" y="2895279"/>
              <a:ext cx="57712" cy="49411"/>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2"/>
            <p:cNvSpPr/>
            <p:nvPr/>
          </p:nvSpPr>
          <p:spPr>
            <a:xfrm>
              <a:off x="4543131" y="2612538"/>
              <a:ext cx="57712" cy="49550"/>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2"/>
            <p:cNvSpPr/>
            <p:nvPr/>
          </p:nvSpPr>
          <p:spPr>
            <a:xfrm>
              <a:off x="4543131" y="2542026"/>
              <a:ext cx="57712" cy="49434"/>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2"/>
            <p:cNvSpPr/>
            <p:nvPr/>
          </p:nvSpPr>
          <p:spPr>
            <a:xfrm>
              <a:off x="4543131" y="2471353"/>
              <a:ext cx="57712" cy="49481"/>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2"/>
            <p:cNvSpPr/>
            <p:nvPr/>
          </p:nvSpPr>
          <p:spPr>
            <a:xfrm>
              <a:off x="4543131" y="2400656"/>
              <a:ext cx="57712" cy="49574"/>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2"/>
            <p:cNvSpPr/>
            <p:nvPr/>
          </p:nvSpPr>
          <p:spPr>
            <a:xfrm>
              <a:off x="4543131" y="2329982"/>
              <a:ext cx="57851" cy="49550"/>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2"/>
            <p:cNvSpPr/>
            <p:nvPr/>
          </p:nvSpPr>
          <p:spPr>
            <a:xfrm>
              <a:off x="4543131" y="2259285"/>
              <a:ext cx="57712" cy="49481"/>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2"/>
            <p:cNvSpPr/>
            <p:nvPr/>
          </p:nvSpPr>
          <p:spPr>
            <a:xfrm>
              <a:off x="4543131" y="2188612"/>
              <a:ext cx="57712" cy="49458"/>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2"/>
            <p:cNvSpPr/>
            <p:nvPr/>
          </p:nvSpPr>
          <p:spPr>
            <a:xfrm>
              <a:off x="4543131" y="2117915"/>
              <a:ext cx="57712" cy="49574"/>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2"/>
            <p:cNvSpPr/>
            <p:nvPr/>
          </p:nvSpPr>
          <p:spPr>
            <a:xfrm>
              <a:off x="4543131" y="2047218"/>
              <a:ext cx="57712" cy="49574"/>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2"/>
            <p:cNvSpPr/>
            <p:nvPr/>
          </p:nvSpPr>
          <p:spPr>
            <a:xfrm>
              <a:off x="4543131" y="1976730"/>
              <a:ext cx="57712" cy="49411"/>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2"/>
            <p:cNvSpPr/>
            <p:nvPr/>
          </p:nvSpPr>
          <p:spPr>
            <a:xfrm>
              <a:off x="4543131" y="1764663"/>
              <a:ext cx="57712" cy="49574"/>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2"/>
            <p:cNvSpPr/>
            <p:nvPr/>
          </p:nvSpPr>
          <p:spPr>
            <a:xfrm>
              <a:off x="4543131" y="1482107"/>
              <a:ext cx="57712" cy="49574"/>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2"/>
            <p:cNvSpPr/>
            <p:nvPr/>
          </p:nvSpPr>
          <p:spPr>
            <a:xfrm>
              <a:off x="4543131" y="1270248"/>
              <a:ext cx="57712" cy="49481"/>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2"/>
            <p:cNvSpPr/>
            <p:nvPr/>
          </p:nvSpPr>
          <p:spPr>
            <a:xfrm>
              <a:off x="4472457" y="2965767"/>
              <a:ext cx="57689" cy="49574"/>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2"/>
            <p:cNvSpPr/>
            <p:nvPr/>
          </p:nvSpPr>
          <p:spPr>
            <a:xfrm>
              <a:off x="4472457" y="2895279"/>
              <a:ext cx="57689" cy="49411"/>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2"/>
            <p:cNvSpPr/>
            <p:nvPr/>
          </p:nvSpPr>
          <p:spPr>
            <a:xfrm>
              <a:off x="4472457" y="2612538"/>
              <a:ext cx="57689" cy="49550"/>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2"/>
            <p:cNvSpPr/>
            <p:nvPr/>
          </p:nvSpPr>
          <p:spPr>
            <a:xfrm>
              <a:off x="4472457" y="2542026"/>
              <a:ext cx="57689" cy="49434"/>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2"/>
            <p:cNvSpPr/>
            <p:nvPr/>
          </p:nvSpPr>
          <p:spPr>
            <a:xfrm>
              <a:off x="4472457" y="2471353"/>
              <a:ext cx="57689" cy="49481"/>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2"/>
            <p:cNvSpPr/>
            <p:nvPr/>
          </p:nvSpPr>
          <p:spPr>
            <a:xfrm>
              <a:off x="4472457" y="2400656"/>
              <a:ext cx="57689" cy="49574"/>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2"/>
            <p:cNvSpPr/>
            <p:nvPr/>
          </p:nvSpPr>
          <p:spPr>
            <a:xfrm>
              <a:off x="4472457" y="2329982"/>
              <a:ext cx="57828" cy="49550"/>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2"/>
            <p:cNvSpPr/>
            <p:nvPr/>
          </p:nvSpPr>
          <p:spPr>
            <a:xfrm>
              <a:off x="4472457" y="2259285"/>
              <a:ext cx="57689" cy="49481"/>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2"/>
            <p:cNvSpPr/>
            <p:nvPr/>
          </p:nvSpPr>
          <p:spPr>
            <a:xfrm>
              <a:off x="4472457" y="2188612"/>
              <a:ext cx="57689" cy="49458"/>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2"/>
            <p:cNvSpPr/>
            <p:nvPr/>
          </p:nvSpPr>
          <p:spPr>
            <a:xfrm>
              <a:off x="4472457" y="2117915"/>
              <a:ext cx="57689" cy="49574"/>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2"/>
            <p:cNvSpPr/>
            <p:nvPr/>
          </p:nvSpPr>
          <p:spPr>
            <a:xfrm>
              <a:off x="4472457" y="2047218"/>
              <a:ext cx="57689" cy="49574"/>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2"/>
            <p:cNvSpPr/>
            <p:nvPr/>
          </p:nvSpPr>
          <p:spPr>
            <a:xfrm>
              <a:off x="4472457" y="1976730"/>
              <a:ext cx="57689" cy="49411"/>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2"/>
            <p:cNvSpPr/>
            <p:nvPr/>
          </p:nvSpPr>
          <p:spPr>
            <a:xfrm>
              <a:off x="4472457" y="1835359"/>
              <a:ext cx="57689" cy="49481"/>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2"/>
            <p:cNvSpPr/>
            <p:nvPr/>
          </p:nvSpPr>
          <p:spPr>
            <a:xfrm>
              <a:off x="4472457" y="1764663"/>
              <a:ext cx="57689" cy="49574"/>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2"/>
            <p:cNvSpPr/>
            <p:nvPr/>
          </p:nvSpPr>
          <p:spPr>
            <a:xfrm>
              <a:off x="4472457" y="1694174"/>
              <a:ext cx="57689" cy="49388"/>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2"/>
            <p:cNvSpPr/>
            <p:nvPr/>
          </p:nvSpPr>
          <p:spPr>
            <a:xfrm>
              <a:off x="4472457" y="1623501"/>
              <a:ext cx="57689" cy="49458"/>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2"/>
            <p:cNvSpPr/>
            <p:nvPr/>
          </p:nvSpPr>
          <p:spPr>
            <a:xfrm>
              <a:off x="4472457" y="1411433"/>
              <a:ext cx="57689" cy="49574"/>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2"/>
            <p:cNvSpPr/>
            <p:nvPr/>
          </p:nvSpPr>
          <p:spPr>
            <a:xfrm>
              <a:off x="4472457" y="1270248"/>
              <a:ext cx="57689" cy="49481"/>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2"/>
            <p:cNvSpPr/>
            <p:nvPr/>
          </p:nvSpPr>
          <p:spPr>
            <a:xfrm>
              <a:off x="4401760" y="2965767"/>
              <a:ext cx="57898" cy="49574"/>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2"/>
            <p:cNvSpPr/>
            <p:nvPr/>
          </p:nvSpPr>
          <p:spPr>
            <a:xfrm>
              <a:off x="4401760" y="2895279"/>
              <a:ext cx="57898" cy="49411"/>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2"/>
            <p:cNvSpPr/>
            <p:nvPr/>
          </p:nvSpPr>
          <p:spPr>
            <a:xfrm>
              <a:off x="4401760" y="2612538"/>
              <a:ext cx="57898" cy="49550"/>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2"/>
            <p:cNvSpPr/>
            <p:nvPr/>
          </p:nvSpPr>
          <p:spPr>
            <a:xfrm>
              <a:off x="4401760" y="2542026"/>
              <a:ext cx="57898" cy="49434"/>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2"/>
            <p:cNvSpPr/>
            <p:nvPr/>
          </p:nvSpPr>
          <p:spPr>
            <a:xfrm>
              <a:off x="4401760" y="2471353"/>
              <a:ext cx="57898" cy="49481"/>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2"/>
            <p:cNvSpPr/>
            <p:nvPr/>
          </p:nvSpPr>
          <p:spPr>
            <a:xfrm>
              <a:off x="4401760" y="2400656"/>
              <a:ext cx="57898" cy="49574"/>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2"/>
            <p:cNvSpPr/>
            <p:nvPr/>
          </p:nvSpPr>
          <p:spPr>
            <a:xfrm>
              <a:off x="4401760" y="2329982"/>
              <a:ext cx="58037" cy="49550"/>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2"/>
            <p:cNvSpPr/>
            <p:nvPr/>
          </p:nvSpPr>
          <p:spPr>
            <a:xfrm>
              <a:off x="4401760" y="2259285"/>
              <a:ext cx="57898" cy="49481"/>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2"/>
            <p:cNvSpPr/>
            <p:nvPr/>
          </p:nvSpPr>
          <p:spPr>
            <a:xfrm>
              <a:off x="4401760" y="2188612"/>
              <a:ext cx="57898" cy="49458"/>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2"/>
            <p:cNvSpPr/>
            <p:nvPr/>
          </p:nvSpPr>
          <p:spPr>
            <a:xfrm>
              <a:off x="4401760" y="2117915"/>
              <a:ext cx="57898" cy="49574"/>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2"/>
            <p:cNvSpPr/>
            <p:nvPr/>
          </p:nvSpPr>
          <p:spPr>
            <a:xfrm>
              <a:off x="4401760" y="2047218"/>
              <a:ext cx="57898" cy="49574"/>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2"/>
            <p:cNvSpPr/>
            <p:nvPr/>
          </p:nvSpPr>
          <p:spPr>
            <a:xfrm>
              <a:off x="4401760" y="1976730"/>
              <a:ext cx="57898" cy="49411"/>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2"/>
            <p:cNvSpPr/>
            <p:nvPr/>
          </p:nvSpPr>
          <p:spPr>
            <a:xfrm>
              <a:off x="4401760" y="1906056"/>
              <a:ext cx="57898" cy="49458"/>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2"/>
            <p:cNvSpPr/>
            <p:nvPr/>
          </p:nvSpPr>
          <p:spPr>
            <a:xfrm>
              <a:off x="4401760" y="1835359"/>
              <a:ext cx="57898" cy="49481"/>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2"/>
            <p:cNvSpPr/>
            <p:nvPr/>
          </p:nvSpPr>
          <p:spPr>
            <a:xfrm>
              <a:off x="4401760" y="1764663"/>
              <a:ext cx="57898" cy="49574"/>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2"/>
            <p:cNvSpPr/>
            <p:nvPr/>
          </p:nvSpPr>
          <p:spPr>
            <a:xfrm>
              <a:off x="4401760" y="1482107"/>
              <a:ext cx="57898" cy="49574"/>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2"/>
            <p:cNvSpPr/>
            <p:nvPr/>
          </p:nvSpPr>
          <p:spPr>
            <a:xfrm>
              <a:off x="4331087" y="2895279"/>
              <a:ext cx="57898" cy="49411"/>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2"/>
            <p:cNvSpPr/>
            <p:nvPr/>
          </p:nvSpPr>
          <p:spPr>
            <a:xfrm>
              <a:off x="4331087" y="2824582"/>
              <a:ext cx="57898" cy="49481"/>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2"/>
            <p:cNvSpPr/>
            <p:nvPr/>
          </p:nvSpPr>
          <p:spPr>
            <a:xfrm>
              <a:off x="4331087" y="2753908"/>
              <a:ext cx="57898" cy="49481"/>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2"/>
            <p:cNvSpPr/>
            <p:nvPr/>
          </p:nvSpPr>
          <p:spPr>
            <a:xfrm>
              <a:off x="4331087" y="2683211"/>
              <a:ext cx="57898" cy="49574"/>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2"/>
            <p:cNvSpPr/>
            <p:nvPr/>
          </p:nvSpPr>
          <p:spPr>
            <a:xfrm>
              <a:off x="4331087" y="2612538"/>
              <a:ext cx="57898" cy="49550"/>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2"/>
            <p:cNvSpPr/>
            <p:nvPr/>
          </p:nvSpPr>
          <p:spPr>
            <a:xfrm>
              <a:off x="4331087" y="2542026"/>
              <a:ext cx="57898" cy="49434"/>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2"/>
            <p:cNvSpPr/>
            <p:nvPr/>
          </p:nvSpPr>
          <p:spPr>
            <a:xfrm>
              <a:off x="4331087" y="2471353"/>
              <a:ext cx="57898" cy="49481"/>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2"/>
            <p:cNvSpPr/>
            <p:nvPr/>
          </p:nvSpPr>
          <p:spPr>
            <a:xfrm>
              <a:off x="4331087" y="2400656"/>
              <a:ext cx="57898" cy="49574"/>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2"/>
            <p:cNvSpPr/>
            <p:nvPr/>
          </p:nvSpPr>
          <p:spPr>
            <a:xfrm>
              <a:off x="4331087" y="2329982"/>
              <a:ext cx="58014" cy="49550"/>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2"/>
            <p:cNvSpPr/>
            <p:nvPr/>
          </p:nvSpPr>
          <p:spPr>
            <a:xfrm>
              <a:off x="4331087" y="2259285"/>
              <a:ext cx="57898" cy="49481"/>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2"/>
            <p:cNvSpPr/>
            <p:nvPr/>
          </p:nvSpPr>
          <p:spPr>
            <a:xfrm>
              <a:off x="4331087" y="2188612"/>
              <a:ext cx="57898" cy="49458"/>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2"/>
            <p:cNvSpPr/>
            <p:nvPr/>
          </p:nvSpPr>
          <p:spPr>
            <a:xfrm>
              <a:off x="4331087" y="2117915"/>
              <a:ext cx="57898" cy="49574"/>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2"/>
            <p:cNvSpPr/>
            <p:nvPr/>
          </p:nvSpPr>
          <p:spPr>
            <a:xfrm>
              <a:off x="4331087" y="2047218"/>
              <a:ext cx="57898" cy="49574"/>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2"/>
            <p:cNvSpPr/>
            <p:nvPr/>
          </p:nvSpPr>
          <p:spPr>
            <a:xfrm>
              <a:off x="4331087" y="1976730"/>
              <a:ext cx="57898" cy="49411"/>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2"/>
            <p:cNvSpPr/>
            <p:nvPr/>
          </p:nvSpPr>
          <p:spPr>
            <a:xfrm>
              <a:off x="4331087" y="1906056"/>
              <a:ext cx="57898" cy="49458"/>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2"/>
            <p:cNvSpPr/>
            <p:nvPr/>
          </p:nvSpPr>
          <p:spPr>
            <a:xfrm>
              <a:off x="4331087" y="1835359"/>
              <a:ext cx="57898" cy="49481"/>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2"/>
            <p:cNvSpPr/>
            <p:nvPr/>
          </p:nvSpPr>
          <p:spPr>
            <a:xfrm>
              <a:off x="4331087" y="1764663"/>
              <a:ext cx="57898" cy="49574"/>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2"/>
            <p:cNvSpPr/>
            <p:nvPr/>
          </p:nvSpPr>
          <p:spPr>
            <a:xfrm>
              <a:off x="4331087" y="1694174"/>
              <a:ext cx="57898" cy="49388"/>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2"/>
            <p:cNvSpPr/>
            <p:nvPr/>
          </p:nvSpPr>
          <p:spPr>
            <a:xfrm>
              <a:off x="4331087" y="1411433"/>
              <a:ext cx="57898" cy="49574"/>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2"/>
            <p:cNvSpPr/>
            <p:nvPr/>
          </p:nvSpPr>
          <p:spPr>
            <a:xfrm>
              <a:off x="4260575" y="2824582"/>
              <a:ext cx="57712" cy="49481"/>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2"/>
            <p:cNvSpPr/>
            <p:nvPr/>
          </p:nvSpPr>
          <p:spPr>
            <a:xfrm>
              <a:off x="4260575" y="2753908"/>
              <a:ext cx="57712" cy="49481"/>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2"/>
            <p:cNvSpPr/>
            <p:nvPr/>
          </p:nvSpPr>
          <p:spPr>
            <a:xfrm>
              <a:off x="4260575" y="2683211"/>
              <a:ext cx="57712" cy="49574"/>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2"/>
            <p:cNvSpPr/>
            <p:nvPr/>
          </p:nvSpPr>
          <p:spPr>
            <a:xfrm>
              <a:off x="4260575" y="2612538"/>
              <a:ext cx="57712" cy="49550"/>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2"/>
            <p:cNvSpPr/>
            <p:nvPr/>
          </p:nvSpPr>
          <p:spPr>
            <a:xfrm>
              <a:off x="4260575" y="2542026"/>
              <a:ext cx="57712" cy="49434"/>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2"/>
            <p:cNvSpPr/>
            <p:nvPr/>
          </p:nvSpPr>
          <p:spPr>
            <a:xfrm>
              <a:off x="4260575" y="2471353"/>
              <a:ext cx="57712" cy="49481"/>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2"/>
            <p:cNvSpPr/>
            <p:nvPr/>
          </p:nvSpPr>
          <p:spPr>
            <a:xfrm>
              <a:off x="4260575" y="2400656"/>
              <a:ext cx="57712" cy="49574"/>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2"/>
            <p:cNvSpPr/>
            <p:nvPr/>
          </p:nvSpPr>
          <p:spPr>
            <a:xfrm>
              <a:off x="4260575" y="2329982"/>
              <a:ext cx="57851" cy="49550"/>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2"/>
            <p:cNvSpPr/>
            <p:nvPr/>
          </p:nvSpPr>
          <p:spPr>
            <a:xfrm>
              <a:off x="4260575" y="2259285"/>
              <a:ext cx="57712" cy="49481"/>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2"/>
            <p:cNvSpPr/>
            <p:nvPr/>
          </p:nvSpPr>
          <p:spPr>
            <a:xfrm>
              <a:off x="4260575" y="2188612"/>
              <a:ext cx="57712" cy="49458"/>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2"/>
            <p:cNvSpPr/>
            <p:nvPr/>
          </p:nvSpPr>
          <p:spPr>
            <a:xfrm>
              <a:off x="4260575" y="2117915"/>
              <a:ext cx="57712" cy="49574"/>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2"/>
            <p:cNvSpPr/>
            <p:nvPr/>
          </p:nvSpPr>
          <p:spPr>
            <a:xfrm>
              <a:off x="4260575" y="2047218"/>
              <a:ext cx="57712" cy="49574"/>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2"/>
            <p:cNvSpPr/>
            <p:nvPr/>
          </p:nvSpPr>
          <p:spPr>
            <a:xfrm>
              <a:off x="4260575" y="1976730"/>
              <a:ext cx="57712" cy="49411"/>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2"/>
            <p:cNvSpPr/>
            <p:nvPr/>
          </p:nvSpPr>
          <p:spPr>
            <a:xfrm>
              <a:off x="4260575" y="1906056"/>
              <a:ext cx="57712" cy="49458"/>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2"/>
            <p:cNvSpPr/>
            <p:nvPr/>
          </p:nvSpPr>
          <p:spPr>
            <a:xfrm>
              <a:off x="4260575" y="1835359"/>
              <a:ext cx="57712" cy="49481"/>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2"/>
            <p:cNvSpPr/>
            <p:nvPr/>
          </p:nvSpPr>
          <p:spPr>
            <a:xfrm>
              <a:off x="4260575" y="1764663"/>
              <a:ext cx="57712" cy="49574"/>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2"/>
            <p:cNvSpPr/>
            <p:nvPr/>
          </p:nvSpPr>
          <p:spPr>
            <a:xfrm>
              <a:off x="4260575" y="1694174"/>
              <a:ext cx="57712" cy="49388"/>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2"/>
            <p:cNvSpPr/>
            <p:nvPr/>
          </p:nvSpPr>
          <p:spPr>
            <a:xfrm>
              <a:off x="4260575" y="1623501"/>
              <a:ext cx="57712" cy="49458"/>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2"/>
            <p:cNvSpPr/>
            <p:nvPr/>
          </p:nvSpPr>
          <p:spPr>
            <a:xfrm>
              <a:off x="4189902" y="2612538"/>
              <a:ext cx="57689" cy="49550"/>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2"/>
            <p:cNvSpPr/>
            <p:nvPr/>
          </p:nvSpPr>
          <p:spPr>
            <a:xfrm>
              <a:off x="4189902" y="2542026"/>
              <a:ext cx="57689" cy="49434"/>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2"/>
            <p:cNvSpPr/>
            <p:nvPr/>
          </p:nvSpPr>
          <p:spPr>
            <a:xfrm>
              <a:off x="4189902" y="2471353"/>
              <a:ext cx="57689" cy="49481"/>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2"/>
            <p:cNvSpPr/>
            <p:nvPr/>
          </p:nvSpPr>
          <p:spPr>
            <a:xfrm>
              <a:off x="4189902" y="2400656"/>
              <a:ext cx="57689" cy="49574"/>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2"/>
            <p:cNvSpPr/>
            <p:nvPr/>
          </p:nvSpPr>
          <p:spPr>
            <a:xfrm>
              <a:off x="4189902" y="2329982"/>
              <a:ext cx="57828" cy="49550"/>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2"/>
            <p:cNvSpPr/>
            <p:nvPr/>
          </p:nvSpPr>
          <p:spPr>
            <a:xfrm>
              <a:off x="4189902" y="2259285"/>
              <a:ext cx="57689" cy="49481"/>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2"/>
            <p:cNvSpPr/>
            <p:nvPr/>
          </p:nvSpPr>
          <p:spPr>
            <a:xfrm>
              <a:off x="4189902" y="2188612"/>
              <a:ext cx="57689" cy="49458"/>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2"/>
            <p:cNvSpPr/>
            <p:nvPr/>
          </p:nvSpPr>
          <p:spPr>
            <a:xfrm>
              <a:off x="4189902" y="2117915"/>
              <a:ext cx="57689" cy="49574"/>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2"/>
            <p:cNvSpPr/>
            <p:nvPr/>
          </p:nvSpPr>
          <p:spPr>
            <a:xfrm>
              <a:off x="4189902" y="2047218"/>
              <a:ext cx="57689" cy="49574"/>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2"/>
            <p:cNvSpPr/>
            <p:nvPr/>
          </p:nvSpPr>
          <p:spPr>
            <a:xfrm>
              <a:off x="4189902" y="1976730"/>
              <a:ext cx="57689" cy="49411"/>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2"/>
            <p:cNvSpPr/>
            <p:nvPr/>
          </p:nvSpPr>
          <p:spPr>
            <a:xfrm>
              <a:off x="4189902" y="1906056"/>
              <a:ext cx="57689" cy="49458"/>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2"/>
            <p:cNvSpPr/>
            <p:nvPr/>
          </p:nvSpPr>
          <p:spPr>
            <a:xfrm>
              <a:off x="4189902" y="1835359"/>
              <a:ext cx="57689" cy="49481"/>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2"/>
            <p:cNvSpPr/>
            <p:nvPr/>
          </p:nvSpPr>
          <p:spPr>
            <a:xfrm>
              <a:off x="4189902" y="1764663"/>
              <a:ext cx="57689" cy="49574"/>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2"/>
            <p:cNvSpPr/>
            <p:nvPr/>
          </p:nvSpPr>
          <p:spPr>
            <a:xfrm>
              <a:off x="4189902" y="1694174"/>
              <a:ext cx="57689" cy="49388"/>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2"/>
            <p:cNvSpPr/>
            <p:nvPr/>
          </p:nvSpPr>
          <p:spPr>
            <a:xfrm>
              <a:off x="4189902" y="1623501"/>
              <a:ext cx="57689" cy="49458"/>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2"/>
            <p:cNvSpPr/>
            <p:nvPr/>
          </p:nvSpPr>
          <p:spPr>
            <a:xfrm>
              <a:off x="4189902" y="1552804"/>
              <a:ext cx="57689" cy="49481"/>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2"/>
            <p:cNvSpPr/>
            <p:nvPr/>
          </p:nvSpPr>
          <p:spPr>
            <a:xfrm>
              <a:off x="4189902" y="1340945"/>
              <a:ext cx="57689" cy="49458"/>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2"/>
            <p:cNvSpPr/>
            <p:nvPr/>
          </p:nvSpPr>
          <p:spPr>
            <a:xfrm>
              <a:off x="4119205" y="2753908"/>
              <a:ext cx="57712" cy="49481"/>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2"/>
            <p:cNvSpPr/>
            <p:nvPr/>
          </p:nvSpPr>
          <p:spPr>
            <a:xfrm>
              <a:off x="4119205" y="2683211"/>
              <a:ext cx="57712" cy="49574"/>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2"/>
            <p:cNvSpPr/>
            <p:nvPr/>
          </p:nvSpPr>
          <p:spPr>
            <a:xfrm>
              <a:off x="4119205" y="2612538"/>
              <a:ext cx="57712" cy="49550"/>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2"/>
            <p:cNvSpPr/>
            <p:nvPr/>
          </p:nvSpPr>
          <p:spPr>
            <a:xfrm>
              <a:off x="4119205" y="2542026"/>
              <a:ext cx="57712" cy="49434"/>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2"/>
            <p:cNvSpPr/>
            <p:nvPr/>
          </p:nvSpPr>
          <p:spPr>
            <a:xfrm>
              <a:off x="4119205" y="2471353"/>
              <a:ext cx="57712" cy="49481"/>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2"/>
            <p:cNvSpPr/>
            <p:nvPr/>
          </p:nvSpPr>
          <p:spPr>
            <a:xfrm>
              <a:off x="4119205" y="2400656"/>
              <a:ext cx="57712" cy="49574"/>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2"/>
            <p:cNvSpPr/>
            <p:nvPr/>
          </p:nvSpPr>
          <p:spPr>
            <a:xfrm>
              <a:off x="4119205" y="2329982"/>
              <a:ext cx="57851" cy="49550"/>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2"/>
            <p:cNvSpPr/>
            <p:nvPr/>
          </p:nvSpPr>
          <p:spPr>
            <a:xfrm>
              <a:off x="4119205" y="2259285"/>
              <a:ext cx="57712" cy="49481"/>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2"/>
            <p:cNvSpPr/>
            <p:nvPr/>
          </p:nvSpPr>
          <p:spPr>
            <a:xfrm>
              <a:off x="4119205" y="2188612"/>
              <a:ext cx="57712" cy="49458"/>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2"/>
            <p:cNvSpPr/>
            <p:nvPr/>
          </p:nvSpPr>
          <p:spPr>
            <a:xfrm>
              <a:off x="4119205" y="2117915"/>
              <a:ext cx="57712" cy="49574"/>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2"/>
            <p:cNvSpPr/>
            <p:nvPr/>
          </p:nvSpPr>
          <p:spPr>
            <a:xfrm>
              <a:off x="4119205" y="2047218"/>
              <a:ext cx="57712" cy="49574"/>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2"/>
            <p:cNvSpPr/>
            <p:nvPr/>
          </p:nvSpPr>
          <p:spPr>
            <a:xfrm>
              <a:off x="4119205" y="1976730"/>
              <a:ext cx="57712" cy="49411"/>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2"/>
            <p:cNvSpPr/>
            <p:nvPr/>
          </p:nvSpPr>
          <p:spPr>
            <a:xfrm>
              <a:off x="4119205" y="1906056"/>
              <a:ext cx="57712" cy="49458"/>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2"/>
            <p:cNvSpPr/>
            <p:nvPr/>
          </p:nvSpPr>
          <p:spPr>
            <a:xfrm>
              <a:off x="4119205" y="1835359"/>
              <a:ext cx="57712" cy="49481"/>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2"/>
            <p:cNvSpPr/>
            <p:nvPr/>
          </p:nvSpPr>
          <p:spPr>
            <a:xfrm>
              <a:off x="4119205" y="1764663"/>
              <a:ext cx="57712" cy="49574"/>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2"/>
            <p:cNvSpPr/>
            <p:nvPr/>
          </p:nvSpPr>
          <p:spPr>
            <a:xfrm>
              <a:off x="4119205" y="1694174"/>
              <a:ext cx="57712" cy="49388"/>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2"/>
            <p:cNvSpPr/>
            <p:nvPr/>
          </p:nvSpPr>
          <p:spPr>
            <a:xfrm>
              <a:off x="4119205" y="1623501"/>
              <a:ext cx="57712" cy="49458"/>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2"/>
            <p:cNvSpPr/>
            <p:nvPr/>
          </p:nvSpPr>
          <p:spPr>
            <a:xfrm>
              <a:off x="4119205" y="1411433"/>
              <a:ext cx="57712" cy="49574"/>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2"/>
            <p:cNvSpPr/>
            <p:nvPr/>
          </p:nvSpPr>
          <p:spPr>
            <a:xfrm>
              <a:off x="4048531" y="2612538"/>
              <a:ext cx="57874" cy="49550"/>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2"/>
            <p:cNvSpPr/>
            <p:nvPr/>
          </p:nvSpPr>
          <p:spPr>
            <a:xfrm>
              <a:off x="4048531" y="2542026"/>
              <a:ext cx="57874" cy="49434"/>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2"/>
            <p:cNvSpPr/>
            <p:nvPr/>
          </p:nvSpPr>
          <p:spPr>
            <a:xfrm>
              <a:off x="4048531" y="2471353"/>
              <a:ext cx="57874" cy="49481"/>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2"/>
            <p:cNvSpPr/>
            <p:nvPr/>
          </p:nvSpPr>
          <p:spPr>
            <a:xfrm>
              <a:off x="4048531" y="2400656"/>
              <a:ext cx="57874" cy="49574"/>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2"/>
            <p:cNvSpPr/>
            <p:nvPr/>
          </p:nvSpPr>
          <p:spPr>
            <a:xfrm>
              <a:off x="4048531" y="2329982"/>
              <a:ext cx="58014" cy="49550"/>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2"/>
            <p:cNvSpPr/>
            <p:nvPr/>
          </p:nvSpPr>
          <p:spPr>
            <a:xfrm>
              <a:off x="4048531" y="2259285"/>
              <a:ext cx="57874" cy="49481"/>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2"/>
            <p:cNvSpPr/>
            <p:nvPr/>
          </p:nvSpPr>
          <p:spPr>
            <a:xfrm>
              <a:off x="4048531" y="2188612"/>
              <a:ext cx="57874" cy="49458"/>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2"/>
            <p:cNvSpPr/>
            <p:nvPr/>
          </p:nvSpPr>
          <p:spPr>
            <a:xfrm>
              <a:off x="4048531" y="2117915"/>
              <a:ext cx="57874" cy="49574"/>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2"/>
            <p:cNvSpPr/>
            <p:nvPr/>
          </p:nvSpPr>
          <p:spPr>
            <a:xfrm>
              <a:off x="4048531" y="2047218"/>
              <a:ext cx="57874" cy="49574"/>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2"/>
            <p:cNvSpPr/>
            <p:nvPr/>
          </p:nvSpPr>
          <p:spPr>
            <a:xfrm>
              <a:off x="4048531" y="1976730"/>
              <a:ext cx="57874" cy="49411"/>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2"/>
            <p:cNvSpPr/>
            <p:nvPr/>
          </p:nvSpPr>
          <p:spPr>
            <a:xfrm>
              <a:off x="4048531" y="1906056"/>
              <a:ext cx="57874" cy="49458"/>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2"/>
            <p:cNvSpPr/>
            <p:nvPr/>
          </p:nvSpPr>
          <p:spPr>
            <a:xfrm>
              <a:off x="4048531" y="1835359"/>
              <a:ext cx="57874" cy="49481"/>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2"/>
            <p:cNvSpPr/>
            <p:nvPr/>
          </p:nvSpPr>
          <p:spPr>
            <a:xfrm>
              <a:off x="4048531" y="1764663"/>
              <a:ext cx="57874" cy="49574"/>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2"/>
            <p:cNvSpPr/>
            <p:nvPr/>
          </p:nvSpPr>
          <p:spPr>
            <a:xfrm>
              <a:off x="4048531" y="1694174"/>
              <a:ext cx="57874" cy="49388"/>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2"/>
            <p:cNvSpPr/>
            <p:nvPr/>
          </p:nvSpPr>
          <p:spPr>
            <a:xfrm>
              <a:off x="4048531" y="1482107"/>
              <a:ext cx="57874" cy="49574"/>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2"/>
            <p:cNvSpPr/>
            <p:nvPr/>
          </p:nvSpPr>
          <p:spPr>
            <a:xfrm>
              <a:off x="3977834" y="2471353"/>
              <a:ext cx="57898" cy="49481"/>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2"/>
            <p:cNvSpPr/>
            <p:nvPr/>
          </p:nvSpPr>
          <p:spPr>
            <a:xfrm>
              <a:off x="3977834" y="2400656"/>
              <a:ext cx="57898" cy="49574"/>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2"/>
            <p:cNvSpPr/>
            <p:nvPr/>
          </p:nvSpPr>
          <p:spPr>
            <a:xfrm>
              <a:off x="3977834" y="2329982"/>
              <a:ext cx="58037" cy="49550"/>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2"/>
            <p:cNvSpPr/>
            <p:nvPr/>
          </p:nvSpPr>
          <p:spPr>
            <a:xfrm>
              <a:off x="3977834" y="2259285"/>
              <a:ext cx="57898" cy="49481"/>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2"/>
            <p:cNvSpPr/>
            <p:nvPr/>
          </p:nvSpPr>
          <p:spPr>
            <a:xfrm>
              <a:off x="3977834" y="2188612"/>
              <a:ext cx="57898" cy="49458"/>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2"/>
            <p:cNvSpPr/>
            <p:nvPr/>
          </p:nvSpPr>
          <p:spPr>
            <a:xfrm>
              <a:off x="3977834" y="2117915"/>
              <a:ext cx="57898" cy="49574"/>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2"/>
            <p:cNvSpPr/>
            <p:nvPr/>
          </p:nvSpPr>
          <p:spPr>
            <a:xfrm>
              <a:off x="3977834" y="2047218"/>
              <a:ext cx="57898" cy="49574"/>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2"/>
            <p:cNvSpPr/>
            <p:nvPr/>
          </p:nvSpPr>
          <p:spPr>
            <a:xfrm>
              <a:off x="3977834" y="1976730"/>
              <a:ext cx="57898" cy="49411"/>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2"/>
            <p:cNvSpPr/>
            <p:nvPr/>
          </p:nvSpPr>
          <p:spPr>
            <a:xfrm>
              <a:off x="3977834" y="1906056"/>
              <a:ext cx="57898" cy="49458"/>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2"/>
            <p:cNvSpPr/>
            <p:nvPr/>
          </p:nvSpPr>
          <p:spPr>
            <a:xfrm>
              <a:off x="3977834" y="1835359"/>
              <a:ext cx="57898" cy="49481"/>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2"/>
            <p:cNvSpPr/>
            <p:nvPr/>
          </p:nvSpPr>
          <p:spPr>
            <a:xfrm>
              <a:off x="3977834" y="1764663"/>
              <a:ext cx="57898" cy="49574"/>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2"/>
            <p:cNvSpPr/>
            <p:nvPr/>
          </p:nvSpPr>
          <p:spPr>
            <a:xfrm>
              <a:off x="3977834" y="1694174"/>
              <a:ext cx="57898" cy="49388"/>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2"/>
            <p:cNvSpPr/>
            <p:nvPr/>
          </p:nvSpPr>
          <p:spPr>
            <a:xfrm>
              <a:off x="3977834" y="1552804"/>
              <a:ext cx="57898" cy="49481"/>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2"/>
            <p:cNvSpPr/>
            <p:nvPr/>
          </p:nvSpPr>
          <p:spPr>
            <a:xfrm>
              <a:off x="3977834" y="1482107"/>
              <a:ext cx="57898" cy="49574"/>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2"/>
            <p:cNvSpPr/>
            <p:nvPr/>
          </p:nvSpPr>
          <p:spPr>
            <a:xfrm>
              <a:off x="3977834" y="1411433"/>
              <a:ext cx="57898" cy="49574"/>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2"/>
            <p:cNvSpPr/>
            <p:nvPr/>
          </p:nvSpPr>
          <p:spPr>
            <a:xfrm>
              <a:off x="3907346" y="2188612"/>
              <a:ext cx="57689" cy="49458"/>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2"/>
            <p:cNvSpPr/>
            <p:nvPr/>
          </p:nvSpPr>
          <p:spPr>
            <a:xfrm>
              <a:off x="3907346" y="2117915"/>
              <a:ext cx="57689" cy="49574"/>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2"/>
            <p:cNvSpPr/>
            <p:nvPr/>
          </p:nvSpPr>
          <p:spPr>
            <a:xfrm>
              <a:off x="3907346" y="2047218"/>
              <a:ext cx="57689" cy="49574"/>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2"/>
            <p:cNvSpPr/>
            <p:nvPr/>
          </p:nvSpPr>
          <p:spPr>
            <a:xfrm>
              <a:off x="3907346" y="1976730"/>
              <a:ext cx="57689" cy="49411"/>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2"/>
            <p:cNvSpPr/>
            <p:nvPr/>
          </p:nvSpPr>
          <p:spPr>
            <a:xfrm>
              <a:off x="3907346" y="1906056"/>
              <a:ext cx="57689" cy="49458"/>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2"/>
            <p:cNvSpPr/>
            <p:nvPr/>
          </p:nvSpPr>
          <p:spPr>
            <a:xfrm>
              <a:off x="3907346" y="1835359"/>
              <a:ext cx="57689" cy="49481"/>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2"/>
            <p:cNvSpPr/>
            <p:nvPr/>
          </p:nvSpPr>
          <p:spPr>
            <a:xfrm>
              <a:off x="3907346" y="1764663"/>
              <a:ext cx="57689" cy="49574"/>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2"/>
            <p:cNvSpPr/>
            <p:nvPr/>
          </p:nvSpPr>
          <p:spPr>
            <a:xfrm>
              <a:off x="3907346" y="1694174"/>
              <a:ext cx="57689" cy="49388"/>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2"/>
            <p:cNvSpPr/>
            <p:nvPr/>
          </p:nvSpPr>
          <p:spPr>
            <a:xfrm>
              <a:off x="3907346" y="1482107"/>
              <a:ext cx="57689" cy="49574"/>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2"/>
            <p:cNvSpPr/>
            <p:nvPr/>
          </p:nvSpPr>
          <p:spPr>
            <a:xfrm>
              <a:off x="3836649" y="2117915"/>
              <a:ext cx="57712" cy="49574"/>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2"/>
            <p:cNvSpPr/>
            <p:nvPr/>
          </p:nvSpPr>
          <p:spPr>
            <a:xfrm>
              <a:off x="3836649" y="2047218"/>
              <a:ext cx="57712" cy="49574"/>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2"/>
            <p:cNvSpPr/>
            <p:nvPr/>
          </p:nvSpPr>
          <p:spPr>
            <a:xfrm>
              <a:off x="3836649" y="1976730"/>
              <a:ext cx="57712" cy="49481"/>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2"/>
            <p:cNvSpPr/>
            <p:nvPr/>
          </p:nvSpPr>
          <p:spPr>
            <a:xfrm>
              <a:off x="3836649" y="1906056"/>
              <a:ext cx="57712" cy="49458"/>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2"/>
            <p:cNvSpPr/>
            <p:nvPr/>
          </p:nvSpPr>
          <p:spPr>
            <a:xfrm>
              <a:off x="3836649" y="1835359"/>
              <a:ext cx="57712" cy="49481"/>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2"/>
            <p:cNvSpPr/>
            <p:nvPr/>
          </p:nvSpPr>
          <p:spPr>
            <a:xfrm>
              <a:off x="3836649" y="1764663"/>
              <a:ext cx="57712" cy="49574"/>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2"/>
            <p:cNvSpPr/>
            <p:nvPr/>
          </p:nvSpPr>
          <p:spPr>
            <a:xfrm>
              <a:off x="3836649" y="1694174"/>
              <a:ext cx="57712" cy="49388"/>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2"/>
            <p:cNvSpPr/>
            <p:nvPr/>
          </p:nvSpPr>
          <p:spPr>
            <a:xfrm>
              <a:off x="3765976" y="2047218"/>
              <a:ext cx="57689" cy="49574"/>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2"/>
            <p:cNvSpPr/>
            <p:nvPr/>
          </p:nvSpPr>
          <p:spPr>
            <a:xfrm>
              <a:off x="3765976" y="1976730"/>
              <a:ext cx="57689" cy="49411"/>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2"/>
            <p:cNvSpPr/>
            <p:nvPr/>
          </p:nvSpPr>
          <p:spPr>
            <a:xfrm>
              <a:off x="3765976" y="1906056"/>
              <a:ext cx="57689" cy="49458"/>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2"/>
            <p:cNvSpPr/>
            <p:nvPr/>
          </p:nvSpPr>
          <p:spPr>
            <a:xfrm>
              <a:off x="3765976" y="1835359"/>
              <a:ext cx="57689" cy="49481"/>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2"/>
            <p:cNvSpPr/>
            <p:nvPr/>
          </p:nvSpPr>
          <p:spPr>
            <a:xfrm>
              <a:off x="3765976" y="1764663"/>
              <a:ext cx="57689" cy="49574"/>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2"/>
            <p:cNvSpPr/>
            <p:nvPr/>
          </p:nvSpPr>
          <p:spPr>
            <a:xfrm>
              <a:off x="3765976" y="1694174"/>
              <a:ext cx="57689" cy="49388"/>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2"/>
            <p:cNvSpPr/>
            <p:nvPr/>
          </p:nvSpPr>
          <p:spPr>
            <a:xfrm>
              <a:off x="3695279" y="1906056"/>
              <a:ext cx="57898" cy="49458"/>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2"/>
            <p:cNvSpPr/>
            <p:nvPr/>
          </p:nvSpPr>
          <p:spPr>
            <a:xfrm>
              <a:off x="3695279" y="1835359"/>
              <a:ext cx="57898" cy="49481"/>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2"/>
            <p:cNvSpPr/>
            <p:nvPr/>
          </p:nvSpPr>
          <p:spPr>
            <a:xfrm>
              <a:off x="3695279" y="1764663"/>
              <a:ext cx="57898" cy="49574"/>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2"/>
            <p:cNvSpPr/>
            <p:nvPr/>
          </p:nvSpPr>
          <p:spPr>
            <a:xfrm>
              <a:off x="3695279" y="1694174"/>
              <a:ext cx="57898" cy="49388"/>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2"/>
            <p:cNvSpPr/>
            <p:nvPr/>
          </p:nvSpPr>
          <p:spPr>
            <a:xfrm>
              <a:off x="3624605" y="1906056"/>
              <a:ext cx="57689" cy="49458"/>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2"/>
            <p:cNvSpPr/>
            <p:nvPr/>
          </p:nvSpPr>
          <p:spPr>
            <a:xfrm>
              <a:off x="3624605" y="1835359"/>
              <a:ext cx="57689" cy="49481"/>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2"/>
            <p:cNvSpPr/>
            <p:nvPr/>
          </p:nvSpPr>
          <p:spPr>
            <a:xfrm>
              <a:off x="3624605" y="1764663"/>
              <a:ext cx="57689" cy="49574"/>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2"/>
            <p:cNvSpPr/>
            <p:nvPr/>
          </p:nvSpPr>
          <p:spPr>
            <a:xfrm>
              <a:off x="3624605" y="1694174"/>
              <a:ext cx="57689" cy="49388"/>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2"/>
            <p:cNvSpPr/>
            <p:nvPr/>
          </p:nvSpPr>
          <p:spPr>
            <a:xfrm>
              <a:off x="3553908" y="1906056"/>
              <a:ext cx="57712" cy="49458"/>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2"/>
            <p:cNvSpPr/>
            <p:nvPr/>
          </p:nvSpPr>
          <p:spPr>
            <a:xfrm>
              <a:off x="3553908" y="1835359"/>
              <a:ext cx="57712" cy="49481"/>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2"/>
            <p:cNvSpPr/>
            <p:nvPr/>
          </p:nvSpPr>
          <p:spPr>
            <a:xfrm>
              <a:off x="3553908" y="1764663"/>
              <a:ext cx="57712" cy="49574"/>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2"/>
            <p:cNvSpPr/>
            <p:nvPr/>
          </p:nvSpPr>
          <p:spPr>
            <a:xfrm>
              <a:off x="3553908" y="1694174"/>
              <a:ext cx="57712" cy="49388"/>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2"/>
            <p:cNvSpPr/>
            <p:nvPr/>
          </p:nvSpPr>
          <p:spPr>
            <a:xfrm>
              <a:off x="3483235" y="1906056"/>
              <a:ext cx="57874" cy="49458"/>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2"/>
            <p:cNvSpPr/>
            <p:nvPr/>
          </p:nvSpPr>
          <p:spPr>
            <a:xfrm>
              <a:off x="3483235" y="1835359"/>
              <a:ext cx="57874" cy="49481"/>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2"/>
            <p:cNvSpPr/>
            <p:nvPr/>
          </p:nvSpPr>
          <p:spPr>
            <a:xfrm>
              <a:off x="3483235" y="1764663"/>
              <a:ext cx="57874" cy="49574"/>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2"/>
            <p:cNvSpPr/>
            <p:nvPr/>
          </p:nvSpPr>
          <p:spPr>
            <a:xfrm>
              <a:off x="3483235" y="1694174"/>
              <a:ext cx="57874" cy="49388"/>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2"/>
            <p:cNvSpPr/>
            <p:nvPr/>
          </p:nvSpPr>
          <p:spPr>
            <a:xfrm>
              <a:off x="3412538" y="1906056"/>
              <a:ext cx="57898" cy="49458"/>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2"/>
            <p:cNvSpPr/>
            <p:nvPr/>
          </p:nvSpPr>
          <p:spPr>
            <a:xfrm>
              <a:off x="3412538" y="1835359"/>
              <a:ext cx="57898" cy="49481"/>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2"/>
            <p:cNvSpPr/>
            <p:nvPr/>
          </p:nvSpPr>
          <p:spPr>
            <a:xfrm>
              <a:off x="3412538" y="1764663"/>
              <a:ext cx="57898" cy="49574"/>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2"/>
            <p:cNvSpPr/>
            <p:nvPr/>
          </p:nvSpPr>
          <p:spPr>
            <a:xfrm>
              <a:off x="3412538" y="1694174"/>
              <a:ext cx="57898" cy="49388"/>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2"/>
            <p:cNvSpPr/>
            <p:nvPr/>
          </p:nvSpPr>
          <p:spPr>
            <a:xfrm>
              <a:off x="3342050" y="1976730"/>
              <a:ext cx="57828" cy="49411"/>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2"/>
            <p:cNvSpPr/>
            <p:nvPr/>
          </p:nvSpPr>
          <p:spPr>
            <a:xfrm>
              <a:off x="3342050" y="1906033"/>
              <a:ext cx="57828" cy="49434"/>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2"/>
            <p:cNvSpPr/>
            <p:nvPr/>
          </p:nvSpPr>
          <p:spPr>
            <a:xfrm>
              <a:off x="3342050" y="1835359"/>
              <a:ext cx="57874" cy="49481"/>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2"/>
            <p:cNvSpPr/>
            <p:nvPr/>
          </p:nvSpPr>
          <p:spPr>
            <a:xfrm>
              <a:off x="3342050" y="1764663"/>
              <a:ext cx="57874" cy="49574"/>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2"/>
            <p:cNvSpPr/>
            <p:nvPr/>
          </p:nvSpPr>
          <p:spPr>
            <a:xfrm>
              <a:off x="3342050" y="1694174"/>
              <a:ext cx="57828" cy="49411"/>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2"/>
            <p:cNvSpPr/>
            <p:nvPr/>
          </p:nvSpPr>
          <p:spPr>
            <a:xfrm>
              <a:off x="3271353" y="2047218"/>
              <a:ext cx="57712" cy="49574"/>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2"/>
            <p:cNvSpPr/>
            <p:nvPr/>
          </p:nvSpPr>
          <p:spPr>
            <a:xfrm>
              <a:off x="3271353" y="1976730"/>
              <a:ext cx="57712" cy="49411"/>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2"/>
            <p:cNvSpPr/>
            <p:nvPr/>
          </p:nvSpPr>
          <p:spPr>
            <a:xfrm>
              <a:off x="3271353" y="1906056"/>
              <a:ext cx="57712" cy="49458"/>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2"/>
            <p:cNvSpPr/>
            <p:nvPr/>
          </p:nvSpPr>
          <p:spPr>
            <a:xfrm>
              <a:off x="3271353" y="1835359"/>
              <a:ext cx="57712" cy="49481"/>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2"/>
            <p:cNvSpPr/>
            <p:nvPr/>
          </p:nvSpPr>
          <p:spPr>
            <a:xfrm>
              <a:off x="3271353" y="1764663"/>
              <a:ext cx="57712" cy="49574"/>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2"/>
            <p:cNvSpPr/>
            <p:nvPr/>
          </p:nvSpPr>
          <p:spPr>
            <a:xfrm>
              <a:off x="3271353" y="1694174"/>
              <a:ext cx="57643" cy="49388"/>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2"/>
            <p:cNvSpPr/>
            <p:nvPr/>
          </p:nvSpPr>
          <p:spPr>
            <a:xfrm>
              <a:off x="3200679" y="2047218"/>
              <a:ext cx="57689" cy="49574"/>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2"/>
            <p:cNvSpPr/>
            <p:nvPr/>
          </p:nvSpPr>
          <p:spPr>
            <a:xfrm>
              <a:off x="3200679" y="1906056"/>
              <a:ext cx="57689" cy="49458"/>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2"/>
            <p:cNvSpPr/>
            <p:nvPr/>
          </p:nvSpPr>
          <p:spPr>
            <a:xfrm>
              <a:off x="3200679" y="1835359"/>
              <a:ext cx="57689" cy="49481"/>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2"/>
            <p:cNvSpPr/>
            <p:nvPr/>
          </p:nvSpPr>
          <p:spPr>
            <a:xfrm>
              <a:off x="3200679" y="1764663"/>
              <a:ext cx="57689" cy="49574"/>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1" name="Google Shape;12001;p72"/>
          <p:cNvSpPr txBox="1"/>
          <p:nvPr>
            <p:ph idx="4294967295" type="title"/>
          </p:nvPr>
        </p:nvSpPr>
        <p:spPr>
          <a:xfrm>
            <a:off x="6633776" y="2999175"/>
            <a:ext cx="1637400" cy="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JENNA DOE</a:t>
            </a:r>
            <a:endParaRPr sz="1300"/>
          </a:p>
        </p:txBody>
      </p:sp>
      <p:sp>
        <p:nvSpPr>
          <p:cNvPr id="12002" name="Google Shape;12002;p72"/>
          <p:cNvSpPr txBox="1"/>
          <p:nvPr>
            <p:ph idx="4294967295" type="subTitle"/>
          </p:nvPr>
        </p:nvSpPr>
        <p:spPr>
          <a:xfrm>
            <a:off x="6633775" y="3258952"/>
            <a:ext cx="1637400" cy="73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lt1"/>
                </a:solidFill>
              </a:rPr>
              <a:t>“</a:t>
            </a:r>
            <a:r>
              <a:rPr lang="en" sz="1400">
                <a:solidFill>
                  <a:schemeClr val="lt1"/>
                </a:solidFill>
              </a:rPr>
              <a:t>Jupiter is the biggest planet in the entire Solar System”</a:t>
            </a:r>
            <a:endParaRPr sz="1400">
              <a:solidFill>
                <a:schemeClr val="lt1"/>
              </a:solidFill>
            </a:endParaRPr>
          </a:p>
        </p:txBody>
      </p:sp>
      <p:grpSp>
        <p:nvGrpSpPr>
          <p:cNvPr id="12003" name="Google Shape;12003;p72"/>
          <p:cNvGrpSpPr/>
          <p:nvPr/>
        </p:nvGrpSpPr>
        <p:grpSpPr>
          <a:xfrm>
            <a:off x="1666600" y="1240975"/>
            <a:ext cx="531875" cy="531825"/>
            <a:chOff x="1679550" y="1058600"/>
            <a:chExt cx="531875" cy="531825"/>
          </a:xfrm>
        </p:grpSpPr>
        <p:sp>
          <p:nvSpPr>
            <p:cNvPr id="12004" name="Google Shape;12004;p72"/>
            <p:cNvSpPr/>
            <p:nvPr/>
          </p:nvSpPr>
          <p:spPr>
            <a:xfrm>
              <a:off x="1679575" y="1058600"/>
              <a:ext cx="531850" cy="531825"/>
            </a:xfrm>
            <a:custGeom>
              <a:rect b="b" l="l" r="r" t="t"/>
              <a:pathLst>
                <a:path extrusionOk="0" h="21273" w="21274">
                  <a:moveTo>
                    <a:pt x="10174" y="0"/>
                  </a:moveTo>
                  <a:lnTo>
                    <a:pt x="10174" y="6013"/>
                  </a:lnTo>
                  <a:lnTo>
                    <a:pt x="8786" y="6013"/>
                  </a:lnTo>
                  <a:lnTo>
                    <a:pt x="8786" y="8787"/>
                  </a:lnTo>
                  <a:lnTo>
                    <a:pt x="7400" y="8787"/>
                  </a:lnTo>
                  <a:lnTo>
                    <a:pt x="7400" y="10175"/>
                  </a:lnTo>
                  <a:lnTo>
                    <a:pt x="1" y="10175"/>
                  </a:lnTo>
                  <a:lnTo>
                    <a:pt x="1" y="19886"/>
                  </a:lnTo>
                  <a:lnTo>
                    <a:pt x="7400" y="19886"/>
                  </a:lnTo>
                  <a:lnTo>
                    <a:pt x="7400" y="21273"/>
                  </a:lnTo>
                  <a:lnTo>
                    <a:pt x="18498" y="21273"/>
                  </a:lnTo>
                  <a:lnTo>
                    <a:pt x="18498" y="19886"/>
                  </a:lnTo>
                  <a:lnTo>
                    <a:pt x="19886" y="19886"/>
                  </a:lnTo>
                  <a:lnTo>
                    <a:pt x="19886" y="19424"/>
                  </a:lnTo>
                  <a:lnTo>
                    <a:pt x="19886" y="18498"/>
                  </a:lnTo>
                  <a:lnTo>
                    <a:pt x="19886" y="17112"/>
                  </a:lnTo>
                  <a:lnTo>
                    <a:pt x="21273" y="17112"/>
                  </a:lnTo>
                  <a:lnTo>
                    <a:pt x="21273" y="8787"/>
                  </a:lnTo>
                  <a:lnTo>
                    <a:pt x="19886" y="8787"/>
                  </a:lnTo>
                  <a:lnTo>
                    <a:pt x="19886" y="7399"/>
                  </a:lnTo>
                  <a:lnTo>
                    <a:pt x="15723" y="7399"/>
                  </a:lnTo>
                  <a:lnTo>
                    <a:pt x="15723" y="6013"/>
                  </a:lnTo>
                  <a:lnTo>
                    <a:pt x="15723" y="1388"/>
                  </a:lnTo>
                  <a:lnTo>
                    <a:pt x="14337" y="1388"/>
                  </a:lnTo>
                  <a:lnTo>
                    <a:pt x="14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2"/>
            <p:cNvSpPr/>
            <p:nvPr/>
          </p:nvSpPr>
          <p:spPr>
            <a:xfrm>
              <a:off x="1679575" y="1312975"/>
              <a:ext cx="150300" cy="242800"/>
            </a:xfrm>
            <a:custGeom>
              <a:rect b="b" l="l" r="r" t="t"/>
              <a:pathLst>
                <a:path extrusionOk="0" h="9712" w="6012">
                  <a:moveTo>
                    <a:pt x="1" y="0"/>
                  </a:moveTo>
                  <a:lnTo>
                    <a:pt x="1" y="1387"/>
                  </a:lnTo>
                  <a:lnTo>
                    <a:pt x="1" y="8323"/>
                  </a:lnTo>
                  <a:lnTo>
                    <a:pt x="1" y="9711"/>
                  </a:lnTo>
                  <a:lnTo>
                    <a:pt x="6012" y="9711"/>
                  </a:lnTo>
                  <a:lnTo>
                    <a:pt x="60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2"/>
            <p:cNvSpPr/>
            <p:nvPr/>
          </p:nvSpPr>
          <p:spPr>
            <a:xfrm>
              <a:off x="1679575" y="1058600"/>
              <a:ext cx="393100" cy="323750"/>
            </a:xfrm>
            <a:custGeom>
              <a:rect b="b" l="l" r="r" t="t"/>
              <a:pathLst>
                <a:path extrusionOk="0" h="12950" w="15724">
                  <a:moveTo>
                    <a:pt x="10174" y="0"/>
                  </a:moveTo>
                  <a:lnTo>
                    <a:pt x="10174" y="1388"/>
                  </a:lnTo>
                  <a:lnTo>
                    <a:pt x="10174" y="1850"/>
                  </a:lnTo>
                  <a:lnTo>
                    <a:pt x="10174" y="2776"/>
                  </a:lnTo>
                  <a:lnTo>
                    <a:pt x="10174" y="6013"/>
                  </a:lnTo>
                  <a:lnTo>
                    <a:pt x="8786" y="6013"/>
                  </a:lnTo>
                  <a:lnTo>
                    <a:pt x="8786" y="8787"/>
                  </a:lnTo>
                  <a:lnTo>
                    <a:pt x="7400" y="8787"/>
                  </a:lnTo>
                  <a:lnTo>
                    <a:pt x="7400" y="10175"/>
                  </a:lnTo>
                  <a:lnTo>
                    <a:pt x="1" y="10175"/>
                  </a:lnTo>
                  <a:lnTo>
                    <a:pt x="1" y="12949"/>
                  </a:lnTo>
                  <a:lnTo>
                    <a:pt x="7400" y="12949"/>
                  </a:lnTo>
                  <a:lnTo>
                    <a:pt x="7400" y="11562"/>
                  </a:lnTo>
                  <a:lnTo>
                    <a:pt x="8786" y="11562"/>
                  </a:lnTo>
                  <a:lnTo>
                    <a:pt x="8786" y="10175"/>
                  </a:lnTo>
                  <a:lnTo>
                    <a:pt x="10174" y="10175"/>
                  </a:lnTo>
                  <a:lnTo>
                    <a:pt x="10174" y="7399"/>
                  </a:lnTo>
                  <a:lnTo>
                    <a:pt x="11561" y="7399"/>
                  </a:lnTo>
                  <a:lnTo>
                    <a:pt x="11561" y="2776"/>
                  </a:lnTo>
                  <a:lnTo>
                    <a:pt x="15723" y="2776"/>
                  </a:lnTo>
                  <a:lnTo>
                    <a:pt x="15723" y="1388"/>
                  </a:lnTo>
                  <a:lnTo>
                    <a:pt x="14337" y="1388"/>
                  </a:lnTo>
                  <a:lnTo>
                    <a:pt x="143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2"/>
            <p:cNvSpPr/>
            <p:nvPr/>
          </p:nvSpPr>
          <p:spPr>
            <a:xfrm>
              <a:off x="2107350" y="1486375"/>
              <a:ext cx="69375" cy="69400"/>
            </a:xfrm>
            <a:custGeom>
              <a:rect b="b" l="l" r="r" t="t"/>
              <a:pathLst>
                <a:path extrusionOk="0" h="2776" w="2775">
                  <a:moveTo>
                    <a:pt x="0" y="1"/>
                  </a:moveTo>
                  <a:lnTo>
                    <a:pt x="0" y="1387"/>
                  </a:lnTo>
                  <a:lnTo>
                    <a:pt x="1387" y="1387"/>
                  </a:lnTo>
                  <a:lnTo>
                    <a:pt x="1387" y="2775"/>
                  </a:lnTo>
                  <a:lnTo>
                    <a:pt x="2775" y="2775"/>
                  </a:lnTo>
                  <a:lnTo>
                    <a:pt x="2775" y="1387"/>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2"/>
            <p:cNvSpPr/>
            <p:nvPr/>
          </p:nvSpPr>
          <p:spPr>
            <a:xfrm>
              <a:off x="1899225" y="1208900"/>
              <a:ext cx="34725" cy="69400"/>
            </a:xfrm>
            <a:custGeom>
              <a:rect b="b" l="l" r="r" t="t"/>
              <a:pathLst>
                <a:path extrusionOk="0" h="2776" w="1389">
                  <a:moveTo>
                    <a:pt x="0" y="1"/>
                  </a:moveTo>
                  <a:lnTo>
                    <a:pt x="0" y="2775"/>
                  </a:lnTo>
                  <a:lnTo>
                    <a:pt x="1388" y="277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2"/>
            <p:cNvSpPr/>
            <p:nvPr/>
          </p:nvSpPr>
          <p:spPr>
            <a:xfrm>
              <a:off x="1864550" y="1278275"/>
              <a:ext cx="34700" cy="34725"/>
            </a:xfrm>
            <a:custGeom>
              <a:rect b="b" l="l" r="r" t="t"/>
              <a:pathLst>
                <a:path extrusionOk="0" h="1389" w="1388">
                  <a:moveTo>
                    <a:pt x="1" y="0"/>
                  </a:moveTo>
                  <a:lnTo>
                    <a:pt x="1"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2"/>
            <p:cNvSpPr/>
            <p:nvPr/>
          </p:nvSpPr>
          <p:spPr>
            <a:xfrm>
              <a:off x="1864550" y="1555750"/>
              <a:ext cx="277475" cy="34675"/>
            </a:xfrm>
            <a:custGeom>
              <a:rect b="b" l="l" r="r" t="t"/>
              <a:pathLst>
                <a:path extrusionOk="0" h="1387" w="11099">
                  <a:moveTo>
                    <a:pt x="1" y="0"/>
                  </a:moveTo>
                  <a:lnTo>
                    <a:pt x="1" y="1387"/>
                  </a:lnTo>
                  <a:lnTo>
                    <a:pt x="11099" y="1387"/>
                  </a:lnTo>
                  <a:lnTo>
                    <a:pt x="110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2"/>
            <p:cNvSpPr/>
            <p:nvPr/>
          </p:nvSpPr>
          <p:spPr>
            <a:xfrm>
              <a:off x="1679550" y="1312975"/>
              <a:ext cx="185025" cy="242800"/>
            </a:xfrm>
            <a:custGeom>
              <a:rect b="b" l="l" r="r" t="t"/>
              <a:pathLst>
                <a:path extrusionOk="0" h="9712" w="7401">
                  <a:moveTo>
                    <a:pt x="4626" y="1387"/>
                  </a:moveTo>
                  <a:lnTo>
                    <a:pt x="4626" y="8323"/>
                  </a:lnTo>
                  <a:lnTo>
                    <a:pt x="1388" y="8323"/>
                  </a:lnTo>
                  <a:lnTo>
                    <a:pt x="1388" y="1387"/>
                  </a:lnTo>
                  <a:close/>
                  <a:moveTo>
                    <a:pt x="0" y="0"/>
                  </a:moveTo>
                  <a:lnTo>
                    <a:pt x="0" y="9711"/>
                  </a:lnTo>
                  <a:lnTo>
                    <a:pt x="7399" y="9711"/>
                  </a:lnTo>
                  <a:lnTo>
                    <a:pt x="7399" y="8323"/>
                  </a:lnTo>
                  <a:lnTo>
                    <a:pt x="6013" y="8323"/>
                  </a:lnTo>
                  <a:lnTo>
                    <a:pt x="6013" y="1387"/>
                  </a:lnTo>
                  <a:lnTo>
                    <a:pt x="7401" y="1387"/>
                  </a:lnTo>
                  <a:lnTo>
                    <a:pt x="740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2"/>
            <p:cNvSpPr/>
            <p:nvPr/>
          </p:nvSpPr>
          <p:spPr>
            <a:xfrm>
              <a:off x="1933925" y="1058600"/>
              <a:ext cx="104075" cy="150325"/>
            </a:xfrm>
            <a:custGeom>
              <a:rect b="b" l="l" r="r" t="t"/>
              <a:pathLst>
                <a:path extrusionOk="0" h="6013" w="4163">
                  <a:moveTo>
                    <a:pt x="0" y="0"/>
                  </a:moveTo>
                  <a:lnTo>
                    <a:pt x="0" y="6013"/>
                  </a:lnTo>
                  <a:lnTo>
                    <a:pt x="1387" y="6013"/>
                  </a:lnTo>
                  <a:lnTo>
                    <a:pt x="1387" y="1388"/>
                  </a:lnTo>
                  <a:lnTo>
                    <a:pt x="4163" y="1388"/>
                  </a:lnTo>
                  <a:lnTo>
                    <a:pt x="41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2"/>
            <p:cNvSpPr/>
            <p:nvPr/>
          </p:nvSpPr>
          <p:spPr>
            <a:xfrm>
              <a:off x="2107350" y="1278275"/>
              <a:ext cx="104075" cy="208125"/>
            </a:xfrm>
            <a:custGeom>
              <a:rect b="b" l="l" r="r" t="t"/>
              <a:pathLst>
                <a:path extrusionOk="0" h="8325" w="4163">
                  <a:moveTo>
                    <a:pt x="2775" y="0"/>
                  </a:moveTo>
                  <a:lnTo>
                    <a:pt x="2775" y="1850"/>
                  </a:lnTo>
                  <a:lnTo>
                    <a:pt x="0" y="1850"/>
                  </a:lnTo>
                  <a:lnTo>
                    <a:pt x="0" y="3237"/>
                  </a:lnTo>
                  <a:lnTo>
                    <a:pt x="2775" y="3237"/>
                  </a:lnTo>
                  <a:lnTo>
                    <a:pt x="2775" y="5087"/>
                  </a:lnTo>
                  <a:lnTo>
                    <a:pt x="0" y="5087"/>
                  </a:lnTo>
                  <a:lnTo>
                    <a:pt x="0" y="6475"/>
                  </a:lnTo>
                  <a:lnTo>
                    <a:pt x="2775" y="6475"/>
                  </a:lnTo>
                  <a:lnTo>
                    <a:pt x="2775" y="8325"/>
                  </a:lnTo>
                  <a:lnTo>
                    <a:pt x="4162" y="8325"/>
                  </a:lnTo>
                  <a:lnTo>
                    <a:pt x="41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2"/>
            <p:cNvSpPr/>
            <p:nvPr/>
          </p:nvSpPr>
          <p:spPr>
            <a:xfrm>
              <a:off x="2037975" y="1093300"/>
              <a:ext cx="138750" cy="185000"/>
            </a:xfrm>
            <a:custGeom>
              <a:rect b="b" l="l" r="r" t="t"/>
              <a:pathLst>
                <a:path extrusionOk="0" h="7400" w="5550">
                  <a:moveTo>
                    <a:pt x="1" y="0"/>
                  </a:moveTo>
                  <a:lnTo>
                    <a:pt x="1" y="6011"/>
                  </a:lnTo>
                  <a:lnTo>
                    <a:pt x="1" y="7399"/>
                  </a:lnTo>
                  <a:lnTo>
                    <a:pt x="5550" y="7399"/>
                  </a:lnTo>
                  <a:lnTo>
                    <a:pt x="5550" y="6011"/>
                  </a:lnTo>
                  <a:lnTo>
                    <a:pt x="1387" y="6011"/>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72"/>
          <p:cNvGrpSpPr/>
          <p:nvPr/>
        </p:nvGrpSpPr>
        <p:grpSpPr>
          <a:xfrm>
            <a:off x="2847575" y="3043203"/>
            <a:ext cx="531850" cy="531825"/>
            <a:chOff x="964950" y="1832225"/>
            <a:chExt cx="531850" cy="531825"/>
          </a:xfrm>
        </p:grpSpPr>
        <p:sp>
          <p:nvSpPr>
            <p:cNvPr id="12016" name="Google Shape;12016;p72"/>
            <p:cNvSpPr/>
            <p:nvPr/>
          </p:nvSpPr>
          <p:spPr>
            <a:xfrm>
              <a:off x="965000" y="1832225"/>
              <a:ext cx="531800" cy="531825"/>
            </a:xfrm>
            <a:custGeom>
              <a:rect b="b" l="l" r="r" t="t"/>
              <a:pathLst>
                <a:path extrusionOk="0" h="21273" w="21272">
                  <a:moveTo>
                    <a:pt x="6474" y="0"/>
                  </a:moveTo>
                  <a:lnTo>
                    <a:pt x="6474" y="1387"/>
                  </a:lnTo>
                  <a:lnTo>
                    <a:pt x="4161" y="1387"/>
                  </a:lnTo>
                  <a:lnTo>
                    <a:pt x="4161" y="2775"/>
                  </a:lnTo>
                  <a:lnTo>
                    <a:pt x="2775" y="2775"/>
                  </a:lnTo>
                  <a:lnTo>
                    <a:pt x="2775" y="4161"/>
                  </a:lnTo>
                  <a:lnTo>
                    <a:pt x="1387" y="4161"/>
                  </a:lnTo>
                  <a:lnTo>
                    <a:pt x="1387" y="6473"/>
                  </a:lnTo>
                  <a:lnTo>
                    <a:pt x="0" y="6473"/>
                  </a:lnTo>
                  <a:lnTo>
                    <a:pt x="0" y="14798"/>
                  </a:lnTo>
                  <a:lnTo>
                    <a:pt x="1387" y="14798"/>
                  </a:lnTo>
                  <a:lnTo>
                    <a:pt x="1387" y="17110"/>
                  </a:lnTo>
                  <a:lnTo>
                    <a:pt x="2775" y="17110"/>
                  </a:lnTo>
                  <a:lnTo>
                    <a:pt x="2775" y="17572"/>
                  </a:lnTo>
                  <a:lnTo>
                    <a:pt x="2775" y="18497"/>
                  </a:lnTo>
                  <a:lnTo>
                    <a:pt x="4161" y="18497"/>
                  </a:lnTo>
                  <a:lnTo>
                    <a:pt x="4161" y="18960"/>
                  </a:lnTo>
                  <a:lnTo>
                    <a:pt x="4161" y="19885"/>
                  </a:lnTo>
                  <a:lnTo>
                    <a:pt x="6474" y="19885"/>
                  </a:lnTo>
                  <a:lnTo>
                    <a:pt x="6474" y="20347"/>
                  </a:lnTo>
                  <a:lnTo>
                    <a:pt x="6474" y="21273"/>
                  </a:lnTo>
                  <a:lnTo>
                    <a:pt x="14798" y="21273"/>
                  </a:lnTo>
                  <a:lnTo>
                    <a:pt x="14798" y="20347"/>
                  </a:lnTo>
                  <a:lnTo>
                    <a:pt x="14798" y="19885"/>
                  </a:lnTo>
                  <a:lnTo>
                    <a:pt x="17111" y="19885"/>
                  </a:lnTo>
                  <a:lnTo>
                    <a:pt x="17111" y="18960"/>
                  </a:lnTo>
                  <a:lnTo>
                    <a:pt x="17111" y="18497"/>
                  </a:lnTo>
                  <a:lnTo>
                    <a:pt x="18497" y="18497"/>
                  </a:lnTo>
                  <a:lnTo>
                    <a:pt x="18497" y="17572"/>
                  </a:lnTo>
                  <a:lnTo>
                    <a:pt x="18497" y="17110"/>
                  </a:lnTo>
                  <a:lnTo>
                    <a:pt x="19885" y="17110"/>
                  </a:lnTo>
                  <a:lnTo>
                    <a:pt x="19885" y="14798"/>
                  </a:lnTo>
                  <a:lnTo>
                    <a:pt x="21271" y="14798"/>
                  </a:lnTo>
                  <a:lnTo>
                    <a:pt x="21271" y="6473"/>
                  </a:lnTo>
                  <a:lnTo>
                    <a:pt x="19885" y="6473"/>
                  </a:lnTo>
                  <a:lnTo>
                    <a:pt x="19885" y="4161"/>
                  </a:lnTo>
                  <a:lnTo>
                    <a:pt x="18497" y="4161"/>
                  </a:lnTo>
                  <a:lnTo>
                    <a:pt x="18497" y="2775"/>
                  </a:lnTo>
                  <a:lnTo>
                    <a:pt x="17111" y="2775"/>
                  </a:lnTo>
                  <a:lnTo>
                    <a:pt x="17111" y="1387"/>
                  </a:lnTo>
                  <a:lnTo>
                    <a:pt x="14798" y="1387"/>
                  </a:lnTo>
                  <a:lnTo>
                    <a:pt x="147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2"/>
            <p:cNvSpPr/>
            <p:nvPr/>
          </p:nvSpPr>
          <p:spPr>
            <a:xfrm>
              <a:off x="964950" y="1832225"/>
              <a:ext cx="531850" cy="196550"/>
            </a:xfrm>
            <a:custGeom>
              <a:rect b="b" l="l" r="r" t="t"/>
              <a:pathLst>
                <a:path extrusionOk="0" h="7862" w="21274">
                  <a:moveTo>
                    <a:pt x="6476" y="0"/>
                  </a:moveTo>
                  <a:lnTo>
                    <a:pt x="6476" y="1387"/>
                  </a:lnTo>
                  <a:lnTo>
                    <a:pt x="4163" y="1387"/>
                  </a:lnTo>
                  <a:lnTo>
                    <a:pt x="4163" y="2775"/>
                  </a:lnTo>
                  <a:lnTo>
                    <a:pt x="2777" y="2775"/>
                  </a:lnTo>
                  <a:lnTo>
                    <a:pt x="2777" y="4161"/>
                  </a:lnTo>
                  <a:lnTo>
                    <a:pt x="1389" y="4161"/>
                  </a:lnTo>
                  <a:lnTo>
                    <a:pt x="1389" y="6473"/>
                  </a:lnTo>
                  <a:lnTo>
                    <a:pt x="1" y="6473"/>
                  </a:lnTo>
                  <a:lnTo>
                    <a:pt x="1" y="7861"/>
                  </a:lnTo>
                  <a:lnTo>
                    <a:pt x="2777" y="7861"/>
                  </a:lnTo>
                  <a:lnTo>
                    <a:pt x="2777" y="6473"/>
                  </a:lnTo>
                  <a:lnTo>
                    <a:pt x="2777" y="5549"/>
                  </a:lnTo>
                  <a:lnTo>
                    <a:pt x="4163" y="5549"/>
                  </a:lnTo>
                  <a:lnTo>
                    <a:pt x="4163" y="4161"/>
                  </a:lnTo>
                  <a:lnTo>
                    <a:pt x="5551" y="4161"/>
                  </a:lnTo>
                  <a:lnTo>
                    <a:pt x="5551" y="2775"/>
                  </a:lnTo>
                  <a:lnTo>
                    <a:pt x="15725" y="2775"/>
                  </a:lnTo>
                  <a:lnTo>
                    <a:pt x="15725" y="4161"/>
                  </a:lnTo>
                  <a:lnTo>
                    <a:pt x="17113" y="4161"/>
                  </a:lnTo>
                  <a:lnTo>
                    <a:pt x="17113" y="5549"/>
                  </a:lnTo>
                  <a:lnTo>
                    <a:pt x="18499" y="5549"/>
                  </a:lnTo>
                  <a:lnTo>
                    <a:pt x="18499" y="6473"/>
                  </a:lnTo>
                  <a:lnTo>
                    <a:pt x="18499" y="7861"/>
                  </a:lnTo>
                  <a:lnTo>
                    <a:pt x="21273" y="7861"/>
                  </a:lnTo>
                  <a:lnTo>
                    <a:pt x="21273" y="6473"/>
                  </a:lnTo>
                  <a:lnTo>
                    <a:pt x="19887" y="6473"/>
                  </a:lnTo>
                  <a:lnTo>
                    <a:pt x="19887" y="4161"/>
                  </a:lnTo>
                  <a:lnTo>
                    <a:pt x="18499" y="4161"/>
                  </a:lnTo>
                  <a:lnTo>
                    <a:pt x="18499" y="2775"/>
                  </a:lnTo>
                  <a:lnTo>
                    <a:pt x="17113" y="2775"/>
                  </a:lnTo>
                  <a:lnTo>
                    <a:pt x="17113" y="1387"/>
                  </a:lnTo>
                  <a:lnTo>
                    <a:pt x="14800" y="1387"/>
                  </a:lnTo>
                  <a:lnTo>
                    <a:pt x="148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2"/>
            <p:cNvSpPr/>
            <p:nvPr/>
          </p:nvSpPr>
          <p:spPr>
            <a:xfrm>
              <a:off x="1069025" y="186687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2"/>
            <p:cNvSpPr/>
            <p:nvPr/>
          </p:nvSpPr>
          <p:spPr>
            <a:xfrm>
              <a:off x="1034350" y="1901575"/>
              <a:ext cx="34700" cy="34675"/>
            </a:xfrm>
            <a:custGeom>
              <a:rect b="b" l="l" r="r" t="t"/>
              <a:pathLst>
                <a:path extrusionOk="0" h="1387"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2"/>
            <p:cNvSpPr/>
            <p:nvPr/>
          </p:nvSpPr>
          <p:spPr>
            <a:xfrm>
              <a:off x="999650" y="1936225"/>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2"/>
            <p:cNvSpPr/>
            <p:nvPr/>
          </p:nvSpPr>
          <p:spPr>
            <a:xfrm>
              <a:off x="999650" y="2202150"/>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2"/>
            <p:cNvSpPr/>
            <p:nvPr/>
          </p:nvSpPr>
          <p:spPr>
            <a:xfrm>
              <a:off x="1034350" y="2259975"/>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2"/>
            <p:cNvSpPr/>
            <p:nvPr/>
          </p:nvSpPr>
          <p:spPr>
            <a:xfrm>
              <a:off x="1069025" y="229462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2"/>
            <p:cNvSpPr/>
            <p:nvPr/>
          </p:nvSpPr>
          <p:spPr>
            <a:xfrm>
              <a:off x="1126825" y="1832225"/>
              <a:ext cx="208150" cy="34675"/>
            </a:xfrm>
            <a:custGeom>
              <a:rect b="b" l="l" r="r" t="t"/>
              <a:pathLst>
                <a:path extrusionOk="0" h="1387" w="8326">
                  <a:moveTo>
                    <a:pt x="1" y="0"/>
                  </a:moveTo>
                  <a:lnTo>
                    <a:pt x="1" y="1387"/>
                  </a:lnTo>
                  <a:lnTo>
                    <a:pt x="8325" y="1387"/>
                  </a:lnTo>
                  <a:lnTo>
                    <a:pt x="83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2"/>
            <p:cNvSpPr/>
            <p:nvPr/>
          </p:nvSpPr>
          <p:spPr>
            <a:xfrm>
              <a:off x="1126825" y="2329325"/>
              <a:ext cx="208150" cy="34725"/>
            </a:xfrm>
            <a:custGeom>
              <a:rect b="b" l="l" r="r" t="t"/>
              <a:pathLst>
                <a:path extrusionOk="0" h="1389" w="8326">
                  <a:moveTo>
                    <a:pt x="1" y="1"/>
                  </a:moveTo>
                  <a:lnTo>
                    <a:pt x="1" y="1389"/>
                  </a:lnTo>
                  <a:lnTo>
                    <a:pt x="8325" y="1389"/>
                  </a:lnTo>
                  <a:lnTo>
                    <a:pt x="83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2"/>
            <p:cNvSpPr/>
            <p:nvPr/>
          </p:nvSpPr>
          <p:spPr>
            <a:xfrm>
              <a:off x="964950" y="1994050"/>
              <a:ext cx="34725" cy="208125"/>
            </a:xfrm>
            <a:custGeom>
              <a:rect b="b" l="l" r="r" t="t"/>
              <a:pathLst>
                <a:path extrusionOk="0" h="8325" w="1389">
                  <a:moveTo>
                    <a:pt x="1" y="0"/>
                  </a:moveTo>
                  <a:lnTo>
                    <a:pt x="1" y="8325"/>
                  </a:lnTo>
                  <a:lnTo>
                    <a:pt x="1389" y="832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2"/>
            <p:cNvSpPr/>
            <p:nvPr/>
          </p:nvSpPr>
          <p:spPr>
            <a:xfrm>
              <a:off x="1334950" y="186687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2"/>
            <p:cNvSpPr/>
            <p:nvPr/>
          </p:nvSpPr>
          <p:spPr>
            <a:xfrm>
              <a:off x="1392750" y="1901575"/>
              <a:ext cx="34700" cy="34675"/>
            </a:xfrm>
            <a:custGeom>
              <a:rect b="b" l="l" r="r" t="t"/>
              <a:pathLst>
                <a:path extrusionOk="0" h="1387"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2"/>
            <p:cNvSpPr/>
            <p:nvPr/>
          </p:nvSpPr>
          <p:spPr>
            <a:xfrm>
              <a:off x="1427425" y="1936225"/>
              <a:ext cx="34725" cy="57850"/>
            </a:xfrm>
            <a:custGeom>
              <a:rect b="b" l="l" r="r" t="t"/>
              <a:pathLst>
                <a:path extrusionOk="0" h="2314"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2"/>
            <p:cNvSpPr/>
            <p:nvPr/>
          </p:nvSpPr>
          <p:spPr>
            <a:xfrm>
              <a:off x="1427425" y="2202150"/>
              <a:ext cx="34725" cy="57850"/>
            </a:xfrm>
            <a:custGeom>
              <a:rect b="b" l="l" r="r" t="t"/>
              <a:pathLst>
                <a:path extrusionOk="0" h="2314"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2"/>
            <p:cNvSpPr/>
            <p:nvPr/>
          </p:nvSpPr>
          <p:spPr>
            <a:xfrm>
              <a:off x="1392750" y="2259975"/>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2"/>
            <p:cNvSpPr/>
            <p:nvPr/>
          </p:nvSpPr>
          <p:spPr>
            <a:xfrm>
              <a:off x="1334950" y="229462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2"/>
            <p:cNvSpPr/>
            <p:nvPr/>
          </p:nvSpPr>
          <p:spPr>
            <a:xfrm>
              <a:off x="1462125" y="1994050"/>
              <a:ext cx="34675" cy="208125"/>
            </a:xfrm>
            <a:custGeom>
              <a:rect b="b" l="l" r="r" t="t"/>
              <a:pathLst>
                <a:path extrusionOk="0" h="8325" w="1387">
                  <a:moveTo>
                    <a:pt x="0" y="0"/>
                  </a:moveTo>
                  <a:lnTo>
                    <a:pt x="0" y="8325"/>
                  </a:lnTo>
                  <a:lnTo>
                    <a:pt x="1386" y="8325"/>
                  </a:lnTo>
                  <a:lnTo>
                    <a:pt x="13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2"/>
            <p:cNvSpPr/>
            <p:nvPr/>
          </p:nvSpPr>
          <p:spPr>
            <a:xfrm>
              <a:off x="1103725" y="2155900"/>
              <a:ext cx="34675" cy="69400"/>
            </a:xfrm>
            <a:custGeom>
              <a:rect b="b" l="l" r="r" t="t"/>
              <a:pathLst>
                <a:path extrusionOk="0" h="2776" w="1387">
                  <a:moveTo>
                    <a:pt x="0" y="1"/>
                  </a:moveTo>
                  <a:lnTo>
                    <a:pt x="0" y="2775"/>
                  </a:lnTo>
                  <a:lnTo>
                    <a:pt x="1387" y="277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2"/>
            <p:cNvSpPr/>
            <p:nvPr/>
          </p:nvSpPr>
          <p:spPr>
            <a:xfrm>
              <a:off x="1323350" y="2155900"/>
              <a:ext cx="34725" cy="69400"/>
            </a:xfrm>
            <a:custGeom>
              <a:rect b="b" l="l" r="r" t="t"/>
              <a:pathLst>
                <a:path extrusionOk="0" h="2776" w="1389">
                  <a:moveTo>
                    <a:pt x="1" y="1"/>
                  </a:moveTo>
                  <a:lnTo>
                    <a:pt x="1" y="2775"/>
                  </a:lnTo>
                  <a:lnTo>
                    <a:pt x="1389" y="277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2"/>
            <p:cNvSpPr/>
            <p:nvPr/>
          </p:nvSpPr>
          <p:spPr>
            <a:xfrm>
              <a:off x="1138375" y="2225275"/>
              <a:ext cx="185000" cy="34725"/>
            </a:xfrm>
            <a:custGeom>
              <a:rect b="b" l="l" r="r" t="t"/>
              <a:pathLst>
                <a:path extrusionOk="0" h="1389" w="7400">
                  <a:moveTo>
                    <a:pt x="1" y="0"/>
                  </a:moveTo>
                  <a:lnTo>
                    <a:pt x="1" y="1388"/>
                  </a:lnTo>
                  <a:lnTo>
                    <a:pt x="7400" y="1388"/>
                  </a:lnTo>
                  <a:lnTo>
                    <a:pt x="74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2"/>
            <p:cNvSpPr/>
            <p:nvPr/>
          </p:nvSpPr>
          <p:spPr>
            <a:xfrm>
              <a:off x="1092175" y="1970925"/>
              <a:ext cx="69375" cy="138750"/>
            </a:xfrm>
            <a:custGeom>
              <a:rect b="b" l="l" r="r" t="t"/>
              <a:pathLst>
                <a:path extrusionOk="0" h="5550" w="2775">
                  <a:moveTo>
                    <a:pt x="0" y="1"/>
                  </a:moveTo>
                  <a:lnTo>
                    <a:pt x="0" y="5550"/>
                  </a:lnTo>
                  <a:lnTo>
                    <a:pt x="2775" y="5550"/>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2"/>
            <p:cNvSpPr/>
            <p:nvPr/>
          </p:nvSpPr>
          <p:spPr>
            <a:xfrm>
              <a:off x="1300250" y="1970925"/>
              <a:ext cx="69375" cy="138750"/>
            </a:xfrm>
            <a:custGeom>
              <a:rect b="b" l="l" r="r" t="t"/>
              <a:pathLst>
                <a:path extrusionOk="0" h="5550" w="2775">
                  <a:moveTo>
                    <a:pt x="0" y="1"/>
                  </a:moveTo>
                  <a:lnTo>
                    <a:pt x="0" y="5550"/>
                  </a:lnTo>
                  <a:lnTo>
                    <a:pt x="2775" y="5550"/>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72"/>
          <p:cNvGrpSpPr/>
          <p:nvPr/>
        </p:nvGrpSpPr>
        <p:grpSpPr>
          <a:xfrm>
            <a:off x="6726825" y="2473375"/>
            <a:ext cx="531850" cy="450900"/>
            <a:chOff x="5084050" y="3420300"/>
            <a:chExt cx="531850" cy="450900"/>
          </a:xfrm>
        </p:grpSpPr>
        <p:sp>
          <p:nvSpPr>
            <p:cNvPr id="12040" name="Google Shape;12040;p72"/>
            <p:cNvSpPr/>
            <p:nvPr/>
          </p:nvSpPr>
          <p:spPr>
            <a:xfrm>
              <a:off x="5084050" y="3420300"/>
              <a:ext cx="531850" cy="450900"/>
            </a:xfrm>
            <a:custGeom>
              <a:rect b="b" l="l" r="r" t="t"/>
              <a:pathLst>
                <a:path extrusionOk="0" h="18036" w="21274">
                  <a:moveTo>
                    <a:pt x="2775" y="1"/>
                  </a:moveTo>
                  <a:lnTo>
                    <a:pt x="2775" y="1389"/>
                  </a:lnTo>
                  <a:lnTo>
                    <a:pt x="1389" y="1389"/>
                  </a:lnTo>
                  <a:lnTo>
                    <a:pt x="1389" y="2775"/>
                  </a:lnTo>
                  <a:lnTo>
                    <a:pt x="1" y="2775"/>
                  </a:lnTo>
                  <a:lnTo>
                    <a:pt x="1" y="11100"/>
                  </a:lnTo>
                  <a:lnTo>
                    <a:pt x="1389" y="11100"/>
                  </a:lnTo>
                  <a:lnTo>
                    <a:pt x="1389" y="12486"/>
                  </a:lnTo>
                  <a:lnTo>
                    <a:pt x="2775" y="12486"/>
                  </a:lnTo>
                  <a:lnTo>
                    <a:pt x="2775" y="13874"/>
                  </a:lnTo>
                  <a:lnTo>
                    <a:pt x="4163" y="13874"/>
                  </a:lnTo>
                  <a:lnTo>
                    <a:pt x="4163" y="15261"/>
                  </a:lnTo>
                  <a:lnTo>
                    <a:pt x="6938" y="15261"/>
                  </a:lnTo>
                  <a:lnTo>
                    <a:pt x="6938" y="16649"/>
                  </a:lnTo>
                  <a:lnTo>
                    <a:pt x="9712" y="16649"/>
                  </a:lnTo>
                  <a:lnTo>
                    <a:pt x="9712" y="18035"/>
                  </a:lnTo>
                  <a:lnTo>
                    <a:pt x="11562" y="18035"/>
                  </a:lnTo>
                  <a:lnTo>
                    <a:pt x="11562" y="16649"/>
                  </a:lnTo>
                  <a:lnTo>
                    <a:pt x="14337" y="16649"/>
                  </a:lnTo>
                  <a:lnTo>
                    <a:pt x="14337" y="15261"/>
                  </a:lnTo>
                  <a:lnTo>
                    <a:pt x="17111" y="15261"/>
                  </a:lnTo>
                  <a:lnTo>
                    <a:pt x="17111" y="13874"/>
                  </a:lnTo>
                  <a:lnTo>
                    <a:pt x="18498" y="13874"/>
                  </a:lnTo>
                  <a:lnTo>
                    <a:pt x="18498" y="12486"/>
                  </a:lnTo>
                  <a:lnTo>
                    <a:pt x="19886" y="12486"/>
                  </a:lnTo>
                  <a:lnTo>
                    <a:pt x="19886" y="11100"/>
                  </a:lnTo>
                  <a:lnTo>
                    <a:pt x="21273" y="11100"/>
                  </a:lnTo>
                  <a:lnTo>
                    <a:pt x="21273" y="2777"/>
                  </a:lnTo>
                  <a:lnTo>
                    <a:pt x="19886" y="2775"/>
                  </a:lnTo>
                  <a:lnTo>
                    <a:pt x="19886" y="1389"/>
                  </a:lnTo>
                  <a:lnTo>
                    <a:pt x="18498" y="1389"/>
                  </a:lnTo>
                  <a:lnTo>
                    <a:pt x="18498" y="1"/>
                  </a:lnTo>
                  <a:lnTo>
                    <a:pt x="12949" y="1"/>
                  </a:lnTo>
                  <a:lnTo>
                    <a:pt x="12949" y="1389"/>
                  </a:lnTo>
                  <a:lnTo>
                    <a:pt x="11562" y="1389"/>
                  </a:lnTo>
                  <a:lnTo>
                    <a:pt x="11562" y="2775"/>
                  </a:lnTo>
                  <a:lnTo>
                    <a:pt x="9712" y="2775"/>
                  </a:lnTo>
                  <a:lnTo>
                    <a:pt x="9712" y="1389"/>
                  </a:lnTo>
                  <a:lnTo>
                    <a:pt x="8324" y="1389"/>
                  </a:lnTo>
                  <a:lnTo>
                    <a:pt x="83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2"/>
            <p:cNvSpPr/>
            <p:nvPr/>
          </p:nvSpPr>
          <p:spPr>
            <a:xfrm>
              <a:off x="5326850" y="3420300"/>
              <a:ext cx="115625" cy="104100"/>
            </a:xfrm>
            <a:custGeom>
              <a:rect b="b" l="l" r="r" t="t"/>
              <a:pathLst>
                <a:path extrusionOk="0" h="4164" w="4625">
                  <a:moveTo>
                    <a:pt x="3237" y="1"/>
                  </a:moveTo>
                  <a:lnTo>
                    <a:pt x="3237" y="1389"/>
                  </a:lnTo>
                  <a:lnTo>
                    <a:pt x="1850" y="1389"/>
                  </a:lnTo>
                  <a:lnTo>
                    <a:pt x="1850" y="2775"/>
                  </a:lnTo>
                  <a:lnTo>
                    <a:pt x="0" y="2775"/>
                  </a:lnTo>
                  <a:lnTo>
                    <a:pt x="0" y="4163"/>
                  </a:lnTo>
                  <a:lnTo>
                    <a:pt x="3237" y="4163"/>
                  </a:lnTo>
                  <a:lnTo>
                    <a:pt x="3237" y="2775"/>
                  </a:lnTo>
                  <a:lnTo>
                    <a:pt x="4625" y="2775"/>
                  </a:lnTo>
                  <a:lnTo>
                    <a:pt x="46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2"/>
            <p:cNvSpPr/>
            <p:nvPr/>
          </p:nvSpPr>
          <p:spPr>
            <a:xfrm>
              <a:off x="5084050" y="3420300"/>
              <a:ext cx="104100" cy="104100"/>
            </a:xfrm>
            <a:custGeom>
              <a:rect b="b" l="l" r="r" t="t"/>
              <a:pathLst>
                <a:path extrusionOk="0" h="4164" w="4164">
                  <a:moveTo>
                    <a:pt x="2775" y="1"/>
                  </a:moveTo>
                  <a:lnTo>
                    <a:pt x="2775" y="1389"/>
                  </a:lnTo>
                  <a:lnTo>
                    <a:pt x="1389" y="1389"/>
                  </a:lnTo>
                  <a:lnTo>
                    <a:pt x="1389" y="2775"/>
                  </a:lnTo>
                  <a:lnTo>
                    <a:pt x="1" y="2775"/>
                  </a:lnTo>
                  <a:lnTo>
                    <a:pt x="1" y="4163"/>
                  </a:lnTo>
                  <a:lnTo>
                    <a:pt x="2775" y="4163"/>
                  </a:lnTo>
                  <a:lnTo>
                    <a:pt x="2775" y="2775"/>
                  </a:lnTo>
                  <a:lnTo>
                    <a:pt x="4163" y="2775"/>
                  </a:lnTo>
                  <a:lnTo>
                    <a:pt x="41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2"/>
            <p:cNvSpPr/>
            <p:nvPr/>
          </p:nvSpPr>
          <p:spPr>
            <a:xfrm>
              <a:off x="5118750" y="345500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2"/>
            <p:cNvSpPr/>
            <p:nvPr/>
          </p:nvSpPr>
          <p:spPr>
            <a:xfrm>
              <a:off x="5546475" y="3455000"/>
              <a:ext cx="34725" cy="34700"/>
            </a:xfrm>
            <a:custGeom>
              <a:rect b="b" l="l" r="r" t="t"/>
              <a:pathLst>
                <a:path extrusionOk="0" h="1388"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2"/>
            <p:cNvSpPr/>
            <p:nvPr/>
          </p:nvSpPr>
          <p:spPr>
            <a:xfrm>
              <a:off x="5373100" y="345500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2"/>
            <p:cNvSpPr/>
            <p:nvPr/>
          </p:nvSpPr>
          <p:spPr>
            <a:xfrm>
              <a:off x="5118750" y="3697750"/>
              <a:ext cx="34700" cy="34725"/>
            </a:xfrm>
            <a:custGeom>
              <a:rect b="b" l="l" r="r" t="t"/>
              <a:pathLst>
                <a:path extrusionOk="0" h="1389" w="1388">
                  <a:moveTo>
                    <a:pt x="1" y="0"/>
                  </a:moveTo>
                  <a:lnTo>
                    <a:pt x="1"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2"/>
            <p:cNvSpPr/>
            <p:nvPr/>
          </p:nvSpPr>
          <p:spPr>
            <a:xfrm>
              <a:off x="5546475" y="369775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2"/>
            <p:cNvSpPr/>
            <p:nvPr/>
          </p:nvSpPr>
          <p:spPr>
            <a:xfrm>
              <a:off x="5257475" y="3801800"/>
              <a:ext cx="69400" cy="34725"/>
            </a:xfrm>
            <a:custGeom>
              <a:rect b="b" l="l" r="r" t="t"/>
              <a:pathLst>
                <a:path extrusionOk="0" h="1389" w="2776">
                  <a:moveTo>
                    <a:pt x="1" y="1"/>
                  </a:moveTo>
                  <a:lnTo>
                    <a:pt x="1"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2"/>
            <p:cNvSpPr/>
            <p:nvPr/>
          </p:nvSpPr>
          <p:spPr>
            <a:xfrm>
              <a:off x="5373100" y="3801800"/>
              <a:ext cx="69375" cy="34725"/>
            </a:xfrm>
            <a:custGeom>
              <a:rect b="b" l="l" r="r" t="t"/>
              <a:pathLst>
                <a:path extrusionOk="0" h="1389" w="2775">
                  <a:moveTo>
                    <a:pt x="0" y="1"/>
                  </a:moveTo>
                  <a:lnTo>
                    <a:pt x="0"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2"/>
            <p:cNvSpPr/>
            <p:nvPr/>
          </p:nvSpPr>
          <p:spPr>
            <a:xfrm>
              <a:off x="5292150" y="345500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2"/>
            <p:cNvSpPr/>
            <p:nvPr/>
          </p:nvSpPr>
          <p:spPr>
            <a:xfrm>
              <a:off x="5326850" y="3489675"/>
              <a:ext cx="46275" cy="34725"/>
            </a:xfrm>
            <a:custGeom>
              <a:rect b="b" l="l" r="r" t="t"/>
              <a:pathLst>
                <a:path extrusionOk="0" h="1389" w="1851">
                  <a:moveTo>
                    <a:pt x="0" y="0"/>
                  </a:moveTo>
                  <a:lnTo>
                    <a:pt x="0" y="1388"/>
                  </a:lnTo>
                  <a:lnTo>
                    <a:pt x="1850" y="1388"/>
                  </a:lnTo>
                  <a:lnTo>
                    <a:pt x="18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2"/>
            <p:cNvSpPr/>
            <p:nvPr/>
          </p:nvSpPr>
          <p:spPr>
            <a:xfrm>
              <a:off x="5442450" y="3767150"/>
              <a:ext cx="69400" cy="34675"/>
            </a:xfrm>
            <a:custGeom>
              <a:rect b="b" l="l" r="r" t="t"/>
              <a:pathLst>
                <a:path extrusionOk="0" h="1387" w="2776">
                  <a:moveTo>
                    <a:pt x="1" y="0"/>
                  </a:moveTo>
                  <a:lnTo>
                    <a:pt x="1"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2"/>
            <p:cNvSpPr/>
            <p:nvPr/>
          </p:nvSpPr>
          <p:spPr>
            <a:xfrm>
              <a:off x="5188125" y="3767150"/>
              <a:ext cx="69375" cy="34675"/>
            </a:xfrm>
            <a:custGeom>
              <a:rect b="b" l="l" r="r" t="t"/>
              <a:pathLst>
                <a:path extrusionOk="0" h="1387" w="2775">
                  <a:moveTo>
                    <a:pt x="0" y="0"/>
                  </a:moveTo>
                  <a:lnTo>
                    <a:pt x="0"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2"/>
            <p:cNvSpPr/>
            <p:nvPr/>
          </p:nvSpPr>
          <p:spPr>
            <a:xfrm>
              <a:off x="5153425" y="373245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2"/>
            <p:cNvSpPr/>
            <p:nvPr/>
          </p:nvSpPr>
          <p:spPr>
            <a:xfrm>
              <a:off x="5511825" y="3732450"/>
              <a:ext cx="34675" cy="34675"/>
            </a:xfrm>
            <a:custGeom>
              <a:rect b="b" l="l" r="r" t="t"/>
              <a:pathLst>
                <a:path extrusionOk="0" h="1387" w="1387">
                  <a:moveTo>
                    <a:pt x="0" y="0"/>
                  </a:moveTo>
                  <a:lnTo>
                    <a:pt x="0"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2"/>
            <p:cNvSpPr/>
            <p:nvPr/>
          </p:nvSpPr>
          <p:spPr>
            <a:xfrm>
              <a:off x="5326850" y="3836500"/>
              <a:ext cx="46275" cy="34700"/>
            </a:xfrm>
            <a:custGeom>
              <a:rect b="b" l="l" r="r" t="t"/>
              <a:pathLst>
                <a:path extrusionOk="0" h="1388" w="1851">
                  <a:moveTo>
                    <a:pt x="0" y="1"/>
                  </a:moveTo>
                  <a:lnTo>
                    <a:pt x="0" y="1387"/>
                  </a:lnTo>
                  <a:lnTo>
                    <a:pt x="1850" y="1387"/>
                  </a:lnTo>
                  <a:lnTo>
                    <a:pt x="18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2"/>
            <p:cNvSpPr/>
            <p:nvPr/>
          </p:nvSpPr>
          <p:spPr>
            <a:xfrm>
              <a:off x="5153425" y="3420300"/>
              <a:ext cx="138750" cy="34725"/>
            </a:xfrm>
            <a:custGeom>
              <a:rect b="b" l="l" r="r" t="t"/>
              <a:pathLst>
                <a:path extrusionOk="0" h="1389" w="5550">
                  <a:moveTo>
                    <a:pt x="0" y="1"/>
                  </a:moveTo>
                  <a:lnTo>
                    <a:pt x="0" y="1389"/>
                  </a:lnTo>
                  <a:lnTo>
                    <a:pt x="5549" y="1389"/>
                  </a:lnTo>
                  <a:lnTo>
                    <a:pt x="55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2"/>
            <p:cNvSpPr/>
            <p:nvPr/>
          </p:nvSpPr>
          <p:spPr>
            <a:xfrm>
              <a:off x="5407750" y="3420300"/>
              <a:ext cx="138750" cy="34725"/>
            </a:xfrm>
            <a:custGeom>
              <a:rect b="b" l="l" r="r" t="t"/>
              <a:pathLst>
                <a:path extrusionOk="0" h="1389" w="5550">
                  <a:moveTo>
                    <a:pt x="1" y="1"/>
                  </a:moveTo>
                  <a:lnTo>
                    <a:pt x="1" y="1389"/>
                  </a:lnTo>
                  <a:lnTo>
                    <a:pt x="5550" y="1389"/>
                  </a:lnTo>
                  <a:lnTo>
                    <a:pt x="55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2"/>
            <p:cNvSpPr/>
            <p:nvPr/>
          </p:nvSpPr>
          <p:spPr>
            <a:xfrm>
              <a:off x="5084050" y="3489675"/>
              <a:ext cx="34725" cy="208125"/>
            </a:xfrm>
            <a:custGeom>
              <a:rect b="b" l="l" r="r" t="t"/>
              <a:pathLst>
                <a:path extrusionOk="0" h="8325" w="1389">
                  <a:moveTo>
                    <a:pt x="1" y="0"/>
                  </a:moveTo>
                  <a:lnTo>
                    <a:pt x="1" y="8325"/>
                  </a:lnTo>
                  <a:lnTo>
                    <a:pt x="1389" y="832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2"/>
            <p:cNvSpPr/>
            <p:nvPr/>
          </p:nvSpPr>
          <p:spPr>
            <a:xfrm>
              <a:off x="5581175" y="3489675"/>
              <a:ext cx="34675" cy="208125"/>
            </a:xfrm>
            <a:custGeom>
              <a:rect b="b" l="l" r="r" t="t"/>
              <a:pathLst>
                <a:path extrusionOk="0" h="8325" w="1387">
                  <a:moveTo>
                    <a:pt x="1" y="0"/>
                  </a:moveTo>
                  <a:lnTo>
                    <a:pt x="1" y="8325"/>
                  </a:lnTo>
                  <a:lnTo>
                    <a:pt x="1387" y="832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061" name="Google Shape;12061;p72"/>
          <p:cNvCxnSpPr>
            <a:endCxn id="12001" idx="1"/>
          </p:cNvCxnSpPr>
          <p:nvPr/>
        </p:nvCxnSpPr>
        <p:spPr>
          <a:xfrm>
            <a:off x="5319176" y="1947675"/>
            <a:ext cx="1314600" cy="1247400"/>
          </a:xfrm>
          <a:prstGeom prst="bentConnector3">
            <a:avLst>
              <a:gd fmla="val -540" name="adj1"/>
            </a:avLst>
          </a:prstGeom>
          <a:noFill/>
          <a:ln cap="flat" cmpd="sng" w="19050">
            <a:solidFill>
              <a:schemeClr val="accent1"/>
            </a:solidFill>
            <a:prstDash val="solid"/>
            <a:round/>
            <a:headEnd len="med" w="med" type="oval"/>
            <a:tailEnd len="med" w="med" type="none"/>
          </a:ln>
        </p:spPr>
      </p:cxnSp>
      <p:sp>
        <p:nvSpPr>
          <p:cNvPr id="12062" name="Google Shape;12062;p72"/>
          <p:cNvSpPr txBox="1"/>
          <p:nvPr>
            <p:ph idx="4294967295" type="title"/>
          </p:nvPr>
        </p:nvSpPr>
        <p:spPr>
          <a:xfrm>
            <a:off x="1833026" y="3651325"/>
            <a:ext cx="1637400" cy="39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300"/>
              <a:t>JOHN JAMES</a:t>
            </a:r>
            <a:endParaRPr sz="1300"/>
          </a:p>
        </p:txBody>
      </p:sp>
      <p:sp>
        <p:nvSpPr>
          <p:cNvPr id="12063" name="Google Shape;12063;p72"/>
          <p:cNvSpPr txBox="1"/>
          <p:nvPr>
            <p:ph idx="4294967295" type="subTitle"/>
          </p:nvPr>
        </p:nvSpPr>
        <p:spPr>
          <a:xfrm>
            <a:off x="1833025" y="3911102"/>
            <a:ext cx="1637400" cy="738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solidFill>
                  <a:schemeClr val="lt1"/>
                </a:solidFill>
              </a:rPr>
              <a:t>“Despite being red, Mars is actually a cold place”</a:t>
            </a:r>
            <a:endParaRPr sz="1400">
              <a:solidFill>
                <a:schemeClr val="lt1"/>
              </a:solidFill>
            </a:endParaRPr>
          </a:p>
        </p:txBody>
      </p:sp>
      <p:cxnSp>
        <p:nvCxnSpPr>
          <p:cNvPr id="12064" name="Google Shape;12064;p72"/>
          <p:cNvCxnSpPr>
            <a:stCxn id="12062" idx="3"/>
          </p:cNvCxnSpPr>
          <p:nvPr/>
        </p:nvCxnSpPr>
        <p:spPr>
          <a:xfrm>
            <a:off x="3470426" y="3847225"/>
            <a:ext cx="1328700" cy="0"/>
          </a:xfrm>
          <a:prstGeom prst="straightConnector1">
            <a:avLst/>
          </a:prstGeom>
          <a:noFill/>
          <a:ln cap="flat" cmpd="sng" w="19050">
            <a:solidFill>
              <a:schemeClr val="accent1"/>
            </a:solidFill>
            <a:prstDash val="solid"/>
            <a:round/>
            <a:headEnd len="med" w="med" type="none"/>
            <a:tailEnd len="med" w="med" type="oval"/>
          </a:ln>
        </p:spPr>
      </p:cxnSp>
      <p:sp>
        <p:nvSpPr>
          <p:cNvPr id="12065" name="Google Shape;12065;p72"/>
          <p:cNvSpPr txBox="1"/>
          <p:nvPr>
            <p:ph idx="4294967295" type="title"/>
          </p:nvPr>
        </p:nvSpPr>
        <p:spPr>
          <a:xfrm>
            <a:off x="702451" y="1855863"/>
            <a:ext cx="1637400" cy="39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300"/>
              <a:t>MAX SMITH</a:t>
            </a:r>
            <a:endParaRPr sz="1300"/>
          </a:p>
        </p:txBody>
      </p:sp>
      <p:sp>
        <p:nvSpPr>
          <p:cNvPr id="12066" name="Google Shape;12066;p72"/>
          <p:cNvSpPr txBox="1"/>
          <p:nvPr>
            <p:ph idx="4294967295" type="subTitle"/>
          </p:nvPr>
        </p:nvSpPr>
        <p:spPr>
          <a:xfrm>
            <a:off x="702450" y="2115639"/>
            <a:ext cx="1637400" cy="738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solidFill>
                  <a:schemeClr val="lt1"/>
                </a:solidFill>
              </a:rPr>
              <a:t>“Mercury is the smallest planet in the Solar System”</a:t>
            </a:r>
            <a:endParaRPr sz="1400">
              <a:solidFill>
                <a:schemeClr val="lt1"/>
              </a:solidFill>
            </a:endParaRPr>
          </a:p>
        </p:txBody>
      </p:sp>
      <p:cxnSp>
        <p:nvCxnSpPr>
          <p:cNvPr id="12067" name="Google Shape;12067;p72"/>
          <p:cNvCxnSpPr>
            <a:stCxn id="12065" idx="3"/>
          </p:cNvCxnSpPr>
          <p:nvPr/>
        </p:nvCxnSpPr>
        <p:spPr>
          <a:xfrm>
            <a:off x="2339851" y="2051763"/>
            <a:ext cx="673200" cy="0"/>
          </a:xfrm>
          <a:prstGeom prst="straightConnector1">
            <a:avLst/>
          </a:prstGeom>
          <a:noFill/>
          <a:ln cap="flat" cmpd="sng" w="19050">
            <a:solidFill>
              <a:schemeClr val="accent1"/>
            </a:solidFill>
            <a:prstDash val="solid"/>
            <a:round/>
            <a:headEnd len="med" w="med" type="none"/>
            <a:tailEnd len="med" w="med" type="oval"/>
          </a:ln>
        </p:spPr>
      </p:cxnSp>
      <p:grpSp>
        <p:nvGrpSpPr>
          <p:cNvPr id="12068" name="Google Shape;12068;p72"/>
          <p:cNvGrpSpPr/>
          <p:nvPr/>
        </p:nvGrpSpPr>
        <p:grpSpPr>
          <a:xfrm rot="-5400000">
            <a:off x="2137596" y="535371"/>
            <a:ext cx="242781" cy="161857"/>
            <a:chOff x="2500050" y="3730175"/>
            <a:chExt cx="2619000" cy="1746025"/>
          </a:xfrm>
        </p:grpSpPr>
        <p:sp>
          <p:nvSpPr>
            <p:cNvPr id="12069" name="Google Shape;12069;p7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72"/>
          <p:cNvGrpSpPr/>
          <p:nvPr/>
        </p:nvGrpSpPr>
        <p:grpSpPr>
          <a:xfrm rot="5400000">
            <a:off x="6763621" y="535371"/>
            <a:ext cx="242781" cy="161857"/>
            <a:chOff x="2500050" y="3730175"/>
            <a:chExt cx="2619000" cy="1746025"/>
          </a:xfrm>
        </p:grpSpPr>
        <p:sp>
          <p:nvSpPr>
            <p:cNvPr id="12074" name="Google Shape;12074;p7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1" name="Shape 12081"/>
        <p:cNvGrpSpPr/>
        <p:nvPr/>
      </p:nvGrpSpPr>
      <p:grpSpPr>
        <a:xfrm>
          <a:off x="0" y="0"/>
          <a:ext cx="0" cy="0"/>
          <a:chOff x="0" y="0"/>
          <a:chExt cx="0" cy="0"/>
        </a:xfrm>
      </p:grpSpPr>
      <p:sp>
        <p:nvSpPr>
          <p:cNvPr id="12082" name="Google Shape;12082;p7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REVIEWS</a:t>
            </a:r>
            <a:endParaRPr/>
          </a:p>
        </p:txBody>
      </p:sp>
      <p:sp>
        <p:nvSpPr>
          <p:cNvPr id="12083" name="Google Shape;12083;p73"/>
          <p:cNvSpPr txBox="1"/>
          <p:nvPr>
            <p:ph idx="1" type="subTitle"/>
          </p:nvPr>
        </p:nvSpPr>
        <p:spPr>
          <a:xfrm>
            <a:off x="699875" y="2252472"/>
            <a:ext cx="2286000" cy="2742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a:t>JOHN JAMES</a:t>
            </a:r>
            <a:endParaRPr/>
          </a:p>
        </p:txBody>
      </p:sp>
      <p:sp>
        <p:nvSpPr>
          <p:cNvPr id="12084" name="Google Shape;12084;p73"/>
          <p:cNvSpPr txBox="1"/>
          <p:nvPr>
            <p:ph idx="2" type="subTitle"/>
          </p:nvPr>
        </p:nvSpPr>
        <p:spPr>
          <a:xfrm>
            <a:off x="699875" y="1475250"/>
            <a:ext cx="2286000" cy="634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1"/>
              </a:buClr>
              <a:buSzPts val="1100"/>
              <a:buFont typeface="Arial"/>
              <a:buNone/>
            </a:pPr>
            <a:r>
              <a:rPr lang="en"/>
              <a:t>“Despite being red, Mars is a cold place”</a:t>
            </a:r>
            <a:endParaRPr/>
          </a:p>
        </p:txBody>
      </p:sp>
      <p:sp>
        <p:nvSpPr>
          <p:cNvPr id="12085" name="Google Shape;12085;p73"/>
          <p:cNvSpPr txBox="1"/>
          <p:nvPr>
            <p:ph idx="3" type="subTitle"/>
          </p:nvPr>
        </p:nvSpPr>
        <p:spPr>
          <a:xfrm>
            <a:off x="3414925" y="2252472"/>
            <a:ext cx="2286000" cy="2742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a:t>LIZ </a:t>
            </a:r>
            <a:r>
              <a:rPr lang="en"/>
              <a:t>PATTERSON</a:t>
            </a:r>
            <a:endParaRPr/>
          </a:p>
        </p:txBody>
      </p:sp>
      <p:sp>
        <p:nvSpPr>
          <p:cNvPr id="12086" name="Google Shape;12086;p73"/>
          <p:cNvSpPr txBox="1"/>
          <p:nvPr>
            <p:ph idx="4" type="subTitle"/>
          </p:nvPr>
        </p:nvSpPr>
        <p:spPr>
          <a:xfrm>
            <a:off x="3414925" y="1475232"/>
            <a:ext cx="2286000" cy="634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p:txBody>
      </p:sp>
      <p:sp>
        <p:nvSpPr>
          <p:cNvPr id="12087" name="Google Shape;12087;p73"/>
          <p:cNvSpPr txBox="1"/>
          <p:nvPr>
            <p:ph idx="5" type="subTitle"/>
          </p:nvPr>
        </p:nvSpPr>
        <p:spPr>
          <a:xfrm>
            <a:off x="6158125" y="2252472"/>
            <a:ext cx="2286000" cy="2742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a:t>JENNA SMITH</a:t>
            </a:r>
            <a:endParaRPr/>
          </a:p>
        </p:txBody>
      </p:sp>
      <p:sp>
        <p:nvSpPr>
          <p:cNvPr id="12088" name="Google Shape;12088;p73"/>
          <p:cNvSpPr txBox="1"/>
          <p:nvPr>
            <p:ph idx="6" type="subTitle"/>
          </p:nvPr>
        </p:nvSpPr>
        <p:spPr>
          <a:xfrm>
            <a:off x="6158125" y="1475232"/>
            <a:ext cx="2286000" cy="634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1"/>
              </a:buClr>
              <a:buSzPts val="1100"/>
              <a:buFont typeface="Arial"/>
              <a:buNone/>
            </a:pPr>
            <a:r>
              <a:rPr lang="en"/>
              <a:t>“Saturn is a gas giant and has several rings”</a:t>
            </a:r>
            <a:endParaRPr/>
          </a:p>
        </p:txBody>
      </p:sp>
      <p:grpSp>
        <p:nvGrpSpPr>
          <p:cNvPr id="12089" name="Google Shape;12089;p73"/>
          <p:cNvGrpSpPr/>
          <p:nvPr/>
        </p:nvGrpSpPr>
        <p:grpSpPr>
          <a:xfrm>
            <a:off x="1609697" y="2923625"/>
            <a:ext cx="466356" cy="1371588"/>
            <a:chOff x="1940000" y="1102125"/>
            <a:chExt cx="346450" cy="1028100"/>
          </a:xfrm>
        </p:grpSpPr>
        <p:sp>
          <p:nvSpPr>
            <p:cNvPr id="12090" name="Google Shape;12090;p73"/>
            <p:cNvSpPr/>
            <p:nvPr/>
          </p:nvSpPr>
          <p:spPr>
            <a:xfrm>
              <a:off x="2237625" y="1143700"/>
              <a:ext cx="45200" cy="173225"/>
            </a:xfrm>
            <a:custGeom>
              <a:rect b="b" l="l" r="r" t="t"/>
              <a:pathLst>
                <a:path extrusionOk="0" h="6929" w="1808">
                  <a:moveTo>
                    <a:pt x="0" y="1"/>
                  </a:moveTo>
                  <a:lnTo>
                    <a:pt x="0" y="6929"/>
                  </a:lnTo>
                  <a:lnTo>
                    <a:pt x="1807" y="6929"/>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3"/>
            <p:cNvSpPr/>
            <p:nvPr/>
          </p:nvSpPr>
          <p:spPr>
            <a:xfrm>
              <a:off x="1940000" y="1102125"/>
              <a:ext cx="86775" cy="214800"/>
            </a:xfrm>
            <a:custGeom>
              <a:rect b="b" l="l" r="r" t="t"/>
              <a:pathLst>
                <a:path extrusionOk="0" h="8592" w="3471">
                  <a:moveTo>
                    <a:pt x="1" y="1"/>
                  </a:moveTo>
                  <a:lnTo>
                    <a:pt x="1" y="8592"/>
                  </a:lnTo>
                  <a:lnTo>
                    <a:pt x="3471" y="8592"/>
                  </a:lnTo>
                  <a:lnTo>
                    <a:pt x="34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3"/>
            <p:cNvSpPr/>
            <p:nvPr/>
          </p:nvSpPr>
          <p:spPr>
            <a:xfrm>
              <a:off x="2060500" y="1388300"/>
              <a:ext cx="101825" cy="67800"/>
            </a:xfrm>
            <a:custGeom>
              <a:rect b="b" l="l" r="r" t="t"/>
              <a:pathLst>
                <a:path extrusionOk="0" h="2712" w="4073">
                  <a:moveTo>
                    <a:pt x="0" y="0"/>
                  </a:moveTo>
                  <a:lnTo>
                    <a:pt x="0" y="2711"/>
                  </a:lnTo>
                  <a:lnTo>
                    <a:pt x="4073" y="2711"/>
                  </a:lnTo>
                  <a:lnTo>
                    <a:pt x="40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3"/>
            <p:cNvSpPr/>
            <p:nvPr/>
          </p:nvSpPr>
          <p:spPr>
            <a:xfrm>
              <a:off x="1977650" y="1188875"/>
              <a:ext cx="260000" cy="214500"/>
            </a:xfrm>
            <a:custGeom>
              <a:rect b="b" l="l" r="r" t="t"/>
              <a:pathLst>
                <a:path extrusionOk="0" h="8580" w="10400">
                  <a:moveTo>
                    <a:pt x="1" y="1"/>
                  </a:moveTo>
                  <a:lnTo>
                    <a:pt x="1" y="8580"/>
                  </a:lnTo>
                  <a:lnTo>
                    <a:pt x="10399" y="8580"/>
                  </a:lnTo>
                  <a:lnTo>
                    <a:pt x="1039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3"/>
            <p:cNvSpPr/>
            <p:nvPr/>
          </p:nvSpPr>
          <p:spPr>
            <a:xfrm>
              <a:off x="2049350" y="1219000"/>
              <a:ext cx="41300" cy="45225"/>
            </a:xfrm>
            <a:custGeom>
              <a:rect b="b" l="l" r="r" t="t"/>
              <a:pathLst>
                <a:path extrusionOk="0" h="1809" w="1652">
                  <a:moveTo>
                    <a:pt x="1" y="1"/>
                  </a:moveTo>
                  <a:lnTo>
                    <a:pt x="1" y="1808"/>
                  </a:lnTo>
                  <a:lnTo>
                    <a:pt x="1651" y="1808"/>
                  </a:lnTo>
                  <a:lnTo>
                    <a:pt x="16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3"/>
            <p:cNvSpPr/>
            <p:nvPr/>
          </p:nvSpPr>
          <p:spPr>
            <a:xfrm>
              <a:off x="2135800" y="1219000"/>
              <a:ext cx="45200" cy="45225"/>
            </a:xfrm>
            <a:custGeom>
              <a:rect b="b" l="l" r="r" t="t"/>
              <a:pathLst>
                <a:path extrusionOk="0" h="1809" w="1808">
                  <a:moveTo>
                    <a:pt x="1" y="1"/>
                  </a:moveTo>
                  <a:lnTo>
                    <a:pt x="1" y="1808"/>
                  </a:lnTo>
                  <a:lnTo>
                    <a:pt x="1808" y="1808"/>
                  </a:lnTo>
                  <a:lnTo>
                    <a:pt x="1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3"/>
            <p:cNvSpPr/>
            <p:nvPr/>
          </p:nvSpPr>
          <p:spPr>
            <a:xfrm>
              <a:off x="2049350" y="1305450"/>
              <a:ext cx="128050" cy="45225"/>
            </a:xfrm>
            <a:custGeom>
              <a:rect b="b" l="l" r="r" t="t"/>
              <a:pathLst>
                <a:path extrusionOk="0" h="1809" w="5122">
                  <a:moveTo>
                    <a:pt x="1" y="1"/>
                  </a:moveTo>
                  <a:lnTo>
                    <a:pt x="1" y="1808"/>
                  </a:lnTo>
                  <a:lnTo>
                    <a:pt x="5121" y="1808"/>
                  </a:lnTo>
                  <a:lnTo>
                    <a:pt x="51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3"/>
            <p:cNvSpPr/>
            <p:nvPr/>
          </p:nvSpPr>
          <p:spPr>
            <a:xfrm>
              <a:off x="2090625" y="1350650"/>
              <a:ext cx="41600" cy="41575"/>
            </a:xfrm>
            <a:custGeom>
              <a:rect b="b" l="l" r="r" t="t"/>
              <a:pathLst>
                <a:path extrusionOk="0" h="1663" w="1664">
                  <a:moveTo>
                    <a:pt x="0" y="0"/>
                  </a:moveTo>
                  <a:lnTo>
                    <a:pt x="0" y="1663"/>
                  </a:lnTo>
                  <a:lnTo>
                    <a:pt x="1663" y="1663"/>
                  </a:lnTo>
                  <a:lnTo>
                    <a:pt x="16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3"/>
            <p:cNvSpPr/>
            <p:nvPr/>
          </p:nvSpPr>
          <p:spPr>
            <a:xfrm>
              <a:off x="2064425" y="1328050"/>
              <a:ext cx="45200" cy="41600"/>
            </a:xfrm>
            <a:custGeom>
              <a:rect b="b" l="l" r="r" t="t"/>
              <a:pathLst>
                <a:path extrusionOk="0" h="1664" w="1808">
                  <a:moveTo>
                    <a:pt x="0" y="0"/>
                  </a:moveTo>
                  <a:lnTo>
                    <a:pt x="0" y="1663"/>
                  </a:lnTo>
                  <a:lnTo>
                    <a:pt x="1807" y="1663"/>
                  </a:lnTo>
                  <a:lnTo>
                    <a:pt x="18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3"/>
            <p:cNvSpPr/>
            <p:nvPr/>
          </p:nvSpPr>
          <p:spPr>
            <a:xfrm>
              <a:off x="2113200" y="1328050"/>
              <a:ext cx="41600" cy="41600"/>
            </a:xfrm>
            <a:custGeom>
              <a:rect b="b" l="l" r="r" t="t"/>
              <a:pathLst>
                <a:path extrusionOk="0" h="1664" w="1664">
                  <a:moveTo>
                    <a:pt x="1" y="0"/>
                  </a:moveTo>
                  <a:lnTo>
                    <a:pt x="1" y="1663"/>
                  </a:lnTo>
                  <a:lnTo>
                    <a:pt x="1664" y="1663"/>
                  </a:lnTo>
                  <a:lnTo>
                    <a:pt x="16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3"/>
            <p:cNvSpPr/>
            <p:nvPr/>
          </p:nvSpPr>
          <p:spPr>
            <a:xfrm>
              <a:off x="1940000" y="1102125"/>
              <a:ext cx="342825" cy="86775"/>
            </a:xfrm>
            <a:custGeom>
              <a:rect b="b" l="l" r="r" t="t"/>
              <a:pathLst>
                <a:path extrusionOk="0" h="3471" w="13713">
                  <a:moveTo>
                    <a:pt x="1" y="1"/>
                  </a:moveTo>
                  <a:lnTo>
                    <a:pt x="1" y="3471"/>
                  </a:lnTo>
                  <a:lnTo>
                    <a:pt x="13712" y="3471"/>
                  </a:lnTo>
                  <a:lnTo>
                    <a:pt x="137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3"/>
            <p:cNvSpPr/>
            <p:nvPr/>
          </p:nvSpPr>
          <p:spPr>
            <a:xfrm>
              <a:off x="1940000" y="1275325"/>
              <a:ext cx="86775" cy="86775"/>
            </a:xfrm>
            <a:custGeom>
              <a:rect b="b" l="l" r="r" t="t"/>
              <a:pathLst>
                <a:path extrusionOk="0" h="3471" w="3471">
                  <a:moveTo>
                    <a:pt x="1" y="1"/>
                  </a:moveTo>
                  <a:lnTo>
                    <a:pt x="1" y="3471"/>
                  </a:lnTo>
                  <a:lnTo>
                    <a:pt x="3471" y="3471"/>
                  </a:lnTo>
                  <a:lnTo>
                    <a:pt x="347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3"/>
            <p:cNvSpPr/>
            <p:nvPr/>
          </p:nvSpPr>
          <p:spPr>
            <a:xfrm>
              <a:off x="2196050" y="1275325"/>
              <a:ext cx="86775" cy="86775"/>
            </a:xfrm>
            <a:custGeom>
              <a:rect b="b" l="l" r="r" t="t"/>
              <a:pathLst>
                <a:path extrusionOk="0" h="3471" w="3471">
                  <a:moveTo>
                    <a:pt x="0" y="1"/>
                  </a:moveTo>
                  <a:lnTo>
                    <a:pt x="0" y="3471"/>
                  </a:lnTo>
                  <a:lnTo>
                    <a:pt x="3470" y="3471"/>
                  </a:lnTo>
                  <a:lnTo>
                    <a:pt x="34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3"/>
            <p:cNvSpPr/>
            <p:nvPr/>
          </p:nvSpPr>
          <p:spPr>
            <a:xfrm>
              <a:off x="1985200" y="1444925"/>
              <a:ext cx="256050" cy="384075"/>
            </a:xfrm>
            <a:custGeom>
              <a:rect b="b" l="l" r="r" t="t"/>
              <a:pathLst>
                <a:path extrusionOk="0" h="15363" w="10242">
                  <a:moveTo>
                    <a:pt x="0" y="0"/>
                  </a:moveTo>
                  <a:lnTo>
                    <a:pt x="0" y="15362"/>
                  </a:lnTo>
                  <a:lnTo>
                    <a:pt x="10242" y="15362"/>
                  </a:lnTo>
                  <a:lnTo>
                    <a:pt x="102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3"/>
            <p:cNvSpPr/>
            <p:nvPr/>
          </p:nvSpPr>
          <p:spPr>
            <a:xfrm>
              <a:off x="2241225" y="1531375"/>
              <a:ext cx="41600" cy="214800"/>
            </a:xfrm>
            <a:custGeom>
              <a:rect b="b" l="l" r="r" t="t"/>
              <a:pathLst>
                <a:path extrusionOk="0" h="8592" w="1664">
                  <a:moveTo>
                    <a:pt x="1" y="0"/>
                  </a:moveTo>
                  <a:lnTo>
                    <a:pt x="1" y="8591"/>
                  </a:lnTo>
                  <a:lnTo>
                    <a:pt x="1663" y="8591"/>
                  </a:lnTo>
                  <a:lnTo>
                    <a:pt x="1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3"/>
            <p:cNvSpPr/>
            <p:nvPr/>
          </p:nvSpPr>
          <p:spPr>
            <a:xfrm>
              <a:off x="2019225" y="1915425"/>
              <a:ext cx="37675" cy="207275"/>
            </a:xfrm>
            <a:custGeom>
              <a:rect b="b" l="l" r="r" t="t"/>
              <a:pathLst>
                <a:path extrusionOk="0" h="8291" w="1507">
                  <a:moveTo>
                    <a:pt x="1" y="0"/>
                  </a:moveTo>
                  <a:lnTo>
                    <a:pt x="1" y="8290"/>
                  </a:lnTo>
                  <a:lnTo>
                    <a:pt x="1507" y="8290"/>
                  </a:lnTo>
                  <a:lnTo>
                    <a:pt x="15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3"/>
            <p:cNvSpPr/>
            <p:nvPr/>
          </p:nvSpPr>
          <p:spPr>
            <a:xfrm>
              <a:off x="2026750" y="1444925"/>
              <a:ext cx="176850" cy="387700"/>
            </a:xfrm>
            <a:custGeom>
              <a:rect b="b" l="l" r="r" t="t"/>
              <a:pathLst>
                <a:path extrusionOk="0" h="15508" w="7074">
                  <a:moveTo>
                    <a:pt x="1" y="0"/>
                  </a:moveTo>
                  <a:lnTo>
                    <a:pt x="1" y="15507"/>
                  </a:lnTo>
                  <a:lnTo>
                    <a:pt x="7074" y="15507"/>
                  </a:lnTo>
                  <a:lnTo>
                    <a:pt x="70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3"/>
            <p:cNvSpPr/>
            <p:nvPr/>
          </p:nvSpPr>
          <p:spPr>
            <a:xfrm>
              <a:off x="1985200" y="1828975"/>
              <a:ext cx="86775" cy="218400"/>
            </a:xfrm>
            <a:custGeom>
              <a:rect b="b" l="l" r="r" t="t"/>
              <a:pathLst>
                <a:path extrusionOk="0" h="8736" w="3471">
                  <a:moveTo>
                    <a:pt x="0" y="0"/>
                  </a:moveTo>
                  <a:lnTo>
                    <a:pt x="0" y="8736"/>
                  </a:lnTo>
                  <a:lnTo>
                    <a:pt x="3470" y="8736"/>
                  </a:lnTo>
                  <a:lnTo>
                    <a:pt x="34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3"/>
            <p:cNvSpPr/>
            <p:nvPr/>
          </p:nvSpPr>
          <p:spPr>
            <a:xfrm>
              <a:off x="1940000" y="2088625"/>
              <a:ext cx="128050" cy="41600"/>
            </a:xfrm>
            <a:custGeom>
              <a:rect b="b" l="l" r="r" t="t"/>
              <a:pathLst>
                <a:path extrusionOk="0" h="1664" w="5122">
                  <a:moveTo>
                    <a:pt x="1" y="1"/>
                  </a:moveTo>
                  <a:lnTo>
                    <a:pt x="1" y="1663"/>
                  </a:lnTo>
                  <a:lnTo>
                    <a:pt x="5122" y="1663"/>
                  </a:lnTo>
                  <a:lnTo>
                    <a:pt x="51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3"/>
            <p:cNvSpPr/>
            <p:nvPr/>
          </p:nvSpPr>
          <p:spPr>
            <a:xfrm>
              <a:off x="2169850" y="1915425"/>
              <a:ext cx="37675" cy="207275"/>
            </a:xfrm>
            <a:custGeom>
              <a:rect b="b" l="l" r="r" t="t"/>
              <a:pathLst>
                <a:path extrusionOk="0" h="8291" w="1507">
                  <a:moveTo>
                    <a:pt x="0" y="0"/>
                  </a:moveTo>
                  <a:lnTo>
                    <a:pt x="0" y="8290"/>
                  </a:lnTo>
                  <a:lnTo>
                    <a:pt x="1506" y="8290"/>
                  </a:lnTo>
                  <a:lnTo>
                    <a:pt x="15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3"/>
            <p:cNvSpPr/>
            <p:nvPr/>
          </p:nvSpPr>
          <p:spPr>
            <a:xfrm>
              <a:off x="2154775" y="1828975"/>
              <a:ext cx="86475" cy="218400"/>
            </a:xfrm>
            <a:custGeom>
              <a:rect b="b" l="l" r="r" t="t"/>
              <a:pathLst>
                <a:path extrusionOk="0" h="8736" w="3459">
                  <a:moveTo>
                    <a:pt x="1" y="0"/>
                  </a:moveTo>
                  <a:lnTo>
                    <a:pt x="1" y="8736"/>
                  </a:lnTo>
                  <a:lnTo>
                    <a:pt x="3459" y="8736"/>
                  </a:lnTo>
                  <a:lnTo>
                    <a:pt x="34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3"/>
            <p:cNvSpPr/>
            <p:nvPr/>
          </p:nvSpPr>
          <p:spPr>
            <a:xfrm>
              <a:off x="2158400" y="2088625"/>
              <a:ext cx="128050" cy="41600"/>
            </a:xfrm>
            <a:custGeom>
              <a:rect b="b" l="l" r="r" t="t"/>
              <a:pathLst>
                <a:path extrusionOk="0" h="1664" w="5122">
                  <a:moveTo>
                    <a:pt x="0" y="1"/>
                  </a:moveTo>
                  <a:lnTo>
                    <a:pt x="0" y="1663"/>
                  </a:lnTo>
                  <a:lnTo>
                    <a:pt x="5121" y="1663"/>
                  </a:lnTo>
                  <a:lnTo>
                    <a:pt x="51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3"/>
            <p:cNvSpPr/>
            <p:nvPr/>
          </p:nvSpPr>
          <p:spPr>
            <a:xfrm>
              <a:off x="1985200" y="1444925"/>
              <a:ext cx="86775" cy="45200"/>
            </a:xfrm>
            <a:custGeom>
              <a:rect b="b" l="l" r="r" t="t"/>
              <a:pathLst>
                <a:path extrusionOk="0" h="1808" w="3471">
                  <a:moveTo>
                    <a:pt x="0" y="0"/>
                  </a:moveTo>
                  <a:lnTo>
                    <a:pt x="0" y="1808"/>
                  </a:lnTo>
                  <a:lnTo>
                    <a:pt x="3470" y="1808"/>
                  </a:lnTo>
                  <a:lnTo>
                    <a:pt x="3470" y="0"/>
                  </a:lnTo>
                  <a:close/>
                </a:path>
              </a:pathLst>
            </a:custGeom>
            <a:solidFill>
              <a:srgbClr val="E1A4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3"/>
            <p:cNvSpPr/>
            <p:nvPr/>
          </p:nvSpPr>
          <p:spPr>
            <a:xfrm>
              <a:off x="2026750" y="1444925"/>
              <a:ext cx="45225" cy="387700"/>
            </a:xfrm>
            <a:custGeom>
              <a:rect b="b" l="l" r="r" t="t"/>
              <a:pathLst>
                <a:path extrusionOk="0" h="15508" w="1809">
                  <a:moveTo>
                    <a:pt x="1" y="0"/>
                  </a:moveTo>
                  <a:lnTo>
                    <a:pt x="1" y="15507"/>
                  </a:lnTo>
                  <a:lnTo>
                    <a:pt x="1808" y="15507"/>
                  </a:lnTo>
                  <a:lnTo>
                    <a:pt x="1808" y="0"/>
                  </a:lnTo>
                  <a:close/>
                </a:path>
              </a:pathLst>
            </a:custGeom>
            <a:solidFill>
              <a:srgbClr val="E1A4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3"/>
            <p:cNvSpPr/>
            <p:nvPr/>
          </p:nvSpPr>
          <p:spPr>
            <a:xfrm>
              <a:off x="2158400" y="1444925"/>
              <a:ext cx="86775" cy="45200"/>
            </a:xfrm>
            <a:custGeom>
              <a:rect b="b" l="l" r="r" t="t"/>
              <a:pathLst>
                <a:path extrusionOk="0" h="1808" w="3471">
                  <a:moveTo>
                    <a:pt x="0" y="0"/>
                  </a:moveTo>
                  <a:lnTo>
                    <a:pt x="0" y="1808"/>
                  </a:lnTo>
                  <a:lnTo>
                    <a:pt x="3470" y="1808"/>
                  </a:lnTo>
                  <a:lnTo>
                    <a:pt x="3470" y="0"/>
                  </a:lnTo>
                  <a:close/>
                </a:path>
              </a:pathLst>
            </a:custGeom>
            <a:solidFill>
              <a:srgbClr val="E1A4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3"/>
            <p:cNvSpPr/>
            <p:nvPr/>
          </p:nvSpPr>
          <p:spPr>
            <a:xfrm>
              <a:off x="2158400" y="1444925"/>
              <a:ext cx="45200" cy="387700"/>
            </a:xfrm>
            <a:custGeom>
              <a:rect b="b" l="l" r="r" t="t"/>
              <a:pathLst>
                <a:path extrusionOk="0" h="15508" w="1808">
                  <a:moveTo>
                    <a:pt x="0" y="0"/>
                  </a:moveTo>
                  <a:lnTo>
                    <a:pt x="0" y="15507"/>
                  </a:lnTo>
                  <a:lnTo>
                    <a:pt x="1808" y="15507"/>
                  </a:lnTo>
                  <a:lnTo>
                    <a:pt x="1808" y="0"/>
                  </a:lnTo>
                  <a:close/>
                </a:path>
              </a:pathLst>
            </a:custGeom>
            <a:solidFill>
              <a:srgbClr val="E1A4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3"/>
            <p:cNvSpPr/>
            <p:nvPr/>
          </p:nvSpPr>
          <p:spPr>
            <a:xfrm>
              <a:off x="2237625" y="1444925"/>
              <a:ext cx="45200" cy="86475"/>
            </a:xfrm>
            <a:custGeom>
              <a:rect b="b" l="l" r="r" t="t"/>
              <a:pathLst>
                <a:path extrusionOk="0" h="3459" w="1808">
                  <a:moveTo>
                    <a:pt x="0" y="0"/>
                  </a:moveTo>
                  <a:lnTo>
                    <a:pt x="0" y="3458"/>
                  </a:lnTo>
                  <a:lnTo>
                    <a:pt x="1807" y="3458"/>
                  </a:lnTo>
                  <a:lnTo>
                    <a:pt x="18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3"/>
            <p:cNvSpPr/>
            <p:nvPr/>
          </p:nvSpPr>
          <p:spPr>
            <a:xfrm>
              <a:off x="1943925" y="1444925"/>
              <a:ext cx="45200" cy="86475"/>
            </a:xfrm>
            <a:custGeom>
              <a:rect b="b" l="l" r="r" t="t"/>
              <a:pathLst>
                <a:path extrusionOk="0" h="3459" w="1808">
                  <a:moveTo>
                    <a:pt x="1" y="0"/>
                  </a:moveTo>
                  <a:lnTo>
                    <a:pt x="1" y="3458"/>
                  </a:lnTo>
                  <a:lnTo>
                    <a:pt x="1808" y="3458"/>
                  </a:lnTo>
                  <a:lnTo>
                    <a:pt x="18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3"/>
            <p:cNvSpPr/>
            <p:nvPr/>
          </p:nvSpPr>
          <p:spPr>
            <a:xfrm>
              <a:off x="1943925" y="1531375"/>
              <a:ext cx="41300" cy="214800"/>
            </a:xfrm>
            <a:custGeom>
              <a:rect b="b" l="l" r="r" t="t"/>
              <a:pathLst>
                <a:path extrusionOk="0" h="8592" w="1652">
                  <a:moveTo>
                    <a:pt x="1" y="0"/>
                  </a:moveTo>
                  <a:lnTo>
                    <a:pt x="1" y="8591"/>
                  </a:lnTo>
                  <a:lnTo>
                    <a:pt x="1651" y="8591"/>
                  </a:lnTo>
                  <a:lnTo>
                    <a:pt x="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3"/>
            <p:cNvSpPr/>
            <p:nvPr/>
          </p:nvSpPr>
          <p:spPr>
            <a:xfrm>
              <a:off x="1985200" y="1828975"/>
              <a:ext cx="256050" cy="86475"/>
            </a:xfrm>
            <a:custGeom>
              <a:rect b="b" l="l" r="r" t="t"/>
              <a:pathLst>
                <a:path extrusionOk="0" h="3459" w="10242">
                  <a:moveTo>
                    <a:pt x="0" y="0"/>
                  </a:moveTo>
                  <a:lnTo>
                    <a:pt x="0" y="3458"/>
                  </a:lnTo>
                  <a:lnTo>
                    <a:pt x="10242" y="3458"/>
                  </a:lnTo>
                  <a:lnTo>
                    <a:pt x="102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73"/>
          <p:cNvGrpSpPr/>
          <p:nvPr/>
        </p:nvGrpSpPr>
        <p:grpSpPr>
          <a:xfrm>
            <a:off x="4338466" y="2923585"/>
            <a:ext cx="438918" cy="1371628"/>
            <a:chOff x="1940000" y="2303400"/>
            <a:chExt cx="346450" cy="1065425"/>
          </a:xfrm>
        </p:grpSpPr>
        <p:sp>
          <p:nvSpPr>
            <p:cNvPr id="12121" name="Google Shape;12121;p73"/>
            <p:cNvSpPr/>
            <p:nvPr/>
          </p:nvSpPr>
          <p:spPr>
            <a:xfrm>
              <a:off x="2237625" y="2747700"/>
              <a:ext cx="45200" cy="256050"/>
            </a:xfrm>
            <a:custGeom>
              <a:rect b="b" l="l" r="r" t="t"/>
              <a:pathLst>
                <a:path extrusionOk="0" h="10242" w="1808">
                  <a:moveTo>
                    <a:pt x="0" y="0"/>
                  </a:moveTo>
                  <a:lnTo>
                    <a:pt x="0" y="10242"/>
                  </a:lnTo>
                  <a:lnTo>
                    <a:pt x="1807" y="10242"/>
                  </a:lnTo>
                  <a:lnTo>
                    <a:pt x="18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3"/>
            <p:cNvSpPr/>
            <p:nvPr/>
          </p:nvSpPr>
          <p:spPr>
            <a:xfrm>
              <a:off x="1981575" y="2645875"/>
              <a:ext cx="256075" cy="41600"/>
            </a:xfrm>
            <a:custGeom>
              <a:rect b="b" l="l" r="r" t="t"/>
              <a:pathLst>
                <a:path extrusionOk="0" h="1664" w="10243">
                  <a:moveTo>
                    <a:pt x="1" y="1"/>
                  </a:moveTo>
                  <a:lnTo>
                    <a:pt x="1" y="1663"/>
                  </a:lnTo>
                  <a:lnTo>
                    <a:pt x="10242" y="1663"/>
                  </a:lnTo>
                  <a:lnTo>
                    <a:pt x="102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3"/>
            <p:cNvSpPr/>
            <p:nvPr/>
          </p:nvSpPr>
          <p:spPr>
            <a:xfrm>
              <a:off x="2060500" y="2630825"/>
              <a:ext cx="101825" cy="67800"/>
            </a:xfrm>
            <a:custGeom>
              <a:rect b="b" l="l" r="r" t="t"/>
              <a:pathLst>
                <a:path extrusionOk="0" h="2712" w="4073">
                  <a:moveTo>
                    <a:pt x="0" y="0"/>
                  </a:moveTo>
                  <a:lnTo>
                    <a:pt x="0" y="2711"/>
                  </a:lnTo>
                  <a:lnTo>
                    <a:pt x="4073" y="2711"/>
                  </a:lnTo>
                  <a:lnTo>
                    <a:pt x="40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3"/>
            <p:cNvSpPr/>
            <p:nvPr/>
          </p:nvSpPr>
          <p:spPr>
            <a:xfrm>
              <a:off x="1977650" y="2431425"/>
              <a:ext cx="260000" cy="214475"/>
            </a:xfrm>
            <a:custGeom>
              <a:rect b="b" l="l" r="r" t="t"/>
              <a:pathLst>
                <a:path extrusionOk="0" h="8579" w="10400">
                  <a:moveTo>
                    <a:pt x="1" y="0"/>
                  </a:moveTo>
                  <a:lnTo>
                    <a:pt x="1" y="8579"/>
                  </a:lnTo>
                  <a:lnTo>
                    <a:pt x="10399" y="8579"/>
                  </a:lnTo>
                  <a:lnTo>
                    <a:pt x="103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3"/>
            <p:cNvSpPr/>
            <p:nvPr/>
          </p:nvSpPr>
          <p:spPr>
            <a:xfrm>
              <a:off x="2049350" y="2461525"/>
              <a:ext cx="41300" cy="45225"/>
            </a:xfrm>
            <a:custGeom>
              <a:rect b="b" l="l" r="r" t="t"/>
              <a:pathLst>
                <a:path extrusionOk="0" h="1809" w="1652">
                  <a:moveTo>
                    <a:pt x="1" y="1"/>
                  </a:moveTo>
                  <a:lnTo>
                    <a:pt x="1" y="1808"/>
                  </a:lnTo>
                  <a:lnTo>
                    <a:pt x="1651" y="1808"/>
                  </a:lnTo>
                  <a:lnTo>
                    <a:pt x="16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3"/>
            <p:cNvSpPr/>
            <p:nvPr/>
          </p:nvSpPr>
          <p:spPr>
            <a:xfrm>
              <a:off x="2135800" y="2461525"/>
              <a:ext cx="45200" cy="45225"/>
            </a:xfrm>
            <a:custGeom>
              <a:rect b="b" l="l" r="r" t="t"/>
              <a:pathLst>
                <a:path extrusionOk="0" h="1809" w="1808">
                  <a:moveTo>
                    <a:pt x="1" y="1"/>
                  </a:moveTo>
                  <a:lnTo>
                    <a:pt x="1" y="1808"/>
                  </a:lnTo>
                  <a:lnTo>
                    <a:pt x="1808" y="1808"/>
                  </a:lnTo>
                  <a:lnTo>
                    <a:pt x="1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3"/>
            <p:cNvSpPr/>
            <p:nvPr/>
          </p:nvSpPr>
          <p:spPr>
            <a:xfrm>
              <a:off x="2049350" y="2547975"/>
              <a:ext cx="128050" cy="45225"/>
            </a:xfrm>
            <a:custGeom>
              <a:rect b="b" l="l" r="r" t="t"/>
              <a:pathLst>
                <a:path extrusionOk="0" h="1809" w="5122">
                  <a:moveTo>
                    <a:pt x="1" y="1"/>
                  </a:moveTo>
                  <a:lnTo>
                    <a:pt x="1" y="1808"/>
                  </a:lnTo>
                  <a:lnTo>
                    <a:pt x="5121" y="1808"/>
                  </a:lnTo>
                  <a:lnTo>
                    <a:pt x="51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3"/>
            <p:cNvSpPr/>
            <p:nvPr/>
          </p:nvSpPr>
          <p:spPr>
            <a:xfrm>
              <a:off x="2090625" y="2593175"/>
              <a:ext cx="41600" cy="41575"/>
            </a:xfrm>
            <a:custGeom>
              <a:rect b="b" l="l" r="r" t="t"/>
              <a:pathLst>
                <a:path extrusionOk="0" h="1663" w="1664">
                  <a:moveTo>
                    <a:pt x="0" y="0"/>
                  </a:moveTo>
                  <a:lnTo>
                    <a:pt x="0" y="1663"/>
                  </a:lnTo>
                  <a:lnTo>
                    <a:pt x="1663" y="1663"/>
                  </a:lnTo>
                  <a:lnTo>
                    <a:pt x="16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3"/>
            <p:cNvSpPr/>
            <p:nvPr/>
          </p:nvSpPr>
          <p:spPr>
            <a:xfrm>
              <a:off x="2064425" y="2570575"/>
              <a:ext cx="45200" cy="41600"/>
            </a:xfrm>
            <a:custGeom>
              <a:rect b="b" l="l" r="r" t="t"/>
              <a:pathLst>
                <a:path extrusionOk="0" h="1664" w="1808">
                  <a:moveTo>
                    <a:pt x="0" y="1"/>
                  </a:moveTo>
                  <a:lnTo>
                    <a:pt x="0" y="1663"/>
                  </a:lnTo>
                  <a:lnTo>
                    <a:pt x="1807" y="1663"/>
                  </a:lnTo>
                  <a:lnTo>
                    <a:pt x="18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3"/>
            <p:cNvSpPr/>
            <p:nvPr/>
          </p:nvSpPr>
          <p:spPr>
            <a:xfrm>
              <a:off x="2113200" y="2570575"/>
              <a:ext cx="41600" cy="41600"/>
            </a:xfrm>
            <a:custGeom>
              <a:rect b="b" l="l" r="r" t="t"/>
              <a:pathLst>
                <a:path extrusionOk="0" h="1664" w="1664">
                  <a:moveTo>
                    <a:pt x="1" y="1"/>
                  </a:moveTo>
                  <a:lnTo>
                    <a:pt x="1" y="1663"/>
                  </a:lnTo>
                  <a:lnTo>
                    <a:pt x="1664" y="1663"/>
                  </a:lnTo>
                  <a:lnTo>
                    <a:pt x="16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3"/>
            <p:cNvSpPr/>
            <p:nvPr/>
          </p:nvSpPr>
          <p:spPr>
            <a:xfrm>
              <a:off x="1940000" y="2344650"/>
              <a:ext cx="342825" cy="86800"/>
            </a:xfrm>
            <a:custGeom>
              <a:rect b="b" l="l" r="r" t="t"/>
              <a:pathLst>
                <a:path extrusionOk="0" h="3472" w="13713">
                  <a:moveTo>
                    <a:pt x="1" y="1"/>
                  </a:moveTo>
                  <a:lnTo>
                    <a:pt x="1" y="3471"/>
                  </a:lnTo>
                  <a:lnTo>
                    <a:pt x="13712" y="3471"/>
                  </a:lnTo>
                  <a:lnTo>
                    <a:pt x="137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3"/>
            <p:cNvSpPr/>
            <p:nvPr/>
          </p:nvSpPr>
          <p:spPr>
            <a:xfrm>
              <a:off x="1940000" y="2517875"/>
              <a:ext cx="86775" cy="86775"/>
            </a:xfrm>
            <a:custGeom>
              <a:rect b="b" l="l" r="r" t="t"/>
              <a:pathLst>
                <a:path extrusionOk="0" h="3471" w="3471">
                  <a:moveTo>
                    <a:pt x="1" y="0"/>
                  </a:moveTo>
                  <a:lnTo>
                    <a:pt x="1" y="3470"/>
                  </a:lnTo>
                  <a:lnTo>
                    <a:pt x="3471" y="3470"/>
                  </a:lnTo>
                  <a:lnTo>
                    <a:pt x="34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3"/>
            <p:cNvSpPr/>
            <p:nvPr/>
          </p:nvSpPr>
          <p:spPr>
            <a:xfrm>
              <a:off x="2196050" y="2517875"/>
              <a:ext cx="86775" cy="86775"/>
            </a:xfrm>
            <a:custGeom>
              <a:rect b="b" l="l" r="r" t="t"/>
              <a:pathLst>
                <a:path extrusionOk="0" h="3471" w="3471">
                  <a:moveTo>
                    <a:pt x="0" y="0"/>
                  </a:moveTo>
                  <a:lnTo>
                    <a:pt x="0" y="3470"/>
                  </a:lnTo>
                  <a:lnTo>
                    <a:pt x="3470" y="3470"/>
                  </a:lnTo>
                  <a:lnTo>
                    <a:pt x="34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3"/>
            <p:cNvSpPr/>
            <p:nvPr/>
          </p:nvSpPr>
          <p:spPr>
            <a:xfrm>
              <a:off x="1940000" y="2747700"/>
              <a:ext cx="41600" cy="256050"/>
            </a:xfrm>
            <a:custGeom>
              <a:rect b="b" l="l" r="r" t="t"/>
              <a:pathLst>
                <a:path extrusionOk="0" h="10242" w="1664">
                  <a:moveTo>
                    <a:pt x="1" y="0"/>
                  </a:moveTo>
                  <a:lnTo>
                    <a:pt x="1" y="10242"/>
                  </a:lnTo>
                  <a:lnTo>
                    <a:pt x="1664" y="10242"/>
                  </a:lnTo>
                  <a:lnTo>
                    <a:pt x="16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3"/>
            <p:cNvSpPr/>
            <p:nvPr/>
          </p:nvSpPr>
          <p:spPr>
            <a:xfrm>
              <a:off x="2015325" y="3150425"/>
              <a:ext cx="37675" cy="207250"/>
            </a:xfrm>
            <a:custGeom>
              <a:rect b="b" l="l" r="r" t="t"/>
              <a:pathLst>
                <a:path extrusionOk="0" h="8290" w="1507">
                  <a:moveTo>
                    <a:pt x="0" y="0"/>
                  </a:moveTo>
                  <a:lnTo>
                    <a:pt x="0" y="8290"/>
                  </a:lnTo>
                  <a:lnTo>
                    <a:pt x="1506" y="8290"/>
                  </a:lnTo>
                  <a:lnTo>
                    <a:pt x="15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3"/>
            <p:cNvSpPr/>
            <p:nvPr/>
          </p:nvSpPr>
          <p:spPr>
            <a:xfrm>
              <a:off x="2165925" y="3112775"/>
              <a:ext cx="37675" cy="248525"/>
            </a:xfrm>
            <a:custGeom>
              <a:rect b="b" l="l" r="r" t="t"/>
              <a:pathLst>
                <a:path extrusionOk="0" h="9941" w="1507">
                  <a:moveTo>
                    <a:pt x="1" y="0"/>
                  </a:moveTo>
                  <a:lnTo>
                    <a:pt x="1" y="9941"/>
                  </a:lnTo>
                  <a:lnTo>
                    <a:pt x="1507" y="9941"/>
                  </a:lnTo>
                  <a:lnTo>
                    <a:pt x="15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3"/>
            <p:cNvSpPr/>
            <p:nvPr/>
          </p:nvSpPr>
          <p:spPr>
            <a:xfrm>
              <a:off x="1940000" y="2702500"/>
              <a:ext cx="41600" cy="75350"/>
            </a:xfrm>
            <a:custGeom>
              <a:rect b="b" l="l" r="r" t="t"/>
              <a:pathLst>
                <a:path extrusionOk="0" h="3014" w="1664">
                  <a:moveTo>
                    <a:pt x="1" y="1"/>
                  </a:moveTo>
                  <a:lnTo>
                    <a:pt x="1" y="3013"/>
                  </a:lnTo>
                  <a:lnTo>
                    <a:pt x="1664" y="3013"/>
                  </a:lnTo>
                  <a:lnTo>
                    <a:pt x="16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3"/>
            <p:cNvSpPr/>
            <p:nvPr/>
          </p:nvSpPr>
          <p:spPr>
            <a:xfrm>
              <a:off x="2237625" y="2702500"/>
              <a:ext cx="45200" cy="75350"/>
            </a:xfrm>
            <a:custGeom>
              <a:rect b="b" l="l" r="r" t="t"/>
              <a:pathLst>
                <a:path extrusionOk="0" h="3014" w="1808">
                  <a:moveTo>
                    <a:pt x="0" y="1"/>
                  </a:moveTo>
                  <a:lnTo>
                    <a:pt x="0" y="3013"/>
                  </a:lnTo>
                  <a:lnTo>
                    <a:pt x="1807" y="3013"/>
                  </a:lnTo>
                  <a:lnTo>
                    <a:pt x="1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3"/>
            <p:cNvSpPr/>
            <p:nvPr/>
          </p:nvSpPr>
          <p:spPr>
            <a:xfrm>
              <a:off x="1981575" y="2687450"/>
              <a:ext cx="259675" cy="346425"/>
            </a:xfrm>
            <a:custGeom>
              <a:rect b="b" l="l" r="r" t="t"/>
              <a:pathLst>
                <a:path extrusionOk="0" h="13857" w="10387">
                  <a:moveTo>
                    <a:pt x="1" y="0"/>
                  </a:moveTo>
                  <a:lnTo>
                    <a:pt x="1" y="13857"/>
                  </a:lnTo>
                  <a:lnTo>
                    <a:pt x="10387" y="13857"/>
                  </a:lnTo>
                  <a:lnTo>
                    <a:pt x="103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3"/>
            <p:cNvSpPr/>
            <p:nvPr/>
          </p:nvSpPr>
          <p:spPr>
            <a:xfrm>
              <a:off x="1981575" y="3029925"/>
              <a:ext cx="86475" cy="259975"/>
            </a:xfrm>
            <a:custGeom>
              <a:rect b="b" l="l" r="r" t="t"/>
              <a:pathLst>
                <a:path extrusionOk="0" h="10399" w="3459">
                  <a:moveTo>
                    <a:pt x="1" y="1"/>
                  </a:moveTo>
                  <a:lnTo>
                    <a:pt x="1" y="10399"/>
                  </a:lnTo>
                  <a:lnTo>
                    <a:pt x="3459" y="10399"/>
                  </a:lnTo>
                  <a:lnTo>
                    <a:pt x="34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3"/>
            <p:cNvSpPr/>
            <p:nvPr/>
          </p:nvSpPr>
          <p:spPr>
            <a:xfrm>
              <a:off x="2154775" y="3029925"/>
              <a:ext cx="86475" cy="259975"/>
            </a:xfrm>
            <a:custGeom>
              <a:rect b="b" l="l" r="r" t="t"/>
              <a:pathLst>
                <a:path extrusionOk="0" h="10399" w="3459">
                  <a:moveTo>
                    <a:pt x="1" y="1"/>
                  </a:moveTo>
                  <a:lnTo>
                    <a:pt x="1" y="10399"/>
                  </a:lnTo>
                  <a:lnTo>
                    <a:pt x="3459" y="10399"/>
                  </a:lnTo>
                  <a:lnTo>
                    <a:pt x="34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3"/>
            <p:cNvSpPr/>
            <p:nvPr/>
          </p:nvSpPr>
          <p:spPr>
            <a:xfrm>
              <a:off x="1981575" y="3327550"/>
              <a:ext cx="86475" cy="41275"/>
            </a:xfrm>
            <a:custGeom>
              <a:rect b="b" l="l" r="r" t="t"/>
              <a:pathLst>
                <a:path extrusionOk="0" h="1651" w="3459">
                  <a:moveTo>
                    <a:pt x="1" y="0"/>
                  </a:moveTo>
                  <a:lnTo>
                    <a:pt x="1" y="1651"/>
                  </a:lnTo>
                  <a:lnTo>
                    <a:pt x="3459" y="1651"/>
                  </a:lnTo>
                  <a:lnTo>
                    <a:pt x="34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3"/>
            <p:cNvSpPr/>
            <p:nvPr/>
          </p:nvSpPr>
          <p:spPr>
            <a:xfrm>
              <a:off x="1940000" y="3327550"/>
              <a:ext cx="41600" cy="41275"/>
            </a:xfrm>
            <a:custGeom>
              <a:rect b="b" l="l" r="r" t="t"/>
              <a:pathLst>
                <a:path extrusionOk="0" h="1651" w="1664">
                  <a:moveTo>
                    <a:pt x="1" y="0"/>
                  </a:moveTo>
                  <a:lnTo>
                    <a:pt x="1" y="1651"/>
                  </a:lnTo>
                  <a:lnTo>
                    <a:pt x="1664" y="1651"/>
                  </a:lnTo>
                  <a:lnTo>
                    <a:pt x="16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3"/>
            <p:cNvSpPr/>
            <p:nvPr/>
          </p:nvSpPr>
          <p:spPr>
            <a:xfrm>
              <a:off x="2154775" y="3327550"/>
              <a:ext cx="86475" cy="41275"/>
            </a:xfrm>
            <a:custGeom>
              <a:rect b="b" l="l" r="r" t="t"/>
              <a:pathLst>
                <a:path extrusionOk="0" h="1651" w="3459">
                  <a:moveTo>
                    <a:pt x="1" y="0"/>
                  </a:moveTo>
                  <a:lnTo>
                    <a:pt x="1" y="1651"/>
                  </a:lnTo>
                  <a:lnTo>
                    <a:pt x="3459" y="1651"/>
                  </a:lnTo>
                  <a:lnTo>
                    <a:pt x="34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3"/>
            <p:cNvSpPr/>
            <p:nvPr/>
          </p:nvSpPr>
          <p:spPr>
            <a:xfrm>
              <a:off x="2241225" y="3327550"/>
              <a:ext cx="45225" cy="41275"/>
            </a:xfrm>
            <a:custGeom>
              <a:rect b="b" l="l" r="r" t="t"/>
              <a:pathLst>
                <a:path extrusionOk="0" h="1651" w="1809">
                  <a:moveTo>
                    <a:pt x="1" y="0"/>
                  </a:moveTo>
                  <a:lnTo>
                    <a:pt x="1" y="1651"/>
                  </a:lnTo>
                  <a:lnTo>
                    <a:pt x="1808" y="1651"/>
                  </a:lnTo>
                  <a:lnTo>
                    <a:pt x="18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3"/>
            <p:cNvSpPr/>
            <p:nvPr/>
          </p:nvSpPr>
          <p:spPr>
            <a:xfrm>
              <a:off x="1940000" y="2344650"/>
              <a:ext cx="45225" cy="384100"/>
            </a:xfrm>
            <a:custGeom>
              <a:rect b="b" l="l" r="r" t="t"/>
              <a:pathLst>
                <a:path extrusionOk="0" h="15364" w="1809">
                  <a:moveTo>
                    <a:pt x="1" y="1"/>
                  </a:moveTo>
                  <a:lnTo>
                    <a:pt x="1" y="15363"/>
                  </a:lnTo>
                  <a:lnTo>
                    <a:pt x="1808" y="15363"/>
                  </a:lnTo>
                  <a:lnTo>
                    <a:pt x="18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3"/>
            <p:cNvSpPr/>
            <p:nvPr/>
          </p:nvSpPr>
          <p:spPr>
            <a:xfrm>
              <a:off x="2237625" y="2344650"/>
              <a:ext cx="45200" cy="384100"/>
            </a:xfrm>
            <a:custGeom>
              <a:rect b="b" l="l" r="r" t="t"/>
              <a:pathLst>
                <a:path extrusionOk="0" h="15364" w="1808">
                  <a:moveTo>
                    <a:pt x="0" y="1"/>
                  </a:moveTo>
                  <a:lnTo>
                    <a:pt x="0" y="15363"/>
                  </a:lnTo>
                  <a:lnTo>
                    <a:pt x="1807" y="15363"/>
                  </a:lnTo>
                  <a:lnTo>
                    <a:pt x="18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3"/>
            <p:cNvSpPr/>
            <p:nvPr/>
          </p:nvSpPr>
          <p:spPr>
            <a:xfrm>
              <a:off x="1981575" y="2303400"/>
              <a:ext cx="256075" cy="86475"/>
            </a:xfrm>
            <a:custGeom>
              <a:rect b="b" l="l" r="r" t="t"/>
              <a:pathLst>
                <a:path extrusionOk="0" h="3459" w="10243">
                  <a:moveTo>
                    <a:pt x="1" y="0"/>
                  </a:moveTo>
                  <a:lnTo>
                    <a:pt x="1" y="3458"/>
                  </a:lnTo>
                  <a:lnTo>
                    <a:pt x="10242" y="3458"/>
                  </a:lnTo>
                  <a:lnTo>
                    <a:pt x="102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3"/>
            <p:cNvSpPr/>
            <p:nvPr/>
          </p:nvSpPr>
          <p:spPr>
            <a:xfrm>
              <a:off x="1981575" y="2981150"/>
              <a:ext cx="259675" cy="131650"/>
            </a:xfrm>
            <a:custGeom>
              <a:rect b="b" l="l" r="r" t="t"/>
              <a:pathLst>
                <a:path extrusionOk="0" h="5266" w="10387">
                  <a:moveTo>
                    <a:pt x="1" y="0"/>
                  </a:moveTo>
                  <a:lnTo>
                    <a:pt x="1" y="5265"/>
                  </a:lnTo>
                  <a:lnTo>
                    <a:pt x="10387" y="5265"/>
                  </a:lnTo>
                  <a:lnTo>
                    <a:pt x="103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3"/>
            <p:cNvSpPr/>
            <p:nvPr/>
          </p:nvSpPr>
          <p:spPr>
            <a:xfrm>
              <a:off x="2139725" y="2770275"/>
              <a:ext cx="86475" cy="86475"/>
            </a:xfrm>
            <a:custGeom>
              <a:rect b="b" l="l" r="r" t="t"/>
              <a:pathLst>
                <a:path extrusionOk="0" h="3459" w="3459">
                  <a:moveTo>
                    <a:pt x="0" y="1"/>
                  </a:moveTo>
                  <a:lnTo>
                    <a:pt x="0" y="3459"/>
                  </a:lnTo>
                  <a:lnTo>
                    <a:pt x="3458" y="3459"/>
                  </a:lnTo>
                  <a:lnTo>
                    <a:pt x="34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3"/>
            <p:cNvSpPr/>
            <p:nvPr/>
          </p:nvSpPr>
          <p:spPr>
            <a:xfrm>
              <a:off x="2162300" y="2834150"/>
              <a:ext cx="45225" cy="45200"/>
            </a:xfrm>
            <a:custGeom>
              <a:rect b="b" l="l" r="r" t="t"/>
              <a:pathLst>
                <a:path extrusionOk="0" h="1808" w="1809">
                  <a:moveTo>
                    <a:pt x="1" y="0"/>
                  </a:moveTo>
                  <a:lnTo>
                    <a:pt x="1" y="1808"/>
                  </a:lnTo>
                  <a:lnTo>
                    <a:pt x="1808" y="1808"/>
                  </a:lnTo>
                  <a:lnTo>
                    <a:pt x="18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2" name="Google Shape;12152;p73"/>
          <p:cNvGrpSpPr/>
          <p:nvPr/>
        </p:nvGrpSpPr>
        <p:grpSpPr>
          <a:xfrm rot="-5400000">
            <a:off x="2137596" y="535371"/>
            <a:ext cx="242781" cy="161857"/>
            <a:chOff x="2500050" y="3730175"/>
            <a:chExt cx="2619000" cy="1746025"/>
          </a:xfrm>
        </p:grpSpPr>
        <p:sp>
          <p:nvSpPr>
            <p:cNvPr id="12153" name="Google Shape;12153;p7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73"/>
          <p:cNvGrpSpPr/>
          <p:nvPr/>
        </p:nvGrpSpPr>
        <p:grpSpPr>
          <a:xfrm rot="5400000">
            <a:off x="6763621" y="535371"/>
            <a:ext cx="242781" cy="161857"/>
            <a:chOff x="2500050" y="3730175"/>
            <a:chExt cx="2619000" cy="1746025"/>
          </a:xfrm>
        </p:grpSpPr>
        <p:sp>
          <p:nvSpPr>
            <p:cNvPr id="12158" name="Google Shape;12158;p7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73"/>
          <p:cNvGrpSpPr/>
          <p:nvPr/>
        </p:nvGrpSpPr>
        <p:grpSpPr>
          <a:xfrm>
            <a:off x="7081665" y="2923593"/>
            <a:ext cx="438920" cy="1371620"/>
            <a:chOff x="874600" y="1064475"/>
            <a:chExt cx="346425" cy="1065750"/>
          </a:xfrm>
        </p:grpSpPr>
        <p:sp>
          <p:nvSpPr>
            <p:cNvPr id="12163" name="Google Shape;12163;p73"/>
            <p:cNvSpPr/>
            <p:nvPr/>
          </p:nvSpPr>
          <p:spPr>
            <a:xfrm>
              <a:off x="1171900" y="1508775"/>
              <a:ext cx="45200" cy="256075"/>
            </a:xfrm>
            <a:custGeom>
              <a:rect b="b" l="l" r="r" t="t"/>
              <a:pathLst>
                <a:path extrusionOk="0" h="10243" w="1808">
                  <a:moveTo>
                    <a:pt x="0" y="1"/>
                  </a:moveTo>
                  <a:lnTo>
                    <a:pt x="0" y="10242"/>
                  </a:lnTo>
                  <a:lnTo>
                    <a:pt x="1808" y="10242"/>
                  </a:lnTo>
                  <a:lnTo>
                    <a:pt x="18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3"/>
            <p:cNvSpPr/>
            <p:nvPr/>
          </p:nvSpPr>
          <p:spPr>
            <a:xfrm>
              <a:off x="915850" y="1407275"/>
              <a:ext cx="256075" cy="41275"/>
            </a:xfrm>
            <a:custGeom>
              <a:rect b="b" l="l" r="r" t="t"/>
              <a:pathLst>
                <a:path extrusionOk="0" h="1651" w="10243">
                  <a:moveTo>
                    <a:pt x="1" y="0"/>
                  </a:moveTo>
                  <a:lnTo>
                    <a:pt x="1" y="1651"/>
                  </a:lnTo>
                  <a:lnTo>
                    <a:pt x="10242" y="1651"/>
                  </a:lnTo>
                  <a:lnTo>
                    <a:pt x="102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3"/>
            <p:cNvSpPr/>
            <p:nvPr/>
          </p:nvSpPr>
          <p:spPr>
            <a:xfrm>
              <a:off x="995075" y="1392200"/>
              <a:ext cx="101550" cy="67800"/>
            </a:xfrm>
            <a:custGeom>
              <a:rect b="b" l="l" r="r" t="t"/>
              <a:pathLst>
                <a:path extrusionOk="0" h="2712" w="4062">
                  <a:moveTo>
                    <a:pt x="1" y="1"/>
                  </a:moveTo>
                  <a:lnTo>
                    <a:pt x="1" y="2712"/>
                  </a:lnTo>
                  <a:lnTo>
                    <a:pt x="4061" y="2712"/>
                  </a:lnTo>
                  <a:lnTo>
                    <a:pt x="40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3"/>
            <p:cNvSpPr/>
            <p:nvPr/>
          </p:nvSpPr>
          <p:spPr>
            <a:xfrm>
              <a:off x="912250" y="1192500"/>
              <a:ext cx="259675" cy="214800"/>
            </a:xfrm>
            <a:custGeom>
              <a:rect b="b" l="l" r="r" t="t"/>
              <a:pathLst>
                <a:path extrusionOk="0" h="8592" w="10387">
                  <a:moveTo>
                    <a:pt x="0" y="0"/>
                  </a:moveTo>
                  <a:lnTo>
                    <a:pt x="0" y="8591"/>
                  </a:lnTo>
                  <a:lnTo>
                    <a:pt x="10386" y="8591"/>
                  </a:lnTo>
                  <a:lnTo>
                    <a:pt x="1038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3"/>
            <p:cNvSpPr/>
            <p:nvPr/>
          </p:nvSpPr>
          <p:spPr>
            <a:xfrm>
              <a:off x="983625" y="1222625"/>
              <a:ext cx="41600" cy="45200"/>
            </a:xfrm>
            <a:custGeom>
              <a:rect b="b" l="l" r="r" t="t"/>
              <a:pathLst>
                <a:path extrusionOk="0" h="1808" w="1664">
                  <a:moveTo>
                    <a:pt x="1" y="0"/>
                  </a:moveTo>
                  <a:lnTo>
                    <a:pt x="1" y="1808"/>
                  </a:lnTo>
                  <a:lnTo>
                    <a:pt x="1664" y="1808"/>
                  </a:lnTo>
                  <a:lnTo>
                    <a:pt x="16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3"/>
            <p:cNvSpPr/>
            <p:nvPr/>
          </p:nvSpPr>
          <p:spPr>
            <a:xfrm>
              <a:off x="1070375" y="1222625"/>
              <a:ext cx="45225" cy="45200"/>
            </a:xfrm>
            <a:custGeom>
              <a:rect b="b" l="l" r="r" t="t"/>
              <a:pathLst>
                <a:path extrusionOk="0" h="1808" w="1809">
                  <a:moveTo>
                    <a:pt x="1" y="0"/>
                  </a:moveTo>
                  <a:lnTo>
                    <a:pt x="1" y="1808"/>
                  </a:lnTo>
                  <a:lnTo>
                    <a:pt x="1808" y="1808"/>
                  </a:lnTo>
                  <a:lnTo>
                    <a:pt x="18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3"/>
            <p:cNvSpPr/>
            <p:nvPr/>
          </p:nvSpPr>
          <p:spPr>
            <a:xfrm>
              <a:off x="983625" y="1309375"/>
              <a:ext cx="128050" cy="45200"/>
            </a:xfrm>
            <a:custGeom>
              <a:rect b="b" l="l" r="r" t="t"/>
              <a:pathLst>
                <a:path extrusionOk="0" h="1808" w="5122">
                  <a:moveTo>
                    <a:pt x="1" y="0"/>
                  </a:moveTo>
                  <a:lnTo>
                    <a:pt x="1" y="1808"/>
                  </a:lnTo>
                  <a:lnTo>
                    <a:pt x="5122" y="1808"/>
                  </a:lnTo>
                  <a:lnTo>
                    <a:pt x="51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3"/>
            <p:cNvSpPr/>
            <p:nvPr/>
          </p:nvSpPr>
          <p:spPr>
            <a:xfrm>
              <a:off x="1025200" y="1354550"/>
              <a:ext cx="41300" cy="41300"/>
            </a:xfrm>
            <a:custGeom>
              <a:rect b="b" l="l" r="r" t="t"/>
              <a:pathLst>
                <a:path extrusionOk="0" h="1652" w="1652">
                  <a:moveTo>
                    <a:pt x="1" y="1"/>
                  </a:moveTo>
                  <a:lnTo>
                    <a:pt x="1" y="1651"/>
                  </a:lnTo>
                  <a:lnTo>
                    <a:pt x="1651" y="165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3"/>
            <p:cNvSpPr/>
            <p:nvPr/>
          </p:nvSpPr>
          <p:spPr>
            <a:xfrm>
              <a:off x="998700" y="1331975"/>
              <a:ext cx="45200" cy="41275"/>
            </a:xfrm>
            <a:custGeom>
              <a:rect b="b" l="l" r="r" t="t"/>
              <a:pathLst>
                <a:path extrusionOk="0" h="1651" w="1808">
                  <a:moveTo>
                    <a:pt x="0" y="0"/>
                  </a:moveTo>
                  <a:lnTo>
                    <a:pt x="0" y="1651"/>
                  </a:lnTo>
                  <a:lnTo>
                    <a:pt x="1808" y="1651"/>
                  </a:lnTo>
                  <a:lnTo>
                    <a:pt x="18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3"/>
            <p:cNvSpPr/>
            <p:nvPr/>
          </p:nvSpPr>
          <p:spPr>
            <a:xfrm>
              <a:off x="1047800" y="1331975"/>
              <a:ext cx="41275" cy="41275"/>
            </a:xfrm>
            <a:custGeom>
              <a:rect b="b" l="l" r="r" t="t"/>
              <a:pathLst>
                <a:path extrusionOk="0" h="1651" w="1651">
                  <a:moveTo>
                    <a:pt x="0" y="0"/>
                  </a:moveTo>
                  <a:lnTo>
                    <a:pt x="0" y="1651"/>
                  </a:lnTo>
                  <a:lnTo>
                    <a:pt x="1651" y="1651"/>
                  </a:lnTo>
                  <a:lnTo>
                    <a:pt x="16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3"/>
            <p:cNvSpPr/>
            <p:nvPr/>
          </p:nvSpPr>
          <p:spPr>
            <a:xfrm>
              <a:off x="874600" y="1106050"/>
              <a:ext cx="342500" cy="86475"/>
            </a:xfrm>
            <a:custGeom>
              <a:rect b="b" l="l" r="r" t="t"/>
              <a:pathLst>
                <a:path extrusionOk="0" h="3459" w="13700">
                  <a:moveTo>
                    <a:pt x="0" y="0"/>
                  </a:moveTo>
                  <a:lnTo>
                    <a:pt x="0" y="3458"/>
                  </a:lnTo>
                  <a:lnTo>
                    <a:pt x="13700" y="3458"/>
                  </a:lnTo>
                  <a:lnTo>
                    <a:pt x="137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3"/>
            <p:cNvSpPr/>
            <p:nvPr/>
          </p:nvSpPr>
          <p:spPr>
            <a:xfrm>
              <a:off x="874600" y="1279250"/>
              <a:ext cx="86475" cy="86475"/>
            </a:xfrm>
            <a:custGeom>
              <a:rect b="b" l="l" r="r" t="t"/>
              <a:pathLst>
                <a:path extrusionOk="0" h="3459" w="3459">
                  <a:moveTo>
                    <a:pt x="0" y="0"/>
                  </a:moveTo>
                  <a:lnTo>
                    <a:pt x="0" y="3458"/>
                  </a:lnTo>
                  <a:lnTo>
                    <a:pt x="3458" y="3458"/>
                  </a:lnTo>
                  <a:lnTo>
                    <a:pt x="34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3"/>
            <p:cNvSpPr/>
            <p:nvPr/>
          </p:nvSpPr>
          <p:spPr>
            <a:xfrm>
              <a:off x="1130625" y="1279250"/>
              <a:ext cx="86475" cy="86475"/>
            </a:xfrm>
            <a:custGeom>
              <a:rect b="b" l="l" r="r" t="t"/>
              <a:pathLst>
                <a:path extrusionOk="0" h="3459" w="3459">
                  <a:moveTo>
                    <a:pt x="1" y="0"/>
                  </a:moveTo>
                  <a:lnTo>
                    <a:pt x="1" y="3458"/>
                  </a:lnTo>
                  <a:lnTo>
                    <a:pt x="3459" y="3458"/>
                  </a:lnTo>
                  <a:lnTo>
                    <a:pt x="34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3"/>
            <p:cNvSpPr/>
            <p:nvPr/>
          </p:nvSpPr>
          <p:spPr>
            <a:xfrm>
              <a:off x="915850" y="1742225"/>
              <a:ext cx="259975" cy="131950"/>
            </a:xfrm>
            <a:custGeom>
              <a:rect b="b" l="l" r="r" t="t"/>
              <a:pathLst>
                <a:path extrusionOk="0" h="5278" w="10399">
                  <a:moveTo>
                    <a:pt x="1" y="0"/>
                  </a:moveTo>
                  <a:lnTo>
                    <a:pt x="1" y="5278"/>
                  </a:lnTo>
                  <a:lnTo>
                    <a:pt x="10399" y="5278"/>
                  </a:lnTo>
                  <a:lnTo>
                    <a:pt x="10399" y="0"/>
                  </a:lnTo>
                  <a:close/>
                </a:path>
              </a:pathLst>
            </a:custGeom>
            <a:solidFill>
              <a:srgbClr val="E3A7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3"/>
            <p:cNvSpPr/>
            <p:nvPr/>
          </p:nvSpPr>
          <p:spPr>
            <a:xfrm>
              <a:off x="874600" y="1508775"/>
              <a:ext cx="41275" cy="256075"/>
            </a:xfrm>
            <a:custGeom>
              <a:rect b="b" l="l" r="r" t="t"/>
              <a:pathLst>
                <a:path extrusionOk="0" h="10243" w="1651">
                  <a:moveTo>
                    <a:pt x="0" y="1"/>
                  </a:moveTo>
                  <a:lnTo>
                    <a:pt x="0" y="10242"/>
                  </a:lnTo>
                  <a:lnTo>
                    <a:pt x="1651" y="10242"/>
                  </a:lnTo>
                  <a:lnTo>
                    <a:pt x="16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3"/>
            <p:cNvSpPr/>
            <p:nvPr/>
          </p:nvSpPr>
          <p:spPr>
            <a:xfrm>
              <a:off x="949900" y="1911800"/>
              <a:ext cx="37675" cy="206975"/>
            </a:xfrm>
            <a:custGeom>
              <a:rect b="b" l="l" r="r" t="t"/>
              <a:pathLst>
                <a:path extrusionOk="0" h="8279" w="1507">
                  <a:moveTo>
                    <a:pt x="0" y="1"/>
                  </a:moveTo>
                  <a:lnTo>
                    <a:pt x="0" y="8278"/>
                  </a:lnTo>
                  <a:lnTo>
                    <a:pt x="1506" y="8278"/>
                  </a:lnTo>
                  <a:lnTo>
                    <a:pt x="150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3"/>
            <p:cNvSpPr/>
            <p:nvPr/>
          </p:nvSpPr>
          <p:spPr>
            <a:xfrm>
              <a:off x="1100500" y="1874150"/>
              <a:ext cx="37675" cy="248550"/>
            </a:xfrm>
            <a:custGeom>
              <a:rect b="b" l="l" r="r" t="t"/>
              <a:pathLst>
                <a:path extrusionOk="0" h="9942" w="1507">
                  <a:moveTo>
                    <a:pt x="1" y="1"/>
                  </a:moveTo>
                  <a:lnTo>
                    <a:pt x="1" y="9941"/>
                  </a:lnTo>
                  <a:lnTo>
                    <a:pt x="1507" y="9941"/>
                  </a:lnTo>
                  <a:lnTo>
                    <a:pt x="15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3"/>
            <p:cNvSpPr/>
            <p:nvPr/>
          </p:nvSpPr>
          <p:spPr>
            <a:xfrm>
              <a:off x="874600" y="1463600"/>
              <a:ext cx="41275" cy="75325"/>
            </a:xfrm>
            <a:custGeom>
              <a:rect b="b" l="l" r="r" t="t"/>
              <a:pathLst>
                <a:path extrusionOk="0" h="3013" w="1651">
                  <a:moveTo>
                    <a:pt x="0" y="0"/>
                  </a:moveTo>
                  <a:lnTo>
                    <a:pt x="0" y="3013"/>
                  </a:lnTo>
                  <a:lnTo>
                    <a:pt x="1651" y="3013"/>
                  </a:lnTo>
                  <a:lnTo>
                    <a:pt x="16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3"/>
            <p:cNvSpPr/>
            <p:nvPr/>
          </p:nvSpPr>
          <p:spPr>
            <a:xfrm>
              <a:off x="1171900" y="1463600"/>
              <a:ext cx="45200" cy="75325"/>
            </a:xfrm>
            <a:custGeom>
              <a:rect b="b" l="l" r="r" t="t"/>
              <a:pathLst>
                <a:path extrusionOk="0" h="3013" w="1808">
                  <a:moveTo>
                    <a:pt x="0" y="0"/>
                  </a:moveTo>
                  <a:lnTo>
                    <a:pt x="0" y="3013"/>
                  </a:lnTo>
                  <a:lnTo>
                    <a:pt x="1808" y="3013"/>
                  </a:lnTo>
                  <a:lnTo>
                    <a:pt x="18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3"/>
            <p:cNvSpPr/>
            <p:nvPr/>
          </p:nvSpPr>
          <p:spPr>
            <a:xfrm>
              <a:off x="915850" y="1448525"/>
              <a:ext cx="259975" cy="305175"/>
            </a:xfrm>
            <a:custGeom>
              <a:rect b="b" l="l" r="r" t="t"/>
              <a:pathLst>
                <a:path extrusionOk="0" h="12207" w="10399">
                  <a:moveTo>
                    <a:pt x="1" y="1"/>
                  </a:moveTo>
                  <a:lnTo>
                    <a:pt x="1" y="12206"/>
                  </a:lnTo>
                  <a:lnTo>
                    <a:pt x="10399" y="12206"/>
                  </a:lnTo>
                  <a:lnTo>
                    <a:pt x="103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3"/>
            <p:cNvSpPr/>
            <p:nvPr/>
          </p:nvSpPr>
          <p:spPr>
            <a:xfrm>
              <a:off x="915850" y="1542825"/>
              <a:ext cx="259975" cy="48825"/>
            </a:xfrm>
            <a:custGeom>
              <a:rect b="b" l="l" r="r" t="t"/>
              <a:pathLst>
                <a:path extrusionOk="0" h="1953" w="10399">
                  <a:moveTo>
                    <a:pt x="1" y="0"/>
                  </a:moveTo>
                  <a:lnTo>
                    <a:pt x="1" y="1952"/>
                  </a:lnTo>
                  <a:lnTo>
                    <a:pt x="10399" y="1952"/>
                  </a:lnTo>
                  <a:lnTo>
                    <a:pt x="10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3"/>
            <p:cNvSpPr/>
            <p:nvPr/>
          </p:nvSpPr>
          <p:spPr>
            <a:xfrm>
              <a:off x="915850" y="1636800"/>
              <a:ext cx="259975" cy="49125"/>
            </a:xfrm>
            <a:custGeom>
              <a:rect b="b" l="l" r="r" t="t"/>
              <a:pathLst>
                <a:path extrusionOk="0" h="1965" w="10399">
                  <a:moveTo>
                    <a:pt x="1" y="0"/>
                  </a:moveTo>
                  <a:lnTo>
                    <a:pt x="1" y="1964"/>
                  </a:lnTo>
                  <a:lnTo>
                    <a:pt x="10399" y="1964"/>
                  </a:lnTo>
                  <a:lnTo>
                    <a:pt x="10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3"/>
            <p:cNvSpPr/>
            <p:nvPr/>
          </p:nvSpPr>
          <p:spPr>
            <a:xfrm>
              <a:off x="915850" y="1791325"/>
              <a:ext cx="86775" cy="259675"/>
            </a:xfrm>
            <a:custGeom>
              <a:rect b="b" l="l" r="r" t="t"/>
              <a:pathLst>
                <a:path extrusionOk="0" h="10387" w="3471">
                  <a:moveTo>
                    <a:pt x="1" y="0"/>
                  </a:moveTo>
                  <a:lnTo>
                    <a:pt x="1" y="10386"/>
                  </a:lnTo>
                  <a:lnTo>
                    <a:pt x="3471" y="10386"/>
                  </a:lnTo>
                  <a:lnTo>
                    <a:pt x="3471" y="0"/>
                  </a:lnTo>
                  <a:close/>
                </a:path>
              </a:pathLst>
            </a:custGeom>
            <a:solidFill>
              <a:srgbClr val="E3A7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3"/>
            <p:cNvSpPr/>
            <p:nvPr/>
          </p:nvSpPr>
          <p:spPr>
            <a:xfrm>
              <a:off x="1089050" y="1791325"/>
              <a:ext cx="86775" cy="259675"/>
            </a:xfrm>
            <a:custGeom>
              <a:rect b="b" l="l" r="r" t="t"/>
              <a:pathLst>
                <a:path extrusionOk="0" h="10387" w="3471">
                  <a:moveTo>
                    <a:pt x="1" y="0"/>
                  </a:moveTo>
                  <a:lnTo>
                    <a:pt x="1" y="10386"/>
                  </a:lnTo>
                  <a:lnTo>
                    <a:pt x="3471" y="10386"/>
                  </a:lnTo>
                  <a:lnTo>
                    <a:pt x="3471" y="0"/>
                  </a:lnTo>
                  <a:close/>
                </a:path>
              </a:pathLst>
            </a:custGeom>
            <a:solidFill>
              <a:srgbClr val="E3A7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3"/>
            <p:cNvSpPr/>
            <p:nvPr/>
          </p:nvSpPr>
          <p:spPr>
            <a:xfrm>
              <a:off x="915850" y="1723550"/>
              <a:ext cx="259975" cy="41300"/>
            </a:xfrm>
            <a:custGeom>
              <a:rect b="b" l="l" r="r" t="t"/>
              <a:pathLst>
                <a:path extrusionOk="0" h="1652" w="10399">
                  <a:moveTo>
                    <a:pt x="1" y="0"/>
                  </a:moveTo>
                  <a:lnTo>
                    <a:pt x="1" y="1651"/>
                  </a:lnTo>
                  <a:lnTo>
                    <a:pt x="10399" y="1651"/>
                  </a:lnTo>
                  <a:lnTo>
                    <a:pt x="103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3"/>
            <p:cNvSpPr/>
            <p:nvPr/>
          </p:nvSpPr>
          <p:spPr>
            <a:xfrm>
              <a:off x="1025200" y="1723550"/>
              <a:ext cx="41300" cy="41300"/>
            </a:xfrm>
            <a:custGeom>
              <a:rect b="b" l="l" r="r" t="t"/>
              <a:pathLst>
                <a:path extrusionOk="0" h="1652" w="1652">
                  <a:moveTo>
                    <a:pt x="1" y="0"/>
                  </a:moveTo>
                  <a:lnTo>
                    <a:pt x="1" y="1651"/>
                  </a:lnTo>
                  <a:lnTo>
                    <a:pt x="1651" y="1651"/>
                  </a:lnTo>
                  <a:lnTo>
                    <a:pt x="16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3"/>
            <p:cNvSpPr/>
            <p:nvPr/>
          </p:nvSpPr>
          <p:spPr>
            <a:xfrm>
              <a:off x="915850" y="2088625"/>
              <a:ext cx="86775" cy="41600"/>
            </a:xfrm>
            <a:custGeom>
              <a:rect b="b" l="l" r="r" t="t"/>
              <a:pathLst>
                <a:path extrusionOk="0" h="1664" w="3471">
                  <a:moveTo>
                    <a:pt x="1" y="1"/>
                  </a:moveTo>
                  <a:lnTo>
                    <a:pt x="1" y="1663"/>
                  </a:lnTo>
                  <a:lnTo>
                    <a:pt x="3471" y="1663"/>
                  </a:lnTo>
                  <a:lnTo>
                    <a:pt x="34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3"/>
            <p:cNvSpPr/>
            <p:nvPr/>
          </p:nvSpPr>
          <p:spPr>
            <a:xfrm>
              <a:off x="874600" y="2088625"/>
              <a:ext cx="41275" cy="41600"/>
            </a:xfrm>
            <a:custGeom>
              <a:rect b="b" l="l" r="r" t="t"/>
              <a:pathLst>
                <a:path extrusionOk="0" h="1664" w="1651">
                  <a:moveTo>
                    <a:pt x="0" y="1"/>
                  </a:moveTo>
                  <a:lnTo>
                    <a:pt x="0" y="1663"/>
                  </a:lnTo>
                  <a:lnTo>
                    <a:pt x="1651" y="1663"/>
                  </a:lnTo>
                  <a:lnTo>
                    <a:pt x="16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3"/>
            <p:cNvSpPr/>
            <p:nvPr/>
          </p:nvSpPr>
          <p:spPr>
            <a:xfrm>
              <a:off x="1089050" y="2088625"/>
              <a:ext cx="86775" cy="41600"/>
            </a:xfrm>
            <a:custGeom>
              <a:rect b="b" l="l" r="r" t="t"/>
              <a:pathLst>
                <a:path extrusionOk="0" h="1664" w="3471">
                  <a:moveTo>
                    <a:pt x="1" y="1"/>
                  </a:moveTo>
                  <a:lnTo>
                    <a:pt x="1" y="1663"/>
                  </a:lnTo>
                  <a:lnTo>
                    <a:pt x="3471" y="1663"/>
                  </a:lnTo>
                  <a:lnTo>
                    <a:pt x="34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3"/>
            <p:cNvSpPr/>
            <p:nvPr/>
          </p:nvSpPr>
          <p:spPr>
            <a:xfrm>
              <a:off x="1175825" y="2088625"/>
              <a:ext cx="45200" cy="41600"/>
            </a:xfrm>
            <a:custGeom>
              <a:rect b="b" l="l" r="r" t="t"/>
              <a:pathLst>
                <a:path extrusionOk="0" h="1664" w="1808">
                  <a:moveTo>
                    <a:pt x="0" y="1"/>
                  </a:moveTo>
                  <a:lnTo>
                    <a:pt x="0" y="1663"/>
                  </a:lnTo>
                  <a:lnTo>
                    <a:pt x="1807" y="1663"/>
                  </a:lnTo>
                  <a:lnTo>
                    <a:pt x="1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3"/>
            <p:cNvSpPr/>
            <p:nvPr/>
          </p:nvSpPr>
          <p:spPr>
            <a:xfrm>
              <a:off x="874600" y="1106050"/>
              <a:ext cx="45200" cy="384075"/>
            </a:xfrm>
            <a:custGeom>
              <a:rect b="b" l="l" r="r" t="t"/>
              <a:pathLst>
                <a:path extrusionOk="0" h="15363" w="1808">
                  <a:moveTo>
                    <a:pt x="0" y="0"/>
                  </a:moveTo>
                  <a:lnTo>
                    <a:pt x="0" y="15363"/>
                  </a:lnTo>
                  <a:lnTo>
                    <a:pt x="1807" y="15363"/>
                  </a:lnTo>
                  <a:lnTo>
                    <a:pt x="18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3"/>
            <p:cNvSpPr/>
            <p:nvPr/>
          </p:nvSpPr>
          <p:spPr>
            <a:xfrm>
              <a:off x="1171900" y="1106050"/>
              <a:ext cx="45200" cy="384075"/>
            </a:xfrm>
            <a:custGeom>
              <a:rect b="b" l="l" r="r" t="t"/>
              <a:pathLst>
                <a:path extrusionOk="0" h="15363" w="1808">
                  <a:moveTo>
                    <a:pt x="0" y="0"/>
                  </a:moveTo>
                  <a:lnTo>
                    <a:pt x="0" y="15363"/>
                  </a:lnTo>
                  <a:lnTo>
                    <a:pt x="1808" y="15363"/>
                  </a:lnTo>
                  <a:lnTo>
                    <a:pt x="18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3"/>
            <p:cNvSpPr/>
            <p:nvPr/>
          </p:nvSpPr>
          <p:spPr>
            <a:xfrm>
              <a:off x="915850" y="1064475"/>
              <a:ext cx="256075" cy="86775"/>
            </a:xfrm>
            <a:custGeom>
              <a:rect b="b" l="l" r="r" t="t"/>
              <a:pathLst>
                <a:path extrusionOk="0" h="3471" w="10243">
                  <a:moveTo>
                    <a:pt x="1" y="1"/>
                  </a:moveTo>
                  <a:lnTo>
                    <a:pt x="1" y="3471"/>
                  </a:lnTo>
                  <a:lnTo>
                    <a:pt x="10242" y="3471"/>
                  </a:lnTo>
                  <a:lnTo>
                    <a:pt x="102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83"/>
                                        </p:tgtEl>
                                        <p:attrNameLst>
                                          <p:attrName>style.visibility</p:attrName>
                                        </p:attrNameLst>
                                      </p:cBhvr>
                                      <p:to>
                                        <p:strVal val="visible"/>
                                      </p:to>
                                    </p:set>
                                    <p:animEffect filter="fade" transition="in">
                                      <p:cBhvr>
                                        <p:cTn dur="1000"/>
                                        <p:tgtEl>
                                          <p:spTgt spid="12083"/>
                                        </p:tgtEl>
                                      </p:cBhvr>
                                    </p:animEffect>
                                  </p:childTnLst>
                                </p:cTn>
                              </p:par>
                              <p:par>
                                <p:cTn fill="hold" nodeType="withEffect" presetClass="entr" presetID="10" presetSubtype="0">
                                  <p:stCondLst>
                                    <p:cond delay="0"/>
                                  </p:stCondLst>
                                  <p:childTnLst>
                                    <p:set>
                                      <p:cBhvr>
                                        <p:cTn dur="1" fill="hold">
                                          <p:stCondLst>
                                            <p:cond delay="0"/>
                                          </p:stCondLst>
                                        </p:cTn>
                                        <p:tgtEl>
                                          <p:spTgt spid="12084"/>
                                        </p:tgtEl>
                                        <p:attrNameLst>
                                          <p:attrName>style.visibility</p:attrName>
                                        </p:attrNameLst>
                                      </p:cBhvr>
                                      <p:to>
                                        <p:strVal val="visible"/>
                                      </p:to>
                                    </p:set>
                                    <p:animEffect filter="fade" transition="in">
                                      <p:cBhvr>
                                        <p:cTn dur="1000"/>
                                        <p:tgtEl>
                                          <p:spTgt spid="12084"/>
                                        </p:tgtEl>
                                      </p:cBhvr>
                                    </p:animEffect>
                                  </p:childTnLst>
                                </p:cTn>
                              </p:par>
                              <p:par>
                                <p:cTn fill="hold" nodeType="withEffect" presetClass="entr" presetID="10" presetSubtype="0">
                                  <p:stCondLst>
                                    <p:cond delay="0"/>
                                  </p:stCondLst>
                                  <p:childTnLst>
                                    <p:set>
                                      <p:cBhvr>
                                        <p:cTn dur="1" fill="hold">
                                          <p:stCondLst>
                                            <p:cond delay="0"/>
                                          </p:stCondLst>
                                        </p:cTn>
                                        <p:tgtEl>
                                          <p:spTgt spid="12089"/>
                                        </p:tgtEl>
                                        <p:attrNameLst>
                                          <p:attrName>style.visibility</p:attrName>
                                        </p:attrNameLst>
                                      </p:cBhvr>
                                      <p:to>
                                        <p:strVal val="visible"/>
                                      </p:to>
                                    </p:set>
                                    <p:animEffect filter="fade" transition="in">
                                      <p:cBhvr>
                                        <p:cTn dur="1000"/>
                                        <p:tgtEl>
                                          <p:spTgt spid="120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85"/>
                                        </p:tgtEl>
                                        <p:attrNameLst>
                                          <p:attrName>style.visibility</p:attrName>
                                        </p:attrNameLst>
                                      </p:cBhvr>
                                      <p:to>
                                        <p:strVal val="visible"/>
                                      </p:to>
                                    </p:set>
                                    <p:animEffect filter="fade" transition="in">
                                      <p:cBhvr>
                                        <p:cTn dur="1000"/>
                                        <p:tgtEl>
                                          <p:spTgt spid="12085"/>
                                        </p:tgtEl>
                                      </p:cBhvr>
                                    </p:animEffect>
                                  </p:childTnLst>
                                </p:cTn>
                              </p:par>
                              <p:par>
                                <p:cTn fill="hold" nodeType="withEffect" presetClass="entr" presetID="10" presetSubtype="0">
                                  <p:stCondLst>
                                    <p:cond delay="0"/>
                                  </p:stCondLst>
                                  <p:childTnLst>
                                    <p:set>
                                      <p:cBhvr>
                                        <p:cTn dur="1" fill="hold">
                                          <p:stCondLst>
                                            <p:cond delay="0"/>
                                          </p:stCondLst>
                                        </p:cTn>
                                        <p:tgtEl>
                                          <p:spTgt spid="12086"/>
                                        </p:tgtEl>
                                        <p:attrNameLst>
                                          <p:attrName>style.visibility</p:attrName>
                                        </p:attrNameLst>
                                      </p:cBhvr>
                                      <p:to>
                                        <p:strVal val="visible"/>
                                      </p:to>
                                    </p:set>
                                    <p:animEffect filter="fade" transition="in">
                                      <p:cBhvr>
                                        <p:cTn dur="1000"/>
                                        <p:tgtEl>
                                          <p:spTgt spid="12086"/>
                                        </p:tgtEl>
                                      </p:cBhvr>
                                    </p:animEffect>
                                  </p:childTnLst>
                                </p:cTn>
                              </p:par>
                              <p:par>
                                <p:cTn fill="hold" nodeType="withEffect" presetClass="entr" presetID="10" presetSubtype="0">
                                  <p:stCondLst>
                                    <p:cond delay="0"/>
                                  </p:stCondLst>
                                  <p:childTnLst>
                                    <p:set>
                                      <p:cBhvr>
                                        <p:cTn dur="1" fill="hold">
                                          <p:stCondLst>
                                            <p:cond delay="0"/>
                                          </p:stCondLst>
                                        </p:cTn>
                                        <p:tgtEl>
                                          <p:spTgt spid="12120"/>
                                        </p:tgtEl>
                                        <p:attrNameLst>
                                          <p:attrName>style.visibility</p:attrName>
                                        </p:attrNameLst>
                                      </p:cBhvr>
                                      <p:to>
                                        <p:strVal val="visible"/>
                                      </p:to>
                                    </p:set>
                                    <p:animEffect filter="fade" transition="in">
                                      <p:cBhvr>
                                        <p:cTn dur="1000"/>
                                        <p:tgtEl>
                                          <p:spTgt spid="121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87"/>
                                        </p:tgtEl>
                                        <p:attrNameLst>
                                          <p:attrName>style.visibility</p:attrName>
                                        </p:attrNameLst>
                                      </p:cBhvr>
                                      <p:to>
                                        <p:strVal val="visible"/>
                                      </p:to>
                                    </p:set>
                                    <p:animEffect filter="fade" transition="in">
                                      <p:cBhvr>
                                        <p:cTn dur="1000"/>
                                        <p:tgtEl>
                                          <p:spTgt spid="12087"/>
                                        </p:tgtEl>
                                      </p:cBhvr>
                                    </p:animEffect>
                                  </p:childTnLst>
                                </p:cTn>
                              </p:par>
                              <p:par>
                                <p:cTn fill="hold" nodeType="withEffect" presetClass="entr" presetID="10" presetSubtype="0">
                                  <p:stCondLst>
                                    <p:cond delay="0"/>
                                  </p:stCondLst>
                                  <p:childTnLst>
                                    <p:set>
                                      <p:cBhvr>
                                        <p:cTn dur="1" fill="hold">
                                          <p:stCondLst>
                                            <p:cond delay="0"/>
                                          </p:stCondLst>
                                        </p:cTn>
                                        <p:tgtEl>
                                          <p:spTgt spid="12088"/>
                                        </p:tgtEl>
                                        <p:attrNameLst>
                                          <p:attrName>style.visibility</p:attrName>
                                        </p:attrNameLst>
                                      </p:cBhvr>
                                      <p:to>
                                        <p:strVal val="visible"/>
                                      </p:to>
                                    </p:set>
                                    <p:animEffect filter="fade" transition="in">
                                      <p:cBhvr>
                                        <p:cTn dur="1000"/>
                                        <p:tgtEl>
                                          <p:spTgt spid="12088"/>
                                        </p:tgtEl>
                                      </p:cBhvr>
                                    </p:animEffect>
                                  </p:childTnLst>
                                </p:cTn>
                              </p:par>
                              <p:par>
                                <p:cTn fill="hold" nodeType="withEffect" presetClass="entr" presetID="10" presetSubtype="0">
                                  <p:stCondLst>
                                    <p:cond delay="0"/>
                                  </p:stCondLst>
                                  <p:childTnLst>
                                    <p:set>
                                      <p:cBhvr>
                                        <p:cTn dur="1" fill="hold">
                                          <p:stCondLst>
                                            <p:cond delay="0"/>
                                          </p:stCondLst>
                                        </p:cTn>
                                        <p:tgtEl>
                                          <p:spTgt spid="12162"/>
                                        </p:tgtEl>
                                        <p:attrNameLst>
                                          <p:attrName>style.visibility</p:attrName>
                                        </p:attrNameLst>
                                      </p:cBhvr>
                                      <p:to>
                                        <p:strVal val="visible"/>
                                      </p:to>
                                    </p:set>
                                    <p:animEffect filter="fade" transition="in">
                                      <p:cBhvr>
                                        <p:cTn dur="1000"/>
                                        <p:tgtEl>
                                          <p:spTgt spid="121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99" name="Shape 12199"/>
        <p:cNvGrpSpPr/>
        <p:nvPr/>
      </p:nvGrpSpPr>
      <p:grpSpPr>
        <a:xfrm>
          <a:off x="0" y="0"/>
          <a:ext cx="0" cy="0"/>
          <a:chOff x="0" y="0"/>
          <a:chExt cx="0" cy="0"/>
        </a:xfrm>
      </p:grpSpPr>
      <p:sp>
        <p:nvSpPr>
          <p:cNvPr id="12200" name="Google Shape;12200;p74"/>
          <p:cNvSpPr/>
          <p:nvPr/>
        </p:nvSpPr>
        <p:spPr>
          <a:xfrm>
            <a:off x="1586100" y="1227880"/>
            <a:ext cx="5971800" cy="28158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4"/>
          <p:cNvSpPr txBox="1"/>
          <p:nvPr>
            <p:ph type="title"/>
          </p:nvPr>
        </p:nvSpPr>
        <p:spPr>
          <a:xfrm>
            <a:off x="1949125" y="1106125"/>
            <a:ext cx="52458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90%</a:t>
            </a:r>
            <a:endParaRPr/>
          </a:p>
        </p:txBody>
      </p:sp>
      <p:sp>
        <p:nvSpPr>
          <p:cNvPr id="12202" name="Google Shape;12202;p74"/>
          <p:cNvSpPr txBox="1"/>
          <p:nvPr>
            <p:ph idx="1" type="body"/>
          </p:nvPr>
        </p:nvSpPr>
        <p:spPr>
          <a:xfrm>
            <a:off x="1949075" y="3152225"/>
            <a:ext cx="5245800" cy="717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Percentage of satisfied customers</a:t>
            </a:r>
            <a:endParaRPr/>
          </a:p>
        </p:txBody>
      </p:sp>
      <p:sp>
        <p:nvSpPr>
          <p:cNvPr id="12203" name="Google Shape;12203;p74"/>
          <p:cNvSpPr/>
          <p:nvPr/>
        </p:nvSpPr>
        <p:spPr>
          <a:xfrm>
            <a:off x="1781725" y="1394805"/>
            <a:ext cx="162000" cy="1401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4"/>
          <p:cNvSpPr/>
          <p:nvPr/>
        </p:nvSpPr>
        <p:spPr>
          <a:xfrm rot="-3601102">
            <a:off x="7157040" y="3694486"/>
            <a:ext cx="162090" cy="140062"/>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01"/>
                                        </p:tgtEl>
                                        <p:attrNameLst>
                                          <p:attrName>style.visibility</p:attrName>
                                        </p:attrNameLst>
                                      </p:cBhvr>
                                      <p:to>
                                        <p:strVal val="visible"/>
                                      </p:to>
                                    </p:set>
                                    <p:animEffect filter="fade" transition="in">
                                      <p:cBhvr>
                                        <p:cTn dur="1000"/>
                                        <p:tgtEl>
                                          <p:spTgt spid="12201"/>
                                        </p:tgtEl>
                                      </p:cBhvr>
                                    </p:animEffect>
                                  </p:childTnLst>
                                </p:cTn>
                              </p:par>
                              <p:par>
                                <p:cTn fill="hold" nodeType="withEffect" presetClass="entr" presetID="10" presetSubtype="0">
                                  <p:stCondLst>
                                    <p:cond delay="0"/>
                                  </p:stCondLst>
                                  <p:childTnLst>
                                    <p:set>
                                      <p:cBhvr>
                                        <p:cTn dur="1" fill="hold">
                                          <p:stCondLst>
                                            <p:cond delay="0"/>
                                          </p:stCondLst>
                                        </p:cTn>
                                        <p:tgtEl>
                                          <p:spTgt spid="12202"/>
                                        </p:tgtEl>
                                        <p:attrNameLst>
                                          <p:attrName>style.visibility</p:attrName>
                                        </p:attrNameLst>
                                      </p:cBhvr>
                                      <p:to>
                                        <p:strVal val="visible"/>
                                      </p:to>
                                    </p:set>
                                    <p:animEffect filter="fade" transition="in">
                                      <p:cBhvr>
                                        <p:cTn dur="1000"/>
                                        <p:tgtEl>
                                          <p:spTgt spid="12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08" name="Shape 12208"/>
        <p:cNvGrpSpPr/>
        <p:nvPr/>
      </p:nvGrpSpPr>
      <p:grpSpPr>
        <a:xfrm>
          <a:off x="0" y="0"/>
          <a:ext cx="0" cy="0"/>
          <a:chOff x="0" y="0"/>
          <a:chExt cx="0" cy="0"/>
        </a:xfrm>
      </p:grpSpPr>
      <p:pic>
        <p:nvPicPr>
          <p:cNvPr id="12209" name="Google Shape;12209;p75"/>
          <p:cNvPicPr preferRelativeResize="0"/>
          <p:nvPr/>
        </p:nvPicPr>
        <p:blipFill rotWithShape="1">
          <a:blip r:embed="rId3">
            <a:alphaModFix/>
          </a:blip>
          <a:srcRect b="23336" l="0" r="0" t="0"/>
          <a:stretch/>
        </p:blipFill>
        <p:spPr>
          <a:xfrm>
            <a:off x="-25" y="0"/>
            <a:ext cx="9144000" cy="2336650"/>
          </a:xfrm>
          <a:prstGeom prst="rect">
            <a:avLst/>
          </a:prstGeom>
          <a:noFill/>
          <a:ln>
            <a:noFill/>
          </a:ln>
        </p:spPr>
      </p:pic>
      <p:sp>
        <p:nvSpPr>
          <p:cNvPr id="12210" name="Google Shape;12210;p75"/>
          <p:cNvSpPr txBox="1"/>
          <p:nvPr>
            <p:ph idx="1" type="body"/>
          </p:nvPr>
        </p:nvSpPr>
        <p:spPr>
          <a:xfrm>
            <a:off x="1949075" y="3761825"/>
            <a:ext cx="5245800" cy="32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usually grab everyone’s attention easily</a:t>
            </a:r>
            <a:endParaRPr/>
          </a:p>
        </p:txBody>
      </p:sp>
      <p:sp>
        <p:nvSpPr>
          <p:cNvPr id="12211" name="Google Shape;12211;p75"/>
          <p:cNvSpPr txBox="1"/>
          <p:nvPr>
            <p:ph type="title"/>
          </p:nvPr>
        </p:nvSpPr>
        <p:spPr>
          <a:xfrm>
            <a:off x="713225" y="2897275"/>
            <a:ext cx="7717500" cy="83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3,000,000</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2210"/>
                                        </p:tgtEl>
                                        <p:attrNameLst>
                                          <p:attrName>style.visibility</p:attrName>
                                        </p:attrNameLst>
                                      </p:cBhvr>
                                      <p:to>
                                        <p:strVal val="visible"/>
                                      </p:to>
                                    </p:set>
                                    <p:anim calcmode="lin" valueType="num">
                                      <p:cBhvr additive="base">
                                        <p:cTn dur="1000"/>
                                        <p:tgtEl>
                                          <p:spTgt spid="1221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2211"/>
                                        </p:tgtEl>
                                        <p:attrNameLst>
                                          <p:attrName>style.visibility</p:attrName>
                                        </p:attrNameLst>
                                      </p:cBhvr>
                                      <p:to>
                                        <p:strVal val="visible"/>
                                      </p:to>
                                    </p:set>
                                    <p:anim calcmode="lin" valueType="num">
                                      <p:cBhvr additive="base">
                                        <p:cTn dur="1000"/>
                                        <p:tgtEl>
                                          <p:spTgt spid="1221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15" name="Shape 12215"/>
        <p:cNvGrpSpPr/>
        <p:nvPr/>
      </p:nvGrpSpPr>
      <p:grpSpPr>
        <a:xfrm>
          <a:off x="0" y="0"/>
          <a:ext cx="0" cy="0"/>
          <a:chOff x="0" y="0"/>
          <a:chExt cx="0" cy="0"/>
        </a:xfrm>
      </p:grpSpPr>
      <p:sp>
        <p:nvSpPr>
          <p:cNvPr id="12216" name="Google Shape;12216;p76"/>
          <p:cNvSpPr txBox="1"/>
          <p:nvPr>
            <p:ph idx="2" type="title"/>
          </p:nvPr>
        </p:nvSpPr>
        <p:spPr>
          <a:xfrm>
            <a:off x="311700" y="1106125"/>
            <a:ext cx="8520600" cy="71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2217" name="Google Shape;12217;p76"/>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12218" name="Google Shape;12218;p76"/>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You can enter a subtitle here if you need it</a:t>
            </a:r>
            <a:endParaRPr/>
          </a:p>
        </p:txBody>
      </p:sp>
      <p:grpSp>
        <p:nvGrpSpPr>
          <p:cNvPr id="12219" name="Google Shape;12219;p76"/>
          <p:cNvGrpSpPr/>
          <p:nvPr/>
        </p:nvGrpSpPr>
        <p:grpSpPr>
          <a:xfrm>
            <a:off x="8029241" y="154008"/>
            <a:ext cx="264001" cy="226285"/>
            <a:chOff x="753950" y="238125"/>
            <a:chExt cx="6111125" cy="5238075"/>
          </a:xfrm>
        </p:grpSpPr>
        <p:sp>
          <p:nvSpPr>
            <p:cNvPr id="12220" name="Google Shape;12220;p76"/>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6"/>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6"/>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6"/>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6"/>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6"/>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6"/>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6"/>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6"/>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6"/>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6"/>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6"/>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6"/>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6"/>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6"/>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6"/>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6"/>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6"/>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6"/>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6"/>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6"/>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6"/>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6"/>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6"/>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6"/>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6"/>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6"/>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7" name="Google Shape;12247;p76"/>
          <p:cNvGrpSpPr/>
          <p:nvPr/>
        </p:nvGrpSpPr>
        <p:grpSpPr>
          <a:xfrm>
            <a:off x="8365321" y="154008"/>
            <a:ext cx="264001" cy="226285"/>
            <a:chOff x="753950" y="238125"/>
            <a:chExt cx="6111125" cy="5238075"/>
          </a:xfrm>
        </p:grpSpPr>
        <p:sp>
          <p:nvSpPr>
            <p:cNvPr id="12248" name="Google Shape;12248;p76"/>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6"/>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6"/>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6"/>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6"/>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6"/>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6"/>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6"/>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6"/>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6"/>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6"/>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6"/>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6"/>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6"/>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6"/>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6"/>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6"/>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6"/>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6"/>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6"/>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6"/>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6"/>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6"/>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6"/>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6"/>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6"/>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6"/>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76"/>
          <p:cNvGrpSpPr/>
          <p:nvPr/>
        </p:nvGrpSpPr>
        <p:grpSpPr>
          <a:xfrm>
            <a:off x="8701401" y="154008"/>
            <a:ext cx="264001" cy="226285"/>
            <a:chOff x="753950" y="238125"/>
            <a:chExt cx="6111125" cy="5238075"/>
          </a:xfrm>
        </p:grpSpPr>
        <p:sp>
          <p:nvSpPr>
            <p:cNvPr id="12276" name="Google Shape;12276;p76"/>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6"/>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6"/>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6"/>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6"/>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6"/>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6"/>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6"/>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6"/>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6"/>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6"/>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6"/>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6"/>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6"/>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6"/>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6"/>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6"/>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6"/>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6"/>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6"/>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6"/>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6"/>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6"/>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6"/>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6"/>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6"/>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6"/>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3" name="Google Shape;12303;p76"/>
          <p:cNvGrpSpPr/>
          <p:nvPr/>
        </p:nvGrpSpPr>
        <p:grpSpPr>
          <a:xfrm>
            <a:off x="8051338" y="2622667"/>
            <a:ext cx="263998" cy="263956"/>
            <a:chOff x="1031000" y="3038742"/>
            <a:chExt cx="263998" cy="263956"/>
          </a:xfrm>
        </p:grpSpPr>
        <p:sp>
          <p:nvSpPr>
            <p:cNvPr id="12304" name="Google Shape;12304;p76"/>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6"/>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6"/>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6"/>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76"/>
          <p:cNvGrpSpPr/>
          <p:nvPr/>
        </p:nvGrpSpPr>
        <p:grpSpPr>
          <a:xfrm>
            <a:off x="8051338" y="2195842"/>
            <a:ext cx="263998" cy="263956"/>
            <a:chOff x="1031000" y="3038742"/>
            <a:chExt cx="263998" cy="263956"/>
          </a:xfrm>
        </p:grpSpPr>
        <p:sp>
          <p:nvSpPr>
            <p:cNvPr id="12309" name="Google Shape;12309;p76"/>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6"/>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6"/>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6"/>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3" name="Google Shape;12313;p76"/>
          <p:cNvGrpSpPr/>
          <p:nvPr/>
        </p:nvGrpSpPr>
        <p:grpSpPr>
          <a:xfrm>
            <a:off x="8051338" y="1769017"/>
            <a:ext cx="263998" cy="263956"/>
            <a:chOff x="1031000" y="3038742"/>
            <a:chExt cx="263998" cy="263956"/>
          </a:xfrm>
        </p:grpSpPr>
        <p:sp>
          <p:nvSpPr>
            <p:cNvPr id="12314" name="Google Shape;12314;p76"/>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6"/>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6"/>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6"/>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318" name="Google Shape;12318;p76">
            <a:hlinkClick action="ppaction://hlinksldjump" r:id="rId3"/>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12319" name="Google Shape;12319;p76">
            <a:hlinkClick action="ppaction://hlinksldjump" r:id="rId5"/>
          </p:cNvPr>
          <p:cNvPicPr preferRelativeResize="0"/>
          <p:nvPr/>
        </p:nvPicPr>
        <p:blipFill>
          <a:blip r:embed="rId6">
            <a:alphaModFix/>
          </a:blip>
          <a:stretch>
            <a:fillRect/>
          </a:stretch>
        </p:blipFill>
        <p:spPr>
          <a:xfrm>
            <a:off x="8383025" y="539500"/>
            <a:ext cx="228600" cy="228600"/>
          </a:xfrm>
          <a:prstGeom prst="rect">
            <a:avLst/>
          </a:prstGeom>
          <a:noFill/>
          <a:ln>
            <a:noFill/>
          </a:ln>
        </p:spPr>
      </p:pic>
      <p:pic>
        <p:nvPicPr>
          <p:cNvPr id="12320" name="Google Shape;12320;p76">
            <a:hlinkClick action="ppaction://hlinksldjump" r:id="rId7"/>
          </p:cNvPr>
          <p:cNvPicPr preferRelativeResize="0"/>
          <p:nvPr/>
        </p:nvPicPr>
        <p:blipFill>
          <a:blip r:embed="rId4">
            <a:alphaModFix/>
          </a:blip>
          <a:stretch>
            <a:fillRect/>
          </a:stretch>
        </p:blipFill>
        <p:spPr>
          <a:xfrm flipH="1">
            <a:off x="8029239" y="567377"/>
            <a:ext cx="283464" cy="17284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2216"/>
                                        </p:tgtEl>
                                        <p:attrNameLst>
                                          <p:attrName>style.visibility</p:attrName>
                                        </p:attrNameLst>
                                      </p:cBhvr>
                                      <p:to>
                                        <p:strVal val="visible"/>
                                      </p:to>
                                    </p:set>
                                    <p:anim calcmode="lin" valueType="num">
                                      <p:cBhvr additive="base">
                                        <p:cTn dur="1000"/>
                                        <p:tgtEl>
                                          <p:spTgt spid="1221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2217"/>
                                        </p:tgtEl>
                                        <p:attrNameLst>
                                          <p:attrName>style.visibility</p:attrName>
                                        </p:attrNameLst>
                                      </p:cBhvr>
                                      <p:to>
                                        <p:strVal val="visible"/>
                                      </p:to>
                                    </p:set>
                                    <p:anim calcmode="lin" valueType="num">
                                      <p:cBhvr additive="base">
                                        <p:cTn dur="1000"/>
                                        <p:tgtEl>
                                          <p:spTgt spid="1221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2218"/>
                                        </p:tgtEl>
                                        <p:attrNameLst>
                                          <p:attrName>style.visibility</p:attrName>
                                        </p:attrNameLst>
                                      </p:cBhvr>
                                      <p:to>
                                        <p:strVal val="visible"/>
                                      </p:to>
                                    </p:set>
                                    <p:anim calcmode="lin" valueType="num">
                                      <p:cBhvr additive="base">
                                        <p:cTn dur="1000"/>
                                        <p:tgtEl>
                                          <p:spTgt spid="1221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4" name="Shape 12324"/>
        <p:cNvGrpSpPr/>
        <p:nvPr/>
      </p:nvGrpSpPr>
      <p:grpSpPr>
        <a:xfrm>
          <a:off x="0" y="0"/>
          <a:ext cx="0" cy="0"/>
          <a:chOff x="0" y="0"/>
          <a:chExt cx="0" cy="0"/>
        </a:xfrm>
      </p:grpSpPr>
      <p:sp>
        <p:nvSpPr>
          <p:cNvPr id="12325" name="Google Shape;12325;p77"/>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NEW PARTICIPANTS</a:t>
            </a:r>
            <a:endParaRPr/>
          </a:p>
        </p:txBody>
      </p:sp>
      <p:graphicFrame>
        <p:nvGraphicFramePr>
          <p:cNvPr id="12326" name="Google Shape;12326;p77"/>
          <p:cNvGraphicFramePr/>
          <p:nvPr/>
        </p:nvGraphicFramePr>
        <p:xfrm>
          <a:off x="952500" y="1522890"/>
          <a:ext cx="3000000" cy="3000000"/>
        </p:xfrm>
        <a:graphic>
          <a:graphicData uri="http://schemas.openxmlformats.org/drawingml/2006/table">
            <a:tbl>
              <a:tblPr>
                <a:noFill/>
                <a:tableStyleId>{21D6E473-8D0C-42C4-81A9-9050B9F8FA05}</a:tableStyleId>
              </a:tblPr>
              <a:tblGrid>
                <a:gridCol w="1447800"/>
                <a:gridCol w="1447800"/>
                <a:gridCol w="1447800"/>
                <a:gridCol w="1447800"/>
                <a:gridCol w="1447800"/>
              </a:tblGrid>
              <a:tr h="516475">
                <a:tc>
                  <a:txBody>
                    <a:bodyPr/>
                    <a:lstStyle/>
                    <a:p>
                      <a:pPr indent="0" lvl="0" marL="0" rtl="0" algn="ctr">
                        <a:spcBef>
                          <a:spcPts val="0"/>
                        </a:spcBef>
                        <a:spcAft>
                          <a:spcPts val="0"/>
                        </a:spcAft>
                        <a:buNone/>
                      </a:pPr>
                      <a:r>
                        <a:rPr b="1" lang="en" sz="1100">
                          <a:solidFill>
                            <a:schemeClr val="accent6"/>
                          </a:solidFill>
                          <a:latin typeface="Orbitron"/>
                          <a:ea typeface="Orbitron"/>
                          <a:cs typeface="Orbitron"/>
                          <a:sym typeface="Orbitron"/>
                        </a:rPr>
                        <a:t>FIRST </a:t>
                      </a:r>
                      <a:r>
                        <a:rPr b="1" lang="en" sz="1100">
                          <a:solidFill>
                            <a:schemeClr val="accent6"/>
                          </a:solidFill>
                          <a:latin typeface="Orbitron"/>
                          <a:ea typeface="Orbitron"/>
                          <a:cs typeface="Orbitron"/>
                          <a:sym typeface="Orbitron"/>
                        </a:rPr>
                        <a:t>NAME</a:t>
                      </a:r>
                      <a:endParaRPr b="1" sz="1100">
                        <a:solidFill>
                          <a:schemeClr val="accent6"/>
                        </a:solidFill>
                        <a:latin typeface="Orbitron"/>
                        <a:ea typeface="Orbitron"/>
                        <a:cs typeface="Orbitron"/>
                        <a:sym typeface="Orbitron"/>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100">
                          <a:solidFill>
                            <a:schemeClr val="accent6"/>
                          </a:solidFill>
                          <a:latin typeface="Orbitron"/>
                          <a:ea typeface="Orbitron"/>
                          <a:cs typeface="Orbitron"/>
                          <a:sym typeface="Orbitron"/>
                        </a:rPr>
                        <a:t>LAST NAME</a:t>
                      </a:r>
                      <a:endParaRPr b="1" sz="1100">
                        <a:solidFill>
                          <a:schemeClr val="accent6"/>
                        </a:solidFill>
                        <a:latin typeface="Orbitron"/>
                        <a:ea typeface="Orbitron"/>
                        <a:cs typeface="Orbitron"/>
                        <a:sym typeface="Orbitron"/>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100">
                          <a:solidFill>
                            <a:schemeClr val="accent6"/>
                          </a:solidFill>
                          <a:latin typeface="Orbitron"/>
                          <a:ea typeface="Orbitron"/>
                          <a:cs typeface="Orbitron"/>
                          <a:sym typeface="Orbitron"/>
                        </a:rPr>
                        <a:t>AGE</a:t>
                      </a:r>
                      <a:endParaRPr b="1" sz="1100">
                        <a:solidFill>
                          <a:schemeClr val="accent6"/>
                        </a:solidFill>
                        <a:latin typeface="Orbitron"/>
                        <a:ea typeface="Orbitron"/>
                        <a:cs typeface="Orbitron"/>
                        <a:sym typeface="Orbitron"/>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100">
                          <a:solidFill>
                            <a:schemeClr val="accent6"/>
                          </a:solidFill>
                          <a:latin typeface="Orbitron"/>
                          <a:ea typeface="Orbitron"/>
                          <a:cs typeface="Orbitron"/>
                          <a:sym typeface="Orbitron"/>
                        </a:rPr>
                        <a:t>LOCATION</a:t>
                      </a:r>
                      <a:endParaRPr b="1" sz="1100">
                        <a:solidFill>
                          <a:schemeClr val="accent6"/>
                        </a:solidFill>
                        <a:latin typeface="Orbitron"/>
                        <a:ea typeface="Orbitron"/>
                        <a:cs typeface="Orbitron"/>
                        <a:sym typeface="Orbitron"/>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100">
                          <a:solidFill>
                            <a:schemeClr val="accent6"/>
                          </a:solidFill>
                          <a:latin typeface="Orbitron"/>
                          <a:ea typeface="Orbitron"/>
                          <a:cs typeface="Orbitron"/>
                          <a:sym typeface="Orbitron"/>
                        </a:rPr>
                        <a:t>SCORE</a:t>
                      </a:r>
                      <a:endParaRPr b="1" sz="1100">
                        <a:solidFill>
                          <a:schemeClr val="accent6"/>
                        </a:solidFill>
                        <a:latin typeface="Orbitron"/>
                        <a:ea typeface="Orbitron"/>
                        <a:cs typeface="Orbitron"/>
                        <a:sym typeface="Orbitron"/>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r>
              <a:tr h="537075">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Jenna</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lt1"/>
                          </a:solidFill>
                          <a:latin typeface="Advent Pro Medium"/>
                          <a:ea typeface="Advent Pro Medium"/>
                          <a:cs typeface="Advent Pro Medium"/>
                          <a:sym typeface="Advent Pro Medium"/>
                        </a:rPr>
                        <a:t> Doe</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17</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Chicago</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89/100</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537075">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John </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Smith</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19</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Phoenix</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79/100</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537075">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Helena </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lt1"/>
                          </a:solidFill>
                          <a:latin typeface="Advent Pro Medium"/>
                          <a:ea typeface="Advent Pro Medium"/>
                          <a:cs typeface="Advent Pro Medium"/>
                          <a:sym typeface="Advent Pro Medium"/>
                        </a:rPr>
                        <a:t>Patterson</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15</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Florida</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78/100</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537075">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James</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lt1"/>
                          </a:solidFill>
                          <a:latin typeface="Advent Pro Medium"/>
                          <a:ea typeface="Advent Pro Medium"/>
                          <a:cs typeface="Advent Pro Medium"/>
                          <a:sym typeface="Advent Pro Medium"/>
                        </a:rPr>
                        <a:t> Donald</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18</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Los Angeles</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dvent Pro Medium"/>
                          <a:ea typeface="Advent Pro Medium"/>
                          <a:cs typeface="Advent Pro Medium"/>
                          <a:sym typeface="Advent Pro Medium"/>
                        </a:rPr>
                        <a:t>65/100</a:t>
                      </a:r>
                      <a:endParaRPr>
                        <a:solidFill>
                          <a:schemeClr val="lt1"/>
                        </a:solidFill>
                        <a:latin typeface="Advent Pro Medium"/>
                        <a:ea typeface="Advent Pro Medium"/>
                        <a:cs typeface="Advent Pro Medium"/>
                        <a:sym typeface="Advent Pro Medium"/>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bl>
          </a:graphicData>
        </a:graphic>
      </p:graphicFrame>
      <p:sp>
        <p:nvSpPr>
          <p:cNvPr id="12327" name="Google Shape;12327;p77"/>
          <p:cNvSpPr/>
          <p:nvPr/>
        </p:nvSpPr>
        <p:spPr>
          <a:xfrm rot="-5400000">
            <a:off x="4557603" y="3280422"/>
            <a:ext cx="28800" cy="2944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7"/>
          <p:cNvSpPr/>
          <p:nvPr/>
        </p:nvSpPr>
        <p:spPr>
          <a:xfrm rot="-5400000">
            <a:off x="2393850" y="4711272"/>
            <a:ext cx="95400" cy="82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7"/>
          <p:cNvSpPr/>
          <p:nvPr/>
        </p:nvSpPr>
        <p:spPr>
          <a:xfrm rot="5400000">
            <a:off x="6654750" y="4711272"/>
            <a:ext cx="95400" cy="82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0" name="Google Shape;12330;p77"/>
          <p:cNvGrpSpPr/>
          <p:nvPr/>
        </p:nvGrpSpPr>
        <p:grpSpPr>
          <a:xfrm rot="-5400000">
            <a:off x="2137596" y="535371"/>
            <a:ext cx="242781" cy="161857"/>
            <a:chOff x="2500050" y="3730175"/>
            <a:chExt cx="2619000" cy="1746025"/>
          </a:xfrm>
        </p:grpSpPr>
        <p:sp>
          <p:nvSpPr>
            <p:cNvPr id="12331" name="Google Shape;12331;p7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77"/>
          <p:cNvGrpSpPr/>
          <p:nvPr/>
        </p:nvGrpSpPr>
        <p:grpSpPr>
          <a:xfrm rot="5400000">
            <a:off x="6763621" y="535371"/>
            <a:ext cx="242781" cy="161857"/>
            <a:chOff x="2500050" y="3730175"/>
            <a:chExt cx="2619000" cy="1746025"/>
          </a:xfrm>
        </p:grpSpPr>
        <p:sp>
          <p:nvSpPr>
            <p:cNvPr id="12336" name="Google Shape;12336;p7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43" name="Shape 12343"/>
        <p:cNvGrpSpPr/>
        <p:nvPr/>
      </p:nvGrpSpPr>
      <p:grpSpPr>
        <a:xfrm>
          <a:off x="0" y="0"/>
          <a:ext cx="0" cy="0"/>
          <a:chOff x="0" y="0"/>
          <a:chExt cx="0" cy="0"/>
        </a:xfrm>
      </p:grpSpPr>
      <p:grpSp>
        <p:nvGrpSpPr>
          <p:cNvPr id="12344" name="Google Shape;12344;p78"/>
          <p:cNvGrpSpPr/>
          <p:nvPr/>
        </p:nvGrpSpPr>
        <p:grpSpPr>
          <a:xfrm>
            <a:off x="1026801" y="2783522"/>
            <a:ext cx="7269974" cy="115803"/>
            <a:chOff x="940675" y="2783522"/>
            <a:chExt cx="7269974" cy="115803"/>
          </a:xfrm>
        </p:grpSpPr>
        <p:sp>
          <p:nvSpPr>
            <p:cNvPr id="12345" name="Google Shape;12345;p78"/>
            <p:cNvSpPr/>
            <p:nvPr/>
          </p:nvSpPr>
          <p:spPr>
            <a:xfrm>
              <a:off x="4388243" y="2783522"/>
              <a:ext cx="1669200" cy="11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8"/>
            <p:cNvSpPr/>
            <p:nvPr/>
          </p:nvSpPr>
          <p:spPr>
            <a:xfrm>
              <a:off x="940675" y="2783525"/>
              <a:ext cx="1778700" cy="11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8"/>
            <p:cNvSpPr/>
            <p:nvPr/>
          </p:nvSpPr>
          <p:spPr>
            <a:xfrm>
              <a:off x="2719141" y="2783522"/>
              <a:ext cx="1669200" cy="11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348" name="Google Shape;12348;p78"/>
            <p:cNvSpPr/>
            <p:nvPr/>
          </p:nvSpPr>
          <p:spPr>
            <a:xfrm>
              <a:off x="6050348" y="2783525"/>
              <a:ext cx="2160300" cy="11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9" name="Google Shape;12349;p78"/>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NEW PARTICIPANTS</a:t>
            </a:r>
            <a:endParaRPr/>
          </a:p>
        </p:txBody>
      </p:sp>
      <p:grpSp>
        <p:nvGrpSpPr>
          <p:cNvPr id="12350" name="Google Shape;12350;p78"/>
          <p:cNvGrpSpPr/>
          <p:nvPr/>
        </p:nvGrpSpPr>
        <p:grpSpPr>
          <a:xfrm rot="-5400000">
            <a:off x="2137596" y="535371"/>
            <a:ext cx="242781" cy="161857"/>
            <a:chOff x="2500050" y="3730175"/>
            <a:chExt cx="2619000" cy="1746025"/>
          </a:xfrm>
        </p:grpSpPr>
        <p:sp>
          <p:nvSpPr>
            <p:cNvPr id="12351" name="Google Shape;12351;p7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78"/>
          <p:cNvGrpSpPr/>
          <p:nvPr/>
        </p:nvGrpSpPr>
        <p:grpSpPr>
          <a:xfrm rot="5400000">
            <a:off x="6763621" y="535371"/>
            <a:ext cx="242781" cy="161857"/>
            <a:chOff x="2500050" y="3730175"/>
            <a:chExt cx="2619000" cy="1746025"/>
          </a:xfrm>
        </p:grpSpPr>
        <p:sp>
          <p:nvSpPr>
            <p:cNvPr id="12356" name="Google Shape;12356;p7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0" name="Google Shape;12360;p78"/>
          <p:cNvSpPr txBox="1"/>
          <p:nvPr/>
        </p:nvSpPr>
        <p:spPr>
          <a:xfrm>
            <a:off x="1439989" y="2110586"/>
            <a:ext cx="1975200" cy="43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dvent Pro Medium"/>
                <a:ea typeface="Advent Pro Medium"/>
                <a:cs typeface="Advent Pro Medium"/>
                <a:sym typeface="Advent Pro Medium"/>
              </a:rPr>
              <a:t>Mercury is the smallest planet </a:t>
            </a:r>
            <a:endParaRPr sz="1600">
              <a:solidFill>
                <a:schemeClr val="lt1"/>
              </a:solidFill>
              <a:latin typeface="Advent Pro Medium"/>
              <a:ea typeface="Advent Pro Medium"/>
              <a:cs typeface="Advent Pro Medium"/>
              <a:sym typeface="Advent Pro Medium"/>
            </a:endParaRPr>
          </a:p>
        </p:txBody>
      </p:sp>
      <p:sp>
        <p:nvSpPr>
          <p:cNvPr id="12361" name="Google Shape;12361;p78"/>
          <p:cNvSpPr txBox="1"/>
          <p:nvPr/>
        </p:nvSpPr>
        <p:spPr>
          <a:xfrm>
            <a:off x="4799929" y="2110574"/>
            <a:ext cx="1975200" cy="43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dvent Pro Medium"/>
                <a:ea typeface="Advent Pro Medium"/>
                <a:cs typeface="Advent Pro Medium"/>
                <a:sym typeface="Advent Pro Medium"/>
              </a:rPr>
              <a:t>Jupiter is the biggest</a:t>
            </a:r>
            <a:endParaRPr sz="1600">
              <a:solidFill>
                <a:schemeClr val="lt1"/>
              </a:solidFill>
              <a:latin typeface="Advent Pro Medium"/>
              <a:ea typeface="Advent Pro Medium"/>
              <a:cs typeface="Advent Pro Medium"/>
              <a:sym typeface="Advent Pro Medium"/>
            </a:endParaRPr>
          </a:p>
          <a:p>
            <a:pPr indent="0" lvl="0" marL="0" rtl="0" algn="l">
              <a:spcBef>
                <a:spcPts val="0"/>
              </a:spcBef>
              <a:spcAft>
                <a:spcPts val="0"/>
              </a:spcAft>
              <a:buNone/>
            </a:pPr>
            <a:r>
              <a:rPr lang="en" sz="1600">
                <a:solidFill>
                  <a:schemeClr val="lt1"/>
                </a:solidFill>
                <a:latin typeface="Advent Pro Medium"/>
                <a:ea typeface="Advent Pro Medium"/>
                <a:cs typeface="Advent Pro Medium"/>
                <a:sym typeface="Advent Pro Medium"/>
              </a:rPr>
              <a:t>planet of them all</a:t>
            </a:r>
            <a:endParaRPr sz="1600">
              <a:solidFill>
                <a:schemeClr val="lt1"/>
              </a:solidFill>
              <a:latin typeface="Advent Pro Medium"/>
              <a:ea typeface="Advent Pro Medium"/>
              <a:cs typeface="Advent Pro Medium"/>
              <a:sym typeface="Advent Pro Medium"/>
            </a:endParaRPr>
          </a:p>
        </p:txBody>
      </p:sp>
      <p:sp>
        <p:nvSpPr>
          <p:cNvPr id="12362" name="Google Shape;12362;p78"/>
          <p:cNvSpPr txBox="1"/>
          <p:nvPr/>
        </p:nvSpPr>
        <p:spPr>
          <a:xfrm>
            <a:off x="3106757" y="3101859"/>
            <a:ext cx="1975200" cy="43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dvent Pro Medium"/>
                <a:ea typeface="Advent Pro Medium"/>
                <a:cs typeface="Advent Pro Medium"/>
                <a:sym typeface="Advent Pro Medium"/>
              </a:rPr>
              <a:t>Despite being red,</a:t>
            </a:r>
            <a:endParaRPr sz="1600">
              <a:solidFill>
                <a:schemeClr val="lt1"/>
              </a:solidFill>
              <a:latin typeface="Advent Pro Medium"/>
              <a:ea typeface="Advent Pro Medium"/>
              <a:cs typeface="Advent Pro Medium"/>
              <a:sym typeface="Advent Pro Medium"/>
            </a:endParaRPr>
          </a:p>
          <a:p>
            <a:pPr indent="0" lvl="0" marL="0" rtl="0" algn="l">
              <a:spcBef>
                <a:spcPts val="0"/>
              </a:spcBef>
              <a:spcAft>
                <a:spcPts val="0"/>
              </a:spcAft>
              <a:buNone/>
            </a:pPr>
            <a:r>
              <a:rPr lang="en" sz="1600">
                <a:solidFill>
                  <a:schemeClr val="lt1"/>
                </a:solidFill>
                <a:latin typeface="Advent Pro Medium"/>
                <a:ea typeface="Advent Pro Medium"/>
                <a:cs typeface="Advent Pro Medium"/>
                <a:sym typeface="Advent Pro Medium"/>
              </a:rPr>
              <a:t>Mars is a cold place</a:t>
            </a:r>
            <a:endParaRPr sz="1600">
              <a:solidFill>
                <a:schemeClr val="lt1"/>
              </a:solidFill>
              <a:latin typeface="Advent Pro Medium"/>
              <a:ea typeface="Advent Pro Medium"/>
              <a:cs typeface="Advent Pro Medium"/>
              <a:sym typeface="Advent Pro Medium"/>
            </a:endParaRPr>
          </a:p>
        </p:txBody>
      </p:sp>
      <p:sp>
        <p:nvSpPr>
          <p:cNvPr id="12363" name="Google Shape;12363;p78"/>
          <p:cNvSpPr txBox="1"/>
          <p:nvPr/>
        </p:nvSpPr>
        <p:spPr>
          <a:xfrm>
            <a:off x="6455188" y="3101762"/>
            <a:ext cx="1975200" cy="43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dvent Pro Medium"/>
                <a:ea typeface="Advent Pro Medium"/>
                <a:cs typeface="Advent Pro Medium"/>
                <a:sym typeface="Advent Pro Medium"/>
              </a:rPr>
              <a:t>Venus has a very beautiful name</a:t>
            </a:r>
            <a:endParaRPr sz="1600">
              <a:solidFill>
                <a:schemeClr val="lt1"/>
              </a:solidFill>
              <a:latin typeface="Advent Pro Medium"/>
              <a:ea typeface="Advent Pro Medium"/>
              <a:cs typeface="Advent Pro Medium"/>
              <a:sym typeface="Advent Pro Medium"/>
            </a:endParaRPr>
          </a:p>
        </p:txBody>
      </p:sp>
      <p:cxnSp>
        <p:nvCxnSpPr>
          <p:cNvPr id="12364" name="Google Shape;12364;p78"/>
          <p:cNvCxnSpPr/>
          <p:nvPr/>
        </p:nvCxnSpPr>
        <p:spPr>
          <a:xfrm>
            <a:off x="1026802" y="1989441"/>
            <a:ext cx="0" cy="909300"/>
          </a:xfrm>
          <a:prstGeom prst="straightConnector1">
            <a:avLst/>
          </a:prstGeom>
          <a:noFill/>
          <a:ln cap="flat" cmpd="sng" w="19050">
            <a:solidFill>
              <a:schemeClr val="accent4"/>
            </a:solidFill>
            <a:prstDash val="solid"/>
            <a:round/>
            <a:headEnd len="sm" w="sm" type="none"/>
            <a:tailEnd len="sm" w="sm" type="none"/>
          </a:ln>
        </p:spPr>
      </p:cxnSp>
      <p:cxnSp>
        <p:nvCxnSpPr>
          <p:cNvPr id="12365" name="Google Shape;12365;p78"/>
          <p:cNvCxnSpPr>
            <a:stCxn id="12366" idx="2"/>
          </p:cNvCxnSpPr>
          <p:nvPr/>
        </p:nvCxnSpPr>
        <p:spPr>
          <a:xfrm>
            <a:off x="4476226" y="1994969"/>
            <a:ext cx="2700" cy="907800"/>
          </a:xfrm>
          <a:prstGeom prst="straightConnector1">
            <a:avLst/>
          </a:prstGeom>
          <a:noFill/>
          <a:ln cap="flat" cmpd="sng" w="19050">
            <a:solidFill>
              <a:schemeClr val="accent4"/>
            </a:solidFill>
            <a:prstDash val="solid"/>
            <a:round/>
            <a:headEnd len="sm" w="sm" type="none"/>
            <a:tailEnd len="sm" w="sm" type="none"/>
          </a:ln>
        </p:spPr>
      </p:cxnSp>
      <p:cxnSp>
        <p:nvCxnSpPr>
          <p:cNvPr id="12367" name="Google Shape;12367;p78"/>
          <p:cNvCxnSpPr/>
          <p:nvPr/>
        </p:nvCxnSpPr>
        <p:spPr>
          <a:xfrm rot="10800000">
            <a:off x="2808947" y="2831001"/>
            <a:ext cx="0" cy="881400"/>
          </a:xfrm>
          <a:prstGeom prst="straightConnector1">
            <a:avLst/>
          </a:prstGeom>
          <a:noFill/>
          <a:ln cap="flat" cmpd="sng" w="19050">
            <a:solidFill>
              <a:schemeClr val="accent3"/>
            </a:solidFill>
            <a:prstDash val="solid"/>
            <a:round/>
            <a:headEnd len="sm" w="sm" type="none"/>
            <a:tailEnd len="sm" w="sm" type="none"/>
          </a:ln>
        </p:spPr>
      </p:cxnSp>
      <p:sp>
        <p:nvSpPr>
          <p:cNvPr id="12368" name="Google Shape;12368;p78"/>
          <p:cNvSpPr txBox="1"/>
          <p:nvPr>
            <p:ph idx="4294967295" type="title"/>
          </p:nvPr>
        </p:nvSpPr>
        <p:spPr>
          <a:xfrm>
            <a:off x="1440001" y="1380869"/>
            <a:ext cx="2008500" cy="61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4"/>
                </a:solidFill>
                <a:latin typeface="Orbitron"/>
                <a:ea typeface="Orbitron"/>
                <a:cs typeface="Orbitron"/>
                <a:sym typeface="Orbitron"/>
              </a:rPr>
              <a:t>FIRST REGISTRATION</a:t>
            </a:r>
            <a:endParaRPr b="1" sz="1600">
              <a:solidFill>
                <a:schemeClr val="accent4"/>
              </a:solidFill>
              <a:latin typeface="Orbitron"/>
              <a:ea typeface="Orbitron"/>
              <a:cs typeface="Orbitron"/>
              <a:sym typeface="Orbitron"/>
            </a:endParaRPr>
          </a:p>
        </p:txBody>
      </p:sp>
      <p:sp>
        <p:nvSpPr>
          <p:cNvPr id="12369" name="Google Shape;12369;p78"/>
          <p:cNvSpPr txBox="1"/>
          <p:nvPr>
            <p:ph idx="4294967295" type="title"/>
          </p:nvPr>
        </p:nvSpPr>
        <p:spPr>
          <a:xfrm>
            <a:off x="3106757" y="3699891"/>
            <a:ext cx="20118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latin typeface="Orbitron"/>
                <a:ea typeface="Orbitron"/>
                <a:cs typeface="Orbitron"/>
                <a:sym typeface="Orbitron"/>
              </a:rPr>
              <a:t>SECOND REGISTRATION</a:t>
            </a:r>
            <a:endParaRPr b="1" sz="1600">
              <a:latin typeface="Orbitron"/>
              <a:ea typeface="Orbitron"/>
              <a:cs typeface="Orbitron"/>
              <a:sym typeface="Orbitron"/>
            </a:endParaRPr>
          </a:p>
        </p:txBody>
      </p:sp>
      <p:sp>
        <p:nvSpPr>
          <p:cNvPr id="12370" name="Google Shape;12370;p78"/>
          <p:cNvSpPr/>
          <p:nvPr/>
        </p:nvSpPr>
        <p:spPr>
          <a:xfrm>
            <a:off x="825901" y="1380869"/>
            <a:ext cx="614100" cy="614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accent6"/>
                </a:solidFill>
                <a:latin typeface="Orbitron"/>
                <a:ea typeface="Orbitron"/>
                <a:cs typeface="Orbitron"/>
                <a:sym typeface="Orbitron"/>
              </a:rPr>
              <a:t>01</a:t>
            </a:r>
            <a:endParaRPr b="1" sz="1800">
              <a:solidFill>
                <a:schemeClr val="accent6"/>
              </a:solidFill>
              <a:latin typeface="Orbitron"/>
              <a:ea typeface="Orbitron"/>
              <a:cs typeface="Orbitron"/>
              <a:sym typeface="Orbitron"/>
            </a:endParaRPr>
          </a:p>
        </p:txBody>
      </p:sp>
      <p:sp>
        <p:nvSpPr>
          <p:cNvPr id="12371" name="Google Shape;12371;p78"/>
          <p:cNvSpPr/>
          <p:nvPr/>
        </p:nvSpPr>
        <p:spPr>
          <a:xfrm>
            <a:off x="2506201" y="3689541"/>
            <a:ext cx="614100" cy="61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accent6"/>
                </a:solidFill>
                <a:latin typeface="Orbitron"/>
                <a:ea typeface="Orbitron"/>
                <a:cs typeface="Orbitron"/>
                <a:sym typeface="Orbitron"/>
              </a:rPr>
              <a:t>02</a:t>
            </a:r>
            <a:endParaRPr b="1" sz="1800">
              <a:solidFill>
                <a:schemeClr val="accent6"/>
              </a:solidFill>
              <a:latin typeface="Orbitron"/>
              <a:ea typeface="Orbitron"/>
              <a:cs typeface="Orbitron"/>
              <a:sym typeface="Orbitron"/>
            </a:endParaRPr>
          </a:p>
        </p:txBody>
      </p:sp>
      <p:sp>
        <p:nvSpPr>
          <p:cNvPr id="12372" name="Google Shape;12372;p78"/>
          <p:cNvSpPr txBox="1"/>
          <p:nvPr>
            <p:ph idx="4294967295" type="title"/>
          </p:nvPr>
        </p:nvSpPr>
        <p:spPr>
          <a:xfrm>
            <a:off x="6455188" y="3697591"/>
            <a:ext cx="2011800" cy="59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latin typeface="Orbitron"/>
                <a:ea typeface="Orbitron"/>
                <a:cs typeface="Orbitron"/>
                <a:sym typeface="Orbitron"/>
              </a:rPr>
              <a:t>LAST REGISTRATION</a:t>
            </a:r>
            <a:endParaRPr b="1" sz="1600">
              <a:latin typeface="Orbitron"/>
              <a:ea typeface="Orbitron"/>
              <a:cs typeface="Orbitron"/>
              <a:sym typeface="Orbitron"/>
            </a:endParaRPr>
          </a:p>
        </p:txBody>
      </p:sp>
      <p:sp>
        <p:nvSpPr>
          <p:cNvPr id="12373" name="Google Shape;12373;p78"/>
          <p:cNvSpPr/>
          <p:nvPr/>
        </p:nvSpPr>
        <p:spPr>
          <a:xfrm>
            <a:off x="5841088" y="3689739"/>
            <a:ext cx="614100" cy="61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accent6"/>
                </a:solidFill>
                <a:latin typeface="Orbitron"/>
                <a:ea typeface="Orbitron"/>
                <a:cs typeface="Orbitron"/>
                <a:sym typeface="Orbitron"/>
              </a:rPr>
              <a:t>04</a:t>
            </a:r>
            <a:endParaRPr b="1" sz="1800">
              <a:solidFill>
                <a:schemeClr val="accent6"/>
              </a:solidFill>
              <a:latin typeface="Orbitron"/>
              <a:ea typeface="Orbitron"/>
              <a:cs typeface="Orbitron"/>
              <a:sym typeface="Orbitron"/>
            </a:endParaRPr>
          </a:p>
        </p:txBody>
      </p:sp>
      <p:cxnSp>
        <p:nvCxnSpPr>
          <p:cNvPr id="12374" name="Google Shape;12374;p78"/>
          <p:cNvCxnSpPr/>
          <p:nvPr/>
        </p:nvCxnSpPr>
        <p:spPr>
          <a:xfrm rot="10800000">
            <a:off x="6142012" y="2831295"/>
            <a:ext cx="0" cy="890100"/>
          </a:xfrm>
          <a:prstGeom prst="straightConnector1">
            <a:avLst/>
          </a:prstGeom>
          <a:noFill/>
          <a:ln cap="flat" cmpd="sng" w="19050">
            <a:solidFill>
              <a:schemeClr val="accent3"/>
            </a:solidFill>
            <a:prstDash val="solid"/>
            <a:round/>
            <a:headEnd len="sm" w="sm" type="none"/>
            <a:tailEnd len="sm" w="sm" type="none"/>
          </a:ln>
        </p:spPr>
      </p:cxnSp>
      <p:sp>
        <p:nvSpPr>
          <p:cNvPr id="12375" name="Google Shape;12375;p78"/>
          <p:cNvSpPr txBox="1"/>
          <p:nvPr>
            <p:ph idx="4294967295" type="title"/>
          </p:nvPr>
        </p:nvSpPr>
        <p:spPr>
          <a:xfrm>
            <a:off x="4783276" y="1380869"/>
            <a:ext cx="2008500" cy="61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4"/>
                </a:solidFill>
                <a:latin typeface="Orbitron"/>
                <a:ea typeface="Orbitron"/>
                <a:cs typeface="Orbitron"/>
                <a:sym typeface="Orbitron"/>
              </a:rPr>
              <a:t>THIRD </a:t>
            </a:r>
            <a:r>
              <a:rPr b="1" lang="en" sz="1600">
                <a:solidFill>
                  <a:schemeClr val="accent4"/>
                </a:solidFill>
                <a:latin typeface="Orbitron"/>
                <a:ea typeface="Orbitron"/>
                <a:cs typeface="Orbitron"/>
                <a:sym typeface="Orbitron"/>
              </a:rPr>
              <a:t>REGISTRATION</a:t>
            </a:r>
            <a:endParaRPr b="1" sz="1600">
              <a:solidFill>
                <a:schemeClr val="accent4"/>
              </a:solidFill>
              <a:latin typeface="Orbitron"/>
              <a:ea typeface="Orbitron"/>
              <a:cs typeface="Orbitron"/>
              <a:sym typeface="Orbitron"/>
            </a:endParaRPr>
          </a:p>
        </p:txBody>
      </p:sp>
      <p:sp>
        <p:nvSpPr>
          <p:cNvPr id="12366" name="Google Shape;12366;p78"/>
          <p:cNvSpPr/>
          <p:nvPr/>
        </p:nvSpPr>
        <p:spPr>
          <a:xfrm>
            <a:off x="4169176" y="1380869"/>
            <a:ext cx="614100" cy="614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accent6"/>
                </a:solidFill>
                <a:latin typeface="Orbitron"/>
                <a:ea typeface="Orbitron"/>
                <a:cs typeface="Orbitron"/>
                <a:sym typeface="Orbitron"/>
              </a:rPr>
              <a:t>03</a:t>
            </a:r>
            <a:endParaRPr b="1" sz="1800">
              <a:solidFill>
                <a:schemeClr val="accent6"/>
              </a:solidFill>
              <a:latin typeface="Orbitron"/>
              <a:ea typeface="Orbitron"/>
              <a:cs typeface="Orbitron"/>
              <a:sym typeface="Orbitro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9" name="Shape 10139"/>
        <p:cNvGrpSpPr/>
        <p:nvPr/>
      </p:nvGrpSpPr>
      <p:grpSpPr>
        <a:xfrm>
          <a:off x="0" y="0"/>
          <a:ext cx="0" cy="0"/>
          <a:chOff x="0" y="0"/>
          <a:chExt cx="0" cy="0"/>
        </a:xfrm>
      </p:grpSpPr>
      <p:sp>
        <p:nvSpPr>
          <p:cNvPr id="10140" name="Google Shape;10140;p52"/>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TABLE OF CONTENTS</a:t>
            </a:r>
            <a:endParaRPr/>
          </a:p>
        </p:txBody>
      </p:sp>
      <p:grpSp>
        <p:nvGrpSpPr>
          <p:cNvPr id="10141" name="Google Shape;10141;p52"/>
          <p:cNvGrpSpPr/>
          <p:nvPr/>
        </p:nvGrpSpPr>
        <p:grpSpPr>
          <a:xfrm rot="-5400000">
            <a:off x="2137596" y="535371"/>
            <a:ext cx="242781" cy="161857"/>
            <a:chOff x="2500050" y="3730175"/>
            <a:chExt cx="2619000" cy="1746025"/>
          </a:xfrm>
        </p:grpSpPr>
        <p:sp>
          <p:nvSpPr>
            <p:cNvPr id="10142" name="Google Shape;10142;p5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52"/>
          <p:cNvGrpSpPr/>
          <p:nvPr/>
        </p:nvGrpSpPr>
        <p:grpSpPr>
          <a:xfrm rot="5400000">
            <a:off x="6763621" y="535371"/>
            <a:ext cx="242781" cy="161857"/>
            <a:chOff x="2500050" y="3730175"/>
            <a:chExt cx="2619000" cy="1746025"/>
          </a:xfrm>
        </p:grpSpPr>
        <p:sp>
          <p:nvSpPr>
            <p:cNvPr id="10147" name="Google Shape;10147;p5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1" name="Google Shape;10151;p52">
            <a:hlinkClick action="ppaction://hlinksldjump" r:id="rId3"/>
          </p:cNvPr>
          <p:cNvSpPr txBox="1"/>
          <p:nvPr>
            <p:ph idx="2" type="title"/>
          </p:nvPr>
        </p:nvSpPr>
        <p:spPr>
          <a:xfrm>
            <a:off x="1148450" y="1397525"/>
            <a:ext cx="30888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ANNOUNCEMENTS</a:t>
            </a:r>
            <a:endParaRPr/>
          </a:p>
        </p:txBody>
      </p:sp>
      <p:sp>
        <p:nvSpPr>
          <p:cNvPr id="10152" name="Google Shape;10152;p52"/>
          <p:cNvSpPr txBox="1"/>
          <p:nvPr>
            <p:ph idx="1" type="subTitle"/>
          </p:nvPr>
        </p:nvSpPr>
        <p:spPr>
          <a:xfrm>
            <a:off x="1148450" y="1657334"/>
            <a:ext cx="3088800" cy="3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0153" name="Google Shape;10153;p52">
            <a:hlinkClick action="ppaction://hlinksldjump" r:id="rId4"/>
          </p:cNvPr>
          <p:cNvSpPr txBox="1"/>
          <p:nvPr>
            <p:ph idx="3" type="title"/>
          </p:nvPr>
        </p:nvSpPr>
        <p:spPr>
          <a:xfrm>
            <a:off x="1148450" y="2569096"/>
            <a:ext cx="30888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10154" name="Google Shape;10154;p52"/>
          <p:cNvSpPr txBox="1"/>
          <p:nvPr>
            <p:ph idx="4" type="subTitle"/>
          </p:nvPr>
        </p:nvSpPr>
        <p:spPr>
          <a:xfrm>
            <a:off x="1148450" y="2828905"/>
            <a:ext cx="3088800" cy="3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
        <p:nvSpPr>
          <p:cNvPr id="10155" name="Google Shape;10155;p52">
            <a:hlinkClick action="ppaction://hlinksldjump" r:id="rId5"/>
          </p:cNvPr>
          <p:cNvSpPr txBox="1"/>
          <p:nvPr>
            <p:ph idx="5" type="title"/>
          </p:nvPr>
        </p:nvSpPr>
        <p:spPr>
          <a:xfrm>
            <a:off x="1148450" y="3740666"/>
            <a:ext cx="30888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 BRIEF</a:t>
            </a:r>
            <a:endParaRPr/>
          </a:p>
        </p:txBody>
      </p:sp>
      <p:sp>
        <p:nvSpPr>
          <p:cNvPr id="10156" name="Google Shape;10156;p52"/>
          <p:cNvSpPr txBox="1"/>
          <p:nvPr>
            <p:ph idx="6" type="subTitle"/>
          </p:nvPr>
        </p:nvSpPr>
        <p:spPr>
          <a:xfrm>
            <a:off x="1148450" y="4000475"/>
            <a:ext cx="3088800" cy="63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
        <p:nvSpPr>
          <p:cNvPr id="10157" name="Google Shape;10157;p52">
            <a:hlinkClick action="ppaction://hlinksldjump" r:id="rId6"/>
          </p:cNvPr>
          <p:cNvSpPr txBox="1"/>
          <p:nvPr>
            <p:ph idx="7" type="title"/>
          </p:nvPr>
        </p:nvSpPr>
        <p:spPr>
          <a:xfrm>
            <a:off x="4906750" y="1397525"/>
            <a:ext cx="30888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10158" name="Google Shape;10158;p52"/>
          <p:cNvSpPr txBox="1"/>
          <p:nvPr>
            <p:ph idx="8" type="subTitle"/>
          </p:nvPr>
        </p:nvSpPr>
        <p:spPr>
          <a:xfrm>
            <a:off x="4906750" y="1657338"/>
            <a:ext cx="3088800" cy="3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a:p>
            <a:pPr indent="0" lvl="0" marL="0" rtl="0" algn="ctr">
              <a:spcBef>
                <a:spcPts val="0"/>
              </a:spcBef>
              <a:spcAft>
                <a:spcPts val="0"/>
              </a:spcAft>
              <a:buClr>
                <a:schemeClr val="dk1"/>
              </a:buClr>
              <a:buSzPts val="1100"/>
              <a:buFont typeface="Arial"/>
              <a:buNone/>
            </a:pPr>
            <a:r>
              <a:t/>
            </a:r>
            <a:endParaRPr/>
          </a:p>
        </p:txBody>
      </p:sp>
      <p:sp>
        <p:nvSpPr>
          <p:cNvPr id="10159" name="Google Shape;10159;p52">
            <a:hlinkClick action="ppaction://hlinksldjump" r:id="rId7"/>
          </p:cNvPr>
          <p:cNvSpPr txBox="1"/>
          <p:nvPr>
            <p:ph idx="9" type="title"/>
          </p:nvPr>
        </p:nvSpPr>
        <p:spPr>
          <a:xfrm>
            <a:off x="4906750" y="2569107"/>
            <a:ext cx="30888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EVENTS</a:t>
            </a:r>
            <a:endParaRPr/>
          </a:p>
        </p:txBody>
      </p:sp>
      <p:sp>
        <p:nvSpPr>
          <p:cNvPr id="10160" name="Google Shape;10160;p52"/>
          <p:cNvSpPr txBox="1"/>
          <p:nvPr>
            <p:ph idx="13" type="subTitle"/>
          </p:nvPr>
        </p:nvSpPr>
        <p:spPr>
          <a:xfrm>
            <a:off x="4906750" y="2828920"/>
            <a:ext cx="3088800" cy="3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151"/>
                                        </p:tgtEl>
                                        <p:attrNameLst>
                                          <p:attrName>style.visibility</p:attrName>
                                        </p:attrNameLst>
                                      </p:cBhvr>
                                      <p:to>
                                        <p:strVal val="visible"/>
                                      </p:to>
                                    </p:set>
                                    <p:anim calcmode="lin" valueType="num">
                                      <p:cBhvr additive="base">
                                        <p:cTn dur="1000"/>
                                        <p:tgtEl>
                                          <p:spTgt spid="1015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152"/>
                                        </p:tgtEl>
                                        <p:attrNameLst>
                                          <p:attrName>style.visibility</p:attrName>
                                        </p:attrNameLst>
                                      </p:cBhvr>
                                      <p:to>
                                        <p:strVal val="visible"/>
                                      </p:to>
                                    </p:set>
                                    <p:anim calcmode="lin" valueType="num">
                                      <p:cBhvr additive="base">
                                        <p:cTn dur="1000"/>
                                        <p:tgtEl>
                                          <p:spTgt spid="1015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153"/>
                                        </p:tgtEl>
                                        <p:attrNameLst>
                                          <p:attrName>style.visibility</p:attrName>
                                        </p:attrNameLst>
                                      </p:cBhvr>
                                      <p:to>
                                        <p:strVal val="visible"/>
                                      </p:to>
                                    </p:set>
                                    <p:anim calcmode="lin" valueType="num">
                                      <p:cBhvr additive="base">
                                        <p:cTn dur="1000"/>
                                        <p:tgtEl>
                                          <p:spTgt spid="1015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154"/>
                                        </p:tgtEl>
                                        <p:attrNameLst>
                                          <p:attrName>style.visibility</p:attrName>
                                        </p:attrNameLst>
                                      </p:cBhvr>
                                      <p:to>
                                        <p:strVal val="visible"/>
                                      </p:to>
                                    </p:set>
                                    <p:anim calcmode="lin" valueType="num">
                                      <p:cBhvr additive="base">
                                        <p:cTn dur="1000"/>
                                        <p:tgtEl>
                                          <p:spTgt spid="1015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155"/>
                                        </p:tgtEl>
                                        <p:attrNameLst>
                                          <p:attrName>style.visibility</p:attrName>
                                        </p:attrNameLst>
                                      </p:cBhvr>
                                      <p:to>
                                        <p:strVal val="visible"/>
                                      </p:to>
                                    </p:set>
                                    <p:anim calcmode="lin" valueType="num">
                                      <p:cBhvr additive="base">
                                        <p:cTn dur="1000"/>
                                        <p:tgtEl>
                                          <p:spTgt spid="1015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156"/>
                                        </p:tgtEl>
                                        <p:attrNameLst>
                                          <p:attrName>style.visibility</p:attrName>
                                        </p:attrNameLst>
                                      </p:cBhvr>
                                      <p:to>
                                        <p:strVal val="visible"/>
                                      </p:to>
                                    </p:set>
                                    <p:anim calcmode="lin" valueType="num">
                                      <p:cBhvr additive="base">
                                        <p:cTn dur="1000"/>
                                        <p:tgtEl>
                                          <p:spTgt spid="1015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0157"/>
                                        </p:tgtEl>
                                        <p:attrNameLst>
                                          <p:attrName>style.visibility</p:attrName>
                                        </p:attrNameLst>
                                      </p:cBhvr>
                                      <p:to>
                                        <p:strVal val="visible"/>
                                      </p:to>
                                    </p:set>
                                    <p:anim calcmode="lin" valueType="num">
                                      <p:cBhvr additive="base">
                                        <p:cTn dur="1000"/>
                                        <p:tgtEl>
                                          <p:spTgt spid="1015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158"/>
                                        </p:tgtEl>
                                        <p:attrNameLst>
                                          <p:attrName>style.visibility</p:attrName>
                                        </p:attrNameLst>
                                      </p:cBhvr>
                                      <p:to>
                                        <p:strVal val="visible"/>
                                      </p:to>
                                    </p:set>
                                    <p:anim calcmode="lin" valueType="num">
                                      <p:cBhvr additive="base">
                                        <p:cTn dur="1000"/>
                                        <p:tgtEl>
                                          <p:spTgt spid="1015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0159"/>
                                        </p:tgtEl>
                                        <p:attrNameLst>
                                          <p:attrName>style.visibility</p:attrName>
                                        </p:attrNameLst>
                                      </p:cBhvr>
                                      <p:to>
                                        <p:strVal val="visible"/>
                                      </p:to>
                                    </p:set>
                                    <p:anim calcmode="lin" valueType="num">
                                      <p:cBhvr additive="base">
                                        <p:cTn dur="1000"/>
                                        <p:tgtEl>
                                          <p:spTgt spid="1015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160"/>
                                        </p:tgtEl>
                                        <p:attrNameLst>
                                          <p:attrName>style.visibility</p:attrName>
                                        </p:attrNameLst>
                                      </p:cBhvr>
                                      <p:to>
                                        <p:strVal val="visible"/>
                                      </p:to>
                                    </p:set>
                                    <p:anim calcmode="lin" valueType="num">
                                      <p:cBhvr additive="base">
                                        <p:cTn dur="1000"/>
                                        <p:tgtEl>
                                          <p:spTgt spid="1016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379" name="Shape 12379"/>
        <p:cNvGrpSpPr/>
        <p:nvPr/>
      </p:nvGrpSpPr>
      <p:grpSpPr>
        <a:xfrm>
          <a:off x="0" y="0"/>
          <a:ext cx="0" cy="0"/>
          <a:chOff x="0" y="0"/>
          <a:chExt cx="0" cy="0"/>
        </a:xfrm>
      </p:grpSpPr>
      <p:sp>
        <p:nvSpPr>
          <p:cNvPr id="12380" name="Google Shape;12380;p79"/>
          <p:cNvSpPr txBox="1"/>
          <p:nvPr>
            <p:ph type="title"/>
          </p:nvPr>
        </p:nvSpPr>
        <p:spPr>
          <a:xfrm>
            <a:off x="701025" y="627350"/>
            <a:ext cx="22107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rPr>
              <a:t>A PICTURE IS WORTH A THOUSAND WORDS</a:t>
            </a:r>
            <a:endParaRPr>
              <a:solidFill>
                <a:schemeClr val="accent6"/>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384" name="Shape 12384"/>
        <p:cNvGrpSpPr/>
        <p:nvPr/>
      </p:nvGrpSpPr>
      <p:grpSpPr>
        <a:xfrm>
          <a:off x="0" y="0"/>
          <a:ext cx="0" cy="0"/>
          <a:chOff x="0" y="0"/>
          <a:chExt cx="0" cy="0"/>
        </a:xfrm>
      </p:grpSpPr>
      <p:sp>
        <p:nvSpPr>
          <p:cNvPr id="12385" name="Google Shape;12385;p80"/>
          <p:cNvSpPr/>
          <p:nvPr/>
        </p:nvSpPr>
        <p:spPr>
          <a:xfrm>
            <a:off x="319350" y="243900"/>
            <a:ext cx="8505300" cy="4655700"/>
          </a:xfrm>
          <a:prstGeom prst="rect">
            <a:avLst/>
          </a:prstGeom>
          <a:no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6" name="Google Shape;12386;p80"/>
          <p:cNvGrpSpPr/>
          <p:nvPr/>
        </p:nvGrpSpPr>
        <p:grpSpPr>
          <a:xfrm>
            <a:off x="733410" y="2819422"/>
            <a:ext cx="3935992" cy="1771770"/>
            <a:chOff x="959950" y="506450"/>
            <a:chExt cx="2256100" cy="1443750"/>
          </a:xfrm>
        </p:grpSpPr>
        <p:sp>
          <p:nvSpPr>
            <p:cNvPr id="12387" name="Google Shape;12387;p80"/>
            <p:cNvSpPr/>
            <p:nvPr/>
          </p:nvSpPr>
          <p:spPr>
            <a:xfrm>
              <a:off x="1050425" y="596425"/>
              <a:ext cx="2075125" cy="1263300"/>
            </a:xfrm>
            <a:custGeom>
              <a:rect b="b" l="l" r="r" t="t"/>
              <a:pathLst>
                <a:path extrusionOk="0" h="50532" w="83005">
                  <a:moveTo>
                    <a:pt x="25256" y="1"/>
                  </a:moveTo>
                  <a:lnTo>
                    <a:pt x="25256" y="3600"/>
                  </a:lnTo>
                  <a:lnTo>
                    <a:pt x="14438" y="3600"/>
                  </a:lnTo>
                  <a:lnTo>
                    <a:pt x="14438" y="7219"/>
                  </a:lnTo>
                  <a:lnTo>
                    <a:pt x="7219" y="7219"/>
                  </a:lnTo>
                  <a:lnTo>
                    <a:pt x="7219" y="10839"/>
                  </a:lnTo>
                  <a:lnTo>
                    <a:pt x="3600" y="10839"/>
                  </a:lnTo>
                  <a:lnTo>
                    <a:pt x="3600" y="18058"/>
                  </a:lnTo>
                  <a:lnTo>
                    <a:pt x="1" y="18058"/>
                  </a:lnTo>
                  <a:lnTo>
                    <a:pt x="1" y="21657"/>
                  </a:lnTo>
                  <a:lnTo>
                    <a:pt x="1" y="28875"/>
                  </a:lnTo>
                  <a:lnTo>
                    <a:pt x="1" y="32495"/>
                  </a:lnTo>
                  <a:lnTo>
                    <a:pt x="3600" y="32495"/>
                  </a:lnTo>
                  <a:lnTo>
                    <a:pt x="3600" y="39714"/>
                  </a:lnTo>
                  <a:lnTo>
                    <a:pt x="7219" y="39714"/>
                  </a:lnTo>
                  <a:lnTo>
                    <a:pt x="7219" y="43313"/>
                  </a:lnTo>
                  <a:lnTo>
                    <a:pt x="14438" y="43313"/>
                  </a:lnTo>
                  <a:lnTo>
                    <a:pt x="14438" y="46932"/>
                  </a:lnTo>
                  <a:lnTo>
                    <a:pt x="25256" y="46932"/>
                  </a:lnTo>
                  <a:lnTo>
                    <a:pt x="25256" y="50531"/>
                  </a:lnTo>
                  <a:lnTo>
                    <a:pt x="57750" y="50531"/>
                  </a:lnTo>
                  <a:lnTo>
                    <a:pt x="57750" y="46932"/>
                  </a:lnTo>
                  <a:lnTo>
                    <a:pt x="68567" y="46932"/>
                  </a:lnTo>
                  <a:lnTo>
                    <a:pt x="68567" y="43313"/>
                  </a:lnTo>
                  <a:lnTo>
                    <a:pt x="75786" y="43313"/>
                  </a:lnTo>
                  <a:lnTo>
                    <a:pt x="75786" y="39714"/>
                  </a:lnTo>
                  <a:lnTo>
                    <a:pt x="79406" y="39714"/>
                  </a:lnTo>
                  <a:lnTo>
                    <a:pt x="79406" y="32495"/>
                  </a:lnTo>
                  <a:lnTo>
                    <a:pt x="83005" y="32495"/>
                  </a:lnTo>
                  <a:lnTo>
                    <a:pt x="83005" y="28875"/>
                  </a:lnTo>
                  <a:lnTo>
                    <a:pt x="83005" y="21657"/>
                  </a:lnTo>
                  <a:lnTo>
                    <a:pt x="83005" y="18058"/>
                  </a:lnTo>
                  <a:lnTo>
                    <a:pt x="79406" y="18058"/>
                  </a:lnTo>
                  <a:lnTo>
                    <a:pt x="79406" y="10839"/>
                  </a:lnTo>
                  <a:lnTo>
                    <a:pt x="75786" y="10839"/>
                  </a:lnTo>
                  <a:lnTo>
                    <a:pt x="75786" y="7219"/>
                  </a:lnTo>
                  <a:lnTo>
                    <a:pt x="68567" y="7219"/>
                  </a:lnTo>
                  <a:lnTo>
                    <a:pt x="68567" y="3600"/>
                  </a:lnTo>
                  <a:lnTo>
                    <a:pt x="57750" y="3600"/>
                  </a:lnTo>
                  <a:lnTo>
                    <a:pt x="577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0"/>
            <p:cNvSpPr/>
            <p:nvPr/>
          </p:nvSpPr>
          <p:spPr>
            <a:xfrm>
              <a:off x="3035025" y="866875"/>
              <a:ext cx="90525" cy="180475"/>
            </a:xfrm>
            <a:custGeom>
              <a:rect b="b" l="l" r="r" t="t"/>
              <a:pathLst>
                <a:path extrusionOk="0" h="7219" w="3621">
                  <a:moveTo>
                    <a:pt x="1" y="0"/>
                  </a:moveTo>
                  <a:lnTo>
                    <a:pt x="1" y="7219"/>
                  </a:lnTo>
                  <a:lnTo>
                    <a:pt x="3621" y="7219"/>
                  </a:lnTo>
                  <a:lnTo>
                    <a:pt x="36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0"/>
            <p:cNvSpPr/>
            <p:nvPr/>
          </p:nvSpPr>
          <p:spPr>
            <a:xfrm>
              <a:off x="3125525" y="1047850"/>
              <a:ext cx="90525" cy="360975"/>
            </a:xfrm>
            <a:custGeom>
              <a:rect b="b" l="l" r="r" t="t"/>
              <a:pathLst>
                <a:path extrusionOk="0" h="14439" w="3621">
                  <a:moveTo>
                    <a:pt x="1" y="1"/>
                  </a:moveTo>
                  <a:lnTo>
                    <a:pt x="1" y="7219"/>
                  </a:lnTo>
                  <a:lnTo>
                    <a:pt x="1" y="14438"/>
                  </a:lnTo>
                  <a:lnTo>
                    <a:pt x="3620" y="14438"/>
                  </a:lnTo>
                  <a:lnTo>
                    <a:pt x="3620" y="7219"/>
                  </a:lnTo>
                  <a:lnTo>
                    <a:pt x="36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0"/>
            <p:cNvSpPr/>
            <p:nvPr/>
          </p:nvSpPr>
          <p:spPr>
            <a:xfrm>
              <a:off x="2764600" y="686400"/>
              <a:ext cx="270975" cy="181025"/>
            </a:xfrm>
            <a:custGeom>
              <a:rect b="b" l="l" r="r" t="t"/>
              <a:pathLst>
                <a:path extrusionOk="0" h="7241" w="10839">
                  <a:moveTo>
                    <a:pt x="0" y="1"/>
                  </a:moveTo>
                  <a:lnTo>
                    <a:pt x="0" y="3620"/>
                  </a:lnTo>
                  <a:lnTo>
                    <a:pt x="7219" y="3620"/>
                  </a:lnTo>
                  <a:lnTo>
                    <a:pt x="7219" y="7240"/>
                  </a:lnTo>
                  <a:lnTo>
                    <a:pt x="10839" y="7240"/>
                  </a:lnTo>
                  <a:lnTo>
                    <a:pt x="10839" y="3620"/>
                  </a:lnTo>
                  <a:lnTo>
                    <a:pt x="108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80"/>
            <p:cNvSpPr/>
            <p:nvPr/>
          </p:nvSpPr>
          <p:spPr>
            <a:xfrm>
              <a:off x="1049900" y="866875"/>
              <a:ext cx="90525" cy="180475"/>
            </a:xfrm>
            <a:custGeom>
              <a:rect b="b" l="l" r="r" t="t"/>
              <a:pathLst>
                <a:path extrusionOk="0" h="7219" w="3621">
                  <a:moveTo>
                    <a:pt x="1" y="0"/>
                  </a:moveTo>
                  <a:lnTo>
                    <a:pt x="1" y="7219"/>
                  </a:lnTo>
                  <a:lnTo>
                    <a:pt x="3621" y="7219"/>
                  </a:lnTo>
                  <a:lnTo>
                    <a:pt x="36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0"/>
            <p:cNvSpPr/>
            <p:nvPr/>
          </p:nvSpPr>
          <p:spPr>
            <a:xfrm>
              <a:off x="959950" y="1047850"/>
              <a:ext cx="90500" cy="360975"/>
            </a:xfrm>
            <a:custGeom>
              <a:rect b="b" l="l" r="r" t="t"/>
              <a:pathLst>
                <a:path extrusionOk="0" h="14439" w="3620">
                  <a:moveTo>
                    <a:pt x="0" y="1"/>
                  </a:moveTo>
                  <a:lnTo>
                    <a:pt x="0" y="7219"/>
                  </a:lnTo>
                  <a:lnTo>
                    <a:pt x="0" y="14438"/>
                  </a:lnTo>
                  <a:lnTo>
                    <a:pt x="3620" y="14438"/>
                  </a:lnTo>
                  <a:lnTo>
                    <a:pt x="3620" y="7219"/>
                  </a:lnTo>
                  <a:lnTo>
                    <a:pt x="36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0"/>
            <p:cNvSpPr/>
            <p:nvPr/>
          </p:nvSpPr>
          <p:spPr>
            <a:xfrm>
              <a:off x="1140400" y="686400"/>
              <a:ext cx="271000" cy="181025"/>
            </a:xfrm>
            <a:custGeom>
              <a:rect b="b" l="l" r="r" t="t"/>
              <a:pathLst>
                <a:path extrusionOk="0" h="7241" w="10840">
                  <a:moveTo>
                    <a:pt x="1" y="1"/>
                  </a:moveTo>
                  <a:lnTo>
                    <a:pt x="1" y="3620"/>
                  </a:lnTo>
                  <a:lnTo>
                    <a:pt x="1" y="7240"/>
                  </a:lnTo>
                  <a:lnTo>
                    <a:pt x="3620" y="7240"/>
                  </a:lnTo>
                  <a:lnTo>
                    <a:pt x="3620" y="3620"/>
                  </a:lnTo>
                  <a:lnTo>
                    <a:pt x="10839" y="3620"/>
                  </a:lnTo>
                  <a:lnTo>
                    <a:pt x="108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0"/>
            <p:cNvSpPr/>
            <p:nvPr/>
          </p:nvSpPr>
          <p:spPr>
            <a:xfrm>
              <a:off x="1411375" y="596425"/>
              <a:ext cx="270450" cy="90000"/>
            </a:xfrm>
            <a:custGeom>
              <a:rect b="b" l="l" r="r" t="t"/>
              <a:pathLst>
                <a:path extrusionOk="0" h="3600" w="10818">
                  <a:moveTo>
                    <a:pt x="0" y="1"/>
                  </a:moveTo>
                  <a:lnTo>
                    <a:pt x="0" y="3600"/>
                  </a:lnTo>
                  <a:lnTo>
                    <a:pt x="10818" y="3600"/>
                  </a:lnTo>
                  <a:lnTo>
                    <a:pt x="108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0"/>
            <p:cNvSpPr/>
            <p:nvPr/>
          </p:nvSpPr>
          <p:spPr>
            <a:xfrm>
              <a:off x="2494150" y="596425"/>
              <a:ext cx="270475" cy="90000"/>
            </a:xfrm>
            <a:custGeom>
              <a:rect b="b" l="l" r="r" t="t"/>
              <a:pathLst>
                <a:path extrusionOk="0" h="3600" w="10819">
                  <a:moveTo>
                    <a:pt x="1" y="1"/>
                  </a:moveTo>
                  <a:lnTo>
                    <a:pt x="1" y="3600"/>
                  </a:lnTo>
                  <a:lnTo>
                    <a:pt x="10818" y="3600"/>
                  </a:lnTo>
                  <a:lnTo>
                    <a:pt x="108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0"/>
            <p:cNvSpPr/>
            <p:nvPr/>
          </p:nvSpPr>
          <p:spPr>
            <a:xfrm>
              <a:off x="1681800" y="506450"/>
              <a:ext cx="811850" cy="90000"/>
            </a:xfrm>
            <a:custGeom>
              <a:rect b="b" l="l" r="r" t="t"/>
              <a:pathLst>
                <a:path extrusionOk="0" h="3600" w="32474">
                  <a:moveTo>
                    <a:pt x="1" y="1"/>
                  </a:moveTo>
                  <a:lnTo>
                    <a:pt x="1" y="3600"/>
                  </a:lnTo>
                  <a:lnTo>
                    <a:pt x="32474" y="3600"/>
                  </a:lnTo>
                  <a:lnTo>
                    <a:pt x="324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0"/>
            <p:cNvSpPr/>
            <p:nvPr/>
          </p:nvSpPr>
          <p:spPr>
            <a:xfrm>
              <a:off x="3035025" y="1408800"/>
              <a:ext cx="90525" cy="180475"/>
            </a:xfrm>
            <a:custGeom>
              <a:rect b="b" l="l" r="r" t="t"/>
              <a:pathLst>
                <a:path extrusionOk="0" h="7219" w="3621">
                  <a:moveTo>
                    <a:pt x="1" y="0"/>
                  </a:moveTo>
                  <a:lnTo>
                    <a:pt x="1" y="7219"/>
                  </a:lnTo>
                  <a:lnTo>
                    <a:pt x="3621" y="7219"/>
                  </a:lnTo>
                  <a:lnTo>
                    <a:pt x="36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80"/>
            <p:cNvSpPr/>
            <p:nvPr/>
          </p:nvSpPr>
          <p:spPr>
            <a:xfrm>
              <a:off x="2764600" y="1589250"/>
              <a:ext cx="270975" cy="180500"/>
            </a:xfrm>
            <a:custGeom>
              <a:rect b="b" l="l" r="r" t="t"/>
              <a:pathLst>
                <a:path extrusionOk="0" h="7220" w="10839">
                  <a:moveTo>
                    <a:pt x="7219" y="1"/>
                  </a:moveTo>
                  <a:lnTo>
                    <a:pt x="7219" y="3600"/>
                  </a:lnTo>
                  <a:lnTo>
                    <a:pt x="0" y="3600"/>
                  </a:lnTo>
                  <a:lnTo>
                    <a:pt x="0" y="7219"/>
                  </a:lnTo>
                  <a:lnTo>
                    <a:pt x="10839" y="7219"/>
                  </a:lnTo>
                  <a:lnTo>
                    <a:pt x="10839" y="3600"/>
                  </a:lnTo>
                  <a:lnTo>
                    <a:pt x="108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80"/>
            <p:cNvSpPr/>
            <p:nvPr/>
          </p:nvSpPr>
          <p:spPr>
            <a:xfrm>
              <a:off x="1049900" y="1408800"/>
              <a:ext cx="90525" cy="180475"/>
            </a:xfrm>
            <a:custGeom>
              <a:rect b="b" l="l" r="r" t="t"/>
              <a:pathLst>
                <a:path extrusionOk="0" h="7219" w="3621">
                  <a:moveTo>
                    <a:pt x="1" y="0"/>
                  </a:moveTo>
                  <a:lnTo>
                    <a:pt x="1" y="7219"/>
                  </a:lnTo>
                  <a:lnTo>
                    <a:pt x="3621" y="7219"/>
                  </a:lnTo>
                  <a:lnTo>
                    <a:pt x="36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0"/>
            <p:cNvSpPr/>
            <p:nvPr/>
          </p:nvSpPr>
          <p:spPr>
            <a:xfrm>
              <a:off x="1140400" y="1589250"/>
              <a:ext cx="271000" cy="180500"/>
            </a:xfrm>
            <a:custGeom>
              <a:rect b="b" l="l" r="r" t="t"/>
              <a:pathLst>
                <a:path extrusionOk="0" h="7220" w="10840">
                  <a:moveTo>
                    <a:pt x="1" y="1"/>
                  </a:moveTo>
                  <a:lnTo>
                    <a:pt x="1" y="3600"/>
                  </a:lnTo>
                  <a:lnTo>
                    <a:pt x="1" y="7219"/>
                  </a:lnTo>
                  <a:lnTo>
                    <a:pt x="10839" y="7219"/>
                  </a:lnTo>
                  <a:lnTo>
                    <a:pt x="10839" y="3600"/>
                  </a:lnTo>
                  <a:lnTo>
                    <a:pt x="3620" y="3600"/>
                  </a:lnTo>
                  <a:lnTo>
                    <a:pt x="36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0"/>
            <p:cNvSpPr/>
            <p:nvPr/>
          </p:nvSpPr>
          <p:spPr>
            <a:xfrm>
              <a:off x="1411375" y="1769200"/>
              <a:ext cx="270450" cy="90525"/>
            </a:xfrm>
            <a:custGeom>
              <a:rect b="b" l="l" r="r" t="t"/>
              <a:pathLst>
                <a:path extrusionOk="0" h="3621" w="10818">
                  <a:moveTo>
                    <a:pt x="0" y="0"/>
                  </a:moveTo>
                  <a:lnTo>
                    <a:pt x="0" y="3620"/>
                  </a:lnTo>
                  <a:lnTo>
                    <a:pt x="10818" y="3620"/>
                  </a:lnTo>
                  <a:lnTo>
                    <a:pt x="108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0"/>
            <p:cNvSpPr/>
            <p:nvPr/>
          </p:nvSpPr>
          <p:spPr>
            <a:xfrm>
              <a:off x="2494150" y="1769200"/>
              <a:ext cx="270475" cy="90525"/>
            </a:xfrm>
            <a:custGeom>
              <a:rect b="b" l="l" r="r" t="t"/>
              <a:pathLst>
                <a:path extrusionOk="0" h="3621" w="10819">
                  <a:moveTo>
                    <a:pt x="1" y="0"/>
                  </a:moveTo>
                  <a:lnTo>
                    <a:pt x="1" y="3620"/>
                  </a:lnTo>
                  <a:lnTo>
                    <a:pt x="10818" y="3620"/>
                  </a:lnTo>
                  <a:lnTo>
                    <a:pt x="108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0"/>
            <p:cNvSpPr/>
            <p:nvPr/>
          </p:nvSpPr>
          <p:spPr>
            <a:xfrm>
              <a:off x="1681800" y="1859700"/>
              <a:ext cx="811850" cy="90500"/>
            </a:xfrm>
            <a:custGeom>
              <a:rect b="b" l="l" r="r" t="t"/>
              <a:pathLst>
                <a:path extrusionOk="0" h="3620" w="32474">
                  <a:moveTo>
                    <a:pt x="1" y="0"/>
                  </a:moveTo>
                  <a:lnTo>
                    <a:pt x="1" y="3620"/>
                  </a:lnTo>
                  <a:lnTo>
                    <a:pt x="32474" y="3620"/>
                  </a:lnTo>
                  <a:lnTo>
                    <a:pt x="324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4" name="Google Shape;12404;p80"/>
          <p:cNvSpPr txBox="1"/>
          <p:nvPr>
            <p:ph type="title"/>
          </p:nvPr>
        </p:nvSpPr>
        <p:spPr>
          <a:xfrm>
            <a:off x="1072700" y="3263107"/>
            <a:ext cx="3257400" cy="88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rPr>
              <a:t>A PICTURE IS WORTH A THOUSAND WORDS</a:t>
            </a:r>
            <a:endParaRPr>
              <a:solidFill>
                <a:schemeClr val="accent6"/>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08" name="Shape 12408"/>
        <p:cNvGrpSpPr/>
        <p:nvPr/>
      </p:nvGrpSpPr>
      <p:grpSpPr>
        <a:xfrm>
          <a:off x="0" y="0"/>
          <a:ext cx="0" cy="0"/>
          <a:chOff x="0" y="0"/>
          <a:chExt cx="0" cy="0"/>
        </a:xfrm>
      </p:grpSpPr>
      <p:sp>
        <p:nvSpPr>
          <p:cNvPr id="12409" name="Google Shape;12409;p81"/>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12410" name="Google Shape;12410;p81"/>
          <p:cNvSpPr txBox="1"/>
          <p:nvPr>
            <p:ph idx="1" type="subTitle"/>
          </p:nvPr>
        </p:nvSpPr>
        <p:spPr>
          <a:xfrm>
            <a:off x="4090675" y="633550"/>
            <a:ext cx="3101700" cy="123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SARAH DOE</a:t>
            </a:r>
            <a:endParaRPr/>
          </a:p>
        </p:txBody>
      </p:sp>
      <p:grpSp>
        <p:nvGrpSpPr>
          <p:cNvPr id="12411" name="Google Shape;12411;p81"/>
          <p:cNvGrpSpPr/>
          <p:nvPr/>
        </p:nvGrpSpPr>
        <p:grpSpPr>
          <a:xfrm rot="-5400000">
            <a:off x="2137596" y="535371"/>
            <a:ext cx="242781" cy="161857"/>
            <a:chOff x="2500050" y="3730175"/>
            <a:chExt cx="2619000" cy="1746025"/>
          </a:xfrm>
        </p:grpSpPr>
        <p:sp>
          <p:nvSpPr>
            <p:cNvPr id="12412" name="Google Shape;12412;p8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6" name="Google Shape;12416;p81"/>
          <p:cNvGrpSpPr/>
          <p:nvPr/>
        </p:nvGrpSpPr>
        <p:grpSpPr>
          <a:xfrm rot="5400000">
            <a:off x="6763621" y="535371"/>
            <a:ext cx="242781" cy="161857"/>
            <a:chOff x="2500050" y="3730175"/>
            <a:chExt cx="2619000" cy="1746025"/>
          </a:xfrm>
        </p:grpSpPr>
        <p:sp>
          <p:nvSpPr>
            <p:cNvPr id="12417" name="Google Shape;12417;p8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1" name="Google Shape;12421;p81"/>
          <p:cNvSpPr txBox="1"/>
          <p:nvPr>
            <p:ph idx="2" type="body"/>
          </p:nvPr>
        </p:nvSpPr>
        <p:spPr>
          <a:xfrm>
            <a:off x="4090675" y="1964600"/>
            <a:ext cx="4291200" cy="25503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chemeClr val="lt2"/>
              </a:buClr>
              <a:buSzPts val="1800"/>
              <a:buChar char="●"/>
            </a:pPr>
            <a:r>
              <a:rPr lang="en">
                <a:solidFill>
                  <a:schemeClr val="lt2"/>
                </a:solidFill>
              </a:rPr>
              <a:t>You can write here things about this person to introduce her</a:t>
            </a:r>
            <a:endParaRPr>
              <a:solidFill>
                <a:schemeClr val="lt2"/>
              </a:solidFill>
            </a:endParaRPr>
          </a:p>
          <a:p>
            <a:pPr indent="-342900" lvl="0" marL="457200" rtl="0" algn="l">
              <a:spcBef>
                <a:spcPts val="1000"/>
              </a:spcBef>
              <a:spcAft>
                <a:spcPts val="0"/>
              </a:spcAft>
              <a:buClr>
                <a:schemeClr val="lt2"/>
              </a:buClr>
              <a:buSzPts val="1800"/>
              <a:buChar char="●"/>
            </a:pPr>
            <a:r>
              <a:rPr lang="en">
                <a:solidFill>
                  <a:schemeClr val="lt2"/>
                </a:solidFill>
              </a:rPr>
              <a:t>You can write here things about this person to introduce her</a:t>
            </a:r>
            <a:endParaRPr>
              <a:solidFill>
                <a:schemeClr val="lt2"/>
              </a:solidFill>
            </a:endParaRPr>
          </a:p>
          <a:p>
            <a:pPr indent="-342900" lvl="0" marL="457200" rtl="0" algn="l">
              <a:spcBef>
                <a:spcPts val="1000"/>
              </a:spcBef>
              <a:spcAft>
                <a:spcPts val="0"/>
              </a:spcAft>
              <a:buClr>
                <a:schemeClr val="lt2"/>
              </a:buClr>
              <a:buSzPts val="1800"/>
              <a:buChar char="●"/>
            </a:pPr>
            <a:r>
              <a:rPr lang="en">
                <a:solidFill>
                  <a:schemeClr val="lt2"/>
                </a:solidFill>
              </a:rPr>
              <a:t>You can write here things about this person to introduce her</a:t>
            </a:r>
            <a:endParaRPr>
              <a:solidFill>
                <a:schemeClr val="lt2"/>
              </a:solidFill>
            </a:endParaRPr>
          </a:p>
          <a:p>
            <a:pPr indent="-342900" lvl="0" marL="457200" rtl="0" algn="l">
              <a:spcBef>
                <a:spcPts val="1000"/>
              </a:spcBef>
              <a:spcAft>
                <a:spcPts val="1000"/>
              </a:spcAft>
              <a:buClr>
                <a:schemeClr val="lt2"/>
              </a:buClr>
              <a:buSzPts val="1800"/>
              <a:buChar char="●"/>
            </a:pPr>
            <a:r>
              <a:rPr lang="en">
                <a:solidFill>
                  <a:schemeClr val="lt2"/>
                </a:solidFill>
              </a:rPr>
              <a:t>You can write here things about this person to introduce her</a:t>
            </a:r>
            <a:endParaRPr>
              <a:solidFill>
                <a:schemeClr val="lt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5" name="Shape 12425"/>
        <p:cNvGrpSpPr/>
        <p:nvPr/>
      </p:nvGrpSpPr>
      <p:grpSpPr>
        <a:xfrm>
          <a:off x="0" y="0"/>
          <a:ext cx="0" cy="0"/>
          <a:chOff x="0" y="0"/>
          <a:chExt cx="0" cy="0"/>
        </a:xfrm>
      </p:grpSpPr>
      <p:sp>
        <p:nvSpPr>
          <p:cNvPr id="12426" name="Google Shape;12426;p82"/>
          <p:cNvSpPr txBox="1"/>
          <p:nvPr>
            <p:ph idx="5"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12427" name="Google Shape;12427;p82"/>
          <p:cNvSpPr txBox="1"/>
          <p:nvPr>
            <p:ph type="title"/>
          </p:nvPr>
        </p:nvSpPr>
        <p:spPr>
          <a:xfrm>
            <a:off x="1428841" y="3827225"/>
            <a:ext cx="2514300" cy="80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 the farthest planet from the Sun and the fourth-largest one</a:t>
            </a:r>
            <a:endParaRPr/>
          </a:p>
        </p:txBody>
      </p:sp>
      <p:sp>
        <p:nvSpPr>
          <p:cNvPr id="12428" name="Google Shape;12428;p82"/>
          <p:cNvSpPr txBox="1"/>
          <p:nvPr>
            <p:ph idx="3" type="title"/>
          </p:nvPr>
        </p:nvSpPr>
        <p:spPr>
          <a:xfrm>
            <a:off x="1428843" y="3404900"/>
            <a:ext cx="2514300" cy="37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JOHN JAMES</a:t>
            </a:r>
            <a:endParaRPr/>
          </a:p>
        </p:txBody>
      </p:sp>
      <p:sp>
        <p:nvSpPr>
          <p:cNvPr id="12429" name="Google Shape;12429;p82"/>
          <p:cNvSpPr txBox="1"/>
          <p:nvPr>
            <p:ph idx="2" type="title"/>
          </p:nvPr>
        </p:nvSpPr>
        <p:spPr>
          <a:xfrm>
            <a:off x="5200859" y="3827225"/>
            <a:ext cx="2514300" cy="80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that harbors life</a:t>
            </a:r>
            <a:endParaRPr/>
          </a:p>
        </p:txBody>
      </p:sp>
      <p:sp>
        <p:nvSpPr>
          <p:cNvPr id="12430" name="Google Shape;12430;p82"/>
          <p:cNvSpPr txBox="1"/>
          <p:nvPr>
            <p:ph idx="4" type="title"/>
          </p:nvPr>
        </p:nvSpPr>
        <p:spPr>
          <a:xfrm>
            <a:off x="5200855" y="3404900"/>
            <a:ext cx="2514300" cy="37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12431" name="Google Shape;12431;p82"/>
          <p:cNvSpPr/>
          <p:nvPr/>
        </p:nvSpPr>
        <p:spPr>
          <a:xfrm flipH="1">
            <a:off x="2799526" y="2492100"/>
            <a:ext cx="650374" cy="567271"/>
          </a:xfrm>
          <a:custGeom>
            <a:rect b="b" l="l" r="r" t="t"/>
            <a:pathLst>
              <a:path extrusionOk="0" h="19272" w="22099">
                <a:moveTo>
                  <a:pt x="5928" y="1"/>
                </a:moveTo>
                <a:cubicBezTo>
                  <a:pt x="5654" y="1"/>
                  <a:pt x="5411" y="122"/>
                  <a:pt x="5259" y="365"/>
                </a:cubicBezTo>
                <a:lnTo>
                  <a:pt x="152" y="9271"/>
                </a:lnTo>
                <a:cubicBezTo>
                  <a:pt x="0" y="9484"/>
                  <a:pt x="0" y="9788"/>
                  <a:pt x="152" y="10001"/>
                </a:cubicBezTo>
                <a:lnTo>
                  <a:pt x="5259" y="18907"/>
                </a:lnTo>
                <a:cubicBezTo>
                  <a:pt x="5411" y="19150"/>
                  <a:pt x="5654" y="19271"/>
                  <a:pt x="5928" y="19271"/>
                </a:cubicBezTo>
                <a:lnTo>
                  <a:pt x="16201" y="19271"/>
                </a:lnTo>
                <a:cubicBezTo>
                  <a:pt x="16475" y="19271"/>
                  <a:pt x="16718" y="19150"/>
                  <a:pt x="16840" y="18907"/>
                </a:cubicBezTo>
                <a:lnTo>
                  <a:pt x="21977" y="10001"/>
                </a:lnTo>
                <a:cubicBezTo>
                  <a:pt x="22098" y="9788"/>
                  <a:pt x="22098" y="9484"/>
                  <a:pt x="21977" y="9271"/>
                </a:cubicBezTo>
                <a:lnTo>
                  <a:pt x="16840" y="365"/>
                </a:lnTo>
                <a:cubicBezTo>
                  <a:pt x="16718" y="122"/>
                  <a:pt x="16475" y="1"/>
                  <a:pt x="16201" y="1"/>
                </a:cubicBezTo>
                <a:close/>
              </a:path>
            </a:pathLst>
          </a:cu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2" name="Google Shape;12432;p82"/>
          <p:cNvGrpSpPr/>
          <p:nvPr/>
        </p:nvGrpSpPr>
        <p:grpSpPr>
          <a:xfrm rot="-5400000">
            <a:off x="2137596" y="535371"/>
            <a:ext cx="242781" cy="161857"/>
            <a:chOff x="2500050" y="3730175"/>
            <a:chExt cx="2619000" cy="1746025"/>
          </a:xfrm>
        </p:grpSpPr>
        <p:sp>
          <p:nvSpPr>
            <p:cNvPr id="12433" name="Google Shape;12433;p8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82"/>
          <p:cNvGrpSpPr/>
          <p:nvPr/>
        </p:nvGrpSpPr>
        <p:grpSpPr>
          <a:xfrm rot="5400000">
            <a:off x="6763621" y="535371"/>
            <a:ext cx="242781" cy="161857"/>
            <a:chOff x="2500050" y="3730175"/>
            <a:chExt cx="2619000" cy="1746025"/>
          </a:xfrm>
        </p:grpSpPr>
        <p:sp>
          <p:nvSpPr>
            <p:cNvPr id="12438" name="Google Shape;12438;p8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42" name="Google Shape;12442;p82"/>
          <p:cNvPicPr preferRelativeResize="0"/>
          <p:nvPr/>
        </p:nvPicPr>
        <p:blipFill>
          <a:blip r:embed="rId3">
            <a:alphaModFix/>
          </a:blip>
          <a:stretch>
            <a:fillRect/>
          </a:stretch>
        </p:blipFill>
        <p:spPr>
          <a:xfrm>
            <a:off x="5388225" y="1161800"/>
            <a:ext cx="2139525" cy="2139525"/>
          </a:xfrm>
          <a:prstGeom prst="rect">
            <a:avLst/>
          </a:prstGeom>
          <a:noFill/>
          <a:ln>
            <a:noFill/>
          </a:ln>
        </p:spPr>
      </p:pic>
      <p:pic>
        <p:nvPicPr>
          <p:cNvPr id="12443" name="Google Shape;12443;p82"/>
          <p:cNvPicPr preferRelativeResize="0"/>
          <p:nvPr/>
        </p:nvPicPr>
        <p:blipFill>
          <a:blip r:embed="rId4">
            <a:alphaModFix/>
          </a:blip>
          <a:stretch>
            <a:fillRect/>
          </a:stretch>
        </p:blipFill>
        <p:spPr>
          <a:xfrm>
            <a:off x="1616238" y="1161800"/>
            <a:ext cx="2139524" cy="21395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27"/>
                                        </p:tgtEl>
                                        <p:attrNameLst>
                                          <p:attrName>style.visibility</p:attrName>
                                        </p:attrNameLst>
                                      </p:cBhvr>
                                      <p:to>
                                        <p:strVal val="visible"/>
                                      </p:to>
                                    </p:set>
                                    <p:animEffect filter="fade" transition="in">
                                      <p:cBhvr>
                                        <p:cTn dur="1000"/>
                                        <p:tgtEl>
                                          <p:spTgt spid="12427"/>
                                        </p:tgtEl>
                                      </p:cBhvr>
                                    </p:animEffect>
                                  </p:childTnLst>
                                </p:cTn>
                              </p:par>
                              <p:par>
                                <p:cTn fill="hold" nodeType="withEffect" presetClass="entr" presetID="10" presetSubtype="0">
                                  <p:stCondLst>
                                    <p:cond delay="0"/>
                                  </p:stCondLst>
                                  <p:childTnLst>
                                    <p:set>
                                      <p:cBhvr>
                                        <p:cTn dur="1" fill="hold">
                                          <p:stCondLst>
                                            <p:cond delay="0"/>
                                          </p:stCondLst>
                                        </p:cTn>
                                        <p:tgtEl>
                                          <p:spTgt spid="12428"/>
                                        </p:tgtEl>
                                        <p:attrNameLst>
                                          <p:attrName>style.visibility</p:attrName>
                                        </p:attrNameLst>
                                      </p:cBhvr>
                                      <p:to>
                                        <p:strVal val="visible"/>
                                      </p:to>
                                    </p:set>
                                    <p:animEffect filter="fade" transition="in">
                                      <p:cBhvr>
                                        <p:cTn dur="1000"/>
                                        <p:tgtEl>
                                          <p:spTgt spid="12428"/>
                                        </p:tgtEl>
                                      </p:cBhvr>
                                    </p:animEffect>
                                  </p:childTnLst>
                                </p:cTn>
                              </p:par>
                              <p:par>
                                <p:cTn fill="hold" nodeType="withEffect" presetClass="entr" presetID="10" presetSubtype="0">
                                  <p:stCondLst>
                                    <p:cond delay="0"/>
                                  </p:stCondLst>
                                  <p:childTnLst>
                                    <p:set>
                                      <p:cBhvr>
                                        <p:cTn dur="1" fill="hold">
                                          <p:stCondLst>
                                            <p:cond delay="0"/>
                                          </p:stCondLst>
                                        </p:cTn>
                                        <p:tgtEl>
                                          <p:spTgt spid="12431"/>
                                        </p:tgtEl>
                                        <p:attrNameLst>
                                          <p:attrName>style.visibility</p:attrName>
                                        </p:attrNameLst>
                                      </p:cBhvr>
                                      <p:to>
                                        <p:strVal val="visible"/>
                                      </p:to>
                                    </p:set>
                                    <p:animEffect filter="fade" transition="in">
                                      <p:cBhvr>
                                        <p:cTn dur="1000"/>
                                        <p:tgtEl>
                                          <p:spTgt spid="12431"/>
                                        </p:tgtEl>
                                      </p:cBhvr>
                                    </p:animEffect>
                                  </p:childTnLst>
                                </p:cTn>
                              </p:par>
                              <p:par>
                                <p:cTn fill="hold" nodeType="withEffect" presetClass="entr" presetID="10" presetSubtype="0">
                                  <p:stCondLst>
                                    <p:cond delay="0"/>
                                  </p:stCondLst>
                                  <p:childTnLst>
                                    <p:set>
                                      <p:cBhvr>
                                        <p:cTn dur="1" fill="hold">
                                          <p:stCondLst>
                                            <p:cond delay="0"/>
                                          </p:stCondLst>
                                        </p:cTn>
                                        <p:tgtEl>
                                          <p:spTgt spid="12443"/>
                                        </p:tgtEl>
                                        <p:attrNameLst>
                                          <p:attrName>style.visibility</p:attrName>
                                        </p:attrNameLst>
                                      </p:cBhvr>
                                      <p:to>
                                        <p:strVal val="visible"/>
                                      </p:to>
                                    </p:set>
                                    <p:animEffect filter="fade" transition="in">
                                      <p:cBhvr>
                                        <p:cTn dur="1000"/>
                                        <p:tgtEl>
                                          <p:spTgt spid="124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29"/>
                                        </p:tgtEl>
                                        <p:attrNameLst>
                                          <p:attrName>style.visibility</p:attrName>
                                        </p:attrNameLst>
                                      </p:cBhvr>
                                      <p:to>
                                        <p:strVal val="visible"/>
                                      </p:to>
                                    </p:set>
                                    <p:animEffect filter="fade" transition="in">
                                      <p:cBhvr>
                                        <p:cTn dur="1000"/>
                                        <p:tgtEl>
                                          <p:spTgt spid="12429"/>
                                        </p:tgtEl>
                                      </p:cBhvr>
                                    </p:animEffect>
                                  </p:childTnLst>
                                </p:cTn>
                              </p:par>
                              <p:par>
                                <p:cTn fill="hold" nodeType="withEffect" presetClass="entr" presetID="10" presetSubtype="0">
                                  <p:stCondLst>
                                    <p:cond delay="0"/>
                                  </p:stCondLst>
                                  <p:childTnLst>
                                    <p:set>
                                      <p:cBhvr>
                                        <p:cTn dur="1" fill="hold">
                                          <p:stCondLst>
                                            <p:cond delay="0"/>
                                          </p:stCondLst>
                                        </p:cTn>
                                        <p:tgtEl>
                                          <p:spTgt spid="12430"/>
                                        </p:tgtEl>
                                        <p:attrNameLst>
                                          <p:attrName>style.visibility</p:attrName>
                                        </p:attrNameLst>
                                      </p:cBhvr>
                                      <p:to>
                                        <p:strVal val="visible"/>
                                      </p:to>
                                    </p:set>
                                    <p:animEffect filter="fade" transition="in">
                                      <p:cBhvr>
                                        <p:cTn dur="1000"/>
                                        <p:tgtEl>
                                          <p:spTgt spid="12430"/>
                                        </p:tgtEl>
                                      </p:cBhvr>
                                    </p:animEffect>
                                  </p:childTnLst>
                                </p:cTn>
                              </p:par>
                              <p:par>
                                <p:cTn fill="hold" nodeType="withEffect" presetClass="entr" presetID="10" presetSubtype="0">
                                  <p:stCondLst>
                                    <p:cond delay="0"/>
                                  </p:stCondLst>
                                  <p:childTnLst>
                                    <p:set>
                                      <p:cBhvr>
                                        <p:cTn dur="1" fill="hold">
                                          <p:stCondLst>
                                            <p:cond delay="0"/>
                                          </p:stCondLst>
                                        </p:cTn>
                                        <p:tgtEl>
                                          <p:spTgt spid="12442"/>
                                        </p:tgtEl>
                                        <p:attrNameLst>
                                          <p:attrName>style.visibility</p:attrName>
                                        </p:attrNameLst>
                                      </p:cBhvr>
                                      <p:to>
                                        <p:strVal val="visible"/>
                                      </p:to>
                                    </p:set>
                                    <p:animEffect filter="fade" transition="in">
                                      <p:cBhvr>
                                        <p:cTn dur="1000"/>
                                        <p:tgtEl>
                                          <p:spTgt spid="124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47" name="Shape 12447"/>
        <p:cNvGrpSpPr/>
        <p:nvPr/>
      </p:nvGrpSpPr>
      <p:grpSpPr>
        <a:xfrm>
          <a:off x="0" y="0"/>
          <a:ext cx="0" cy="0"/>
          <a:chOff x="0" y="0"/>
          <a:chExt cx="0" cy="0"/>
        </a:xfrm>
      </p:grpSpPr>
      <p:sp>
        <p:nvSpPr>
          <p:cNvPr id="12448" name="Google Shape;12448;p8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NEW GLOBAL MEMBERS!</a:t>
            </a:r>
            <a:endParaRPr/>
          </a:p>
        </p:txBody>
      </p:sp>
      <p:grpSp>
        <p:nvGrpSpPr>
          <p:cNvPr id="12449" name="Google Shape;12449;p83"/>
          <p:cNvGrpSpPr/>
          <p:nvPr/>
        </p:nvGrpSpPr>
        <p:grpSpPr>
          <a:xfrm>
            <a:off x="742631" y="1790706"/>
            <a:ext cx="4378844" cy="2226322"/>
            <a:chOff x="238125" y="1038125"/>
            <a:chExt cx="7146800" cy="3633625"/>
          </a:xfrm>
        </p:grpSpPr>
        <p:sp>
          <p:nvSpPr>
            <p:cNvPr id="12450" name="Google Shape;12450;p8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8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8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8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8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8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8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8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8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8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8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8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8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8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8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8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8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8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8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8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8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8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8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8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8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8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8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8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8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8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8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8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8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8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8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8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8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8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8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8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8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8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8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8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8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8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8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8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8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8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8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8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8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8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8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8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8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8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8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8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8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8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8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8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8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8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8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8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8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8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8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8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8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8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8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8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8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8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8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8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8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8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8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8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8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8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8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8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8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8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8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8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8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8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8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8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8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8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8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8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8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8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8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8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8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8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8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8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8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8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8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8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8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8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8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8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8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8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8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8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8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8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8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8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8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8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8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8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8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8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8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8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8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8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8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8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8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8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8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8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8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8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8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8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8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8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8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8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8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8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8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8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8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8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8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8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8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8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8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8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8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8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8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8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8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8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8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8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8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8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8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8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8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8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8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8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8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8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8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8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8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8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8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8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8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8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8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8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8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8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8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8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8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8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8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8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8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8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8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8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8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8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8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8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8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8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8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8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8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8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8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8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8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8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8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8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8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8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8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8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8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8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8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8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8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8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8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8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8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8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8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8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8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8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8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8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8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8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8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8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8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8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8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8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8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8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8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8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8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8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8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8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8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8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8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8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8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8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8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8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8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8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8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8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8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8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8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8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8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8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8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8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8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8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8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8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8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8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8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8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8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8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8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8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8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8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8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8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8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8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8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8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8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8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8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8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8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8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8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8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8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8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8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8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8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8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8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8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8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8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8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8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8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8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8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8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8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8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8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8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8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8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8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8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8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8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8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8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8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8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8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8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8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8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8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8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8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8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8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8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8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8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8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8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8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8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8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8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8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8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8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8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8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8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8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8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8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8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8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8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8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8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8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8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8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8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8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8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8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8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8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8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8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8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8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8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8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8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8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8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8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8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8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8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8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8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8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8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8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8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8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8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8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8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8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8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8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8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8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8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8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8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8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8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8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8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8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8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8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8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8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8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8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8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8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8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8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8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8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8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8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8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8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8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8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8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8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8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8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8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8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8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8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8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8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8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8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8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8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8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8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8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8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8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8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8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8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8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8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8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8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8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8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8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8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8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8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8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8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8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8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8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8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8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8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8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8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8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8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2" name="Google Shape;14022;p83"/>
          <p:cNvSpPr txBox="1"/>
          <p:nvPr>
            <p:ph idx="4294967295" type="title"/>
          </p:nvPr>
        </p:nvSpPr>
        <p:spPr>
          <a:xfrm>
            <a:off x="6529875" y="1632494"/>
            <a:ext cx="1800600" cy="72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Venus is the second planet from the Sun</a:t>
            </a:r>
            <a:endParaRPr sz="1600">
              <a:solidFill>
                <a:schemeClr val="lt2"/>
              </a:solidFill>
              <a:latin typeface="Advent Pro Medium"/>
              <a:ea typeface="Advent Pro Medium"/>
              <a:cs typeface="Advent Pro Medium"/>
              <a:sym typeface="Advent Pro Medium"/>
            </a:endParaRPr>
          </a:p>
        </p:txBody>
      </p:sp>
      <p:sp>
        <p:nvSpPr>
          <p:cNvPr id="14023" name="Google Shape;14023;p83"/>
          <p:cNvSpPr txBox="1"/>
          <p:nvPr>
            <p:ph idx="4294967295" type="title"/>
          </p:nvPr>
        </p:nvSpPr>
        <p:spPr>
          <a:xfrm>
            <a:off x="6529875" y="1415050"/>
            <a:ext cx="1659300" cy="29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800">
                <a:latin typeface="Orbitron"/>
                <a:ea typeface="Orbitron"/>
                <a:cs typeface="Orbitron"/>
                <a:sym typeface="Orbitron"/>
              </a:rPr>
              <a:t>VENUS</a:t>
            </a:r>
            <a:endParaRPr b="1" sz="1800">
              <a:latin typeface="Orbitron"/>
              <a:ea typeface="Orbitron"/>
              <a:cs typeface="Orbitron"/>
              <a:sym typeface="Orbitron"/>
            </a:endParaRPr>
          </a:p>
        </p:txBody>
      </p:sp>
      <p:sp>
        <p:nvSpPr>
          <p:cNvPr id="14024" name="Google Shape;14024;p83"/>
          <p:cNvSpPr txBox="1"/>
          <p:nvPr>
            <p:ph idx="4294967295" type="title"/>
          </p:nvPr>
        </p:nvSpPr>
        <p:spPr>
          <a:xfrm>
            <a:off x="6529875" y="3198944"/>
            <a:ext cx="1800600" cy="72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Despite being red, Mars is a cold place</a:t>
            </a:r>
            <a:endParaRPr sz="1600">
              <a:solidFill>
                <a:schemeClr val="lt2"/>
              </a:solidFill>
              <a:latin typeface="Advent Pro Medium"/>
              <a:ea typeface="Advent Pro Medium"/>
              <a:cs typeface="Advent Pro Medium"/>
              <a:sym typeface="Advent Pro Medium"/>
            </a:endParaRPr>
          </a:p>
        </p:txBody>
      </p:sp>
      <p:sp>
        <p:nvSpPr>
          <p:cNvPr id="14025" name="Google Shape;14025;p83"/>
          <p:cNvSpPr txBox="1"/>
          <p:nvPr>
            <p:ph idx="4294967295" type="title"/>
          </p:nvPr>
        </p:nvSpPr>
        <p:spPr>
          <a:xfrm>
            <a:off x="6529875" y="2981500"/>
            <a:ext cx="1659300" cy="29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800">
                <a:latin typeface="Orbitron"/>
                <a:ea typeface="Orbitron"/>
                <a:cs typeface="Orbitron"/>
                <a:sym typeface="Orbitron"/>
              </a:rPr>
              <a:t>MARS</a:t>
            </a:r>
            <a:endParaRPr b="1" sz="1800">
              <a:latin typeface="Orbitron"/>
              <a:ea typeface="Orbitron"/>
              <a:cs typeface="Orbitron"/>
              <a:sym typeface="Orbitron"/>
            </a:endParaRPr>
          </a:p>
        </p:txBody>
      </p:sp>
      <p:cxnSp>
        <p:nvCxnSpPr>
          <p:cNvPr id="14026" name="Google Shape;14026;p83"/>
          <p:cNvCxnSpPr/>
          <p:nvPr/>
        </p:nvCxnSpPr>
        <p:spPr>
          <a:xfrm flipH="1" rot="10800000">
            <a:off x="4203425" y="1983650"/>
            <a:ext cx="1265700" cy="362700"/>
          </a:xfrm>
          <a:prstGeom prst="bentConnector3">
            <a:avLst>
              <a:gd fmla="val 50000" name="adj1"/>
            </a:avLst>
          </a:prstGeom>
          <a:noFill/>
          <a:ln cap="flat" cmpd="sng" w="28575">
            <a:solidFill>
              <a:schemeClr val="accent2"/>
            </a:solidFill>
            <a:prstDash val="solid"/>
            <a:round/>
            <a:headEnd len="med" w="med" type="none"/>
            <a:tailEnd len="med" w="med" type="none"/>
          </a:ln>
        </p:spPr>
      </p:cxnSp>
      <p:cxnSp>
        <p:nvCxnSpPr>
          <p:cNvPr id="14027" name="Google Shape;14027;p83"/>
          <p:cNvCxnSpPr/>
          <p:nvPr/>
        </p:nvCxnSpPr>
        <p:spPr>
          <a:xfrm>
            <a:off x="2025427" y="3208010"/>
            <a:ext cx="3456000" cy="318300"/>
          </a:xfrm>
          <a:prstGeom prst="bentConnector3">
            <a:avLst>
              <a:gd fmla="val 50000" name="adj1"/>
            </a:avLst>
          </a:prstGeom>
          <a:noFill/>
          <a:ln cap="flat" cmpd="sng" w="28575">
            <a:solidFill>
              <a:schemeClr val="accent2"/>
            </a:solidFill>
            <a:prstDash val="solid"/>
            <a:round/>
            <a:headEnd len="med" w="med" type="none"/>
            <a:tailEnd len="med" w="med" type="none"/>
          </a:ln>
        </p:spPr>
      </p:cxnSp>
      <p:sp>
        <p:nvSpPr>
          <p:cNvPr id="14028" name="Google Shape;14028;p83"/>
          <p:cNvSpPr/>
          <p:nvPr/>
        </p:nvSpPr>
        <p:spPr>
          <a:xfrm>
            <a:off x="1800225" y="3083713"/>
            <a:ext cx="245400" cy="24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3"/>
          <p:cNvSpPr/>
          <p:nvPr/>
        </p:nvSpPr>
        <p:spPr>
          <a:xfrm>
            <a:off x="3958025" y="2219306"/>
            <a:ext cx="245400" cy="24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0" name="Google Shape;14030;p83"/>
          <p:cNvGrpSpPr/>
          <p:nvPr/>
        </p:nvGrpSpPr>
        <p:grpSpPr>
          <a:xfrm rot="-5400000">
            <a:off x="2137596" y="535371"/>
            <a:ext cx="242781" cy="161857"/>
            <a:chOff x="2500050" y="3730175"/>
            <a:chExt cx="2619000" cy="1746025"/>
          </a:xfrm>
        </p:grpSpPr>
        <p:sp>
          <p:nvSpPr>
            <p:cNvPr id="14031" name="Google Shape;14031;p8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8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8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8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83"/>
          <p:cNvGrpSpPr/>
          <p:nvPr/>
        </p:nvGrpSpPr>
        <p:grpSpPr>
          <a:xfrm rot="5400000">
            <a:off x="6763621" y="535371"/>
            <a:ext cx="242781" cy="161857"/>
            <a:chOff x="2500050" y="3730175"/>
            <a:chExt cx="2619000" cy="1746025"/>
          </a:xfrm>
        </p:grpSpPr>
        <p:sp>
          <p:nvSpPr>
            <p:cNvPr id="14036" name="Google Shape;14036;p8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8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8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8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0" name="Google Shape;14040;p83"/>
          <p:cNvGrpSpPr/>
          <p:nvPr/>
        </p:nvGrpSpPr>
        <p:grpSpPr>
          <a:xfrm>
            <a:off x="5735849" y="2986350"/>
            <a:ext cx="603481" cy="1079911"/>
            <a:chOff x="5426066" y="2605101"/>
            <a:chExt cx="784659" cy="1412386"/>
          </a:xfrm>
        </p:grpSpPr>
        <p:sp>
          <p:nvSpPr>
            <p:cNvPr id="14041" name="Google Shape;14041;p83"/>
            <p:cNvSpPr/>
            <p:nvPr/>
          </p:nvSpPr>
          <p:spPr>
            <a:xfrm>
              <a:off x="5739940" y="2605101"/>
              <a:ext cx="156934" cy="88410"/>
            </a:xfrm>
            <a:custGeom>
              <a:rect b="b" l="l" r="r" t="t"/>
              <a:pathLst>
                <a:path extrusionOk="0" h="3139" w="6278">
                  <a:moveTo>
                    <a:pt x="0" y="0"/>
                  </a:moveTo>
                  <a:lnTo>
                    <a:pt x="0" y="3139"/>
                  </a:lnTo>
                  <a:lnTo>
                    <a:pt x="6278" y="3139"/>
                  </a:lnTo>
                  <a:lnTo>
                    <a:pt x="62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3"/>
            <p:cNvSpPr/>
            <p:nvPr/>
          </p:nvSpPr>
          <p:spPr>
            <a:xfrm>
              <a:off x="5504535" y="2917748"/>
              <a:ext cx="627750" cy="241358"/>
            </a:xfrm>
            <a:custGeom>
              <a:rect b="b" l="l" r="r" t="t"/>
              <a:pathLst>
                <a:path extrusionOk="0" h="9417" w="25110">
                  <a:moveTo>
                    <a:pt x="9416" y="3139"/>
                  </a:moveTo>
                  <a:lnTo>
                    <a:pt x="9416" y="6278"/>
                  </a:lnTo>
                  <a:lnTo>
                    <a:pt x="6278" y="6278"/>
                  </a:lnTo>
                  <a:lnTo>
                    <a:pt x="6278" y="3139"/>
                  </a:lnTo>
                  <a:close/>
                  <a:moveTo>
                    <a:pt x="18832" y="3139"/>
                  </a:moveTo>
                  <a:lnTo>
                    <a:pt x="18832" y="6278"/>
                  </a:lnTo>
                  <a:lnTo>
                    <a:pt x="15694" y="6278"/>
                  </a:lnTo>
                  <a:lnTo>
                    <a:pt x="15694" y="3139"/>
                  </a:lnTo>
                  <a:close/>
                  <a:moveTo>
                    <a:pt x="1" y="1"/>
                  </a:moveTo>
                  <a:lnTo>
                    <a:pt x="1" y="3139"/>
                  </a:lnTo>
                  <a:lnTo>
                    <a:pt x="3139" y="3139"/>
                  </a:lnTo>
                  <a:lnTo>
                    <a:pt x="3139" y="6278"/>
                  </a:lnTo>
                  <a:lnTo>
                    <a:pt x="3139" y="9416"/>
                  </a:lnTo>
                  <a:lnTo>
                    <a:pt x="21971" y="9416"/>
                  </a:lnTo>
                  <a:lnTo>
                    <a:pt x="21971" y="6278"/>
                  </a:lnTo>
                  <a:lnTo>
                    <a:pt x="21971" y="3139"/>
                  </a:lnTo>
                  <a:lnTo>
                    <a:pt x="25109" y="3139"/>
                  </a:lnTo>
                  <a:lnTo>
                    <a:pt x="25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83"/>
            <p:cNvSpPr/>
            <p:nvPr/>
          </p:nvSpPr>
          <p:spPr>
            <a:xfrm>
              <a:off x="5657570" y="2992445"/>
              <a:ext cx="88446" cy="88410"/>
            </a:xfrm>
            <a:custGeom>
              <a:rect b="b" l="l" r="r" t="t"/>
              <a:pathLst>
                <a:path extrusionOk="0" h="3139" w="3140">
                  <a:moveTo>
                    <a:pt x="1" y="0"/>
                  </a:moveTo>
                  <a:lnTo>
                    <a:pt x="1" y="3139"/>
                  </a:lnTo>
                  <a:lnTo>
                    <a:pt x="3139" y="3139"/>
                  </a:lnTo>
                  <a:lnTo>
                    <a:pt x="31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83"/>
            <p:cNvSpPr/>
            <p:nvPr/>
          </p:nvSpPr>
          <p:spPr>
            <a:xfrm>
              <a:off x="5891441" y="2992461"/>
              <a:ext cx="88446" cy="88410"/>
            </a:xfrm>
            <a:custGeom>
              <a:rect b="b" l="l" r="r" t="t"/>
              <a:pathLst>
                <a:path extrusionOk="0" h="3139" w="3140">
                  <a:moveTo>
                    <a:pt x="1" y="0"/>
                  </a:moveTo>
                  <a:lnTo>
                    <a:pt x="1" y="3139"/>
                  </a:lnTo>
                  <a:lnTo>
                    <a:pt x="3139" y="3139"/>
                  </a:lnTo>
                  <a:lnTo>
                    <a:pt x="31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83"/>
            <p:cNvSpPr/>
            <p:nvPr/>
          </p:nvSpPr>
          <p:spPr>
            <a:xfrm>
              <a:off x="5426066" y="3068943"/>
              <a:ext cx="85389" cy="85432"/>
            </a:xfrm>
            <a:custGeom>
              <a:rect b="b" l="l" r="r" t="t"/>
              <a:pathLst>
                <a:path extrusionOk="0" h="3140" w="3139">
                  <a:moveTo>
                    <a:pt x="0" y="1"/>
                  </a:moveTo>
                  <a:lnTo>
                    <a:pt x="0" y="3139"/>
                  </a:lnTo>
                  <a:lnTo>
                    <a:pt x="3139" y="3139"/>
                  </a:lnTo>
                  <a:lnTo>
                    <a:pt x="31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83"/>
            <p:cNvSpPr/>
            <p:nvPr/>
          </p:nvSpPr>
          <p:spPr>
            <a:xfrm>
              <a:off x="6125325" y="3068943"/>
              <a:ext cx="85389" cy="85432"/>
            </a:xfrm>
            <a:custGeom>
              <a:rect b="b" l="l" r="r" t="t"/>
              <a:pathLst>
                <a:path extrusionOk="0" h="3140" w="3139">
                  <a:moveTo>
                    <a:pt x="0" y="1"/>
                  </a:moveTo>
                  <a:lnTo>
                    <a:pt x="0" y="3139"/>
                  </a:lnTo>
                  <a:lnTo>
                    <a:pt x="3139" y="3139"/>
                  </a:lnTo>
                  <a:lnTo>
                    <a:pt x="31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83"/>
            <p:cNvSpPr/>
            <p:nvPr/>
          </p:nvSpPr>
          <p:spPr>
            <a:xfrm>
              <a:off x="5504535" y="3611477"/>
              <a:ext cx="85392" cy="406004"/>
            </a:xfrm>
            <a:custGeom>
              <a:rect b="b" l="l" r="r" t="t"/>
              <a:pathLst>
                <a:path extrusionOk="0" h="15694" w="3140">
                  <a:moveTo>
                    <a:pt x="1" y="0"/>
                  </a:moveTo>
                  <a:lnTo>
                    <a:pt x="1" y="15693"/>
                  </a:lnTo>
                  <a:lnTo>
                    <a:pt x="3139" y="15693"/>
                  </a:lnTo>
                  <a:lnTo>
                    <a:pt x="31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83"/>
            <p:cNvSpPr/>
            <p:nvPr/>
          </p:nvSpPr>
          <p:spPr>
            <a:xfrm>
              <a:off x="5504525" y="3468200"/>
              <a:ext cx="627750" cy="549275"/>
            </a:xfrm>
            <a:custGeom>
              <a:rect b="b" l="l" r="r" t="t"/>
              <a:pathLst>
                <a:path extrusionOk="0" h="21971" w="25110">
                  <a:moveTo>
                    <a:pt x="1" y="0"/>
                  </a:moveTo>
                  <a:lnTo>
                    <a:pt x="1" y="6277"/>
                  </a:lnTo>
                  <a:lnTo>
                    <a:pt x="3139" y="6277"/>
                  </a:lnTo>
                  <a:lnTo>
                    <a:pt x="3139" y="21970"/>
                  </a:lnTo>
                  <a:lnTo>
                    <a:pt x="21971" y="21970"/>
                  </a:lnTo>
                  <a:lnTo>
                    <a:pt x="21971" y="12554"/>
                  </a:lnTo>
                  <a:lnTo>
                    <a:pt x="15694" y="12554"/>
                  </a:lnTo>
                  <a:lnTo>
                    <a:pt x="15694" y="6277"/>
                  </a:lnTo>
                  <a:lnTo>
                    <a:pt x="25109" y="6277"/>
                  </a:lnTo>
                  <a:lnTo>
                    <a:pt x="25109" y="0"/>
                  </a:lnTo>
                  <a:lnTo>
                    <a:pt x="15694" y="0"/>
                  </a:lnTo>
                  <a:lnTo>
                    <a:pt x="15694" y="3139"/>
                  </a:lnTo>
                  <a:lnTo>
                    <a:pt x="9416" y="3139"/>
                  </a:lnTo>
                  <a:lnTo>
                    <a:pt x="94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83"/>
            <p:cNvSpPr/>
            <p:nvPr/>
          </p:nvSpPr>
          <p:spPr>
            <a:xfrm>
              <a:off x="6043835" y="3616937"/>
              <a:ext cx="88446" cy="400550"/>
            </a:xfrm>
            <a:custGeom>
              <a:rect b="b" l="l" r="r" t="t"/>
              <a:pathLst>
                <a:path extrusionOk="0" h="15694" w="3140">
                  <a:moveTo>
                    <a:pt x="1" y="0"/>
                  </a:moveTo>
                  <a:lnTo>
                    <a:pt x="1" y="6277"/>
                  </a:lnTo>
                  <a:lnTo>
                    <a:pt x="1" y="15693"/>
                  </a:lnTo>
                  <a:lnTo>
                    <a:pt x="3139" y="15693"/>
                  </a:lnTo>
                  <a:lnTo>
                    <a:pt x="31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83"/>
            <p:cNvSpPr/>
            <p:nvPr/>
          </p:nvSpPr>
          <p:spPr>
            <a:xfrm>
              <a:off x="5734121" y="3389727"/>
              <a:ext cx="167952" cy="163354"/>
            </a:xfrm>
            <a:custGeom>
              <a:rect b="b" l="l" r="r" t="t"/>
              <a:pathLst>
                <a:path extrusionOk="0" h="6278" w="6278">
                  <a:moveTo>
                    <a:pt x="0" y="1"/>
                  </a:moveTo>
                  <a:lnTo>
                    <a:pt x="0" y="3139"/>
                  </a:lnTo>
                  <a:lnTo>
                    <a:pt x="0" y="6278"/>
                  </a:lnTo>
                  <a:lnTo>
                    <a:pt x="6278" y="6278"/>
                  </a:lnTo>
                  <a:lnTo>
                    <a:pt x="6278" y="3139"/>
                  </a:lnTo>
                  <a:lnTo>
                    <a:pt x="62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83"/>
            <p:cNvSpPr/>
            <p:nvPr/>
          </p:nvSpPr>
          <p:spPr>
            <a:xfrm>
              <a:off x="5426075" y="2683550"/>
              <a:ext cx="784650" cy="706200"/>
            </a:xfrm>
            <a:custGeom>
              <a:rect b="b" l="l" r="r" t="t"/>
              <a:pathLst>
                <a:path extrusionOk="0" h="28248" w="31386">
                  <a:moveTo>
                    <a:pt x="28247" y="9417"/>
                  </a:moveTo>
                  <a:lnTo>
                    <a:pt x="28247" y="12555"/>
                  </a:lnTo>
                  <a:lnTo>
                    <a:pt x="25109" y="12555"/>
                  </a:lnTo>
                  <a:lnTo>
                    <a:pt x="25109" y="15694"/>
                  </a:lnTo>
                  <a:lnTo>
                    <a:pt x="25109" y="18832"/>
                  </a:lnTo>
                  <a:lnTo>
                    <a:pt x="6277" y="18832"/>
                  </a:lnTo>
                  <a:lnTo>
                    <a:pt x="6277" y="15694"/>
                  </a:lnTo>
                  <a:lnTo>
                    <a:pt x="6277" y="12555"/>
                  </a:lnTo>
                  <a:lnTo>
                    <a:pt x="3139" y="12555"/>
                  </a:lnTo>
                  <a:lnTo>
                    <a:pt x="3139" y="9417"/>
                  </a:lnTo>
                  <a:close/>
                  <a:moveTo>
                    <a:pt x="18832" y="21971"/>
                  </a:moveTo>
                  <a:lnTo>
                    <a:pt x="18832" y="25109"/>
                  </a:lnTo>
                  <a:lnTo>
                    <a:pt x="12554" y="25109"/>
                  </a:lnTo>
                  <a:lnTo>
                    <a:pt x="12554" y="21971"/>
                  </a:lnTo>
                  <a:close/>
                  <a:moveTo>
                    <a:pt x="6277" y="1"/>
                  </a:moveTo>
                  <a:lnTo>
                    <a:pt x="6277" y="3139"/>
                  </a:lnTo>
                  <a:lnTo>
                    <a:pt x="3139" y="3139"/>
                  </a:lnTo>
                  <a:lnTo>
                    <a:pt x="3139" y="6278"/>
                  </a:lnTo>
                  <a:lnTo>
                    <a:pt x="0" y="6278"/>
                  </a:lnTo>
                  <a:lnTo>
                    <a:pt x="0" y="9417"/>
                  </a:lnTo>
                  <a:lnTo>
                    <a:pt x="0" y="12555"/>
                  </a:lnTo>
                  <a:lnTo>
                    <a:pt x="0" y="15694"/>
                  </a:lnTo>
                  <a:lnTo>
                    <a:pt x="3139" y="15694"/>
                  </a:lnTo>
                  <a:lnTo>
                    <a:pt x="3139" y="18832"/>
                  </a:lnTo>
                  <a:lnTo>
                    <a:pt x="3139" y="21971"/>
                  </a:lnTo>
                  <a:lnTo>
                    <a:pt x="3139" y="28248"/>
                  </a:lnTo>
                  <a:lnTo>
                    <a:pt x="28247" y="28248"/>
                  </a:lnTo>
                  <a:lnTo>
                    <a:pt x="28247" y="21971"/>
                  </a:lnTo>
                  <a:lnTo>
                    <a:pt x="28247" y="18832"/>
                  </a:lnTo>
                  <a:lnTo>
                    <a:pt x="28247" y="15694"/>
                  </a:lnTo>
                  <a:lnTo>
                    <a:pt x="31386" y="15694"/>
                  </a:lnTo>
                  <a:lnTo>
                    <a:pt x="31386" y="12555"/>
                  </a:lnTo>
                  <a:lnTo>
                    <a:pt x="31386" y="9417"/>
                  </a:lnTo>
                  <a:lnTo>
                    <a:pt x="31386" y="6278"/>
                  </a:lnTo>
                  <a:lnTo>
                    <a:pt x="28247" y="6278"/>
                  </a:lnTo>
                  <a:lnTo>
                    <a:pt x="28247" y="3139"/>
                  </a:lnTo>
                  <a:lnTo>
                    <a:pt x="25109" y="3139"/>
                  </a:lnTo>
                  <a:lnTo>
                    <a:pt x="251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83"/>
            <p:cNvSpPr/>
            <p:nvPr/>
          </p:nvSpPr>
          <p:spPr>
            <a:xfrm>
              <a:off x="5734123" y="3230070"/>
              <a:ext cx="167952" cy="83979"/>
            </a:xfrm>
            <a:custGeom>
              <a:rect b="b" l="l" r="r" t="t"/>
              <a:pathLst>
                <a:path extrusionOk="0" h="3140" w="6278">
                  <a:moveTo>
                    <a:pt x="0" y="1"/>
                  </a:moveTo>
                  <a:lnTo>
                    <a:pt x="0" y="3139"/>
                  </a:lnTo>
                  <a:lnTo>
                    <a:pt x="6278" y="3139"/>
                  </a:lnTo>
                  <a:lnTo>
                    <a:pt x="62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3"/>
            <p:cNvSpPr/>
            <p:nvPr/>
          </p:nvSpPr>
          <p:spPr>
            <a:xfrm>
              <a:off x="5875781" y="3605265"/>
              <a:ext cx="178028" cy="412213"/>
            </a:xfrm>
            <a:custGeom>
              <a:rect b="b" l="l" r="r" t="t"/>
              <a:pathLst>
                <a:path extrusionOk="0" h="6278" w="6278">
                  <a:moveTo>
                    <a:pt x="1" y="0"/>
                  </a:moveTo>
                  <a:lnTo>
                    <a:pt x="1" y="6277"/>
                  </a:lnTo>
                  <a:lnTo>
                    <a:pt x="6278" y="6277"/>
                  </a:lnTo>
                  <a:lnTo>
                    <a:pt x="62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4" name="Google Shape;14054;p83"/>
          <p:cNvGrpSpPr/>
          <p:nvPr/>
        </p:nvGrpSpPr>
        <p:grpSpPr>
          <a:xfrm>
            <a:off x="5735839" y="1430642"/>
            <a:ext cx="603474" cy="1079907"/>
            <a:chOff x="4366825" y="2605100"/>
            <a:chExt cx="784650" cy="1412382"/>
          </a:xfrm>
        </p:grpSpPr>
        <p:sp>
          <p:nvSpPr>
            <p:cNvPr id="14055" name="Google Shape;14055;p83"/>
            <p:cNvSpPr/>
            <p:nvPr/>
          </p:nvSpPr>
          <p:spPr>
            <a:xfrm>
              <a:off x="4680675" y="2605100"/>
              <a:ext cx="156950" cy="78475"/>
            </a:xfrm>
            <a:custGeom>
              <a:rect b="b" l="l" r="r" t="t"/>
              <a:pathLst>
                <a:path extrusionOk="0" h="3139" w="6278">
                  <a:moveTo>
                    <a:pt x="0" y="0"/>
                  </a:moveTo>
                  <a:lnTo>
                    <a:pt x="0" y="3139"/>
                  </a:lnTo>
                  <a:lnTo>
                    <a:pt x="6277" y="3139"/>
                  </a:lnTo>
                  <a:lnTo>
                    <a:pt x="62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83"/>
            <p:cNvSpPr/>
            <p:nvPr/>
          </p:nvSpPr>
          <p:spPr>
            <a:xfrm>
              <a:off x="4366825" y="2918950"/>
              <a:ext cx="784650" cy="627725"/>
            </a:xfrm>
            <a:custGeom>
              <a:rect b="b" l="l" r="r" t="t"/>
              <a:pathLst>
                <a:path extrusionOk="0" h="25109" w="31386">
                  <a:moveTo>
                    <a:pt x="12554" y="6278"/>
                  </a:moveTo>
                  <a:lnTo>
                    <a:pt x="12554" y="9416"/>
                  </a:lnTo>
                  <a:lnTo>
                    <a:pt x="9416" y="9416"/>
                  </a:lnTo>
                  <a:lnTo>
                    <a:pt x="9416" y="6278"/>
                  </a:lnTo>
                  <a:close/>
                  <a:moveTo>
                    <a:pt x="21970" y="6278"/>
                  </a:moveTo>
                  <a:lnTo>
                    <a:pt x="21970" y="9416"/>
                  </a:lnTo>
                  <a:lnTo>
                    <a:pt x="18831" y="9416"/>
                  </a:lnTo>
                  <a:lnTo>
                    <a:pt x="18831" y="6278"/>
                  </a:lnTo>
                  <a:close/>
                  <a:moveTo>
                    <a:pt x="18831" y="12555"/>
                  </a:moveTo>
                  <a:lnTo>
                    <a:pt x="18831" y="15693"/>
                  </a:lnTo>
                  <a:lnTo>
                    <a:pt x="12554" y="15693"/>
                  </a:lnTo>
                  <a:lnTo>
                    <a:pt x="12554" y="12555"/>
                  </a:lnTo>
                  <a:close/>
                  <a:moveTo>
                    <a:pt x="6277" y="1"/>
                  </a:moveTo>
                  <a:lnTo>
                    <a:pt x="6277" y="3139"/>
                  </a:lnTo>
                  <a:lnTo>
                    <a:pt x="3139" y="3139"/>
                  </a:lnTo>
                  <a:lnTo>
                    <a:pt x="3139" y="6278"/>
                  </a:lnTo>
                  <a:lnTo>
                    <a:pt x="0" y="6278"/>
                  </a:lnTo>
                  <a:lnTo>
                    <a:pt x="0" y="9416"/>
                  </a:lnTo>
                  <a:lnTo>
                    <a:pt x="3139" y="9416"/>
                  </a:lnTo>
                  <a:lnTo>
                    <a:pt x="3139" y="18832"/>
                  </a:lnTo>
                  <a:lnTo>
                    <a:pt x="12554" y="18832"/>
                  </a:lnTo>
                  <a:lnTo>
                    <a:pt x="12554" y="21970"/>
                  </a:lnTo>
                  <a:lnTo>
                    <a:pt x="12554" y="25109"/>
                  </a:lnTo>
                  <a:lnTo>
                    <a:pt x="18831" y="25109"/>
                  </a:lnTo>
                  <a:lnTo>
                    <a:pt x="18831" y="21970"/>
                  </a:lnTo>
                  <a:lnTo>
                    <a:pt x="18831" y="18832"/>
                  </a:lnTo>
                  <a:lnTo>
                    <a:pt x="28247" y="18832"/>
                  </a:lnTo>
                  <a:lnTo>
                    <a:pt x="28247" y="9416"/>
                  </a:lnTo>
                  <a:lnTo>
                    <a:pt x="31385" y="9416"/>
                  </a:lnTo>
                  <a:lnTo>
                    <a:pt x="31385" y="6278"/>
                  </a:lnTo>
                  <a:lnTo>
                    <a:pt x="28247" y="6278"/>
                  </a:lnTo>
                  <a:lnTo>
                    <a:pt x="28247" y="3139"/>
                  </a:lnTo>
                  <a:lnTo>
                    <a:pt x="9416" y="3139"/>
                  </a:lnTo>
                  <a:lnTo>
                    <a:pt x="94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83"/>
            <p:cNvSpPr/>
            <p:nvPr/>
          </p:nvSpPr>
          <p:spPr>
            <a:xfrm>
              <a:off x="4445275" y="3468200"/>
              <a:ext cx="470800" cy="549275"/>
            </a:xfrm>
            <a:custGeom>
              <a:rect b="b" l="l" r="r" t="t"/>
              <a:pathLst>
                <a:path extrusionOk="0" h="21971" w="18832">
                  <a:moveTo>
                    <a:pt x="1" y="0"/>
                  </a:moveTo>
                  <a:lnTo>
                    <a:pt x="1" y="6277"/>
                  </a:lnTo>
                  <a:lnTo>
                    <a:pt x="1" y="15693"/>
                  </a:lnTo>
                  <a:lnTo>
                    <a:pt x="3139" y="15693"/>
                  </a:lnTo>
                  <a:lnTo>
                    <a:pt x="3139" y="21970"/>
                  </a:lnTo>
                  <a:lnTo>
                    <a:pt x="18832" y="21970"/>
                  </a:lnTo>
                  <a:lnTo>
                    <a:pt x="18832" y="18832"/>
                  </a:lnTo>
                  <a:lnTo>
                    <a:pt x="15693" y="18832"/>
                  </a:lnTo>
                  <a:lnTo>
                    <a:pt x="15693" y="15693"/>
                  </a:lnTo>
                  <a:lnTo>
                    <a:pt x="12555" y="15693"/>
                  </a:lnTo>
                  <a:lnTo>
                    <a:pt x="12555" y="12554"/>
                  </a:lnTo>
                  <a:lnTo>
                    <a:pt x="9416" y="12554"/>
                  </a:lnTo>
                  <a:lnTo>
                    <a:pt x="9416" y="9416"/>
                  </a:lnTo>
                  <a:lnTo>
                    <a:pt x="6278" y="9416"/>
                  </a:lnTo>
                  <a:lnTo>
                    <a:pt x="62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3"/>
            <p:cNvSpPr/>
            <p:nvPr/>
          </p:nvSpPr>
          <p:spPr>
            <a:xfrm>
              <a:off x="4680675" y="3468200"/>
              <a:ext cx="392325" cy="470800"/>
            </a:xfrm>
            <a:custGeom>
              <a:rect b="b" l="l" r="r" t="t"/>
              <a:pathLst>
                <a:path extrusionOk="0" h="18832" w="15693">
                  <a:moveTo>
                    <a:pt x="6277" y="0"/>
                  </a:moveTo>
                  <a:lnTo>
                    <a:pt x="6277" y="3139"/>
                  </a:lnTo>
                  <a:lnTo>
                    <a:pt x="0" y="3139"/>
                  </a:lnTo>
                  <a:lnTo>
                    <a:pt x="0" y="9416"/>
                  </a:lnTo>
                  <a:lnTo>
                    <a:pt x="3139" y="9416"/>
                  </a:lnTo>
                  <a:lnTo>
                    <a:pt x="3139" y="12554"/>
                  </a:lnTo>
                  <a:lnTo>
                    <a:pt x="6277" y="12554"/>
                  </a:lnTo>
                  <a:lnTo>
                    <a:pt x="6277" y="15693"/>
                  </a:lnTo>
                  <a:lnTo>
                    <a:pt x="9416" y="15693"/>
                  </a:lnTo>
                  <a:lnTo>
                    <a:pt x="9416" y="18832"/>
                  </a:lnTo>
                  <a:lnTo>
                    <a:pt x="12554" y="18832"/>
                  </a:lnTo>
                  <a:lnTo>
                    <a:pt x="12554" y="15693"/>
                  </a:lnTo>
                  <a:lnTo>
                    <a:pt x="15693" y="15693"/>
                  </a:lnTo>
                  <a:lnTo>
                    <a:pt x="15693" y="6277"/>
                  </a:lnTo>
                  <a:lnTo>
                    <a:pt x="156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3"/>
            <p:cNvSpPr/>
            <p:nvPr/>
          </p:nvSpPr>
          <p:spPr>
            <a:xfrm>
              <a:off x="4602200" y="3075875"/>
              <a:ext cx="78500" cy="78500"/>
            </a:xfrm>
            <a:custGeom>
              <a:rect b="b" l="l" r="r" t="t"/>
              <a:pathLst>
                <a:path extrusionOk="0" h="3140" w="3140">
                  <a:moveTo>
                    <a:pt x="1" y="1"/>
                  </a:moveTo>
                  <a:lnTo>
                    <a:pt x="1" y="3139"/>
                  </a:lnTo>
                  <a:lnTo>
                    <a:pt x="3139" y="3139"/>
                  </a:lnTo>
                  <a:lnTo>
                    <a:pt x="31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83"/>
            <p:cNvSpPr/>
            <p:nvPr/>
          </p:nvSpPr>
          <p:spPr>
            <a:xfrm>
              <a:off x="4837600" y="3075875"/>
              <a:ext cx="78475" cy="78500"/>
            </a:xfrm>
            <a:custGeom>
              <a:rect b="b" l="l" r="r" t="t"/>
              <a:pathLst>
                <a:path extrusionOk="0" h="3140" w="3139">
                  <a:moveTo>
                    <a:pt x="0" y="1"/>
                  </a:moveTo>
                  <a:lnTo>
                    <a:pt x="0" y="3139"/>
                  </a:lnTo>
                  <a:lnTo>
                    <a:pt x="3139" y="3139"/>
                  </a:lnTo>
                  <a:lnTo>
                    <a:pt x="31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83"/>
            <p:cNvSpPr/>
            <p:nvPr/>
          </p:nvSpPr>
          <p:spPr>
            <a:xfrm>
              <a:off x="4680675" y="3232800"/>
              <a:ext cx="156950" cy="78500"/>
            </a:xfrm>
            <a:custGeom>
              <a:rect b="b" l="l" r="r" t="t"/>
              <a:pathLst>
                <a:path extrusionOk="0" h="3140" w="6278">
                  <a:moveTo>
                    <a:pt x="0" y="1"/>
                  </a:moveTo>
                  <a:lnTo>
                    <a:pt x="0" y="3139"/>
                  </a:lnTo>
                  <a:lnTo>
                    <a:pt x="6277" y="3139"/>
                  </a:lnTo>
                  <a:lnTo>
                    <a:pt x="62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83"/>
            <p:cNvSpPr/>
            <p:nvPr/>
          </p:nvSpPr>
          <p:spPr>
            <a:xfrm>
              <a:off x="4445275" y="3860525"/>
              <a:ext cx="78500" cy="156950"/>
            </a:xfrm>
            <a:custGeom>
              <a:rect b="b" l="l" r="r" t="t"/>
              <a:pathLst>
                <a:path extrusionOk="0" h="6278" w="3140">
                  <a:moveTo>
                    <a:pt x="1" y="0"/>
                  </a:moveTo>
                  <a:lnTo>
                    <a:pt x="1" y="6277"/>
                  </a:lnTo>
                  <a:lnTo>
                    <a:pt x="3139" y="6277"/>
                  </a:lnTo>
                  <a:lnTo>
                    <a:pt x="31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83"/>
            <p:cNvSpPr/>
            <p:nvPr/>
          </p:nvSpPr>
          <p:spPr>
            <a:xfrm>
              <a:off x="4994525" y="3860525"/>
              <a:ext cx="78475" cy="156950"/>
            </a:xfrm>
            <a:custGeom>
              <a:rect b="b" l="l" r="r" t="t"/>
              <a:pathLst>
                <a:path extrusionOk="0" h="6278" w="3139">
                  <a:moveTo>
                    <a:pt x="0" y="0"/>
                  </a:moveTo>
                  <a:lnTo>
                    <a:pt x="0" y="3139"/>
                  </a:lnTo>
                  <a:lnTo>
                    <a:pt x="0" y="6277"/>
                  </a:lnTo>
                  <a:lnTo>
                    <a:pt x="3139" y="6277"/>
                  </a:lnTo>
                  <a:lnTo>
                    <a:pt x="31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3"/>
            <p:cNvSpPr/>
            <p:nvPr/>
          </p:nvSpPr>
          <p:spPr>
            <a:xfrm>
              <a:off x="4366825" y="2683550"/>
              <a:ext cx="784650" cy="392350"/>
            </a:xfrm>
            <a:custGeom>
              <a:rect b="b" l="l" r="r" t="t"/>
              <a:pathLst>
                <a:path extrusionOk="0" h="15694" w="31386">
                  <a:moveTo>
                    <a:pt x="6277" y="1"/>
                  </a:moveTo>
                  <a:lnTo>
                    <a:pt x="6277" y="3139"/>
                  </a:lnTo>
                  <a:lnTo>
                    <a:pt x="3139" y="3139"/>
                  </a:lnTo>
                  <a:lnTo>
                    <a:pt x="3139" y="6278"/>
                  </a:lnTo>
                  <a:lnTo>
                    <a:pt x="0" y="6278"/>
                  </a:lnTo>
                  <a:lnTo>
                    <a:pt x="0" y="9417"/>
                  </a:lnTo>
                  <a:lnTo>
                    <a:pt x="0" y="12555"/>
                  </a:lnTo>
                  <a:lnTo>
                    <a:pt x="0" y="15694"/>
                  </a:lnTo>
                  <a:lnTo>
                    <a:pt x="3139" y="15694"/>
                  </a:lnTo>
                  <a:lnTo>
                    <a:pt x="3139" y="12555"/>
                  </a:lnTo>
                  <a:lnTo>
                    <a:pt x="6277" y="12555"/>
                  </a:lnTo>
                  <a:lnTo>
                    <a:pt x="6277" y="9417"/>
                  </a:lnTo>
                  <a:lnTo>
                    <a:pt x="9416" y="9417"/>
                  </a:lnTo>
                  <a:lnTo>
                    <a:pt x="9416" y="12555"/>
                  </a:lnTo>
                  <a:lnTo>
                    <a:pt x="28247" y="12555"/>
                  </a:lnTo>
                  <a:lnTo>
                    <a:pt x="28247" y="15694"/>
                  </a:lnTo>
                  <a:lnTo>
                    <a:pt x="31385" y="15694"/>
                  </a:lnTo>
                  <a:lnTo>
                    <a:pt x="31385" y="12555"/>
                  </a:lnTo>
                  <a:lnTo>
                    <a:pt x="31385" y="9417"/>
                  </a:lnTo>
                  <a:lnTo>
                    <a:pt x="31385" y="6278"/>
                  </a:lnTo>
                  <a:lnTo>
                    <a:pt x="28247" y="6278"/>
                  </a:lnTo>
                  <a:lnTo>
                    <a:pt x="28247" y="3139"/>
                  </a:lnTo>
                  <a:lnTo>
                    <a:pt x="25108" y="3139"/>
                  </a:lnTo>
                  <a:lnTo>
                    <a:pt x="251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83"/>
            <p:cNvSpPr/>
            <p:nvPr/>
          </p:nvSpPr>
          <p:spPr>
            <a:xfrm>
              <a:off x="4568086" y="3468209"/>
              <a:ext cx="112632" cy="235376"/>
            </a:xfrm>
            <a:custGeom>
              <a:rect b="b" l="l" r="r" t="t"/>
              <a:pathLst>
                <a:path extrusionOk="0" h="9416" w="3140">
                  <a:moveTo>
                    <a:pt x="1" y="0"/>
                  </a:moveTo>
                  <a:lnTo>
                    <a:pt x="1" y="9416"/>
                  </a:lnTo>
                  <a:lnTo>
                    <a:pt x="3139" y="9416"/>
                  </a:lnTo>
                  <a:lnTo>
                    <a:pt x="3139" y="3139"/>
                  </a:lnTo>
                  <a:lnTo>
                    <a:pt x="31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83"/>
            <p:cNvSpPr/>
            <p:nvPr/>
          </p:nvSpPr>
          <p:spPr>
            <a:xfrm>
              <a:off x="4625648" y="3546682"/>
              <a:ext cx="169223" cy="256051"/>
            </a:xfrm>
            <a:custGeom>
              <a:rect b="b" l="l" r="r" t="t"/>
              <a:pathLst>
                <a:path extrusionOk="0" h="3140" w="3139">
                  <a:moveTo>
                    <a:pt x="0" y="1"/>
                  </a:moveTo>
                  <a:lnTo>
                    <a:pt x="0" y="3139"/>
                  </a:lnTo>
                  <a:lnTo>
                    <a:pt x="3139" y="3139"/>
                  </a:lnTo>
                  <a:lnTo>
                    <a:pt x="31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83"/>
            <p:cNvSpPr/>
            <p:nvPr/>
          </p:nvSpPr>
          <p:spPr>
            <a:xfrm>
              <a:off x="4731389" y="3666940"/>
              <a:ext cx="263132" cy="350542"/>
            </a:xfrm>
            <a:custGeom>
              <a:rect b="b" l="l" r="r" t="t"/>
              <a:pathLst>
                <a:path extrusionOk="0" h="3140" w="3140">
                  <a:moveTo>
                    <a:pt x="1" y="0"/>
                  </a:moveTo>
                  <a:lnTo>
                    <a:pt x="1" y="3139"/>
                  </a:lnTo>
                  <a:lnTo>
                    <a:pt x="3139" y="3139"/>
                  </a:lnTo>
                  <a:lnTo>
                    <a:pt x="31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83"/>
            <p:cNvSpPr/>
            <p:nvPr/>
          </p:nvSpPr>
          <p:spPr>
            <a:xfrm>
              <a:off x="4837600" y="3860525"/>
              <a:ext cx="78475" cy="78475"/>
            </a:xfrm>
            <a:custGeom>
              <a:rect b="b" l="l" r="r" t="t"/>
              <a:pathLst>
                <a:path extrusionOk="0" h="3139" w="3139">
                  <a:moveTo>
                    <a:pt x="0" y="0"/>
                  </a:moveTo>
                  <a:lnTo>
                    <a:pt x="0" y="3139"/>
                  </a:lnTo>
                  <a:lnTo>
                    <a:pt x="3139" y="3139"/>
                  </a:lnTo>
                  <a:lnTo>
                    <a:pt x="31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3"/>
            <p:cNvSpPr/>
            <p:nvPr/>
          </p:nvSpPr>
          <p:spPr>
            <a:xfrm>
              <a:off x="4916050" y="3938975"/>
              <a:ext cx="78500" cy="78500"/>
            </a:xfrm>
            <a:custGeom>
              <a:rect b="b" l="l" r="r" t="t"/>
              <a:pathLst>
                <a:path extrusionOk="0" h="3140" w="3140">
                  <a:moveTo>
                    <a:pt x="1" y="1"/>
                  </a:moveTo>
                  <a:lnTo>
                    <a:pt x="1" y="3139"/>
                  </a:lnTo>
                  <a:lnTo>
                    <a:pt x="3139" y="3139"/>
                  </a:lnTo>
                  <a:lnTo>
                    <a:pt x="31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73" name="Shape 14073"/>
        <p:cNvGrpSpPr/>
        <p:nvPr/>
      </p:nvGrpSpPr>
      <p:grpSpPr>
        <a:xfrm>
          <a:off x="0" y="0"/>
          <a:ext cx="0" cy="0"/>
          <a:chOff x="0" y="0"/>
          <a:chExt cx="0" cy="0"/>
        </a:xfrm>
      </p:grpSpPr>
      <p:sp>
        <p:nvSpPr>
          <p:cNvPr id="14074" name="Google Shape;14074;p84"/>
          <p:cNvSpPr txBox="1"/>
          <p:nvPr>
            <p:ph idx="6"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TOP SOCIAL NETWORKING SITES</a:t>
            </a:r>
            <a:endParaRPr/>
          </a:p>
        </p:txBody>
      </p:sp>
      <p:sp>
        <p:nvSpPr>
          <p:cNvPr id="14075" name="Google Shape;14075;p84"/>
          <p:cNvSpPr txBox="1"/>
          <p:nvPr>
            <p:ph type="title"/>
          </p:nvPr>
        </p:nvSpPr>
        <p:spPr>
          <a:xfrm>
            <a:off x="824375" y="2811556"/>
            <a:ext cx="2094900" cy="40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1M</a:t>
            </a:r>
            <a:endParaRPr/>
          </a:p>
        </p:txBody>
      </p:sp>
      <p:sp>
        <p:nvSpPr>
          <p:cNvPr id="14076" name="Google Shape;14076;p84"/>
          <p:cNvSpPr txBox="1"/>
          <p:nvPr>
            <p:ph idx="1" type="subTitle"/>
          </p:nvPr>
        </p:nvSpPr>
        <p:spPr>
          <a:xfrm flipH="1">
            <a:off x="824825" y="3215669"/>
            <a:ext cx="2094000" cy="62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actually cold</a:t>
            </a:r>
            <a:endParaRPr/>
          </a:p>
        </p:txBody>
      </p:sp>
      <p:sp>
        <p:nvSpPr>
          <p:cNvPr id="14077" name="Google Shape;14077;p84"/>
          <p:cNvSpPr txBox="1"/>
          <p:nvPr>
            <p:ph idx="2" type="title"/>
          </p:nvPr>
        </p:nvSpPr>
        <p:spPr>
          <a:xfrm>
            <a:off x="3525000" y="2811556"/>
            <a:ext cx="2094900" cy="40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900K</a:t>
            </a:r>
            <a:endParaRPr/>
          </a:p>
        </p:txBody>
      </p:sp>
      <p:sp>
        <p:nvSpPr>
          <p:cNvPr id="14078" name="Google Shape;14078;p84"/>
          <p:cNvSpPr txBox="1"/>
          <p:nvPr>
            <p:ph idx="3" type="subTitle"/>
          </p:nvPr>
        </p:nvSpPr>
        <p:spPr>
          <a:xfrm flipH="1">
            <a:off x="3525000" y="3215675"/>
            <a:ext cx="2094900" cy="62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4079" name="Google Shape;14079;p84"/>
          <p:cNvSpPr txBox="1"/>
          <p:nvPr>
            <p:ph idx="4" type="title"/>
          </p:nvPr>
        </p:nvSpPr>
        <p:spPr>
          <a:xfrm>
            <a:off x="6224725" y="2811556"/>
            <a:ext cx="2094900" cy="40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800K</a:t>
            </a:r>
            <a:endParaRPr/>
          </a:p>
        </p:txBody>
      </p:sp>
      <p:sp>
        <p:nvSpPr>
          <p:cNvPr id="14080" name="Google Shape;14080;p84"/>
          <p:cNvSpPr txBox="1"/>
          <p:nvPr>
            <p:ph idx="5" type="subTitle"/>
          </p:nvPr>
        </p:nvSpPr>
        <p:spPr>
          <a:xfrm flipH="1">
            <a:off x="6224725" y="3215675"/>
            <a:ext cx="2094900" cy="62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smallest planet of them all</a:t>
            </a:r>
            <a:endParaRPr/>
          </a:p>
        </p:txBody>
      </p:sp>
      <p:grpSp>
        <p:nvGrpSpPr>
          <p:cNvPr id="14081" name="Google Shape;14081;p84"/>
          <p:cNvGrpSpPr/>
          <p:nvPr/>
        </p:nvGrpSpPr>
        <p:grpSpPr>
          <a:xfrm>
            <a:off x="1444688" y="1733775"/>
            <a:ext cx="854275" cy="854300"/>
            <a:chOff x="3751250" y="2010000"/>
            <a:chExt cx="854275" cy="854300"/>
          </a:xfrm>
        </p:grpSpPr>
        <p:sp>
          <p:nvSpPr>
            <p:cNvPr id="14082" name="Google Shape;14082;p84"/>
            <p:cNvSpPr/>
            <p:nvPr/>
          </p:nvSpPr>
          <p:spPr>
            <a:xfrm>
              <a:off x="4391650" y="2315450"/>
              <a:ext cx="30450" cy="244000"/>
            </a:xfrm>
            <a:custGeom>
              <a:rect b="b" l="l" r="r" t="t"/>
              <a:pathLst>
                <a:path extrusionOk="0" h="9760" w="1218">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84"/>
            <p:cNvSpPr/>
            <p:nvPr/>
          </p:nvSpPr>
          <p:spPr>
            <a:xfrm>
              <a:off x="3964525" y="2223575"/>
              <a:ext cx="427150" cy="122325"/>
            </a:xfrm>
            <a:custGeom>
              <a:rect b="b" l="l" r="r" t="t"/>
              <a:pathLst>
                <a:path extrusionOk="0" h="4893" w="17086">
                  <a:moveTo>
                    <a:pt x="3663" y="0"/>
                  </a:moveTo>
                  <a:lnTo>
                    <a:pt x="3663" y="1217"/>
                  </a:lnTo>
                  <a:lnTo>
                    <a:pt x="1229" y="1217"/>
                  </a:lnTo>
                  <a:lnTo>
                    <a:pt x="1229" y="3675"/>
                  </a:lnTo>
                  <a:lnTo>
                    <a:pt x="0" y="3675"/>
                  </a:lnTo>
                  <a:lnTo>
                    <a:pt x="0" y="4892"/>
                  </a:lnTo>
                  <a:lnTo>
                    <a:pt x="7326" y="4892"/>
                  </a:lnTo>
                  <a:lnTo>
                    <a:pt x="7326" y="3675"/>
                  </a:lnTo>
                  <a:lnTo>
                    <a:pt x="9760" y="3675"/>
                  </a:lnTo>
                  <a:lnTo>
                    <a:pt x="9760" y="4892"/>
                  </a:lnTo>
                  <a:lnTo>
                    <a:pt x="17085" y="4892"/>
                  </a:lnTo>
                  <a:lnTo>
                    <a:pt x="17085" y="3675"/>
                  </a:lnTo>
                  <a:lnTo>
                    <a:pt x="15868" y="3675"/>
                  </a:lnTo>
                  <a:lnTo>
                    <a:pt x="15868" y="1217"/>
                  </a:lnTo>
                  <a:lnTo>
                    <a:pt x="13422" y="1217"/>
                  </a:lnTo>
                  <a:lnTo>
                    <a:pt x="134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4"/>
            <p:cNvSpPr/>
            <p:nvPr/>
          </p:nvSpPr>
          <p:spPr>
            <a:xfrm>
              <a:off x="4086500" y="2345875"/>
              <a:ext cx="183175" cy="182850"/>
            </a:xfrm>
            <a:custGeom>
              <a:rect b="b" l="l" r="r" t="t"/>
              <a:pathLst>
                <a:path extrusionOk="0" h="7314" w="7327">
                  <a:moveTo>
                    <a:pt x="2447" y="0"/>
                  </a:moveTo>
                  <a:lnTo>
                    <a:pt x="2447" y="1217"/>
                  </a:lnTo>
                  <a:lnTo>
                    <a:pt x="1230" y="1217"/>
                  </a:lnTo>
                  <a:lnTo>
                    <a:pt x="1230" y="2434"/>
                  </a:lnTo>
                  <a:lnTo>
                    <a:pt x="1" y="2434"/>
                  </a:lnTo>
                  <a:lnTo>
                    <a:pt x="1" y="4880"/>
                  </a:lnTo>
                  <a:lnTo>
                    <a:pt x="1230" y="4880"/>
                  </a:lnTo>
                  <a:lnTo>
                    <a:pt x="1230" y="6097"/>
                  </a:lnTo>
                  <a:lnTo>
                    <a:pt x="2447" y="6097"/>
                  </a:lnTo>
                  <a:lnTo>
                    <a:pt x="2447" y="7314"/>
                  </a:lnTo>
                  <a:lnTo>
                    <a:pt x="4881" y="7314"/>
                  </a:lnTo>
                  <a:lnTo>
                    <a:pt x="4881" y="6097"/>
                  </a:lnTo>
                  <a:lnTo>
                    <a:pt x="6098" y="6097"/>
                  </a:lnTo>
                  <a:lnTo>
                    <a:pt x="6098" y="4880"/>
                  </a:lnTo>
                  <a:lnTo>
                    <a:pt x="7327" y="4880"/>
                  </a:lnTo>
                  <a:lnTo>
                    <a:pt x="7327" y="2434"/>
                  </a:lnTo>
                  <a:lnTo>
                    <a:pt x="6098" y="2434"/>
                  </a:lnTo>
                  <a:lnTo>
                    <a:pt x="6098" y="1217"/>
                  </a:lnTo>
                  <a:lnTo>
                    <a:pt x="4881" y="1217"/>
                  </a:lnTo>
                  <a:lnTo>
                    <a:pt x="48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84"/>
            <p:cNvSpPr/>
            <p:nvPr/>
          </p:nvSpPr>
          <p:spPr>
            <a:xfrm>
              <a:off x="4361225" y="2559425"/>
              <a:ext cx="30450" cy="91300"/>
            </a:xfrm>
            <a:custGeom>
              <a:rect b="b" l="l" r="r" t="t"/>
              <a:pathLst>
                <a:path extrusionOk="0" h="3652" w="1218">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84"/>
            <p:cNvSpPr/>
            <p:nvPr/>
          </p:nvSpPr>
          <p:spPr>
            <a:xfrm>
              <a:off x="4178075" y="2406725"/>
              <a:ext cx="30450" cy="30725"/>
            </a:xfrm>
            <a:custGeom>
              <a:rect b="b" l="l" r="r" t="t"/>
              <a:pathLst>
                <a:path extrusionOk="0" h="1229" w="1218">
                  <a:moveTo>
                    <a:pt x="1" y="0"/>
                  </a:moveTo>
                  <a:lnTo>
                    <a:pt x="1" y="1229"/>
                  </a:lnTo>
                  <a:lnTo>
                    <a:pt x="1218" y="1229"/>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84"/>
            <p:cNvSpPr/>
            <p:nvPr/>
          </p:nvSpPr>
          <p:spPr>
            <a:xfrm>
              <a:off x="3964525" y="2223275"/>
              <a:ext cx="30750" cy="91600"/>
            </a:xfrm>
            <a:custGeom>
              <a:rect b="b" l="l" r="r" t="t"/>
              <a:pathLst>
                <a:path extrusionOk="0" h="3664" w="1230">
                  <a:moveTo>
                    <a:pt x="0" y="0"/>
                  </a:moveTo>
                  <a:lnTo>
                    <a:pt x="0" y="3663"/>
                  </a:lnTo>
                  <a:lnTo>
                    <a:pt x="1229" y="3663"/>
                  </a:lnTo>
                  <a:lnTo>
                    <a:pt x="1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84"/>
            <p:cNvSpPr/>
            <p:nvPr/>
          </p:nvSpPr>
          <p:spPr>
            <a:xfrm>
              <a:off x="3964525" y="2559425"/>
              <a:ext cx="30750" cy="91300"/>
            </a:xfrm>
            <a:custGeom>
              <a:rect b="b" l="l" r="r" t="t"/>
              <a:pathLst>
                <a:path extrusionOk="0" h="3652" w="1230">
                  <a:moveTo>
                    <a:pt x="0" y="1"/>
                  </a:moveTo>
                  <a:lnTo>
                    <a:pt x="0" y="3652"/>
                  </a:lnTo>
                  <a:lnTo>
                    <a:pt x="1229" y="3652"/>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84"/>
            <p:cNvSpPr/>
            <p:nvPr/>
          </p:nvSpPr>
          <p:spPr>
            <a:xfrm>
              <a:off x="3934100" y="2315450"/>
              <a:ext cx="30450" cy="244000"/>
            </a:xfrm>
            <a:custGeom>
              <a:rect b="b" l="l" r="r" t="t"/>
              <a:pathLst>
                <a:path extrusionOk="0" h="9760" w="1218">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84"/>
            <p:cNvSpPr/>
            <p:nvPr/>
          </p:nvSpPr>
          <p:spPr>
            <a:xfrm>
              <a:off x="3964525" y="2223275"/>
              <a:ext cx="91575" cy="30750"/>
            </a:xfrm>
            <a:custGeom>
              <a:rect b="b" l="l" r="r" t="t"/>
              <a:pathLst>
                <a:path extrusionOk="0" h="1230" w="3663">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4"/>
            <p:cNvSpPr/>
            <p:nvPr/>
          </p:nvSpPr>
          <p:spPr>
            <a:xfrm>
              <a:off x="4300075" y="2223575"/>
              <a:ext cx="91600" cy="91900"/>
            </a:xfrm>
            <a:custGeom>
              <a:rect b="b" l="l" r="r" t="t"/>
              <a:pathLst>
                <a:path extrusionOk="0" h="3676" w="3664">
                  <a:moveTo>
                    <a:pt x="0" y="0"/>
                  </a:moveTo>
                  <a:lnTo>
                    <a:pt x="0" y="1217"/>
                  </a:lnTo>
                  <a:lnTo>
                    <a:pt x="2446" y="1217"/>
                  </a:lnTo>
                  <a:lnTo>
                    <a:pt x="2446" y="3675"/>
                  </a:lnTo>
                  <a:lnTo>
                    <a:pt x="3663" y="3675"/>
                  </a:lnTo>
                  <a:lnTo>
                    <a:pt x="3663" y="1217"/>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4"/>
            <p:cNvSpPr/>
            <p:nvPr/>
          </p:nvSpPr>
          <p:spPr>
            <a:xfrm>
              <a:off x="4056075" y="2192850"/>
              <a:ext cx="244025" cy="30750"/>
            </a:xfrm>
            <a:custGeom>
              <a:rect b="b" l="l" r="r" t="t"/>
              <a:pathLst>
                <a:path extrusionOk="0" h="1230" w="9761">
                  <a:moveTo>
                    <a:pt x="1" y="0"/>
                  </a:moveTo>
                  <a:lnTo>
                    <a:pt x="1" y="1229"/>
                  </a:lnTo>
                  <a:lnTo>
                    <a:pt x="9760" y="1229"/>
                  </a:lnTo>
                  <a:lnTo>
                    <a:pt x="9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84"/>
            <p:cNvSpPr/>
            <p:nvPr/>
          </p:nvSpPr>
          <p:spPr>
            <a:xfrm>
              <a:off x="4147650" y="2315450"/>
              <a:ext cx="60875" cy="30450"/>
            </a:xfrm>
            <a:custGeom>
              <a:rect b="b" l="l" r="r" t="t"/>
              <a:pathLst>
                <a:path extrusionOk="0" h="1218" w="2435">
                  <a:moveTo>
                    <a:pt x="1" y="0"/>
                  </a:moveTo>
                  <a:lnTo>
                    <a:pt x="1" y="1217"/>
                  </a:lnTo>
                  <a:lnTo>
                    <a:pt x="2435" y="1217"/>
                  </a:lnTo>
                  <a:lnTo>
                    <a:pt x="24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84"/>
            <p:cNvSpPr/>
            <p:nvPr/>
          </p:nvSpPr>
          <p:spPr>
            <a:xfrm>
              <a:off x="4208500" y="2498275"/>
              <a:ext cx="61175" cy="30450"/>
            </a:xfrm>
            <a:custGeom>
              <a:rect b="b" l="l" r="r" t="t"/>
              <a:pathLst>
                <a:path extrusionOk="0" h="1218" w="2447">
                  <a:moveTo>
                    <a:pt x="1" y="1"/>
                  </a:moveTo>
                  <a:lnTo>
                    <a:pt x="1" y="1218"/>
                  </a:lnTo>
                  <a:lnTo>
                    <a:pt x="2447" y="1218"/>
                  </a:lnTo>
                  <a:lnTo>
                    <a:pt x="2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84"/>
            <p:cNvSpPr/>
            <p:nvPr/>
          </p:nvSpPr>
          <p:spPr>
            <a:xfrm>
              <a:off x="4147650" y="2528700"/>
              <a:ext cx="60875" cy="30450"/>
            </a:xfrm>
            <a:custGeom>
              <a:rect b="b" l="l" r="r" t="t"/>
              <a:pathLst>
                <a:path extrusionOk="0" h="1218" w="2435">
                  <a:moveTo>
                    <a:pt x="1" y="1"/>
                  </a:moveTo>
                  <a:lnTo>
                    <a:pt x="1" y="1218"/>
                  </a:lnTo>
                  <a:lnTo>
                    <a:pt x="2435" y="1218"/>
                  </a:lnTo>
                  <a:lnTo>
                    <a:pt x="24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84"/>
            <p:cNvSpPr/>
            <p:nvPr/>
          </p:nvSpPr>
          <p:spPr>
            <a:xfrm>
              <a:off x="4238925" y="2467850"/>
              <a:ext cx="30750" cy="60875"/>
            </a:xfrm>
            <a:custGeom>
              <a:rect b="b" l="l" r="r" t="t"/>
              <a:pathLst>
                <a:path extrusionOk="0" h="2435" w="1230">
                  <a:moveTo>
                    <a:pt x="1" y="1"/>
                  </a:moveTo>
                  <a:lnTo>
                    <a:pt x="1" y="2435"/>
                  </a:lnTo>
                  <a:lnTo>
                    <a:pt x="1230" y="2435"/>
                  </a:lnTo>
                  <a:lnTo>
                    <a:pt x="12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84"/>
            <p:cNvSpPr/>
            <p:nvPr/>
          </p:nvSpPr>
          <p:spPr>
            <a:xfrm>
              <a:off x="4208500" y="2345875"/>
              <a:ext cx="61175" cy="30450"/>
            </a:xfrm>
            <a:custGeom>
              <a:rect b="b" l="l" r="r" t="t"/>
              <a:pathLst>
                <a:path extrusionOk="0" h="1218" w="2447">
                  <a:moveTo>
                    <a:pt x="1" y="0"/>
                  </a:moveTo>
                  <a:lnTo>
                    <a:pt x="1" y="1217"/>
                  </a:lnTo>
                  <a:lnTo>
                    <a:pt x="2447" y="1217"/>
                  </a:lnTo>
                  <a:lnTo>
                    <a:pt x="24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84"/>
            <p:cNvSpPr/>
            <p:nvPr/>
          </p:nvSpPr>
          <p:spPr>
            <a:xfrm>
              <a:off x="4238925" y="2345875"/>
              <a:ext cx="30750" cy="60875"/>
            </a:xfrm>
            <a:custGeom>
              <a:rect b="b" l="l" r="r" t="t"/>
              <a:pathLst>
                <a:path extrusionOk="0" h="2435" w="1230">
                  <a:moveTo>
                    <a:pt x="1" y="0"/>
                  </a:moveTo>
                  <a:lnTo>
                    <a:pt x="1" y="2434"/>
                  </a:lnTo>
                  <a:lnTo>
                    <a:pt x="1230" y="2434"/>
                  </a:lnTo>
                  <a:lnTo>
                    <a:pt x="12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84"/>
            <p:cNvSpPr/>
            <p:nvPr/>
          </p:nvSpPr>
          <p:spPr>
            <a:xfrm>
              <a:off x="4086500" y="2498275"/>
              <a:ext cx="61175" cy="30450"/>
            </a:xfrm>
            <a:custGeom>
              <a:rect b="b" l="l" r="r" t="t"/>
              <a:pathLst>
                <a:path extrusionOk="0" h="1218" w="2447">
                  <a:moveTo>
                    <a:pt x="1" y="1"/>
                  </a:moveTo>
                  <a:lnTo>
                    <a:pt x="1" y="1218"/>
                  </a:lnTo>
                  <a:lnTo>
                    <a:pt x="2447" y="1218"/>
                  </a:lnTo>
                  <a:lnTo>
                    <a:pt x="2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4"/>
            <p:cNvSpPr/>
            <p:nvPr/>
          </p:nvSpPr>
          <p:spPr>
            <a:xfrm>
              <a:off x="4086500" y="2467850"/>
              <a:ext cx="30450" cy="60875"/>
            </a:xfrm>
            <a:custGeom>
              <a:rect b="b" l="l" r="r" t="t"/>
              <a:pathLst>
                <a:path extrusionOk="0" h="2435" w="1218">
                  <a:moveTo>
                    <a:pt x="1" y="1"/>
                  </a:moveTo>
                  <a:lnTo>
                    <a:pt x="1" y="2435"/>
                  </a:lnTo>
                  <a:lnTo>
                    <a:pt x="1218" y="2435"/>
                  </a:lnTo>
                  <a:lnTo>
                    <a:pt x="12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84"/>
            <p:cNvSpPr/>
            <p:nvPr/>
          </p:nvSpPr>
          <p:spPr>
            <a:xfrm>
              <a:off x="3934100" y="2345875"/>
              <a:ext cx="213575" cy="30450"/>
            </a:xfrm>
            <a:custGeom>
              <a:rect b="b" l="l" r="r" t="t"/>
              <a:pathLst>
                <a:path extrusionOk="0" h="1218" w="8543">
                  <a:moveTo>
                    <a:pt x="0" y="0"/>
                  </a:moveTo>
                  <a:lnTo>
                    <a:pt x="0" y="1217"/>
                  </a:lnTo>
                  <a:lnTo>
                    <a:pt x="8543" y="1217"/>
                  </a:lnTo>
                  <a:lnTo>
                    <a:pt x="85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84"/>
            <p:cNvSpPr/>
            <p:nvPr/>
          </p:nvSpPr>
          <p:spPr>
            <a:xfrm>
              <a:off x="3964525" y="2376300"/>
              <a:ext cx="427150" cy="274425"/>
            </a:xfrm>
            <a:custGeom>
              <a:rect b="b" l="l" r="r" t="t"/>
              <a:pathLst>
                <a:path extrusionOk="0" h="10977" w="17086">
                  <a:moveTo>
                    <a:pt x="0" y="0"/>
                  </a:moveTo>
                  <a:lnTo>
                    <a:pt x="0" y="1217"/>
                  </a:lnTo>
                  <a:lnTo>
                    <a:pt x="0" y="7326"/>
                  </a:lnTo>
                  <a:lnTo>
                    <a:pt x="1229" y="7326"/>
                  </a:lnTo>
                  <a:lnTo>
                    <a:pt x="1229" y="9760"/>
                  </a:lnTo>
                  <a:lnTo>
                    <a:pt x="3663" y="9760"/>
                  </a:lnTo>
                  <a:lnTo>
                    <a:pt x="3663" y="10977"/>
                  </a:lnTo>
                  <a:lnTo>
                    <a:pt x="13422" y="10977"/>
                  </a:lnTo>
                  <a:lnTo>
                    <a:pt x="13422" y="9760"/>
                  </a:lnTo>
                  <a:lnTo>
                    <a:pt x="15868" y="9760"/>
                  </a:lnTo>
                  <a:lnTo>
                    <a:pt x="15868" y="7326"/>
                  </a:lnTo>
                  <a:lnTo>
                    <a:pt x="17085" y="7326"/>
                  </a:lnTo>
                  <a:lnTo>
                    <a:pt x="17085" y="1217"/>
                  </a:lnTo>
                  <a:lnTo>
                    <a:pt x="17085" y="0"/>
                  </a:lnTo>
                  <a:lnTo>
                    <a:pt x="12206" y="0"/>
                  </a:lnTo>
                  <a:lnTo>
                    <a:pt x="12206" y="1217"/>
                  </a:lnTo>
                  <a:lnTo>
                    <a:pt x="13422" y="1217"/>
                  </a:lnTo>
                  <a:lnTo>
                    <a:pt x="13422" y="3663"/>
                  </a:lnTo>
                  <a:lnTo>
                    <a:pt x="12206" y="3663"/>
                  </a:lnTo>
                  <a:lnTo>
                    <a:pt x="12206" y="6097"/>
                  </a:lnTo>
                  <a:lnTo>
                    <a:pt x="9760" y="6097"/>
                  </a:lnTo>
                  <a:lnTo>
                    <a:pt x="9760" y="7326"/>
                  </a:lnTo>
                  <a:lnTo>
                    <a:pt x="7326" y="7326"/>
                  </a:lnTo>
                  <a:lnTo>
                    <a:pt x="7326" y="6097"/>
                  </a:lnTo>
                  <a:lnTo>
                    <a:pt x="4880" y="6097"/>
                  </a:lnTo>
                  <a:lnTo>
                    <a:pt x="4880" y="3663"/>
                  </a:lnTo>
                  <a:lnTo>
                    <a:pt x="3663" y="3663"/>
                  </a:lnTo>
                  <a:lnTo>
                    <a:pt x="3663" y="1217"/>
                  </a:lnTo>
                  <a:lnTo>
                    <a:pt x="4880" y="1217"/>
                  </a:lnTo>
                  <a:lnTo>
                    <a:pt x="48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84"/>
            <p:cNvSpPr/>
            <p:nvPr/>
          </p:nvSpPr>
          <p:spPr>
            <a:xfrm>
              <a:off x="4208500" y="2345875"/>
              <a:ext cx="213600" cy="30450"/>
            </a:xfrm>
            <a:custGeom>
              <a:rect b="b" l="l" r="r" t="t"/>
              <a:pathLst>
                <a:path extrusionOk="0" h="1218" w="8544">
                  <a:moveTo>
                    <a:pt x="1" y="0"/>
                  </a:moveTo>
                  <a:lnTo>
                    <a:pt x="1" y="1217"/>
                  </a:lnTo>
                  <a:lnTo>
                    <a:pt x="8543" y="1217"/>
                  </a:lnTo>
                  <a:lnTo>
                    <a:pt x="85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4"/>
            <p:cNvSpPr/>
            <p:nvPr/>
          </p:nvSpPr>
          <p:spPr>
            <a:xfrm>
              <a:off x="4086500" y="2345875"/>
              <a:ext cx="30450" cy="60875"/>
            </a:xfrm>
            <a:custGeom>
              <a:rect b="b" l="l" r="r" t="t"/>
              <a:pathLst>
                <a:path extrusionOk="0" h="2435" w="1218">
                  <a:moveTo>
                    <a:pt x="1" y="0"/>
                  </a:moveTo>
                  <a:lnTo>
                    <a:pt x="1" y="2434"/>
                  </a:lnTo>
                  <a:lnTo>
                    <a:pt x="1218" y="2434"/>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84"/>
            <p:cNvSpPr/>
            <p:nvPr/>
          </p:nvSpPr>
          <p:spPr>
            <a:xfrm>
              <a:off x="4269650" y="2406725"/>
              <a:ext cx="30450" cy="61150"/>
            </a:xfrm>
            <a:custGeom>
              <a:rect b="b" l="l" r="r" t="t"/>
              <a:pathLst>
                <a:path extrusionOk="0" h="2446" w="1218">
                  <a:moveTo>
                    <a:pt x="1" y="0"/>
                  </a:moveTo>
                  <a:lnTo>
                    <a:pt x="1"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84"/>
            <p:cNvSpPr/>
            <p:nvPr/>
          </p:nvSpPr>
          <p:spPr>
            <a:xfrm>
              <a:off x="4056075" y="2406725"/>
              <a:ext cx="30450" cy="61150"/>
            </a:xfrm>
            <a:custGeom>
              <a:rect b="b" l="l" r="r" t="t"/>
              <a:pathLst>
                <a:path extrusionOk="0" h="2446" w="1218">
                  <a:moveTo>
                    <a:pt x="1" y="0"/>
                  </a:moveTo>
                  <a:lnTo>
                    <a:pt x="1" y="2446"/>
                  </a:lnTo>
                  <a:lnTo>
                    <a:pt x="1218" y="2446"/>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84"/>
            <p:cNvSpPr/>
            <p:nvPr/>
          </p:nvSpPr>
          <p:spPr>
            <a:xfrm>
              <a:off x="4300075" y="2620275"/>
              <a:ext cx="91600" cy="30450"/>
            </a:xfrm>
            <a:custGeom>
              <a:rect b="b" l="l" r="r" t="t"/>
              <a:pathLst>
                <a:path extrusionOk="0" h="1218" w="3664">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84"/>
            <p:cNvSpPr/>
            <p:nvPr/>
          </p:nvSpPr>
          <p:spPr>
            <a:xfrm>
              <a:off x="3964525" y="2620275"/>
              <a:ext cx="91575" cy="30450"/>
            </a:xfrm>
            <a:custGeom>
              <a:rect b="b" l="l" r="r" t="t"/>
              <a:pathLst>
                <a:path extrusionOk="0" h="1218" w="3663">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84"/>
            <p:cNvSpPr/>
            <p:nvPr/>
          </p:nvSpPr>
          <p:spPr>
            <a:xfrm>
              <a:off x="4056075" y="2650700"/>
              <a:ext cx="244025" cy="30450"/>
            </a:xfrm>
            <a:custGeom>
              <a:rect b="b" l="l" r="r" t="t"/>
              <a:pathLst>
                <a:path extrusionOk="0" h="1218" w="9761">
                  <a:moveTo>
                    <a:pt x="1" y="1"/>
                  </a:moveTo>
                  <a:lnTo>
                    <a:pt x="1" y="1217"/>
                  </a:lnTo>
                  <a:lnTo>
                    <a:pt x="9760" y="1217"/>
                  </a:lnTo>
                  <a:lnTo>
                    <a:pt x="97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84"/>
            <p:cNvSpPr/>
            <p:nvPr/>
          </p:nvSpPr>
          <p:spPr>
            <a:xfrm>
              <a:off x="3994925" y="2254000"/>
              <a:ext cx="30750" cy="91300"/>
            </a:xfrm>
            <a:custGeom>
              <a:rect b="b" l="l" r="r" t="t"/>
              <a:pathLst>
                <a:path extrusionOk="0" h="3652" w="1230">
                  <a:moveTo>
                    <a:pt x="1" y="0"/>
                  </a:moveTo>
                  <a:lnTo>
                    <a:pt x="1" y="3651"/>
                  </a:lnTo>
                  <a:lnTo>
                    <a:pt x="1230" y="3651"/>
                  </a:lnTo>
                  <a:lnTo>
                    <a:pt x="1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84"/>
            <p:cNvSpPr/>
            <p:nvPr/>
          </p:nvSpPr>
          <p:spPr>
            <a:xfrm>
              <a:off x="4025650" y="2254000"/>
              <a:ext cx="30450" cy="91300"/>
            </a:xfrm>
            <a:custGeom>
              <a:rect b="b" l="l" r="r" t="t"/>
              <a:pathLst>
                <a:path extrusionOk="0" h="3652" w="1218">
                  <a:moveTo>
                    <a:pt x="1" y="0"/>
                  </a:moveTo>
                  <a:lnTo>
                    <a:pt x="1" y="3651"/>
                  </a:lnTo>
                  <a:lnTo>
                    <a:pt x="1218" y="3651"/>
                  </a:lnTo>
                  <a:lnTo>
                    <a:pt x="1218" y="0"/>
                  </a:lnTo>
                  <a:close/>
                </a:path>
              </a:pathLst>
            </a:custGeom>
            <a:solidFill>
              <a:srgbClr val="FFD0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84"/>
            <p:cNvSpPr/>
            <p:nvPr/>
          </p:nvSpPr>
          <p:spPr>
            <a:xfrm>
              <a:off x="4056075" y="2223275"/>
              <a:ext cx="30450" cy="122025"/>
            </a:xfrm>
            <a:custGeom>
              <a:rect b="b" l="l" r="r" t="t"/>
              <a:pathLst>
                <a:path extrusionOk="0" h="4881" w="1218">
                  <a:moveTo>
                    <a:pt x="1" y="0"/>
                  </a:moveTo>
                  <a:lnTo>
                    <a:pt x="1" y="4880"/>
                  </a:lnTo>
                  <a:lnTo>
                    <a:pt x="1218" y="4880"/>
                  </a:lnTo>
                  <a:lnTo>
                    <a:pt x="12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4"/>
            <p:cNvSpPr/>
            <p:nvPr/>
          </p:nvSpPr>
          <p:spPr>
            <a:xfrm>
              <a:off x="4086500" y="2223275"/>
              <a:ext cx="30450" cy="122025"/>
            </a:xfrm>
            <a:custGeom>
              <a:rect b="b" l="l" r="r" t="t"/>
              <a:pathLst>
                <a:path extrusionOk="0" h="4881" w="1218">
                  <a:moveTo>
                    <a:pt x="1" y="0"/>
                  </a:moveTo>
                  <a:lnTo>
                    <a:pt x="1" y="4880"/>
                  </a:lnTo>
                  <a:lnTo>
                    <a:pt x="1218" y="4880"/>
                  </a:lnTo>
                  <a:lnTo>
                    <a:pt x="12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84"/>
            <p:cNvSpPr/>
            <p:nvPr/>
          </p:nvSpPr>
          <p:spPr>
            <a:xfrm>
              <a:off x="4300075" y="2284425"/>
              <a:ext cx="30450" cy="30450"/>
            </a:xfrm>
            <a:custGeom>
              <a:rect b="b" l="l" r="r" t="t"/>
              <a:pathLst>
                <a:path extrusionOk="0" h="1218" w="1218">
                  <a:moveTo>
                    <a:pt x="0" y="0"/>
                  </a:moveTo>
                  <a:lnTo>
                    <a:pt x="0" y="1217"/>
                  </a:lnTo>
                  <a:lnTo>
                    <a:pt x="1217" y="1217"/>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84"/>
            <p:cNvSpPr/>
            <p:nvPr/>
          </p:nvSpPr>
          <p:spPr>
            <a:xfrm>
              <a:off x="3964525" y="2376300"/>
              <a:ext cx="30750" cy="182850"/>
            </a:xfrm>
            <a:custGeom>
              <a:rect b="b" l="l" r="r" t="t"/>
              <a:pathLst>
                <a:path extrusionOk="0" h="7314" w="1230">
                  <a:moveTo>
                    <a:pt x="0" y="0"/>
                  </a:moveTo>
                  <a:lnTo>
                    <a:pt x="0" y="7314"/>
                  </a:lnTo>
                  <a:lnTo>
                    <a:pt x="1229" y="7314"/>
                  </a:lnTo>
                  <a:lnTo>
                    <a:pt x="12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84"/>
            <p:cNvSpPr/>
            <p:nvPr/>
          </p:nvSpPr>
          <p:spPr>
            <a:xfrm>
              <a:off x="3994925" y="2559425"/>
              <a:ext cx="30750" cy="60875"/>
            </a:xfrm>
            <a:custGeom>
              <a:rect b="b" l="l" r="r" t="t"/>
              <a:pathLst>
                <a:path extrusionOk="0" h="2435" w="1230">
                  <a:moveTo>
                    <a:pt x="1" y="1"/>
                  </a:moveTo>
                  <a:lnTo>
                    <a:pt x="1" y="2435"/>
                  </a:lnTo>
                  <a:lnTo>
                    <a:pt x="1230" y="2435"/>
                  </a:lnTo>
                  <a:lnTo>
                    <a:pt x="12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84"/>
            <p:cNvSpPr/>
            <p:nvPr/>
          </p:nvSpPr>
          <p:spPr>
            <a:xfrm>
              <a:off x="4056075" y="2620275"/>
              <a:ext cx="30450" cy="30450"/>
            </a:xfrm>
            <a:custGeom>
              <a:rect b="b" l="l" r="r" t="t"/>
              <a:pathLst>
                <a:path extrusionOk="0" h="1218" w="1218">
                  <a:moveTo>
                    <a:pt x="1" y="1"/>
                  </a:moveTo>
                  <a:lnTo>
                    <a:pt x="1" y="1218"/>
                  </a:lnTo>
                  <a:lnTo>
                    <a:pt x="1218" y="1218"/>
                  </a:lnTo>
                  <a:lnTo>
                    <a:pt x="12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84"/>
            <p:cNvSpPr/>
            <p:nvPr/>
          </p:nvSpPr>
          <p:spPr>
            <a:xfrm>
              <a:off x="3964525" y="2315450"/>
              <a:ext cx="30750" cy="30450"/>
            </a:xfrm>
            <a:custGeom>
              <a:rect b="b" l="l" r="r" t="t"/>
              <a:pathLst>
                <a:path extrusionOk="0" h="1218" w="1230">
                  <a:moveTo>
                    <a:pt x="0" y="0"/>
                  </a:moveTo>
                  <a:lnTo>
                    <a:pt x="0" y="1217"/>
                  </a:lnTo>
                  <a:lnTo>
                    <a:pt x="1229" y="1217"/>
                  </a:lnTo>
                  <a:lnTo>
                    <a:pt x="1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84"/>
            <p:cNvSpPr/>
            <p:nvPr/>
          </p:nvSpPr>
          <p:spPr>
            <a:xfrm>
              <a:off x="4147650" y="2345875"/>
              <a:ext cx="30450" cy="30450"/>
            </a:xfrm>
            <a:custGeom>
              <a:rect b="b" l="l" r="r" t="t"/>
              <a:pathLst>
                <a:path extrusionOk="0" h="1218" w="1218">
                  <a:moveTo>
                    <a:pt x="1" y="0"/>
                  </a:moveTo>
                  <a:lnTo>
                    <a:pt x="1" y="1217"/>
                  </a:lnTo>
                  <a:lnTo>
                    <a:pt x="1218" y="1217"/>
                  </a:lnTo>
                  <a:lnTo>
                    <a:pt x="12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84"/>
            <p:cNvSpPr/>
            <p:nvPr/>
          </p:nvSpPr>
          <p:spPr>
            <a:xfrm>
              <a:off x="4116925" y="2376300"/>
              <a:ext cx="30750" cy="30450"/>
            </a:xfrm>
            <a:custGeom>
              <a:rect b="b" l="l" r="r" t="t"/>
              <a:pathLst>
                <a:path extrusionOk="0" h="1218" w="1230">
                  <a:moveTo>
                    <a:pt x="1" y="0"/>
                  </a:moveTo>
                  <a:lnTo>
                    <a:pt x="1" y="1217"/>
                  </a:lnTo>
                  <a:lnTo>
                    <a:pt x="1230" y="1217"/>
                  </a:lnTo>
                  <a:lnTo>
                    <a:pt x="1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84"/>
            <p:cNvSpPr/>
            <p:nvPr/>
          </p:nvSpPr>
          <p:spPr>
            <a:xfrm>
              <a:off x="4086500" y="2406725"/>
              <a:ext cx="30450" cy="61150"/>
            </a:xfrm>
            <a:custGeom>
              <a:rect b="b" l="l" r="r" t="t"/>
              <a:pathLst>
                <a:path extrusionOk="0" h="2446" w="1218">
                  <a:moveTo>
                    <a:pt x="1" y="0"/>
                  </a:moveTo>
                  <a:lnTo>
                    <a:pt x="1" y="2446"/>
                  </a:lnTo>
                  <a:lnTo>
                    <a:pt x="1218" y="2446"/>
                  </a:lnTo>
                  <a:lnTo>
                    <a:pt x="12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84"/>
            <p:cNvSpPr/>
            <p:nvPr/>
          </p:nvSpPr>
          <p:spPr>
            <a:xfrm>
              <a:off x="4116925" y="2467850"/>
              <a:ext cx="30750" cy="30450"/>
            </a:xfrm>
            <a:custGeom>
              <a:rect b="b" l="l" r="r" t="t"/>
              <a:pathLst>
                <a:path extrusionOk="0" h="1218" w="1230">
                  <a:moveTo>
                    <a:pt x="1" y="1"/>
                  </a:moveTo>
                  <a:lnTo>
                    <a:pt x="1" y="1218"/>
                  </a:lnTo>
                  <a:lnTo>
                    <a:pt x="1230" y="1218"/>
                  </a:lnTo>
                  <a:lnTo>
                    <a:pt x="12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84"/>
            <p:cNvSpPr/>
            <p:nvPr/>
          </p:nvSpPr>
          <p:spPr>
            <a:xfrm>
              <a:off x="4147650" y="2498275"/>
              <a:ext cx="30450" cy="30450"/>
            </a:xfrm>
            <a:custGeom>
              <a:rect b="b" l="l" r="r" t="t"/>
              <a:pathLst>
                <a:path extrusionOk="0" h="1218" w="1218">
                  <a:moveTo>
                    <a:pt x="1" y="1"/>
                  </a:moveTo>
                  <a:lnTo>
                    <a:pt x="1" y="1218"/>
                  </a:lnTo>
                  <a:lnTo>
                    <a:pt x="1218" y="1218"/>
                  </a:lnTo>
                  <a:lnTo>
                    <a:pt x="12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84"/>
            <p:cNvSpPr/>
            <p:nvPr/>
          </p:nvSpPr>
          <p:spPr>
            <a:xfrm>
              <a:off x="3781675" y="2559425"/>
              <a:ext cx="30450" cy="91300"/>
            </a:xfrm>
            <a:custGeom>
              <a:rect b="b" l="l" r="r" t="t"/>
              <a:pathLst>
                <a:path extrusionOk="0" h="3652" w="1218">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84"/>
            <p:cNvSpPr/>
            <p:nvPr/>
          </p:nvSpPr>
          <p:spPr>
            <a:xfrm>
              <a:off x="3842525" y="26811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84"/>
            <p:cNvSpPr/>
            <p:nvPr/>
          </p:nvSpPr>
          <p:spPr>
            <a:xfrm>
              <a:off x="3873250" y="27422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84"/>
            <p:cNvSpPr/>
            <p:nvPr/>
          </p:nvSpPr>
          <p:spPr>
            <a:xfrm>
              <a:off x="3964525" y="2803125"/>
              <a:ext cx="91575" cy="30750"/>
            </a:xfrm>
            <a:custGeom>
              <a:rect b="b" l="l" r="r" t="t"/>
              <a:pathLst>
                <a:path extrusionOk="0" h="1230" w="3663">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84"/>
            <p:cNvSpPr/>
            <p:nvPr/>
          </p:nvSpPr>
          <p:spPr>
            <a:xfrm>
              <a:off x="3812100" y="26507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84"/>
            <p:cNvSpPr/>
            <p:nvPr/>
          </p:nvSpPr>
          <p:spPr>
            <a:xfrm>
              <a:off x="3934100" y="27727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84"/>
            <p:cNvSpPr/>
            <p:nvPr/>
          </p:nvSpPr>
          <p:spPr>
            <a:xfrm>
              <a:off x="4544375" y="2559425"/>
              <a:ext cx="30425" cy="91300"/>
            </a:xfrm>
            <a:custGeom>
              <a:rect b="b" l="l" r="r" t="t"/>
              <a:pathLst>
                <a:path extrusionOk="0" h="3652" w="1217">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84"/>
            <p:cNvSpPr/>
            <p:nvPr/>
          </p:nvSpPr>
          <p:spPr>
            <a:xfrm>
              <a:off x="4483525" y="26811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84"/>
            <p:cNvSpPr/>
            <p:nvPr/>
          </p:nvSpPr>
          <p:spPr>
            <a:xfrm>
              <a:off x="4422075" y="27422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84"/>
            <p:cNvSpPr/>
            <p:nvPr/>
          </p:nvSpPr>
          <p:spPr>
            <a:xfrm>
              <a:off x="4300075" y="2803125"/>
              <a:ext cx="91600" cy="30750"/>
            </a:xfrm>
            <a:custGeom>
              <a:rect b="b" l="l" r="r" t="t"/>
              <a:pathLst>
                <a:path extrusionOk="0" h="1230" w="3664">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84"/>
            <p:cNvSpPr/>
            <p:nvPr/>
          </p:nvSpPr>
          <p:spPr>
            <a:xfrm>
              <a:off x="4513950" y="26507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84"/>
            <p:cNvSpPr/>
            <p:nvPr/>
          </p:nvSpPr>
          <p:spPr>
            <a:xfrm>
              <a:off x="4391650" y="27727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84"/>
            <p:cNvSpPr/>
            <p:nvPr/>
          </p:nvSpPr>
          <p:spPr>
            <a:xfrm>
              <a:off x="4056075" y="2833850"/>
              <a:ext cx="244025" cy="30450"/>
            </a:xfrm>
            <a:custGeom>
              <a:rect b="b" l="l" r="r" t="t"/>
              <a:pathLst>
                <a:path extrusionOk="0" h="1218" w="9761">
                  <a:moveTo>
                    <a:pt x="1" y="0"/>
                  </a:moveTo>
                  <a:lnTo>
                    <a:pt x="1" y="1217"/>
                  </a:lnTo>
                  <a:lnTo>
                    <a:pt x="9760" y="1217"/>
                  </a:lnTo>
                  <a:lnTo>
                    <a:pt x="9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84"/>
            <p:cNvSpPr/>
            <p:nvPr/>
          </p:nvSpPr>
          <p:spPr>
            <a:xfrm>
              <a:off x="3781675" y="2223275"/>
              <a:ext cx="30450" cy="91600"/>
            </a:xfrm>
            <a:custGeom>
              <a:rect b="b" l="l" r="r" t="t"/>
              <a:pathLst>
                <a:path extrusionOk="0" h="3664" w="1218">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84"/>
            <p:cNvSpPr/>
            <p:nvPr/>
          </p:nvSpPr>
          <p:spPr>
            <a:xfrm>
              <a:off x="3842525" y="21320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84"/>
            <p:cNvSpPr/>
            <p:nvPr/>
          </p:nvSpPr>
          <p:spPr>
            <a:xfrm>
              <a:off x="3873250" y="21012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84"/>
            <p:cNvSpPr/>
            <p:nvPr/>
          </p:nvSpPr>
          <p:spPr>
            <a:xfrm>
              <a:off x="3964525" y="2040425"/>
              <a:ext cx="91575" cy="30450"/>
            </a:xfrm>
            <a:custGeom>
              <a:rect b="b" l="l" r="r" t="t"/>
              <a:pathLst>
                <a:path extrusionOk="0" h="1218" w="3663">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84"/>
            <p:cNvSpPr/>
            <p:nvPr/>
          </p:nvSpPr>
          <p:spPr>
            <a:xfrm>
              <a:off x="3812100" y="21928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84"/>
            <p:cNvSpPr/>
            <p:nvPr/>
          </p:nvSpPr>
          <p:spPr>
            <a:xfrm>
              <a:off x="3934100" y="20708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84"/>
            <p:cNvSpPr/>
            <p:nvPr/>
          </p:nvSpPr>
          <p:spPr>
            <a:xfrm>
              <a:off x="4544375" y="2223275"/>
              <a:ext cx="30425" cy="91600"/>
            </a:xfrm>
            <a:custGeom>
              <a:rect b="b" l="l" r="r" t="t"/>
              <a:pathLst>
                <a:path extrusionOk="0" h="3664" w="1217">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84"/>
            <p:cNvSpPr/>
            <p:nvPr/>
          </p:nvSpPr>
          <p:spPr>
            <a:xfrm>
              <a:off x="4483525" y="21320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84"/>
            <p:cNvSpPr/>
            <p:nvPr/>
          </p:nvSpPr>
          <p:spPr>
            <a:xfrm>
              <a:off x="4422075" y="21012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84"/>
            <p:cNvSpPr/>
            <p:nvPr/>
          </p:nvSpPr>
          <p:spPr>
            <a:xfrm>
              <a:off x="4300075" y="2040425"/>
              <a:ext cx="91600" cy="30450"/>
            </a:xfrm>
            <a:custGeom>
              <a:rect b="b" l="l" r="r" t="t"/>
              <a:pathLst>
                <a:path extrusionOk="0" h="1218" w="3664">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84"/>
            <p:cNvSpPr/>
            <p:nvPr/>
          </p:nvSpPr>
          <p:spPr>
            <a:xfrm>
              <a:off x="4513950" y="21928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84"/>
            <p:cNvSpPr/>
            <p:nvPr/>
          </p:nvSpPr>
          <p:spPr>
            <a:xfrm>
              <a:off x="4391650" y="20708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84"/>
            <p:cNvSpPr/>
            <p:nvPr/>
          </p:nvSpPr>
          <p:spPr>
            <a:xfrm>
              <a:off x="4056075" y="2010000"/>
              <a:ext cx="244025" cy="30450"/>
            </a:xfrm>
            <a:custGeom>
              <a:rect b="b" l="l" r="r" t="t"/>
              <a:pathLst>
                <a:path extrusionOk="0" h="1218" w="9761">
                  <a:moveTo>
                    <a:pt x="1" y="1"/>
                  </a:moveTo>
                  <a:lnTo>
                    <a:pt x="1" y="1218"/>
                  </a:lnTo>
                  <a:lnTo>
                    <a:pt x="9760" y="1218"/>
                  </a:lnTo>
                  <a:lnTo>
                    <a:pt x="97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84"/>
            <p:cNvSpPr/>
            <p:nvPr/>
          </p:nvSpPr>
          <p:spPr>
            <a:xfrm>
              <a:off x="4300075" y="2803125"/>
              <a:ext cx="91600" cy="30750"/>
            </a:xfrm>
            <a:custGeom>
              <a:rect b="b" l="l" r="r" t="t"/>
              <a:pathLst>
                <a:path extrusionOk="0" h="1230" w="3664">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84"/>
            <p:cNvSpPr/>
            <p:nvPr/>
          </p:nvSpPr>
          <p:spPr>
            <a:xfrm>
              <a:off x="4422075" y="27422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84"/>
            <p:cNvSpPr/>
            <p:nvPr/>
          </p:nvSpPr>
          <p:spPr>
            <a:xfrm>
              <a:off x="4483525" y="26811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84"/>
            <p:cNvSpPr/>
            <p:nvPr/>
          </p:nvSpPr>
          <p:spPr>
            <a:xfrm>
              <a:off x="4544375" y="2559425"/>
              <a:ext cx="30425" cy="91300"/>
            </a:xfrm>
            <a:custGeom>
              <a:rect b="b" l="l" r="r" t="t"/>
              <a:pathLst>
                <a:path extrusionOk="0" h="3652" w="1217">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84"/>
            <p:cNvSpPr/>
            <p:nvPr/>
          </p:nvSpPr>
          <p:spPr>
            <a:xfrm>
              <a:off x="4391650" y="27727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84"/>
            <p:cNvSpPr/>
            <p:nvPr/>
          </p:nvSpPr>
          <p:spPr>
            <a:xfrm>
              <a:off x="4513950" y="26507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84"/>
            <p:cNvSpPr/>
            <p:nvPr/>
          </p:nvSpPr>
          <p:spPr>
            <a:xfrm>
              <a:off x="4300075" y="2040425"/>
              <a:ext cx="91600" cy="30450"/>
            </a:xfrm>
            <a:custGeom>
              <a:rect b="b" l="l" r="r" t="t"/>
              <a:pathLst>
                <a:path extrusionOk="0" h="1218" w="3664">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84"/>
            <p:cNvSpPr/>
            <p:nvPr/>
          </p:nvSpPr>
          <p:spPr>
            <a:xfrm>
              <a:off x="4422075" y="21012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84"/>
            <p:cNvSpPr/>
            <p:nvPr/>
          </p:nvSpPr>
          <p:spPr>
            <a:xfrm>
              <a:off x="4483525" y="21320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84"/>
            <p:cNvSpPr/>
            <p:nvPr/>
          </p:nvSpPr>
          <p:spPr>
            <a:xfrm>
              <a:off x="4544375" y="2223275"/>
              <a:ext cx="30425" cy="91600"/>
            </a:xfrm>
            <a:custGeom>
              <a:rect b="b" l="l" r="r" t="t"/>
              <a:pathLst>
                <a:path extrusionOk="0" h="3664" w="1217">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84"/>
            <p:cNvSpPr/>
            <p:nvPr/>
          </p:nvSpPr>
          <p:spPr>
            <a:xfrm>
              <a:off x="4391650" y="20708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84"/>
            <p:cNvSpPr/>
            <p:nvPr/>
          </p:nvSpPr>
          <p:spPr>
            <a:xfrm>
              <a:off x="4513950" y="21928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84"/>
            <p:cNvSpPr/>
            <p:nvPr/>
          </p:nvSpPr>
          <p:spPr>
            <a:xfrm>
              <a:off x="4575100" y="2315450"/>
              <a:ext cx="30425" cy="244000"/>
            </a:xfrm>
            <a:custGeom>
              <a:rect b="b" l="l" r="r" t="t"/>
              <a:pathLst>
                <a:path extrusionOk="0" h="9760" w="1217">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84"/>
            <p:cNvSpPr/>
            <p:nvPr/>
          </p:nvSpPr>
          <p:spPr>
            <a:xfrm>
              <a:off x="3751250" y="2315450"/>
              <a:ext cx="30450" cy="244000"/>
            </a:xfrm>
            <a:custGeom>
              <a:rect b="b" l="l" r="r" t="t"/>
              <a:pathLst>
                <a:path extrusionOk="0" h="9760" w="1218">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4" name="Google Shape;14164;p84"/>
          <p:cNvGrpSpPr/>
          <p:nvPr/>
        </p:nvGrpSpPr>
        <p:grpSpPr>
          <a:xfrm>
            <a:off x="4145363" y="1733775"/>
            <a:ext cx="854275" cy="854300"/>
            <a:chOff x="4891975" y="1065375"/>
            <a:chExt cx="854275" cy="854300"/>
          </a:xfrm>
        </p:grpSpPr>
        <p:sp>
          <p:nvSpPr>
            <p:cNvPr id="14165" name="Google Shape;14165;p84"/>
            <p:cNvSpPr/>
            <p:nvPr/>
          </p:nvSpPr>
          <p:spPr>
            <a:xfrm>
              <a:off x="5257950" y="1248525"/>
              <a:ext cx="244025" cy="427150"/>
            </a:xfrm>
            <a:custGeom>
              <a:rect b="b" l="l" r="r" t="t"/>
              <a:pathLst>
                <a:path extrusionOk="0" h="17086" w="9761">
                  <a:moveTo>
                    <a:pt x="3664" y="1"/>
                  </a:moveTo>
                  <a:lnTo>
                    <a:pt x="3664" y="3663"/>
                  </a:lnTo>
                  <a:lnTo>
                    <a:pt x="2447" y="3663"/>
                  </a:lnTo>
                  <a:lnTo>
                    <a:pt x="2447" y="4880"/>
                  </a:lnTo>
                  <a:lnTo>
                    <a:pt x="1218" y="4880"/>
                  </a:lnTo>
                  <a:lnTo>
                    <a:pt x="1218" y="6109"/>
                  </a:lnTo>
                  <a:lnTo>
                    <a:pt x="1" y="6109"/>
                  </a:lnTo>
                  <a:lnTo>
                    <a:pt x="1" y="7326"/>
                  </a:lnTo>
                  <a:lnTo>
                    <a:pt x="1" y="8543"/>
                  </a:lnTo>
                  <a:lnTo>
                    <a:pt x="1" y="14640"/>
                  </a:lnTo>
                  <a:lnTo>
                    <a:pt x="1" y="15869"/>
                  </a:lnTo>
                  <a:lnTo>
                    <a:pt x="1" y="17086"/>
                  </a:lnTo>
                  <a:lnTo>
                    <a:pt x="8543" y="17086"/>
                  </a:lnTo>
                  <a:lnTo>
                    <a:pt x="8543" y="15869"/>
                  </a:lnTo>
                  <a:lnTo>
                    <a:pt x="9760" y="15869"/>
                  </a:lnTo>
                  <a:lnTo>
                    <a:pt x="9760" y="7326"/>
                  </a:lnTo>
                  <a:lnTo>
                    <a:pt x="4880" y="7326"/>
                  </a:lnTo>
                  <a:lnTo>
                    <a:pt x="4880" y="6109"/>
                  </a:lnTo>
                  <a:lnTo>
                    <a:pt x="4880" y="4880"/>
                  </a:lnTo>
                  <a:lnTo>
                    <a:pt x="6097" y="4880"/>
                  </a:lnTo>
                  <a:lnTo>
                    <a:pt x="6097" y="3663"/>
                  </a:lnTo>
                  <a:lnTo>
                    <a:pt x="60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84"/>
            <p:cNvSpPr/>
            <p:nvPr/>
          </p:nvSpPr>
          <p:spPr>
            <a:xfrm>
              <a:off x="5074825" y="1401250"/>
              <a:ext cx="30750" cy="274425"/>
            </a:xfrm>
            <a:custGeom>
              <a:rect b="b" l="l" r="r" t="t"/>
              <a:pathLst>
                <a:path extrusionOk="0" h="10977" w="1230">
                  <a:moveTo>
                    <a:pt x="0" y="0"/>
                  </a:moveTo>
                  <a:lnTo>
                    <a:pt x="0" y="10977"/>
                  </a:lnTo>
                  <a:lnTo>
                    <a:pt x="1229" y="10977"/>
                  </a:lnTo>
                  <a:lnTo>
                    <a:pt x="1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84"/>
            <p:cNvSpPr/>
            <p:nvPr/>
          </p:nvSpPr>
          <p:spPr>
            <a:xfrm>
              <a:off x="5105550" y="1431675"/>
              <a:ext cx="122000" cy="213575"/>
            </a:xfrm>
            <a:custGeom>
              <a:rect b="b" l="l" r="r" t="t"/>
              <a:pathLst>
                <a:path extrusionOk="0" h="8543" w="4880">
                  <a:moveTo>
                    <a:pt x="0" y="0"/>
                  </a:moveTo>
                  <a:lnTo>
                    <a:pt x="0" y="8543"/>
                  </a:lnTo>
                  <a:lnTo>
                    <a:pt x="4880" y="8543"/>
                  </a:lnTo>
                  <a:lnTo>
                    <a:pt x="48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84"/>
            <p:cNvSpPr/>
            <p:nvPr/>
          </p:nvSpPr>
          <p:spPr>
            <a:xfrm>
              <a:off x="5105550" y="1431675"/>
              <a:ext cx="30425" cy="213575"/>
            </a:xfrm>
            <a:custGeom>
              <a:rect b="b" l="l" r="r" t="t"/>
              <a:pathLst>
                <a:path extrusionOk="0" h="8543" w="1217">
                  <a:moveTo>
                    <a:pt x="0" y="0"/>
                  </a:moveTo>
                  <a:lnTo>
                    <a:pt x="0" y="8543"/>
                  </a:lnTo>
                  <a:lnTo>
                    <a:pt x="1217" y="8543"/>
                  </a:lnTo>
                  <a:lnTo>
                    <a:pt x="1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84"/>
            <p:cNvSpPr/>
            <p:nvPr/>
          </p:nvSpPr>
          <p:spPr>
            <a:xfrm>
              <a:off x="5257950" y="1675650"/>
              <a:ext cx="213600" cy="30450"/>
            </a:xfrm>
            <a:custGeom>
              <a:rect b="b" l="l" r="r" t="t"/>
              <a:pathLst>
                <a:path extrusionOk="0" h="1218" w="8544">
                  <a:moveTo>
                    <a:pt x="1" y="1"/>
                  </a:moveTo>
                  <a:lnTo>
                    <a:pt x="1" y="1218"/>
                  </a:lnTo>
                  <a:lnTo>
                    <a:pt x="8543" y="1218"/>
                  </a:lnTo>
                  <a:lnTo>
                    <a:pt x="85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84"/>
            <p:cNvSpPr/>
            <p:nvPr/>
          </p:nvSpPr>
          <p:spPr>
            <a:xfrm>
              <a:off x="5471525" y="1644925"/>
              <a:ext cx="30450" cy="30750"/>
            </a:xfrm>
            <a:custGeom>
              <a:rect b="b" l="l" r="r" t="t"/>
              <a:pathLst>
                <a:path extrusionOk="0" h="1230" w="1218">
                  <a:moveTo>
                    <a:pt x="0" y="1"/>
                  </a:moveTo>
                  <a:lnTo>
                    <a:pt x="0" y="1230"/>
                  </a:lnTo>
                  <a:lnTo>
                    <a:pt x="1217" y="1230"/>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84"/>
            <p:cNvSpPr/>
            <p:nvPr/>
          </p:nvSpPr>
          <p:spPr>
            <a:xfrm>
              <a:off x="5379950" y="13705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84"/>
            <p:cNvSpPr/>
            <p:nvPr/>
          </p:nvSpPr>
          <p:spPr>
            <a:xfrm>
              <a:off x="5410375" y="1248525"/>
              <a:ext cx="30450" cy="122025"/>
            </a:xfrm>
            <a:custGeom>
              <a:rect b="b" l="l" r="r" t="t"/>
              <a:pathLst>
                <a:path extrusionOk="0" h="4881" w="1218">
                  <a:moveTo>
                    <a:pt x="0" y="1"/>
                  </a:moveTo>
                  <a:lnTo>
                    <a:pt x="0" y="4880"/>
                  </a:lnTo>
                  <a:lnTo>
                    <a:pt x="1217" y="4880"/>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84"/>
            <p:cNvSpPr/>
            <p:nvPr/>
          </p:nvSpPr>
          <p:spPr>
            <a:xfrm>
              <a:off x="5319100" y="1248525"/>
              <a:ext cx="30450" cy="91600"/>
            </a:xfrm>
            <a:custGeom>
              <a:rect b="b" l="l" r="r" t="t"/>
              <a:pathLst>
                <a:path extrusionOk="0" h="3664" w="1218">
                  <a:moveTo>
                    <a:pt x="1" y="1"/>
                  </a:moveTo>
                  <a:lnTo>
                    <a:pt x="1" y="3663"/>
                  </a:lnTo>
                  <a:lnTo>
                    <a:pt x="1218" y="3663"/>
                  </a:lnTo>
                  <a:lnTo>
                    <a:pt x="12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84"/>
            <p:cNvSpPr/>
            <p:nvPr/>
          </p:nvSpPr>
          <p:spPr>
            <a:xfrm>
              <a:off x="5501950" y="1431675"/>
              <a:ext cx="30450" cy="213575"/>
            </a:xfrm>
            <a:custGeom>
              <a:rect b="b" l="l" r="r" t="t"/>
              <a:pathLst>
                <a:path extrusionOk="0" h="8543" w="1218">
                  <a:moveTo>
                    <a:pt x="0" y="0"/>
                  </a:moveTo>
                  <a:lnTo>
                    <a:pt x="0" y="8543"/>
                  </a:lnTo>
                  <a:lnTo>
                    <a:pt x="1217" y="854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84"/>
            <p:cNvSpPr/>
            <p:nvPr/>
          </p:nvSpPr>
          <p:spPr>
            <a:xfrm>
              <a:off x="5288375" y="1340100"/>
              <a:ext cx="30750" cy="30450"/>
            </a:xfrm>
            <a:custGeom>
              <a:rect b="b" l="l" r="r" t="t"/>
              <a:pathLst>
                <a:path extrusionOk="0" h="1218" w="1230">
                  <a:moveTo>
                    <a:pt x="1" y="0"/>
                  </a:moveTo>
                  <a:lnTo>
                    <a:pt x="1" y="1217"/>
                  </a:lnTo>
                  <a:lnTo>
                    <a:pt x="1230" y="1217"/>
                  </a:lnTo>
                  <a:lnTo>
                    <a:pt x="12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84"/>
            <p:cNvSpPr/>
            <p:nvPr/>
          </p:nvSpPr>
          <p:spPr>
            <a:xfrm>
              <a:off x="5288375" y="1370525"/>
              <a:ext cx="30750" cy="30750"/>
            </a:xfrm>
            <a:custGeom>
              <a:rect b="b" l="l" r="r" t="t"/>
              <a:pathLst>
                <a:path extrusionOk="0" h="1230" w="1230">
                  <a:moveTo>
                    <a:pt x="1" y="0"/>
                  </a:moveTo>
                  <a:lnTo>
                    <a:pt x="1" y="1229"/>
                  </a:lnTo>
                  <a:lnTo>
                    <a:pt x="1230" y="1229"/>
                  </a:lnTo>
                  <a:lnTo>
                    <a:pt x="1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84"/>
            <p:cNvSpPr/>
            <p:nvPr/>
          </p:nvSpPr>
          <p:spPr>
            <a:xfrm>
              <a:off x="5319100" y="1340100"/>
              <a:ext cx="30450" cy="30450"/>
            </a:xfrm>
            <a:custGeom>
              <a:rect b="b" l="l" r="r" t="t"/>
              <a:pathLst>
                <a:path extrusionOk="0" h="1218" w="1218">
                  <a:moveTo>
                    <a:pt x="1" y="0"/>
                  </a:moveTo>
                  <a:lnTo>
                    <a:pt x="1" y="1217"/>
                  </a:lnTo>
                  <a:lnTo>
                    <a:pt x="1218" y="1217"/>
                  </a:lnTo>
                  <a:lnTo>
                    <a:pt x="12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84"/>
            <p:cNvSpPr/>
            <p:nvPr/>
          </p:nvSpPr>
          <p:spPr>
            <a:xfrm>
              <a:off x="5349525" y="1248525"/>
              <a:ext cx="30450" cy="91600"/>
            </a:xfrm>
            <a:custGeom>
              <a:rect b="b" l="l" r="r" t="t"/>
              <a:pathLst>
                <a:path extrusionOk="0" h="3664" w="1218">
                  <a:moveTo>
                    <a:pt x="1" y="1"/>
                  </a:moveTo>
                  <a:lnTo>
                    <a:pt x="1" y="3663"/>
                  </a:lnTo>
                  <a:lnTo>
                    <a:pt x="1217" y="3663"/>
                  </a:lnTo>
                  <a:lnTo>
                    <a:pt x="12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84"/>
            <p:cNvSpPr/>
            <p:nvPr/>
          </p:nvSpPr>
          <p:spPr>
            <a:xfrm>
              <a:off x="5257950" y="1370525"/>
              <a:ext cx="30450" cy="30750"/>
            </a:xfrm>
            <a:custGeom>
              <a:rect b="b" l="l" r="r" t="t"/>
              <a:pathLst>
                <a:path extrusionOk="0" h="1230" w="1218">
                  <a:moveTo>
                    <a:pt x="1" y="0"/>
                  </a:moveTo>
                  <a:lnTo>
                    <a:pt x="1" y="1229"/>
                  </a:lnTo>
                  <a:lnTo>
                    <a:pt x="1218" y="1229"/>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84"/>
            <p:cNvSpPr/>
            <p:nvPr/>
          </p:nvSpPr>
          <p:spPr>
            <a:xfrm>
              <a:off x="5227525" y="1401250"/>
              <a:ext cx="30450" cy="274425"/>
            </a:xfrm>
            <a:custGeom>
              <a:rect b="b" l="l" r="r" t="t"/>
              <a:pathLst>
                <a:path extrusionOk="0" h="10977" w="1218">
                  <a:moveTo>
                    <a:pt x="1" y="0"/>
                  </a:moveTo>
                  <a:lnTo>
                    <a:pt x="1" y="10977"/>
                  </a:lnTo>
                  <a:lnTo>
                    <a:pt x="1218" y="10977"/>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84"/>
            <p:cNvSpPr/>
            <p:nvPr/>
          </p:nvSpPr>
          <p:spPr>
            <a:xfrm>
              <a:off x="5349525" y="1218100"/>
              <a:ext cx="60875" cy="30450"/>
            </a:xfrm>
            <a:custGeom>
              <a:rect b="b" l="l" r="r" t="t"/>
              <a:pathLst>
                <a:path extrusionOk="0" h="1218" w="2435">
                  <a:moveTo>
                    <a:pt x="1" y="1"/>
                  </a:moveTo>
                  <a:lnTo>
                    <a:pt x="1" y="1218"/>
                  </a:lnTo>
                  <a:lnTo>
                    <a:pt x="2434" y="1218"/>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84"/>
            <p:cNvSpPr/>
            <p:nvPr/>
          </p:nvSpPr>
          <p:spPr>
            <a:xfrm>
              <a:off x="5388675" y="1401250"/>
              <a:ext cx="113600" cy="30450"/>
            </a:xfrm>
            <a:custGeom>
              <a:rect b="b" l="l" r="r" t="t"/>
              <a:pathLst>
                <a:path extrusionOk="0" h="1218" w="4544">
                  <a:moveTo>
                    <a:pt x="1" y="0"/>
                  </a:moveTo>
                  <a:lnTo>
                    <a:pt x="1" y="1217"/>
                  </a:lnTo>
                  <a:lnTo>
                    <a:pt x="4543" y="1217"/>
                  </a:lnTo>
                  <a:lnTo>
                    <a:pt x="45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84"/>
            <p:cNvSpPr/>
            <p:nvPr/>
          </p:nvSpPr>
          <p:spPr>
            <a:xfrm>
              <a:off x="5074825" y="1401250"/>
              <a:ext cx="183150" cy="30450"/>
            </a:xfrm>
            <a:custGeom>
              <a:rect b="b" l="l" r="r" t="t"/>
              <a:pathLst>
                <a:path extrusionOk="0" h="1218" w="7326">
                  <a:moveTo>
                    <a:pt x="0" y="0"/>
                  </a:moveTo>
                  <a:lnTo>
                    <a:pt x="0" y="1217"/>
                  </a:lnTo>
                  <a:lnTo>
                    <a:pt x="7326" y="1217"/>
                  </a:lnTo>
                  <a:lnTo>
                    <a:pt x="73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84"/>
            <p:cNvSpPr/>
            <p:nvPr/>
          </p:nvSpPr>
          <p:spPr>
            <a:xfrm>
              <a:off x="5074825" y="1644925"/>
              <a:ext cx="183150" cy="30750"/>
            </a:xfrm>
            <a:custGeom>
              <a:rect b="b" l="l" r="r" t="t"/>
              <a:pathLst>
                <a:path extrusionOk="0" h="1230" w="7326">
                  <a:moveTo>
                    <a:pt x="0" y="1"/>
                  </a:moveTo>
                  <a:lnTo>
                    <a:pt x="0" y="1230"/>
                  </a:lnTo>
                  <a:lnTo>
                    <a:pt x="7326" y="1230"/>
                  </a:lnTo>
                  <a:lnTo>
                    <a:pt x="73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84"/>
            <p:cNvSpPr/>
            <p:nvPr/>
          </p:nvSpPr>
          <p:spPr>
            <a:xfrm>
              <a:off x="5166375" y="1584075"/>
              <a:ext cx="30750" cy="30450"/>
            </a:xfrm>
            <a:custGeom>
              <a:rect b="b" l="l" r="r" t="t"/>
              <a:pathLst>
                <a:path extrusionOk="0" h="1218" w="1230">
                  <a:moveTo>
                    <a:pt x="1" y="1"/>
                  </a:moveTo>
                  <a:lnTo>
                    <a:pt x="1" y="1218"/>
                  </a:lnTo>
                  <a:lnTo>
                    <a:pt x="1230" y="1218"/>
                  </a:lnTo>
                  <a:lnTo>
                    <a:pt x="12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4"/>
            <p:cNvSpPr/>
            <p:nvPr/>
          </p:nvSpPr>
          <p:spPr>
            <a:xfrm>
              <a:off x="5257950" y="1401250"/>
              <a:ext cx="30450" cy="274425"/>
            </a:xfrm>
            <a:custGeom>
              <a:rect b="b" l="l" r="r" t="t"/>
              <a:pathLst>
                <a:path extrusionOk="0" h="10977" w="1218">
                  <a:moveTo>
                    <a:pt x="1" y="0"/>
                  </a:moveTo>
                  <a:lnTo>
                    <a:pt x="1" y="10977"/>
                  </a:lnTo>
                  <a:lnTo>
                    <a:pt x="1218" y="10977"/>
                  </a:lnTo>
                  <a:lnTo>
                    <a:pt x="12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84"/>
            <p:cNvSpPr/>
            <p:nvPr/>
          </p:nvSpPr>
          <p:spPr>
            <a:xfrm>
              <a:off x="4922400" y="1614500"/>
              <a:ext cx="30450" cy="91600"/>
            </a:xfrm>
            <a:custGeom>
              <a:rect b="b" l="l" r="r" t="t"/>
              <a:pathLst>
                <a:path extrusionOk="0" h="3664" w="1218">
                  <a:moveTo>
                    <a:pt x="0" y="1"/>
                  </a:moveTo>
                  <a:lnTo>
                    <a:pt x="0" y="3664"/>
                  </a:lnTo>
                  <a:lnTo>
                    <a:pt x="1217" y="366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84"/>
            <p:cNvSpPr/>
            <p:nvPr/>
          </p:nvSpPr>
          <p:spPr>
            <a:xfrm>
              <a:off x="4983550" y="1736500"/>
              <a:ext cx="30450" cy="61175"/>
            </a:xfrm>
            <a:custGeom>
              <a:rect b="b" l="l" r="r" t="t"/>
              <a:pathLst>
                <a:path extrusionOk="0" h="2447" w="1218">
                  <a:moveTo>
                    <a:pt x="0" y="1"/>
                  </a:moveTo>
                  <a:lnTo>
                    <a:pt x="0" y="2446"/>
                  </a:lnTo>
                  <a:lnTo>
                    <a:pt x="1217" y="2446"/>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84"/>
            <p:cNvSpPr/>
            <p:nvPr/>
          </p:nvSpPr>
          <p:spPr>
            <a:xfrm>
              <a:off x="5013975" y="1797650"/>
              <a:ext cx="61175" cy="30450"/>
            </a:xfrm>
            <a:custGeom>
              <a:rect b="b" l="l" r="r" t="t"/>
              <a:pathLst>
                <a:path extrusionOk="0" h="1218" w="2447">
                  <a:moveTo>
                    <a:pt x="0" y="0"/>
                  </a:moveTo>
                  <a:lnTo>
                    <a:pt x="0" y="1217"/>
                  </a:lnTo>
                  <a:lnTo>
                    <a:pt x="2446" y="1217"/>
                  </a:lnTo>
                  <a:lnTo>
                    <a:pt x="2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84"/>
            <p:cNvSpPr/>
            <p:nvPr/>
          </p:nvSpPr>
          <p:spPr>
            <a:xfrm>
              <a:off x="5105550" y="1858500"/>
              <a:ext cx="91275" cy="30450"/>
            </a:xfrm>
            <a:custGeom>
              <a:rect b="b" l="l" r="r" t="t"/>
              <a:pathLst>
                <a:path extrusionOk="0" h="1218" w="3651">
                  <a:moveTo>
                    <a:pt x="0" y="0"/>
                  </a:moveTo>
                  <a:lnTo>
                    <a:pt x="0" y="1217"/>
                  </a:lnTo>
                  <a:lnTo>
                    <a:pt x="3651" y="1217"/>
                  </a:lnTo>
                  <a:lnTo>
                    <a:pt x="3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84"/>
            <p:cNvSpPr/>
            <p:nvPr/>
          </p:nvSpPr>
          <p:spPr>
            <a:xfrm>
              <a:off x="4952825" y="1706075"/>
              <a:ext cx="30750" cy="30450"/>
            </a:xfrm>
            <a:custGeom>
              <a:rect b="b" l="l" r="r" t="t"/>
              <a:pathLst>
                <a:path extrusionOk="0" h="1218" w="1230">
                  <a:moveTo>
                    <a:pt x="0" y="1"/>
                  </a:moveTo>
                  <a:lnTo>
                    <a:pt x="0" y="1218"/>
                  </a:lnTo>
                  <a:lnTo>
                    <a:pt x="1229" y="1218"/>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84"/>
            <p:cNvSpPr/>
            <p:nvPr/>
          </p:nvSpPr>
          <p:spPr>
            <a:xfrm>
              <a:off x="5074825" y="1828075"/>
              <a:ext cx="30750" cy="30450"/>
            </a:xfrm>
            <a:custGeom>
              <a:rect b="b" l="l" r="r" t="t"/>
              <a:pathLst>
                <a:path extrusionOk="0" h="1218" w="1230">
                  <a:moveTo>
                    <a:pt x="0" y="0"/>
                  </a:moveTo>
                  <a:lnTo>
                    <a:pt x="0" y="1217"/>
                  </a:lnTo>
                  <a:lnTo>
                    <a:pt x="1229" y="1217"/>
                  </a:lnTo>
                  <a:lnTo>
                    <a:pt x="1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84"/>
            <p:cNvSpPr/>
            <p:nvPr/>
          </p:nvSpPr>
          <p:spPr>
            <a:xfrm>
              <a:off x="5685400" y="1614500"/>
              <a:ext cx="30425" cy="91600"/>
            </a:xfrm>
            <a:custGeom>
              <a:rect b="b" l="l" r="r" t="t"/>
              <a:pathLst>
                <a:path extrusionOk="0" h="3664" w="1217">
                  <a:moveTo>
                    <a:pt x="0" y="1"/>
                  </a:moveTo>
                  <a:lnTo>
                    <a:pt x="0" y="3664"/>
                  </a:lnTo>
                  <a:lnTo>
                    <a:pt x="1217" y="366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84"/>
            <p:cNvSpPr/>
            <p:nvPr/>
          </p:nvSpPr>
          <p:spPr>
            <a:xfrm>
              <a:off x="5624250" y="1736500"/>
              <a:ext cx="30750" cy="61175"/>
            </a:xfrm>
            <a:custGeom>
              <a:rect b="b" l="l" r="r" t="t"/>
              <a:pathLst>
                <a:path extrusionOk="0" h="2447" w="1230">
                  <a:moveTo>
                    <a:pt x="0" y="1"/>
                  </a:moveTo>
                  <a:lnTo>
                    <a:pt x="0" y="2446"/>
                  </a:lnTo>
                  <a:lnTo>
                    <a:pt x="1229" y="2446"/>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84"/>
            <p:cNvSpPr/>
            <p:nvPr/>
          </p:nvSpPr>
          <p:spPr>
            <a:xfrm>
              <a:off x="5562800" y="1797650"/>
              <a:ext cx="61175" cy="30450"/>
            </a:xfrm>
            <a:custGeom>
              <a:rect b="b" l="l" r="r" t="t"/>
              <a:pathLst>
                <a:path extrusionOk="0" h="1218" w="2447">
                  <a:moveTo>
                    <a:pt x="0" y="0"/>
                  </a:moveTo>
                  <a:lnTo>
                    <a:pt x="0" y="1217"/>
                  </a:lnTo>
                  <a:lnTo>
                    <a:pt x="2446" y="1217"/>
                  </a:lnTo>
                  <a:lnTo>
                    <a:pt x="2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84"/>
            <p:cNvSpPr/>
            <p:nvPr/>
          </p:nvSpPr>
          <p:spPr>
            <a:xfrm>
              <a:off x="5441100" y="1858500"/>
              <a:ext cx="91300" cy="30450"/>
            </a:xfrm>
            <a:custGeom>
              <a:rect b="b" l="l" r="r" t="t"/>
              <a:pathLst>
                <a:path extrusionOk="0" h="1218" w="3652">
                  <a:moveTo>
                    <a:pt x="0" y="0"/>
                  </a:moveTo>
                  <a:lnTo>
                    <a:pt x="0" y="1217"/>
                  </a:lnTo>
                  <a:lnTo>
                    <a:pt x="3651" y="1217"/>
                  </a:lnTo>
                  <a:lnTo>
                    <a:pt x="3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84"/>
            <p:cNvSpPr/>
            <p:nvPr/>
          </p:nvSpPr>
          <p:spPr>
            <a:xfrm>
              <a:off x="5654675" y="1706075"/>
              <a:ext cx="30725" cy="30450"/>
            </a:xfrm>
            <a:custGeom>
              <a:rect b="b" l="l" r="r" t="t"/>
              <a:pathLst>
                <a:path extrusionOk="0" h="1218" w="1229">
                  <a:moveTo>
                    <a:pt x="0" y="1"/>
                  </a:moveTo>
                  <a:lnTo>
                    <a:pt x="0" y="1218"/>
                  </a:lnTo>
                  <a:lnTo>
                    <a:pt x="1229" y="1218"/>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84"/>
            <p:cNvSpPr/>
            <p:nvPr/>
          </p:nvSpPr>
          <p:spPr>
            <a:xfrm>
              <a:off x="5532375" y="1828075"/>
              <a:ext cx="30450" cy="30450"/>
            </a:xfrm>
            <a:custGeom>
              <a:rect b="b" l="l" r="r" t="t"/>
              <a:pathLst>
                <a:path extrusionOk="0" h="1218" w="1218">
                  <a:moveTo>
                    <a:pt x="0" y="0"/>
                  </a:moveTo>
                  <a:lnTo>
                    <a:pt x="0" y="1217"/>
                  </a:lnTo>
                  <a:lnTo>
                    <a:pt x="1217" y="1217"/>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84"/>
            <p:cNvSpPr/>
            <p:nvPr/>
          </p:nvSpPr>
          <p:spPr>
            <a:xfrm>
              <a:off x="5197100" y="1889225"/>
              <a:ext cx="244025" cy="30450"/>
            </a:xfrm>
            <a:custGeom>
              <a:rect b="b" l="l" r="r" t="t"/>
              <a:pathLst>
                <a:path extrusionOk="0" h="1218" w="9761">
                  <a:moveTo>
                    <a:pt x="1" y="0"/>
                  </a:moveTo>
                  <a:lnTo>
                    <a:pt x="1" y="1217"/>
                  </a:lnTo>
                  <a:lnTo>
                    <a:pt x="9760" y="1217"/>
                  </a:lnTo>
                  <a:lnTo>
                    <a:pt x="9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84"/>
            <p:cNvSpPr/>
            <p:nvPr/>
          </p:nvSpPr>
          <p:spPr>
            <a:xfrm>
              <a:off x="4922400" y="1279250"/>
              <a:ext cx="30450" cy="91300"/>
            </a:xfrm>
            <a:custGeom>
              <a:rect b="b" l="l" r="r" t="t"/>
              <a:pathLst>
                <a:path extrusionOk="0" h="3652" w="1218">
                  <a:moveTo>
                    <a:pt x="0" y="0"/>
                  </a:moveTo>
                  <a:lnTo>
                    <a:pt x="0" y="3651"/>
                  </a:lnTo>
                  <a:lnTo>
                    <a:pt x="1217" y="3651"/>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84"/>
            <p:cNvSpPr/>
            <p:nvPr/>
          </p:nvSpPr>
          <p:spPr>
            <a:xfrm>
              <a:off x="4983550" y="1187675"/>
              <a:ext cx="30450" cy="60875"/>
            </a:xfrm>
            <a:custGeom>
              <a:rect b="b" l="l" r="r" t="t"/>
              <a:pathLst>
                <a:path extrusionOk="0" h="2435" w="1218">
                  <a:moveTo>
                    <a:pt x="0" y="1"/>
                  </a:moveTo>
                  <a:lnTo>
                    <a:pt x="0" y="2435"/>
                  </a:lnTo>
                  <a:lnTo>
                    <a:pt x="1217" y="2435"/>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84"/>
            <p:cNvSpPr/>
            <p:nvPr/>
          </p:nvSpPr>
          <p:spPr>
            <a:xfrm>
              <a:off x="5013975" y="1156650"/>
              <a:ext cx="61175" cy="30750"/>
            </a:xfrm>
            <a:custGeom>
              <a:rect b="b" l="l" r="r" t="t"/>
              <a:pathLst>
                <a:path extrusionOk="0" h="1230" w="2447">
                  <a:moveTo>
                    <a:pt x="0" y="1"/>
                  </a:moveTo>
                  <a:lnTo>
                    <a:pt x="0" y="1230"/>
                  </a:lnTo>
                  <a:lnTo>
                    <a:pt x="2446" y="1230"/>
                  </a:lnTo>
                  <a:lnTo>
                    <a:pt x="2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84"/>
            <p:cNvSpPr/>
            <p:nvPr/>
          </p:nvSpPr>
          <p:spPr>
            <a:xfrm>
              <a:off x="5105550" y="1095800"/>
              <a:ext cx="91275" cy="30450"/>
            </a:xfrm>
            <a:custGeom>
              <a:rect b="b" l="l" r="r" t="t"/>
              <a:pathLst>
                <a:path extrusionOk="0" h="1218" w="3651">
                  <a:moveTo>
                    <a:pt x="0" y="1"/>
                  </a:moveTo>
                  <a:lnTo>
                    <a:pt x="0" y="1218"/>
                  </a:lnTo>
                  <a:lnTo>
                    <a:pt x="3651" y="1218"/>
                  </a:lnTo>
                  <a:lnTo>
                    <a:pt x="3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84"/>
            <p:cNvSpPr/>
            <p:nvPr/>
          </p:nvSpPr>
          <p:spPr>
            <a:xfrm>
              <a:off x="4952825" y="1248525"/>
              <a:ext cx="30750" cy="30750"/>
            </a:xfrm>
            <a:custGeom>
              <a:rect b="b" l="l" r="r" t="t"/>
              <a:pathLst>
                <a:path extrusionOk="0" h="1230" w="1230">
                  <a:moveTo>
                    <a:pt x="0" y="1"/>
                  </a:moveTo>
                  <a:lnTo>
                    <a:pt x="0" y="1229"/>
                  </a:lnTo>
                  <a:lnTo>
                    <a:pt x="1229" y="1229"/>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84"/>
            <p:cNvSpPr/>
            <p:nvPr/>
          </p:nvSpPr>
          <p:spPr>
            <a:xfrm>
              <a:off x="5074825" y="1126225"/>
              <a:ext cx="30750" cy="30450"/>
            </a:xfrm>
            <a:custGeom>
              <a:rect b="b" l="l" r="r" t="t"/>
              <a:pathLst>
                <a:path extrusionOk="0" h="1218" w="1230">
                  <a:moveTo>
                    <a:pt x="0" y="1"/>
                  </a:moveTo>
                  <a:lnTo>
                    <a:pt x="0" y="1218"/>
                  </a:lnTo>
                  <a:lnTo>
                    <a:pt x="1229" y="1218"/>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84"/>
            <p:cNvSpPr/>
            <p:nvPr/>
          </p:nvSpPr>
          <p:spPr>
            <a:xfrm>
              <a:off x="5685400" y="1279250"/>
              <a:ext cx="30425" cy="91300"/>
            </a:xfrm>
            <a:custGeom>
              <a:rect b="b" l="l" r="r" t="t"/>
              <a:pathLst>
                <a:path extrusionOk="0" h="3652" w="1217">
                  <a:moveTo>
                    <a:pt x="0" y="0"/>
                  </a:moveTo>
                  <a:lnTo>
                    <a:pt x="0" y="3651"/>
                  </a:lnTo>
                  <a:lnTo>
                    <a:pt x="1217" y="3651"/>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84"/>
            <p:cNvSpPr/>
            <p:nvPr/>
          </p:nvSpPr>
          <p:spPr>
            <a:xfrm>
              <a:off x="5624250" y="1187675"/>
              <a:ext cx="30750" cy="60875"/>
            </a:xfrm>
            <a:custGeom>
              <a:rect b="b" l="l" r="r" t="t"/>
              <a:pathLst>
                <a:path extrusionOk="0" h="2435" w="1230">
                  <a:moveTo>
                    <a:pt x="0" y="1"/>
                  </a:moveTo>
                  <a:lnTo>
                    <a:pt x="0" y="2435"/>
                  </a:lnTo>
                  <a:lnTo>
                    <a:pt x="1229" y="2435"/>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84"/>
            <p:cNvSpPr/>
            <p:nvPr/>
          </p:nvSpPr>
          <p:spPr>
            <a:xfrm>
              <a:off x="5562800" y="1156650"/>
              <a:ext cx="61175" cy="30750"/>
            </a:xfrm>
            <a:custGeom>
              <a:rect b="b" l="l" r="r" t="t"/>
              <a:pathLst>
                <a:path extrusionOk="0" h="1230" w="2447">
                  <a:moveTo>
                    <a:pt x="0" y="1"/>
                  </a:moveTo>
                  <a:lnTo>
                    <a:pt x="0" y="1230"/>
                  </a:lnTo>
                  <a:lnTo>
                    <a:pt x="2446" y="1230"/>
                  </a:lnTo>
                  <a:lnTo>
                    <a:pt x="2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84"/>
            <p:cNvSpPr/>
            <p:nvPr/>
          </p:nvSpPr>
          <p:spPr>
            <a:xfrm>
              <a:off x="5441100" y="1095800"/>
              <a:ext cx="91300" cy="30450"/>
            </a:xfrm>
            <a:custGeom>
              <a:rect b="b" l="l" r="r" t="t"/>
              <a:pathLst>
                <a:path extrusionOk="0" h="1218" w="3652">
                  <a:moveTo>
                    <a:pt x="0" y="1"/>
                  </a:moveTo>
                  <a:lnTo>
                    <a:pt x="0" y="1218"/>
                  </a:lnTo>
                  <a:lnTo>
                    <a:pt x="3651" y="1218"/>
                  </a:lnTo>
                  <a:lnTo>
                    <a:pt x="3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84"/>
            <p:cNvSpPr/>
            <p:nvPr/>
          </p:nvSpPr>
          <p:spPr>
            <a:xfrm>
              <a:off x="5654675" y="1248525"/>
              <a:ext cx="30725" cy="30750"/>
            </a:xfrm>
            <a:custGeom>
              <a:rect b="b" l="l" r="r" t="t"/>
              <a:pathLst>
                <a:path extrusionOk="0" h="1230" w="1229">
                  <a:moveTo>
                    <a:pt x="0" y="1"/>
                  </a:moveTo>
                  <a:lnTo>
                    <a:pt x="0" y="1229"/>
                  </a:lnTo>
                  <a:lnTo>
                    <a:pt x="1229" y="1229"/>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84"/>
            <p:cNvSpPr/>
            <p:nvPr/>
          </p:nvSpPr>
          <p:spPr>
            <a:xfrm>
              <a:off x="5532375" y="1126225"/>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84"/>
            <p:cNvSpPr/>
            <p:nvPr/>
          </p:nvSpPr>
          <p:spPr>
            <a:xfrm>
              <a:off x="5197100" y="1065375"/>
              <a:ext cx="244025" cy="30450"/>
            </a:xfrm>
            <a:custGeom>
              <a:rect b="b" l="l" r="r" t="t"/>
              <a:pathLst>
                <a:path extrusionOk="0" h="1218" w="9761">
                  <a:moveTo>
                    <a:pt x="1" y="1"/>
                  </a:moveTo>
                  <a:lnTo>
                    <a:pt x="1" y="1218"/>
                  </a:lnTo>
                  <a:lnTo>
                    <a:pt x="9760" y="1218"/>
                  </a:lnTo>
                  <a:lnTo>
                    <a:pt x="97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84"/>
            <p:cNvSpPr/>
            <p:nvPr/>
          </p:nvSpPr>
          <p:spPr>
            <a:xfrm>
              <a:off x="5441100" y="1858500"/>
              <a:ext cx="91300" cy="30450"/>
            </a:xfrm>
            <a:custGeom>
              <a:rect b="b" l="l" r="r" t="t"/>
              <a:pathLst>
                <a:path extrusionOk="0" h="1218" w="3652">
                  <a:moveTo>
                    <a:pt x="0" y="0"/>
                  </a:moveTo>
                  <a:lnTo>
                    <a:pt x="0" y="1217"/>
                  </a:lnTo>
                  <a:lnTo>
                    <a:pt x="3651" y="1217"/>
                  </a:lnTo>
                  <a:lnTo>
                    <a:pt x="3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84"/>
            <p:cNvSpPr/>
            <p:nvPr/>
          </p:nvSpPr>
          <p:spPr>
            <a:xfrm>
              <a:off x="5562800" y="1797650"/>
              <a:ext cx="61175" cy="30450"/>
            </a:xfrm>
            <a:custGeom>
              <a:rect b="b" l="l" r="r" t="t"/>
              <a:pathLst>
                <a:path extrusionOk="0" h="1218" w="2447">
                  <a:moveTo>
                    <a:pt x="0" y="0"/>
                  </a:moveTo>
                  <a:lnTo>
                    <a:pt x="0" y="1217"/>
                  </a:lnTo>
                  <a:lnTo>
                    <a:pt x="2446" y="1217"/>
                  </a:lnTo>
                  <a:lnTo>
                    <a:pt x="2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84"/>
            <p:cNvSpPr/>
            <p:nvPr/>
          </p:nvSpPr>
          <p:spPr>
            <a:xfrm>
              <a:off x="5624250" y="1736500"/>
              <a:ext cx="30750" cy="61175"/>
            </a:xfrm>
            <a:custGeom>
              <a:rect b="b" l="l" r="r" t="t"/>
              <a:pathLst>
                <a:path extrusionOk="0" h="2447" w="1230">
                  <a:moveTo>
                    <a:pt x="0" y="1"/>
                  </a:moveTo>
                  <a:lnTo>
                    <a:pt x="0" y="2446"/>
                  </a:lnTo>
                  <a:lnTo>
                    <a:pt x="1229" y="2446"/>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84"/>
            <p:cNvSpPr/>
            <p:nvPr/>
          </p:nvSpPr>
          <p:spPr>
            <a:xfrm>
              <a:off x="5685400" y="1614500"/>
              <a:ext cx="30425" cy="91600"/>
            </a:xfrm>
            <a:custGeom>
              <a:rect b="b" l="l" r="r" t="t"/>
              <a:pathLst>
                <a:path extrusionOk="0" h="3664" w="1217">
                  <a:moveTo>
                    <a:pt x="0" y="1"/>
                  </a:moveTo>
                  <a:lnTo>
                    <a:pt x="0" y="3664"/>
                  </a:lnTo>
                  <a:lnTo>
                    <a:pt x="1217" y="366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84"/>
            <p:cNvSpPr/>
            <p:nvPr/>
          </p:nvSpPr>
          <p:spPr>
            <a:xfrm>
              <a:off x="5532375" y="1828075"/>
              <a:ext cx="30450" cy="30450"/>
            </a:xfrm>
            <a:custGeom>
              <a:rect b="b" l="l" r="r" t="t"/>
              <a:pathLst>
                <a:path extrusionOk="0" h="1218" w="1218">
                  <a:moveTo>
                    <a:pt x="0" y="0"/>
                  </a:moveTo>
                  <a:lnTo>
                    <a:pt x="0" y="1217"/>
                  </a:lnTo>
                  <a:lnTo>
                    <a:pt x="1217" y="1217"/>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84"/>
            <p:cNvSpPr/>
            <p:nvPr/>
          </p:nvSpPr>
          <p:spPr>
            <a:xfrm>
              <a:off x="5654675" y="1706075"/>
              <a:ext cx="30725" cy="30450"/>
            </a:xfrm>
            <a:custGeom>
              <a:rect b="b" l="l" r="r" t="t"/>
              <a:pathLst>
                <a:path extrusionOk="0" h="1218" w="1229">
                  <a:moveTo>
                    <a:pt x="0" y="1"/>
                  </a:moveTo>
                  <a:lnTo>
                    <a:pt x="0" y="1218"/>
                  </a:lnTo>
                  <a:lnTo>
                    <a:pt x="1229" y="1218"/>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84"/>
            <p:cNvSpPr/>
            <p:nvPr/>
          </p:nvSpPr>
          <p:spPr>
            <a:xfrm>
              <a:off x="5441100" y="1095800"/>
              <a:ext cx="91300" cy="30450"/>
            </a:xfrm>
            <a:custGeom>
              <a:rect b="b" l="l" r="r" t="t"/>
              <a:pathLst>
                <a:path extrusionOk="0" h="1218" w="3652">
                  <a:moveTo>
                    <a:pt x="0" y="1"/>
                  </a:moveTo>
                  <a:lnTo>
                    <a:pt x="0" y="1218"/>
                  </a:lnTo>
                  <a:lnTo>
                    <a:pt x="3651" y="1218"/>
                  </a:lnTo>
                  <a:lnTo>
                    <a:pt x="3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84"/>
            <p:cNvSpPr/>
            <p:nvPr/>
          </p:nvSpPr>
          <p:spPr>
            <a:xfrm>
              <a:off x="5562800" y="1156650"/>
              <a:ext cx="61175" cy="30750"/>
            </a:xfrm>
            <a:custGeom>
              <a:rect b="b" l="l" r="r" t="t"/>
              <a:pathLst>
                <a:path extrusionOk="0" h="1230" w="2447">
                  <a:moveTo>
                    <a:pt x="0" y="1"/>
                  </a:moveTo>
                  <a:lnTo>
                    <a:pt x="0" y="1230"/>
                  </a:lnTo>
                  <a:lnTo>
                    <a:pt x="2446" y="1230"/>
                  </a:lnTo>
                  <a:lnTo>
                    <a:pt x="2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84"/>
            <p:cNvSpPr/>
            <p:nvPr/>
          </p:nvSpPr>
          <p:spPr>
            <a:xfrm>
              <a:off x="5624250" y="1187675"/>
              <a:ext cx="30750" cy="60875"/>
            </a:xfrm>
            <a:custGeom>
              <a:rect b="b" l="l" r="r" t="t"/>
              <a:pathLst>
                <a:path extrusionOk="0" h="2435" w="1230">
                  <a:moveTo>
                    <a:pt x="0" y="1"/>
                  </a:moveTo>
                  <a:lnTo>
                    <a:pt x="0" y="2435"/>
                  </a:lnTo>
                  <a:lnTo>
                    <a:pt x="1229" y="2435"/>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84"/>
            <p:cNvSpPr/>
            <p:nvPr/>
          </p:nvSpPr>
          <p:spPr>
            <a:xfrm>
              <a:off x="5685400" y="1279250"/>
              <a:ext cx="30425" cy="91300"/>
            </a:xfrm>
            <a:custGeom>
              <a:rect b="b" l="l" r="r" t="t"/>
              <a:pathLst>
                <a:path extrusionOk="0" h="3652" w="1217">
                  <a:moveTo>
                    <a:pt x="0" y="0"/>
                  </a:moveTo>
                  <a:lnTo>
                    <a:pt x="0" y="3651"/>
                  </a:lnTo>
                  <a:lnTo>
                    <a:pt x="1217" y="3651"/>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84"/>
            <p:cNvSpPr/>
            <p:nvPr/>
          </p:nvSpPr>
          <p:spPr>
            <a:xfrm>
              <a:off x="5532375" y="1126225"/>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84"/>
            <p:cNvSpPr/>
            <p:nvPr/>
          </p:nvSpPr>
          <p:spPr>
            <a:xfrm>
              <a:off x="5654675" y="1248525"/>
              <a:ext cx="30725" cy="30750"/>
            </a:xfrm>
            <a:custGeom>
              <a:rect b="b" l="l" r="r" t="t"/>
              <a:pathLst>
                <a:path extrusionOk="0" h="1230" w="1229">
                  <a:moveTo>
                    <a:pt x="0" y="1"/>
                  </a:moveTo>
                  <a:lnTo>
                    <a:pt x="0" y="1229"/>
                  </a:lnTo>
                  <a:lnTo>
                    <a:pt x="1229" y="1229"/>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84"/>
            <p:cNvSpPr/>
            <p:nvPr/>
          </p:nvSpPr>
          <p:spPr>
            <a:xfrm>
              <a:off x="5715800" y="1370525"/>
              <a:ext cx="30450" cy="244000"/>
            </a:xfrm>
            <a:custGeom>
              <a:rect b="b" l="l" r="r" t="t"/>
              <a:pathLst>
                <a:path extrusionOk="0" h="9760" w="1218">
                  <a:moveTo>
                    <a:pt x="1" y="0"/>
                  </a:moveTo>
                  <a:lnTo>
                    <a:pt x="1" y="9760"/>
                  </a:lnTo>
                  <a:lnTo>
                    <a:pt x="1218" y="9760"/>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84"/>
            <p:cNvSpPr/>
            <p:nvPr/>
          </p:nvSpPr>
          <p:spPr>
            <a:xfrm>
              <a:off x="4891975" y="1370525"/>
              <a:ext cx="30450" cy="244000"/>
            </a:xfrm>
            <a:custGeom>
              <a:rect b="b" l="l" r="r" t="t"/>
              <a:pathLst>
                <a:path extrusionOk="0" h="9760" w="1218">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7" name="Google Shape;14227;p84"/>
          <p:cNvGrpSpPr/>
          <p:nvPr/>
        </p:nvGrpSpPr>
        <p:grpSpPr>
          <a:xfrm>
            <a:off x="6845025" y="1733775"/>
            <a:ext cx="854300" cy="854300"/>
            <a:chOff x="4851000" y="2010000"/>
            <a:chExt cx="854300" cy="854300"/>
          </a:xfrm>
        </p:grpSpPr>
        <p:sp>
          <p:nvSpPr>
            <p:cNvPr id="14228" name="Google Shape;14228;p84"/>
            <p:cNvSpPr/>
            <p:nvPr/>
          </p:nvSpPr>
          <p:spPr>
            <a:xfrm>
              <a:off x="5003425" y="2190125"/>
              <a:ext cx="518425" cy="490725"/>
            </a:xfrm>
            <a:custGeom>
              <a:rect b="b" l="l" r="r" t="t"/>
              <a:pathLst>
                <a:path extrusionOk="0" h="19629" w="20737">
                  <a:moveTo>
                    <a:pt x="7338" y="1"/>
                  </a:moveTo>
                  <a:lnTo>
                    <a:pt x="7338" y="1326"/>
                  </a:lnTo>
                  <a:lnTo>
                    <a:pt x="4880" y="1326"/>
                  </a:lnTo>
                  <a:lnTo>
                    <a:pt x="4880" y="2555"/>
                  </a:lnTo>
                  <a:lnTo>
                    <a:pt x="3663" y="2555"/>
                  </a:lnTo>
                  <a:lnTo>
                    <a:pt x="3663" y="3772"/>
                  </a:lnTo>
                  <a:lnTo>
                    <a:pt x="2446" y="3772"/>
                  </a:lnTo>
                  <a:lnTo>
                    <a:pt x="2446" y="6218"/>
                  </a:lnTo>
                  <a:lnTo>
                    <a:pt x="1217" y="6218"/>
                  </a:lnTo>
                  <a:lnTo>
                    <a:pt x="1217" y="13532"/>
                  </a:lnTo>
                  <a:lnTo>
                    <a:pt x="2446" y="13532"/>
                  </a:lnTo>
                  <a:lnTo>
                    <a:pt x="2446" y="14749"/>
                  </a:lnTo>
                  <a:lnTo>
                    <a:pt x="1217" y="14749"/>
                  </a:lnTo>
                  <a:lnTo>
                    <a:pt x="1217" y="15978"/>
                  </a:lnTo>
                  <a:lnTo>
                    <a:pt x="0" y="15978"/>
                  </a:lnTo>
                  <a:lnTo>
                    <a:pt x="0" y="17195"/>
                  </a:lnTo>
                  <a:lnTo>
                    <a:pt x="4880" y="17195"/>
                  </a:lnTo>
                  <a:lnTo>
                    <a:pt x="4880" y="18411"/>
                  </a:lnTo>
                  <a:lnTo>
                    <a:pt x="7326" y="18411"/>
                  </a:lnTo>
                  <a:lnTo>
                    <a:pt x="7326" y="19628"/>
                  </a:lnTo>
                  <a:lnTo>
                    <a:pt x="14640" y="19628"/>
                  </a:lnTo>
                  <a:lnTo>
                    <a:pt x="14640" y="18411"/>
                  </a:lnTo>
                  <a:lnTo>
                    <a:pt x="17086" y="18411"/>
                  </a:lnTo>
                  <a:lnTo>
                    <a:pt x="17086" y="17195"/>
                  </a:lnTo>
                  <a:lnTo>
                    <a:pt x="18303" y="17195"/>
                  </a:lnTo>
                  <a:lnTo>
                    <a:pt x="18303" y="15978"/>
                  </a:lnTo>
                  <a:lnTo>
                    <a:pt x="19520" y="15978"/>
                  </a:lnTo>
                  <a:lnTo>
                    <a:pt x="19520" y="13532"/>
                  </a:lnTo>
                  <a:lnTo>
                    <a:pt x="20736" y="13532"/>
                  </a:lnTo>
                  <a:lnTo>
                    <a:pt x="20736" y="6230"/>
                  </a:lnTo>
                  <a:lnTo>
                    <a:pt x="19532" y="6230"/>
                  </a:lnTo>
                  <a:lnTo>
                    <a:pt x="19532" y="3772"/>
                  </a:lnTo>
                  <a:lnTo>
                    <a:pt x="18315" y="3772"/>
                  </a:lnTo>
                  <a:lnTo>
                    <a:pt x="18315" y="2555"/>
                  </a:lnTo>
                  <a:lnTo>
                    <a:pt x="17098" y="2555"/>
                  </a:lnTo>
                  <a:lnTo>
                    <a:pt x="17098" y="1326"/>
                  </a:lnTo>
                  <a:lnTo>
                    <a:pt x="14652" y="1326"/>
                  </a:lnTo>
                  <a:lnTo>
                    <a:pt x="146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84"/>
            <p:cNvSpPr/>
            <p:nvPr/>
          </p:nvSpPr>
          <p:spPr>
            <a:xfrm>
              <a:off x="5033850" y="22844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84"/>
            <p:cNvSpPr/>
            <p:nvPr/>
          </p:nvSpPr>
          <p:spPr>
            <a:xfrm>
              <a:off x="5033850" y="252870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84"/>
            <p:cNvSpPr/>
            <p:nvPr/>
          </p:nvSpPr>
          <p:spPr>
            <a:xfrm>
              <a:off x="5003425" y="2559425"/>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84"/>
            <p:cNvSpPr/>
            <p:nvPr/>
          </p:nvSpPr>
          <p:spPr>
            <a:xfrm>
              <a:off x="4973000" y="2589850"/>
              <a:ext cx="30450" cy="60875"/>
            </a:xfrm>
            <a:custGeom>
              <a:rect b="b" l="l" r="r" t="t"/>
              <a:pathLst>
                <a:path extrusionOk="0" h="2435" w="1218">
                  <a:moveTo>
                    <a:pt x="1" y="1"/>
                  </a:moveTo>
                  <a:lnTo>
                    <a:pt x="1" y="2435"/>
                  </a:lnTo>
                  <a:lnTo>
                    <a:pt x="1217" y="2435"/>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84"/>
            <p:cNvSpPr/>
            <p:nvPr/>
          </p:nvSpPr>
          <p:spPr>
            <a:xfrm>
              <a:off x="5003425" y="2345875"/>
              <a:ext cx="30450" cy="182850"/>
            </a:xfrm>
            <a:custGeom>
              <a:rect b="b" l="l" r="r" t="t"/>
              <a:pathLst>
                <a:path extrusionOk="0" h="7314" w="1218">
                  <a:moveTo>
                    <a:pt x="0" y="0"/>
                  </a:moveTo>
                  <a:lnTo>
                    <a:pt x="0" y="7314"/>
                  </a:lnTo>
                  <a:lnTo>
                    <a:pt x="1217" y="7314"/>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84"/>
            <p:cNvSpPr/>
            <p:nvPr/>
          </p:nvSpPr>
          <p:spPr>
            <a:xfrm>
              <a:off x="5064575" y="222327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84"/>
            <p:cNvSpPr/>
            <p:nvPr/>
          </p:nvSpPr>
          <p:spPr>
            <a:xfrm>
              <a:off x="5064575" y="2223275"/>
              <a:ext cx="60875" cy="30750"/>
            </a:xfrm>
            <a:custGeom>
              <a:rect b="b" l="l" r="r" t="t"/>
              <a:pathLst>
                <a:path extrusionOk="0" h="1230" w="2435">
                  <a:moveTo>
                    <a:pt x="0" y="0"/>
                  </a:moveTo>
                  <a:lnTo>
                    <a:pt x="0" y="1229"/>
                  </a:lnTo>
                  <a:lnTo>
                    <a:pt x="2434" y="1229"/>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84"/>
            <p:cNvSpPr/>
            <p:nvPr/>
          </p:nvSpPr>
          <p:spPr>
            <a:xfrm>
              <a:off x="5461275" y="2589850"/>
              <a:ext cx="30450" cy="60875"/>
            </a:xfrm>
            <a:custGeom>
              <a:rect b="b" l="l" r="r" t="t"/>
              <a:pathLst>
                <a:path extrusionOk="0" h="2435" w="1218">
                  <a:moveTo>
                    <a:pt x="1" y="1"/>
                  </a:moveTo>
                  <a:lnTo>
                    <a:pt x="1" y="2435"/>
                  </a:lnTo>
                  <a:lnTo>
                    <a:pt x="1218" y="2435"/>
                  </a:lnTo>
                  <a:lnTo>
                    <a:pt x="12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84"/>
            <p:cNvSpPr/>
            <p:nvPr/>
          </p:nvSpPr>
          <p:spPr>
            <a:xfrm>
              <a:off x="5491700" y="2284425"/>
              <a:ext cx="30750" cy="61175"/>
            </a:xfrm>
            <a:custGeom>
              <a:rect b="b" l="l" r="r" t="t"/>
              <a:pathLst>
                <a:path extrusionOk="0" h="2447" w="1230">
                  <a:moveTo>
                    <a:pt x="1" y="0"/>
                  </a:moveTo>
                  <a:lnTo>
                    <a:pt x="1" y="2446"/>
                  </a:lnTo>
                  <a:lnTo>
                    <a:pt x="1230" y="2446"/>
                  </a:lnTo>
                  <a:lnTo>
                    <a:pt x="12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84"/>
            <p:cNvSpPr/>
            <p:nvPr/>
          </p:nvSpPr>
          <p:spPr>
            <a:xfrm>
              <a:off x="5491700" y="2528700"/>
              <a:ext cx="30750" cy="61175"/>
            </a:xfrm>
            <a:custGeom>
              <a:rect b="b" l="l" r="r" t="t"/>
              <a:pathLst>
                <a:path extrusionOk="0" h="2447" w="1230">
                  <a:moveTo>
                    <a:pt x="1" y="1"/>
                  </a:moveTo>
                  <a:lnTo>
                    <a:pt x="1" y="2447"/>
                  </a:lnTo>
                  <a:lnTo>
                    <a:pt x="1230" y="2447"/>
                  </a:lnTo>
                  <a:lnTo>
                    <a:pt x="12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84"/>
            <p:cNvSpPr/>
            <p:nvPr/>
          </p:nvSpPr>
          <p:spPr>
            <a:xfrm>
              <a:off x="5522425" y="2345875"/>
              <a:ext cx="30450" cy="182850"/>
            </a:xfrm>
            <a:custGeom>
              <a:rect b="b" l="l" r="r" t="t"/>
              <a:pathLst>
                <a:path extrusionOk="0" h="7314" w="1218">
                  <a:moveTo>
                    <a:pt x="1" y="0"/>
                  </a:moveTo>
                  <a:lnTo>
                    <a:pt x="1" y="7314"/>
                  </a:lnTo>
                  <a:lnTo>
                    <a:pt x="1218" y="7314"/>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84"/>
            <p:cNvSpPr/>
            <p:nvPr/>
          </p:nvSpPr>
          <p:spPr>
            <a:xfrm>
              <a:off x="5430850" y="2620275"/>
              <a:ext cx="60875" cy="30450"/>
            </a:xfrm>
            <a:custGeom>
              <a:rect b="b" l="l" r="r" t="t"/>
              <a:pathLst>
                <a:path extrusionOk="0" h="1218" w="2435">
                  <a:moveTo>
                    <a:pt x="1" y="1"/>
                  </a:moveTo>
                  <a:lnTo>
                    <a:pt x="1" y="1218"/>
                  </a:lnTo>
                  <a:lnTo>
                    <a:pt x="2435" y="1218"/>
                  </a:lnTo>
                  <a:lnTo>
                    <a:pt x="24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84"/>
            <p:cNvSpPr/>
            <p:nvPr/>
          </p:nvSpPr>
          <p:spPr>
            <a:xfrm>
              <a:off x="5461275" y="2223275"/>
              <a:ext cx="30450" cy="61175"/>
            </a:xfrm>
            <a:custGeom>
              <a:rect b="b" l="l" r="r" t="t"/>
              <a:pathLst>
                <a:path extrusionOk="0" h="2447" w="1218">
                  <a:moveTo>
                    <a:pt x="1" y="0"/>
                  </a:moveTo>
                  <a:lnTo>
                    <a:pt x="1" y="2446"/>
                  </a:lnTo>
                  <a:lnTo>
                    <a:pt x="1218" y="2446"/>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84"/>
            <p:cNvSpPr/>
            <p:nvPr/>
          </p:nvSpPr>
          <p:spPr>
            <a:xfrm>
              <a:off x="5430850" y="2223275"/>
              <a:ext cx="60875" cy="30750"/>
            </a:xfrm>
            <a:custGeom>
              <a:rect b="b" l="l" r="r" t="t"/>
              <a:pathLst>
                <a:path extrusionOk="0" h="1230" w="2435">
                  <a:moveTo>
                    <a:pt x="1" y="0"/>
                  </a:moveTo>
                  <a:lnTo>
                    <a:pt x="1" y="1229"/>
                  </a:lnTo>
                  <a:lnTo>
                    <a:pt x="2435" y="1229"/>
                  </a:lnTo>
                  <a:lnTo>
                    <a:pt x="24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84"/>
            <p:cNvSpPr/>
            <p:nvPr/>
          </p:nvSpPr>
          <p:spPr>
            <a:xfrm>
              <a:off x="5369700" y="2192850"/>
              <a:ext cx="61175" cy="30750"/>
            </a:xfrm>
            <a:custGeom>
              <a:rect b="b" l="l" r="r" t="t"/>
              <a:pathLst>
                <a:path extrusionOk="0" h="1230" w="2447">
                  <a:moveTo>
                    <a:pt x="1" y="0"/>
                  </a:moveTo>
                  <a:lnTo>
                    <a:pt x="1" y="1229"/>
                  </a:lnTo>
                  <a:lnTo>
                    <a:pt x="2447" y="1229"/>
                  </a:lnTo>
                  <a:lnTo>
                    <a:pt x="24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84"/>
            <p:cNvSpPr/>
            <p:nvPr/>
          </p:nvSpPr>
          <p:spPr>
            <a:xfrm>
              <a:off x="5125425" y="2192850"/>
              <a:ext cx="61175" cy="30750"/>
            </a:xfrm>
            <a:custGeom>
              <a:rect b="b" l="l" r="r" t="t"/>
              <a:pathLst>
                <a:path extrusionOk="0" h="1230" w="2447">
                  <a:moveTo>
                    <a:pt x="0" y="0"/>
                  </a:moveTo>
                  <a:lnTo>
                    <a:pt x="0" y="1229"/>
                  </a:lnTo>
                  <a:lnTo>
                    <a:pt x="2446" y="1229"/>
                  </a:lnTo>
                  <a:lnTo>
                    <a:pt x="2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84"/>
            <p:cNvSpPr/>
            <p:nvPr/>
          </p:nvSpPr>
          <p:spPr>
            <a:xfrm>
              <a:off x="4942575" y="2620275"/>
              <a:ext cx="182875" cy="30450"/>
            </a:xfrm>
            <a:custGeom>
              <a:rect b="b" l="l" r="r" t="t"/>
              <a:pathLst>
                <a:path extrusionOk="0" h="1218" w="7315">
                  <a:moveTo>
                    <a:pt x="1" y="1"/>
                  </a:moveTo>
                  <a:lnTo>
                    <a:pt x="1" y="1218"/>
                  </a:lnTo>
                  <a:lnTo>
                    <a:pt x="7314" y="1218"/>
                  </a:lnTo>
                  <a:lnTo>
                    <a:pt x="7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84"/>
            <p:cNvSpPr/>
            <p:nvPr/>
          </p:nvSpPr>
          <p:spPr>
            <a:xfrm>
              <a:off x="5125425" y="2650700"/>
              <a:ext cx="61175" cy="30450"/>
            </a:xfrm>
            <a:custGeom>
              <a:rect b="b" l="l" r="r" t="t"/>
              <a:pathLst>
                <a:path extrusionOk="0" h="1218" w="2447">
                  <a:moveTo>
                    <a:pt x="0" y="1"/>
                  </a:moveTo>
                  <a:lnTo>
                    <a:pt x="0" y="1217"/>
                  </a:lnTo>
                  <a:lnTo>
                    <a:pt x="2446" y="1217"/>
                  </a:lnTo>
                  <a:lnTo>
                    <a:pt x="2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84"/>
            <p:cNvSpPr/>
            <p:nvPr/>
          </p:nvSpPr>
          <p:spPr>
            <a:xfrm>
              <a:off x="5155850" y="2315450"/>
              <a:ext cx="61175" cy="30450"/>
            </a:xfrm>
            <a:custGeom>
              <a:rect b="b" l="l" r="r" t="t"/>
              <a:pathLst>
                <a:path extrusionOk="0" h="1218" w="2447">
                  <a:moveTo>
                    <a:pt x="0" y="0"/>
                  </a:moveTo>
                  <a:lnTo>
                    <a:pt x="0" y="1217"/>
                  </a:lnTo>
                  <a:lnTo>
                    <a:pt x="2446" y="1217"/>
                  </a:lnTo>
                  <a:lnTo>
                    <a:pt x="2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84"/>
            <p:cNvSpPr/>
            <p:nvPr/>
          </p:nvSpPr>
          <p:spPr>
            <a:xfrm>
              <a:off x="5125425" y="2345875"/>
              <a:ext cx="30450" cy="122000"/>
            </a:xfrm>
            <a:custGeom>
              <a:rect b="b" l="l" r="r" t="t"/>
              <a:pathLst>
                <a:path extrusionOk="0" h="4880" w="1218">
                  <a:moveTo>
                    <a:pt x="0" y="0"/>
                  </a:moveTo>
                  <a:lnTo>
                    <a:pt x="0" y="4880"/>
                  </a:lnTo>
                  <a:lnTo>
                    <a:pt x="1217" y="488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84"/>
            <p:cNvSpPr/>
            <p:nvPr/>
          </p:nvSpPr>
          <p:spPr>
            <a:xfrm>
              <a:off x="5217000" y="2345875"/>
              <a:ext cx="30425" cy="30450"/>
            </a:xfrm>
            <a:custGeom>
              <a:rect b="b" l="l" r="r" t="t"/>
              <a:pathLst>
                <a:path extrusionOk="0" h="1218" w="1217">
                  <a:moveTo>
                    <a:pt x="0" y="0"/>
                  </a:moveTo>
                  <a:lnTo>
                    <a:pt x="0" y="1217"/>
                  </a:lnTo>
                  <a:lnTo>
                    <a:pt x="1217" y="1217"/>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84"/>
            <p:cNvSpPr/>
            <p:nvPr/>
          </p:nvSpPr>
          <p:spPr>
            <a:xfrm>
              <a:off x="5186275" y="2376300"/>
              <a:ext cx="30750" cy="60850"/>
            </a:xfrm>
            <a:custGeom>
              <a:rect b="b" l="l" r="r" t="t"/>
              <a:pathLst>
                <a:path extrusionOk="0" h="2434" w="1230">
                  <a:moveTo>
                    <a:pt x="0" y="0"/>
                  </a:moveTo>
                  <a:lnTo>
                    <a:pt x="0" y="2434"/>
                  </a:lnTo>
                  <a:lnTo>
                    <a:pt x="1229" y="2434"/>
                  </a:lnTo>
                  <a:lnTo>
                    <a:pt x="1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84"/>
            <p:cNvSpPr/>
            <p:nvPr/>
          </p:nvSpPr>
          <p:spPr>
            <a:xfrm>
              <a:off x="5217000" y="2437450"/>
              <a:ext cx="30425" cy="30425"/>
            </a:xfrm>
            <a:custGeom>
              <a:rect b="b" l="l" r="r" t="t"/>
              <a:pathLst>
                <a:path extrusionOk="0" h="1217" w="1217">
                  <a:moveTo>
                    <a:pt x="0" y="0"/>
                  </a:moveTo>
                  <a:lnTo>
                    <a:pt x="0" y="1217"/>
                  </a:lnTo>
                  <a:lnTo>
                    <a:pt x="1217" y="1217"/>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84"/>
            <p:cNvSpPr/>
            <p:nvPr/>
          </p:nvSpPr>
          <p:spPr>
            <a:xfrm>
              <a:off x="5155850" y="24678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84"/>
            <p:cNvSpPr/>
            <p:nvPr/>
          </p:nvSpPr>
          <p:spPr>
            <a:xfrm>
              <a:off x="5186275" y="2498275"/>
              <a:ext cx="30750" cy="30450"/>
            </a:xfrm>
            <a:custGeom>
              <a:rect b="b" l="l" r="r" t="t"/>
              <a:pathLst>
                <a:path extrusionOk="0" h="1218" w="1230">
                  <a:moveTo>
                    <a:pt x="0" y="1"/>
                  </a:moveTo>
                  <a:lnTo>
                    <a:pt x="0" y="1218"/>
                  </a:lnTo>
                  <a:lnTo>
                    <a:pt x="1229" y="1218"/>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84"/>
            <p:cNvSpPr/>
            <p:nvPr/>
          </p:nvSpPr>
          <p:spPr>
            <a:xfrm>
              <a:off x="5369700" y="2498275"/>
              <a:ext cx="30750" cy="60875"/>
            </a:xfrm>
            <a:custGeom>
              <a:rect b="b" l="l" r="r" t="t"/>
              <a:pathLst>
                <a:path extrusionOk="0" h="2435" w="1230">
                  <a:moveTo>
                    <a:pt x="1" y="1"/>
                  </a:moveTo>
                  <a:lnTo>
                    <a:pt x="1" y="2435"/>
                  </a:lnTo>
                  <a:lnTo>
                    <a:pt x="1230" y="2435"/>
                  </a:lnTo>
                  <a:lnTo>
                    <a:pt x="12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84"/>
            <p:cNvSpPr/>
            <p:nvPr/>
          </p:nvSpPr>
          <p:spPr>
            <a:xfrm>
              <a:off x="5247425" y="2559425"/>
              <a:ext cx="122000" cy="30450"/>
            </a:xfrm>
            <a:custGeom>
              <a:rect b="b" l="l" r="r" t="t"/>
              <a:pathLst>
                <a:path extrusionOk="0" h="1218" w="4880">
                  <a:moveTo>
                    <a:pt x="0" y="1"/>
                  </a:moveTo>
                  <a:lnTo>
                    <a:pt x="0" y="1218"/>
                  </a:lnTo>
                  <a:lnTo>
                    <a:pt x="4880" y="1218"/>
                  </a:lnTo>
                  <a:lnTo>
                    <a:pt x="48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84"/>
            <p:cNvSpPr/>
            <p:nvPr/>
          </p:nvSpPr>
          <p:spPr>
            <a:xfrm>
              <a:off x="5338975" y="2467850"/>
              <a:ext cx="30450" cy="30450"/>
            </a:xfrm>
            <a:custGeom>
              <a:rect b="b" l="l" r="r" t="t"/>
              <a:pathLst>
                <a:path extrusionOk="0" h="1218" w="1218">
                  <a:moveTo>
                    <a:pt x="1" y="1"/>
                  </a:moveTo>
                  <a:lnTo>
                    <a:pt x="1" y="1218"/>
                  </a:lnTo>
                  <a:lnTo>
                    <a:pt x="1218" y="1218"/>
                  </a:lnTo>
                  <a:lnTo>
                    <a:pt x="12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84"/>
            <p:cNvSpPr/>
            <p:nvPr/>
          </p:nvSpPr>
          <p:spPr>
            <a:xfrm>
              <a:off x="5277825" y="2498275"/>
              <a:ext cx="61175" cy="30450"/>
            </a:xfrm>
            <a:custGeom>
              <a:rect b="b" l="l" r="r" t="t"/>
              <a:pathLst>
                <a:path extrusionOk="0" h="1218" w="2447">
                  <a:moveTo>
                    <a:pt x="1" y="1"/>
                  </a:moveTo>
                  <a:lnTo>
                    <a:pt x="1" y="1218"/>
                  </a:lnTo>
                  <a:lnTo>
                    <a:pt x="2447" y="1218"/>
                  </a:lnTo>
                  <a:lnTo>
                    <a:pt x="2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84"/>
            <p:cNvSpPr/>
            <p:nvPr/>
          </p:nvSpPr>
          <p:spPr>
            <a:xfrm>
              <a:off x="5247425" y="2467850"/>
              <a:ext cx="30425" cy="30450"/>
            </a:xfrm>
            <a:custGeom>
              <a:rect b="b" l="l" r="r" t="t"/>
              <a:pathLst>
                <a:path extrusionOk="0" h="1218" w="1217">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84"/>
            <p:cNvSpPr/>
            <p:nvPr/>
          </p:nvSpPr>
          <p:spPr>
            <a:xfrm>
              <a:off x="5217000" y="2528700"/>
              <a:ext cx="30425" cy="30450"/>
            </a:xfrm>
            <a:custGeom>
              <a:rect b="b" l="l" r="r" t="t"/>
              <a:pathLst>
                <a:path extrusionOk="0" h="1218" w="1217">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84"/>
            <p:cNvSpPr/>
            <p:nvPr/>
          </p:nvSpPr>
          <p:spPr>
            <a:xfrm>
              <a:off x="5186275" y="2498275"/>
              <a:ext cx="30750" cy="30450"/>
            </a:xfrm>
            <a:custGeom>
              <a:rect b="b" l="l" r="r" t="t"/>
              <a:pathLst>
                <a:path extrusionOk="0" h="1218" w="1230">
                  <a:moveTo>
                    <a:pt x="0" y="1"/>
                  </a:moveTo>
                  <a:lnTo>
                    <a:pt x="0" y="1218"/>
                  </a:lnTo>
                  <a:lnTo>
                    <a:pt x="1229" y="1218"/>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84"/>
            <p:cNvSpPr/>
            <p:nvPr/>
          </p:nvSpPr>
          <p:spPr>
            <a:xfrm>
              <a:off x="5186275" y="2162425"/>
              <a:ext cx="183150" cy="30450"/>
            </a:xfrm>
            <a:custGeom>
              <a:rect b="b" l="l" r="r" t="t"/>
              <a:pathLst>
                <a:path extrusionOk="0" h="1218" w="7326">
                  <a:moveTo>
                    <a:pt x="0" y="0"/>
                  </a:moveTo>
                  <a:lnTo>
                    <a:pt x="0" y="1217"/>
                  </a:lnTo>
                  <a:lnTo>
                    <a:pt x="7326" y="1217"/>
                  </a:lnTo>
                  <a:lnTo>
                    <a:pt x="73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84"/>
            <p:cNvSpPr/>
            <p:nvPr/>
          </p:nvSpPr>
          <p:spPr>
            <a:xfrm>
              <a:off x="5369700" y="2650700"/>
              <a:ext cx="61175" cy="30450"/>
            </a:xfrm>
            <a:custGeom>
              <a:rect b="b" l="l" r="r" t="t"/>
              <a:pathLst>
                <a:path extrusionOk="0" h="1218" w="2447">
                  <a:moveTo>
                    <a:pt x="1" y="1"/>
                  </a:moveTo>
                  <a:lnTo>
                    <a:pt x="1" y="1217"/>
                  </a:lnTo>
                  <a:lnTo>
                    <a:pt x="2447" y="1217"/>
                  </a:lnTo>
                  <a:lnTo>
                    <a:pt x="2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84"/>
            <p:cNvSpPr/>
            <p:nvPr/>
          </p:nvSpPr>
          <p:spPr>
            <a:xfrm>
              <a:off x="5125425" y="2650700"/>
              <a:ext cx="61175" cy="30450"/>
            </a:xfrm>
            <a:custGeom>
              <a:rect b="b" l="l" r="r" t="t"/>
              <a:pathLst>
                <a:path extrusionOk="0" h="1218" w="2447">
                  <a:moveTo>
                    <a:pt x="0" y="1"/>
                  </a:moveTo>
                  <a:lnTo>
                    <a:pt x="0" y="1217"/>
                  </a:lnTo>
                  <a:lnTo>
                    <a:pt x="2446" y="1217"/>
                  </a:lnTo>
                  <a:lnTo>
                    <a:pt x="2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84"/>
            <p:cNvSpPr/>
            <p:nvPr/>
          </p:nvSpPr>
          <p:spPr>
            <a:xfrm>
              <a:off x="5186275" y="2681125"/>
              <a:ext cx="183150" cy="30750"/>
            </a:xfrm>
            <a:custGeom>
              <a:rect b="b" l="l" r="r" t="t"/>
              <a:pathLst>
                <a:path extrusionOk="0" h="1230" w="7326">
                  <a:moveTo>
                    <a:pt x="0" y="0"/>
                  </a:moveTo>
                  <a:lnTo>
                    <a:pt x="0" y="1229"/>
                  </a:lnTo>
                  <a:lnTo>
                    <a:pt x="7326" y="1229"/>
                  </a:lnTo>
                  <a:lnTo>
                    <a:pt x="73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84"/>
            <p:cNvSpPr/>
            <p:nvPr/>
          </p:nvSpPr>
          <p:spPr>
            <a:xfrm>
              <a:off x="5155850" y="2345875"/>
              <a:ext cx="213875" cy="213575"/>
            </a:xfrm>
            <a:custGeom>
              <a:rect b="b" l="l" r="r" t="t"/>
              <a:pathLst>
                <a:path extrusionOk="0" h="8543" w="8555">
                  <a:moveTo>
                    <a:pt x="0" y="0"/>
                  </a:moveTo>
                  <a:lnTo>
                    <a:pt x="0" y="1217"/>
                  </a:lnTo>
                  <a:lnTo>
                    <a:pt x="0" y="3663"/>
                  </a:lnTo>
                  <a:lnTo>
                    <a:pt x="0" y="4880"/>
                  </a:lnTo>
                  <a:lnTo>
                    <a:pt x="1229" y="4880"/>
                  </a:lnTo>
                  <a:lnTo>
                    <a:pt x="1229" y="6097"/>
                  </a:lnTo>
                  <a:lnTo>
                    <a:pt x="2446" y="6097"/>
                  </a:lnTo>
                  <a:lnTo>
                    <a:pt x="2446" y="7314"/>
                  </a:lnTo>
                  <a:lnTo>
                    <a:pt x="3663" y="7314"/>
                  </a:lnTo>
                  <a:lnTo>
                    <a:pt x="3663" y="8543"/>
                  </a:lnTo>
                  <a:lnTo>
                    <a:pt x="8555" y="8543"/>
                  </a:lnTo>
                  <a:lnTo>
                    <a:pt x="8555" y="7314"/>
                  </a:lnTo>
                  <a:lnTo>
                    <a:pt x="8555" y="6097"/>
                  </a:lnTo>
                  <a:lnTo>
                    <a:pt x="7326" y="6097"/>
                  </a:lnTo>
                  <a:lnTo>
                    <a:pt x="7326" y="7314"/>
                  </a:lnTo>
                  <a:lnTo>
                    <a:pt x="4880" y="7314"/>
                  </a:lnTo>
                  <a:lnTo>
                    <a:pt x="4880" y="6097"/>
                  </a:lnTo>
                  <a:lnTo>
                    <a:pt x="3663" y="6097"/>
                  </a:lnTo>
                  <a:lnTo>
                    <a:pt x="3663" y="4880"/>
                  </a:lnTo>
                  <a:lnTo>
                    <a:pt x="2446" y="4880"/>
                  </a:lnTo>
                  <a:lnTo>
                    <a:pt x="2446" y="3663"/>
                  </a:lnTo>
                  <a:lnTo>
                    <a:pt x="1229" y="3663"/>
                  </a:lnTo>
                  <a:lnTo>
                    <a:pt x="1229" y="1217"/>
                  </a:lnTo>
                  <a:lnTo>
                    <a:pt x="2446" y="1217"/>
                  </a:lnTo>
                  <a:lnTo>
                    <a:pt x="24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84"/>
            <p:cNvSpPr/>
            <p:nvPr/>
          </p:nvSpPr>
          <p:spPr>
            <a:xfrm>
              <a:off x="5186275" y="2192850"/>
              <a:ext cx="30750" cy="30750"/>
            </a:xfrm>
            <a:custGeom>
              <a:rect b="b" l="l" r="r" t="t"/>
              <a:pathLst>
                <a:path extrusionOk="0" h="1230" w="1230">
                  <a:moveTo>
                    <a:pt x="0" y="0"/>
                  </a:moveTo>
                  <a:lnTo>
                    <a:pt x="0" y="1229"/>
                  </a:lnTo>
                  <a:lnTo>
                    <a:pt x="1229" y="1229"/>
                  </a:lnTo>
                  <a:lnTo>
                    <a:pt x="12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84"/>
            <p:cNvSpPr/>
            <p:nvPr/>
          </p:nvSpPr>
          <p:spPr>
            <a:xfrm>
              <a:off x="5095000" y="2254000"/>
              <a:ext cx="30450" cy="30450"/>
            </a:xfrm>
            <a:custGeom>
              <a:rect b="b" l="l" r="r" t="t"/>
              <a:pathLst>
                <a:path extrusionOk="0" h="1218" w="1218">
                  <a:moveTo>
                    <a:pt x="0" y="0"/>
                  </a:moveTo>
                  <a:lnTo>
                    <a:pt x="0" y="1217"/>
                  </a:lnTo>
                  <a:lnTo>
                    <a:pt x="1217" y="1217"/>
                  </a:lnTo>
                  <a:lnTo>
                    <a:pt x="1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84"/>
            <p:cNvSpPr/>
            <p:nvPr/>
          </p:nvSpPr>
          <p:spPr>
            <a:xfrm>
              <a:off x="5003425" y="2589850"/>
              <a:ext cx="30450" cy="30450"/>
            </a:xfrm>
            <a:custGeom>
              <a:rect b="b" l="l" r="r" t="t"/>
              <a:pathLst>
                <a:path extrusionOk="0" h="1218" w="1218">
                  <a:moveTo>
                    <a:pt x="0" y="1"/>
                  </a:moveTo>
                  <a:lnTo>
                    <a:pt x="0" y="1218"/>
                  </a:lnTo>
                  <a:lnTo>
                    <a:pt x="1217" y="1218"/>
                  </a:lnTo>
                  <a:lnTo>
                    <a:pt x="12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84"/>
            <p:cNvSpPr/>
            <p:nvPr/>
          </p:nvSpPr>
          <p:spPr>
            <a:xfrm>
              <a:off x="5064575" y="2284425"/>
              <a:ext cx="30450" cy="61175"/>
            </a:xfrm>
            <a:custGeom>
              <a:rect b="b" l="l" r="r" t="t"/>
              <a:pathLst>
                <a:path extrusionOk="0" h="2447" w="1218">
                  <a:moveTo>
                    <a:pt x="0" y="0"/>
                  </a:moveTo>
                  <a:lnTo>
                    <a:pt x="0" y="2446"/>
                  </a:lnTo>
                  <a:lnTo>
                    <a:pt x="1217" y="2446"/>
                  </a:lnTo>
                  <a:lnTo>
                    <a:pt x="1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84"/>
            <p:cNvSpPr/>
            <p:nvPr/>
          </p:nvSpPr>
          <p:spPr>
            <a:xfrm>
              <a:off x="5033850" y="2345875"/>
              <a:ext cx="30450" cy="182850"/>
            </a:xfrm>
            <a:custGeom>
              <a:rect b="b" l="l" r="r" t="t"/>
              <a:pathLst>
                <a:path extrusionOk="0" h="7314" w="1218">
                  <a:moveTo>
                    <a:pt x="0" y="0"/>
                  </a:moveTo>
                  <a:lnTo>
                    <a:pt x="0" y="7314"/>
                  </a:lnTo>
                  <a:lnTo>
                    <a:pt x="1217" y="7314"/>
                  </a:lnTo>
                  <a:lnTo>
                    <a:pt x="1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84"/>
            <p:cNvSpPr/>
            <p:nvPr/>
          </p:nvSpPr>
          <p:spPr>
            <a:xfrm>
              <a:off x="5125425" y="2223275"/>
              <a:ext cx="61175" cy="30750"/>
            </a:xfrm>
            <a:custGeom>
              <a:rect b="b" l="l" r="r" t="t"/>
              <a:pathLst>
                <a:path extrusionOk="0" h="1230" w="2447">
                  <a:moveTo>
                    <a:pt x="0" y="0"/>
                  </a:moveTo>
                  <a:lnTo>
                    <a:pt x="0" y="1229"/>
                  </a:lnTo>
                  <a:lnTo>
                    <a:pt x="2446" y="1229"/>
                  </a:lnTo>
                  <a:lnTo>
                    <a:pt x="24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84"/>
            <p:cNvSpPr/>
            <p:nvPr/>
          </p:nvSpPr>
          <p:spPr>
            <a:xfrm>
              <a:off x="4881425" y="2559425"/>
              <a:ext cx="30450" cy="91300"/>
            </a:xfrm>
            <a:custGeom>
              <a:rect b="b" l="l" r="r" t="t"/>
              <a:pathLst>
                <a:path extrusionOk="0" h="3652" w="1218">
                  <a:moveTo>
                    <a:pt x="1" y="1"/>
                  </a:moveTo>
                  <a:lnTo>
                    <a:pt x="1" y="3652"/>
                  </a:lnTo>
                  <a:lnTo>
                    <a:pt x="1218" y="3652"/>
                  </a:lnTo>
                  <a:lnTo>
                    <a:pt x="12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84"/>
            <p:cNvSpPr/>
            <p:nvPr/>
          </p:nvSpPr>
          <p:spPr>
            <a:xfrm>
              <a:off x="4942575" y="2681125"/>
              <a:ext cx="30450" cy="61175"/>
            </a:xfrm>
            <a:custGeom>
              <a:rect b="b" l="l" r="r" t="t"/>
              <a:pathLst>
                <a:path extrusionOk="0" h="2447" w="1218">
                  <a:moveTo>
                    <a:pt x="1" y="0"/>
                  </a:moveTo>
                  <a:lnTo>
                    <a:pt x="1" y="2446"/>
                  </a:lnTo>
                  <a:lnTo>
                    <a:pt x="1218" y="2446"/>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84"/>
            <p:cNvSpPr/>
            <p:nvPr/>
          </p:nvSpPr>
          <p:spPr>
            <a:xfrm>
              <a:off x="4973000" y="2742275"/>
              <a:ext cx="60875" cy="30450"/>
            </a:xfrm>
            <a:custGeom>
              <a:rect b="b" l="l" r="r" t="t"/>
              <a:pathLst>
                <a:path extrusionOk="0" h="1218" w="2435">
                  <a:moveTo>
                    <a:pt x="1" y="0"/>
                  </a:moveTo>
                  <a:lnTo>
                    <a:pt x="1"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84"/>
            <p:cNvSpPr/>
            <p:nvPr/>
          </p:nvSpPr>
          <p:spPr>
            <a:xfrm>
              <a:off x="5064575" y="2803125"/>
              <a:ext cx="91300" cy="30750"/>
            </a:xfrm>
            <a:custGeom>
              <a:rect b="b" l="l" r="r" t="t"/>
              <a:pathLst>
                <a:path extrusionOk="0" h="1230" w="3652">
                  <a:moveTo>
                    <a:pt x="0" y="0"/>
                  </a:moveTo>
                  <a:lnTo>
                    <a:pt x="0" y="1229"/>
                  </a:lnTo>
                  <a:lnTo>
                    <a:pt x="3651" y="1229"/>
                  </a:lnTo>
                  <a:lnTo>
                    <a:pt x="3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84"/>
            <p:cNvSpPr/>
            <p:nvPr/>
          </p:nvSpPr>
          <p:spPr>
            <a:xfrm>
              <a:off x="4911850" y="2650700"/>
              <a:ext cx="30750" cy="30450"/>
            </a:xfrm>
            <a:custGeom>
              <a:rect b="b" l="l" r="r" t="t"/>
              <a:pathLst>
                <a:path extrusionOk="0" h="1218" w="1230">
                  <a:moveTo>
                    <a:pt x="1" y="1"/>
                  </a:moveTo>
                  <a:lnTo>
                    <a:pt x="1" y="1217"/>
                  </a:lnTo>
                  <a:lnTo>
                    <a:pt x="1230" y="1217"/>
                  </a:lnTo>
                  <a:lnTo>
                    <a:pt x="12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84"/>
            <p:cNvSpPr/>
            <p:nvPr/>
          </p:nvSpPr>
          <p:spPr>
            <a:xfrm>
              <a:off x="5033850" y="27727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84"/>
            <p:cNvSpPr/>
            <p:nvPr/>
          </p:nvSpPr>
          <p:spPr>
            <a:xfrm>
              <a:off x="5644425" y="2559425"/>
              <a:ext cx="30450" cy="91300"/>
            </a:xfrm>
            <a:custGeom>
              <a:rect b="b" l="l" r="r" t="t"/>
              <a:pathLst>
                <a:path extrusionOk="0" h="3652" w="1218">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84"/>
            <p:cNvSpPr/>
            <p:nvPr/>
          </p:nvSpPr>
          <p:spPr>
            <a:xfrm>
              <a:off x="5583275" y="26811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84"/>
            <p:cNvSpPr/>
            <p:nvPr/>
          </p:nvSpPr>
          <p:spPr>
            <a:xfrm>
              <a:off x="5522425" y="2742275"/>
              <a:ext cx="60875" cy="30450"/>
            </a:xfrm>
            <a:custGeom>
              <a:rect b="b" l="l" r="r" t="t"/>
              <a:pathLst>
                <a:path extrusionOk="0" h="1218" w="2435">
                  <a:moveTo>
                    <a:pt x="1" y="0"/>
                  </a:moveTo>
                  <a:lnTo>
                    <a:pt x="1"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84"/>
            <p:cNvSpPr/>
            <p:nvPr/>
          </p:nvSpPr>
          <p:spPr>
            <a:xfrm>
              <a:off x="5400425" y="2803125"/>
              <a:ext cx="91300" cy="30750"/>
            </a:xfrm>
            <a:custGeom>
              <a:rect b="b" l="l" r="r" t="t"/>
              <a:pathLst>
                <a:path extrusionOk="0" h="1230" w="3652">
                  <a:moveTo>
                    <a:pt x="1" y="0"/>
                  </a:moveTo>
                  <a:lnTo>
                    <a:pt x="1" y="1229"/>
                  </a:lnTo>
                  <a:lnTo>
                    <a:pt x="3652" y="1229"/>
                  </a:lnTo>
                  <a:lnTo>
                    <a:pt x="3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84"/>
            <p:cNvSpPr/>
            <p:nvPr/>
          </p:nvSpPr>
          <p:spPr>
            <a:xfrm>
              <a:off x="5613700" y="26507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84"/>
            <p:cNvSpPr/>
            <p:nvPr/>
          </p:nvSpPr>
          <p:spPr>
            <a:xfrm>
              <a:off x="5491700" y="2772700"/>
              <a:ext cx="30750" cy="30750"/>
            </a:xfrm>
            <a:custGeom>
              <a:rect b="b" l="l" r="r" t="t"/>
              <a:pathLst>
                <a:path extrusionOk="0" h="1230" w="1230">
                  <a:moveTo>
                    <a:pt x="1" y="0"/>
                  </a:moveTo>
                  <a:lnTo>
                    <a:pt x="1" y="1229"/>
                  </a:lnTo>
                  <a:lnTo>
                    <a:pt x="1230" y="1229"/>
                  </a:lnTo>
                  <a:lnTo>
                    <a:pt x="12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84"/>
            <p:cNvSpPr/>
            <p:nvPr/>
          </p:nvSpPr>
          <p:spPr>
            <a:xfrm>
              <a:off x="5155850" y="2833850"/>
              <a:ext cx="244000" cy="30450"/>
            </a:xfrm>
            <a:custGeom>
              <a:rect b="b" l="l" r="r" t="t"/>
              <a:pathLst>
                <a:path extrusionOk="0" h="1218" w="9760">
                  <a:moveTo>
                    <a:pt x="0" y="0"/>
                  </a:moveTo>
                  <a:lnTo>
                    <a:pt x="0" y="1217"/>
                  </a:lnTo>
                  <a:lnTo>
                    <a:pt x="9760" y="1217"/>
                  </a:lnTo>
                  <a:lnTo>
                    <a:pt x="9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84"/>
            <p:cNvSpPr/>
            <p:nvPr/>
          </p:nvSpPr>
          <p:spPr>
            <a:xfrm>
              <a:off x="4881425" y="2223275"/>
              <a:ext cx="30450" cy="91600"/>
            </a:xfrm>
            <a:custGeom>
              <a:rect b="b" l="l" r="r" t="t"/>
              <a:pathLst>
                <a:path extrusionOk="0" h="3664" w="1218">
                  <a:moveTo>
                    <a:pt x="1" y="0"/>
                  </a:moveTo>
                  <a:lnTo>
                    <a:pt x="1" y="3663"/>
                  </a:lnTo>
                  <a:lnTo>
                    <a:pt x="1218" y="3663"/>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84"/>
            <p:cNvSpPr/>
            <p:nvPr/>
          </p:nvSpPr>
          <p:spPr>
            <a:xfrm>
              <a:off x="4942575" y="2132000"/>
              <a:ext cx="30450" cy="60875"/>
            </a:xfrm>
            <a:custGeom>
              <a:rect b="b" l="l" r="r" t="t"/>
              <a:pathLst>
                <a:path extrusionOk="0" h="2435" w="1218">
                  <a:moveTo>
                    <a:pt x="1" y="1"/>
                  </a:moveTo>
                  <a:lnTo>
                    <a:pt x="1" y="2434"/>
                  </a:lnTo>
                  <a:lnTo>
                    <a:pt x="1218" y="2434"/>
                  </a:lnTo>
                  <a:lnTo>
                    <a:pt x="12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84"/>
            <p:cNvSpPr/>
            <p:nvPr/>
          </p:nvSpPr>
          <p:spPr>
            <a:xfrm>
              <a:off x="4973000" y="2101275"/>
              <a:ext cx="60875" cy="30750"/>
            </a:xfrm>
            <a:custGeom>
              <a:rect b="b" l="l" r="r" t="t"/>
              <a:pathLst>
                <a:path extrusionOk="0" h="1230" w="2435">
                  <a:moveTo>
                    <a:pt x="1" y="1"/>
                  </a:moveTo>
                  <a:lnTo>
                    <a:pt x="1"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84"/>
            <p:cNvSpPr/>
            <p:nvPr/>
          </p:nvSpPr>
          <p:spPr>
            <a:xfrm>
              <a:off x="5064575" y="2040425"/>
              <a:ext cx="91300" cy="30450"/>
            </a:xfrm>
            <a:custGeom>
              <a:rect b="b" l="l" r="r" t="t"/>
              <a:pathLst>
                <a:path extrusionOk="0" h="1218" w="3652">
                  <a:moveTo>
                    <a:pt x="0" y="1"/>
                  </a:moveTo>
                  <a:lnTo>
                    <a:pt x="0" y="1218"/>
                  </a:lnTo>
                  <a:lnTo>
                    <a:pt x="3651" y="1218"/>
                  </a:lnTo>
                  <a:lnTo>
                    <a:pt x="3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84"/>
            <p:cNvSpPr/>
            <p:nvPr/>
          </p:nvSpPr>
          <p:spPr>
            <a:xfrm>
              <a:off x="4911850" y="2192850"/>
              <a:ext cx="30750" cy="30750"/>
            </a:xfrm>
            <a:custGeom>
              <a:rect b="b" l="l" r="r" t="t"/>
              <a:pathLst>
                <a:path extrusionOk="0" h="1230" w="1230">
                  <a:moveTo>
                    <a:pt x="1" y="0"/>
                  </a:moveTo>
                  <a:lnTo>
                    <a:pt x="1" y="1229"/>
                  </a:lnTo>
                  <a:lnTo>
                    <a:pt x="1230" y="1229"/>
                  </a:lnTo>
                  <a:lnTo>
                    <a:pt x="12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84"/>
            <p:cNvSpPr/>
            <p:nvPr/>
          </p:nvSpPr>
          <p:spPr>
            <a:xfrm>
              <a:off x="5033850" y="20708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84"/>
            <p:cNvSpPr/>
            <p:nvPr/>
          </p:nvSpPr>
          <p:spPr>
            <a:xfrm>
              <a:off x="5644425" y="2223275"/>
              <a:ext cx="30450" cy="91600"/>
            </a:xfrm>
            <a:custGeom>
              <a:rect b="b" l="l" r="r" t="t"/>
              <a:pathLst>
                <a:path extrusionOk="0" h="3664" w="1218">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84"/>
            <p:cNvSpPr/>
            <p:nvPr/>
          </p:nvSpPr>
          <p:spPr>
            <a:xfrm>
              <a:off x="5583275" y="21320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84"/>
            <p:cNvSpPr/>
            <p:nvPr/>
          </p:nvSpPr>
          <p:spPr>
            <a:xfrm>
              <a:off x="5522425" y="2101275"/>
              <a:ext cx="60875" cy="30750"/>
            </a:xfrm>
            <a:custGeom>
              <a:rect b="b" l="l" r="r" t="t"/>
              <a:pathLst>
                <a:path extrusionOk="0" h="1230" w="2435">
                  <a:moveTo>
                    <a:pt x="1" y="1"/>
                  </a:moveTo>
                  <a:lnTo>
                    <a:pt x="1"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84"/>
            <p:cNvSpPr/>
            <p:nvPr/>
          </p:nvSpPr>
          <p:spPr>
            <a:xfrm>
              <a:off x="5400425" y="2040425"/>
              <a:ext cx="91300" cy="30450"/>
            </a:xfrm>
            <a:custGeom>
              <a:rect b="b" l="l" r="r" t="t"/>
              <a:pathLst>
                <a:path extrusionOk="0" h="1218" w="3652">
                  <a:moveTo>
                    <a:pt x="1" y="1"/>
                  </a:moveTo>
                  <a:lnTo>
                    <a:pt x="1" y="1218"/>
                  </a:lnTo>
                  <a:lnTo>
                    <a:pt x="3652" y="1218"/>
                  </a:lnTo>
                  <a:lnTo>
                    <a:pt x="3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84"/>
            <p:cNvSpPr/>
            <p:nvPr/>
          </p:nvSpPr>
          <p:spPr>
            <a:xfrm>
              <a:off x="5613700" y="21928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84"/>
            <p:cNvSpPr/>
            <p:nvPr/>
          </p:nvSpPr>
          <p:spPr>
            <a:xfrm>
              <a:off x="5491700" y="2070850"/>
              <a:ext cx="30750" cy="30450"/>
            </a:xfrm>
            <a:custGeom>
              <a:rect b="b" l="l" r="r" t="t"/>
              <a:pathLst>
                <a:path extrusionOk="0" h="1218" w="1230">
                  <a:moveTo>
                    <a:pt x="1" y="1"/>
                  </a:moveTo>
                  <a:lnTo>
                    <a:pt x="1" y="1218"/>
                  </a:lnTo>
                  <a:lnTo>
                    <a:pt x="1230" y="1218"/>
                  </a:lnTo>
                  <a:lnTo>
                    <a:pt x="12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84"/>
            <p:cNvSpPr/>
            <p:nvPr/>
          </p:nvSpPr>
          <p:spPr>
            <a:xfrm>
              <a:off x="5155850" y="2010000"/>
              <a:ext cx="244000" cy="30450"/>
            </a:xfrm>
            <a:custGeom>
              <a:rect b="b" l="l" r="r" t="t"/>
              <a:pathLst>
                <a:path extrusionOk="0" h="1218" w="9760">
                  <a:moveTo>
                    <a:pt x="0" y="1"/>
                  </a:moveTo>
                  <a:lnTo>
                    <a:pt x="0" y="1218"/>
                  </a:lnTo>
                  <a:lnTo>
                    <a:pt x="9760" y="1218"/>
                  </a:lnTo>
                  <a:lnTo>
                    <a:pt x="97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84"/>
            <p:cNvSpPr/>
            <p:nvPr/>
          </p:nvSpPr>
          <p:spPr>
            <a:xfrm>
              <a:off x="5400425" y="2803125"/>
              <a:ext cx="91300" cy="30750"/>
            </a:xfrm>
            <a:custGeom>
              <a:rect b="b" l="l" r="r" t="t"/>
              <a:pathLst>
                <a:path extrusionOk="0" h="1230" w="3652">
                  <a:moveTo>
                    <a:pt x="1" y="0"/>
                  </a:moveTo>
                  <a:lnTo>
                    <a:pt x="1" y="1229"/>
                  </a:lnTo>
                  <a:lnTo>
                    <a:pt x="3652" y="1229"/>
                  </a:lnTo>
                  <a:lnTo>
                    <a:pt x="3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84"/>
            <p:cNvSpPr/>
            <p:nvPr/>
          </p:nvSpPr>
          <p:spPr>
            <a:xfrm>
              <a:off x="5522425" y="2742275"/>
              <a:ext cx="60875" cy="30450"/>
            </a:xfrm>
            <a:custGeom>
              <a:rect b="b" l="l" r="r" t="t"/>
              <a:pathLst>
                <a:path extrusionOk="0" h="1218" w="2435">
                  <a:moveTo>
                    <a:pt x="1" y="0"/>
                  </a:moveTo>
                  <a:lnTo>
                    <a:pt x="1"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84"/>
            <p:cNvSpPr/>
            <p:nvPr/>
          </p:nvSpPr>
          <p:spPr>
            <a:xfrm>
              <a:off x="5583275" y="26811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84"/>
            <p:cNvSpPr/>
            <p:nvPr/>
          </p:nvSpPr>
          <p:spPr>
            <a:xfrm>
              <a:off x="5644425" y="2559425"/>
              <a:ext cx="30450" cy="91300"/>
            </a:xfrm>
            <a:custGeom>
              <a:rect b="b" l="l" r="r" t="t"/>
              <a:pathLst>
                <a:path extrusionOk="0" h="3652" w="1218">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84"/>
            <p:cNvSpPr/>
            <p:nvPr/>
          </p:nvSpPr>
          <p:spPr>
            <a:xfrm>
              <a:off x="5491700" y="2772700"/>
              <a:ext cx="30750" cy="30750"/>
            </a:xfrm>
            <a:custGeom>
              <a:rect b="b" l="l" r="r" t="t"/>
              <a:pathLst>
                <a:path extrusionOk="0" h="1230" w="1230">
                  <a:moveTo>
                    <a:pt x="1" y="0"/>
                  </a:moveTo>
                  <a:lnTo>
                    <a:pt x="1" y="1229"/>
                  </a:lnTo>
                  <a:lnTo>
                    <a:pt x="1230" y="1229"/>
                  </a:lnTo>
                  <a:lnTo>
                    <a:pt x="12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84"/>
            <p:cNvSpPr/>
            <p:nvPr/>
          </p:nvSpPr>
          <p:spPr>
            <a:xfrm>
              <a:off x="5613700" y="26507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84"/>
            <p:cNvSpPr/>
            <p:nvPr/>
          </p:nvSpPr>
          <p:spPr>
            <a:xfrm>
              <a:off x="5400425" y="2040425"/>
              <a:ext cx="91300" cy="30450"/>
            </a:xfrm>
            <a:custGeom>
              <a:rect b="b" l="l" r="r" t="t"/>
              <a:pathLst>
                <a:path extrusionOk="0" h="1218" w="3652">
                  <a:moveTo>
                    <a:pt x="1" y="1"/>
                  </a:moveTo>
                  <a:lnTo>
                    <a:pt x="1" y="1218"/>
                  </a:lnTo>
                  <a:lnTo>
                    <a:pt x="3652" y="1218"/>
                  </a:lnTo>
                  <a:lnTo>
                    <a:pt x="3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84"/>
            <p:cNvSpPr/>
            <p:nvPr/>
          </p:nvSpPr>
          <p:spPr>
            <a:xfrm>
              <a:off x="5522425" y="2101275"/>
              <a:ext cx="60875" cy="30750"/>
            </a:xfrm>
            <a:custGeom>
              <a:rect b="b" l="l" r="r" t="t"/>
              <a:pathLst>
                <a:path extrusionOk="0" h="1230" w="2435">
                  <a:moveTo>
                    <a:pt x="1" y="1"/>
                  </a:moveTo>
                  <a:lnTo>
                    <a:pt x="1"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84"/>
            <p:cNvSpPr/>
            <p:nvPr/>
          </p:nvSpPr>
          <p:spPr>
            <a:xfrm>
              <a:off x="5583275" y="21320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84"/>
            <p:cNvSpPr/>
            <p:nvPr/>
          </p:nvSpPr>
          <p:spPr>
            <a:xfrm>
              <a:off x="5644425" y="2223275"/>
              <a:ext cx="30450" cy="91600"/>
            </a:xfrm>
            <a:custGeom>
              <a:rect b="b" l="l" r="r" t="t"/>
              <a:pathLst>
                <a:path extrusionOk="0" h="3664" w="1218">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84"/>
            <p:cNvSpPr/>
            <p:nvPr/>
          </p:nvSpPr>
          <p:spPr>
            <a:xfrm>
              <a:off x="5491700" y="2070850"/>
              <a:ext cx="30750" cy="30450"/>
            </a:xfrm>
            <a:custGeom>
              <a:rect b="b" l="l" r="r" t="t"/>
              <a:pathLst>
                <a:path extrusionOk="0" h="1218" w="1230">
                  <a:moveTo>
                    <a:pt x="1" y="1"/>
                  </a:moveTo>
                  <a:lnTo>
                    <a:pt x="1" y="1218"/>
                  </a:lnTo>
                  <a:lnTo>
                    <a:pt x="1230" y="1218"/>
                  </a:lnTo>
                  <a:lnTo>
                    <a:pt x="12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84"/>
            <p:cNvSpPr/>
            <p:nvPr/>
          </p:nvSpPr>
          <p:spPr>
            <a:xfrm>
              <a:off x="5613700" y="21928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84"/>
            <p:cNvSpPr/>
            <p:nvPr/>
          </p:nvSpPr>
          <p:spPr>
            <a:xfrm>
              <a:off x="5674850" y="2315450"/>
              <a:ext cx="30450" cy="244000"/>
            </a:xfrm>
            <a:custGeom>
              <a:rect b="b" l="l" r="r" t="t"/>
              <a:pathLst>
                <a:path extrusionOk="0" h="9760" w="1218">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84"/>
            <p:cNvSpPr/>
            <p:nvPr/>
          </p:nvSpPr>
          <p:spPr>
            <a:xfrm>
              <a:off x="4851000" y="2315450"/>
              <a:ext cx="30450" cy="244000"/>
            </a:xfrm>
            <a:custGeom>
              <a:rect b="b" l="l" r="r" t="t"/>
              <a:pathLst>
                <a:path extrusionOk="0" h="9760" w="1218">
                  <a:moveTo>
                    <a:pt x="1" y="0"/>
                  </a:moveTo>
                  <a:lnTo>
                    <a:pt x="1" y="9760"/>
                  </a:lnTo>
                  <a:lnTo>
                    <a:pt x="1218" y="9760"/>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2" name="Google Shape;14312;p84"/>
          <p:cNvGrpSpPr/>
          <p:nvPr/>
        </p:nvGrpSpPr>
        <p:grpSpPr>
          <a:xfrm rot="-5400000">
            <a:off x="1451797" y="535371"/>
            <a:ext cx="242781" cy="161857"/>
            <a:chOff x="2500050" y="3730175"/>
            <a:chExt cx="2619000" cy="1746025"/>
          </a:xfrm>
        </p:grpSpPr>
        <p:sp>
          <p:nvSpPr>
            <p:cNvPr id="14313" name="Google Shape;14313;p8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8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8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8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7" name="Google Shape;14317;p84"/>
          <p:cNvGrpSpPr/>
          <p:nvPr/>
        </p:nvGrpSpPr>
        <p:grpSpPr>
          <a:xfrm rot="5400000">
            <a:off x="7449422" y="535371"/>
            <a:ext cx="242781" cy="161857"/>
            <a:chOff x="2500050" y="3730175"/>
            <a:chExt cx="2619000" cy="1746025"/>
          </a:xfrm>
        </p:grpSpPr>
        <p:sp>
          <p:nvSpPr>
            <p:cNvPr id="14318" name="Google Shape;14318;p8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8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8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8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079"/>
                                        </p:tgtEl>
                                        <p:attrNameLst>
                                          <p:attrName>style.visibility</p:attrName>
                                        </p:attrNameLst>
                                      </p:cBhvr>
                                      <p:to>
                                        <p:strVal val="visible"/>
                                      </p:to>
                                    </p:set>
                                    <p:anim calcmode="lin" valueType="num">
                                      <p:cBhvr additive="base">
                                        <p:cTn dur="1000"/>
                                        <p:tgtEl>
                                          <p:spTgt spid="1407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080"/>
                                        </p:tgtEl>
                                        <p:attrNameLst>
                                          <p:attrName>style.visibility</p:attrName>
                                        </p:attrNameLst>
                                      </p:cBhvr>
                                      <p:to>
                                        <p:strVal val="visible"/>
                                      </p:to>
                                    </p:set>
                                    <p:anim calcmode="lin" valueType="num">
                                      <p:cBhvr additive="base">
                                        <p:cTn dur="1000"/>
                                        <p:tgtEl>
                                          <p:spTgt spid="1408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227"/>
                                        </p:tgtEl>
                                        <p:attrNameLst>
                                          <p:attrName>style.visibility</p:attrName>
                                        </p:attrNameLst>
                                      </p:cBhvr>
                                      <p:to>
                                        <p:strVal val="visible"/>
                                      </p:to>
                                    </p:set>
                                    <p:anim calcmode="lin" valueType="num">
                                      <p:cBhvr additive="base">
                                        <p:cTn dur="1000"/>
                                        <p:tgtEl>
                                          <p:spTgt spid="1422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077"/>
                                        </p:tgtEl>
                                        <p:attrNameLst>
                                          <p:attrName>style.visibility</p:attrName>
                                        </p:attrNameLst>
                                      </p:cBhvr>
                                      <p:to>
                                        <p:strVal val="visible"/>
                                      </p:to>
                                    </p:set>
                                    <p:anim calcmode="lin" valueType="num">
                                      <p:cBhvr additive="base">
                                        <p:cTn dur="1000"/>
                                        <p:tgtEl>
                                          <p:spTgt spid="1407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078"/>
                                        </p:tgtEl>
                                        <p:attrNameLst>
                                          <p:attrName>style.visibility</p:attrName>
                                        </p:attrNameLst>
                                      </p:cBhvr>
                                      <p:to>
                                        <p:strVal val="visible"/>
                                      </p:to>
                                    </p:set>
                                    <p:anim calcmode="lin" valueType="num">
                                      <p:cBhvr additive="base">
                                        <p:cTn dur="1000"/>
                                        <p:tgtEl>
                                          <p:spTgt spid="1407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164"/>
                                        </p:tgtEl>
                                        <p:attrNameLst>
                                          <p:attrName>style.visibility</p:attrName>
                                        </p:attrNameLst>
                                      </p:cBhvr>
                                      <p:to>
                                        <p:strVal val="visible"/>
                                      </p:to>
                                    </p:set>
                                    <p:anim calcmode="lin" valueType="num">
                                      <p:cBhvr additive="base">
                                        <p:cTn dur="1000"/>
                                        <p:tgtEl>
                                          <p:spTgt spid="1416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075"/>
                                        </p:tgtEl>
                                        <p:attrNameLst>
                                          <p:attrName>style.visibility</p:attrName>
                                        </p:attrNameLst>
                                      </p:cBhvr>
                                      <p:to>
                                        <p:strVal val="visible"/>
                                      </p:to>
                                    </p:set>
                                    <p:anim calcmode="lin" valueType="num">
                                      <p:cBhvr additive="base">
                                        <p:cTn dur="1000"/>
                                        <p:tgtEl>
                                          <p:spTgt spid="1407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076"/>
                                        </p:tgtEl>
                                        <p:attrNameLst>
                                          <p:attrName>style.visibility</p:attrName>
                                        </p:attrNameLst>
                                      </p:cBhvr>
                                      <p:to>
                                        <p:strVal val="visible"/>
                                      </p:to>
                                    </p:set>
                                    <p:anim calcmode="lin" valueType="num">
                                      <p:cBhvr additive="base">
                                        <p:cTn dur="1000"/>
                                        <p:tgtEl>
                                          <p:spTgt spid="1407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081"/>
                                        </p:tgtEl>
                                        <p:attrNameLst>
                                          <p:attrName>style.visibility</p:attrName>
                                        </p:attrNameLst>
                                      </p:cBhvr>
                                      <p:to>
                                        <p:strVal val="visible"/>
                                      </p:to>
                                    </p:set>
                                    <p:anim calcmode="lin" valueType="num">
                                      <p:cBhvr additive="base">
                                        <p:cTn dur="1000"/>
                                        <p:tgtEl>
                                          <p:spTgt spid="1408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25" name="Shape 14325"/>
        <p:cNvGrpSpPr/>
        <p:nvPr/>
      </p:nvGrpSpPr>
      <p:grpSpPr>
        <a:xfrm>
          <a:off x="0" y="0"/>
          <a:ext cx="0" cy="0"/>
          <a:chOff x="0" y="0"/>
          <a:chExt cx="0" cy="0"/>
        </a:xfrm>
      </p:grpSpPr>
      <p:sp>
        <p:nvSpPr>
          <p:cNvPr id="14326" name="Google Shape;14326;p85"/>
          <p:cNvSpPr txBox="1"/>
          <p:nvPr>
            <p:ph idx="2" type="title"/>
          </p:nvPr>
        </p:nvSpPr>
        <p:spPr>
          <a:xfrm>
            <a:off x="311700" y="1106125"/>
            <a:ext cx="8520600" cy="71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4327" name="Google Shape;14327;p85"/>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EVENTS</a:t>
            </a:r>
            <a:endParaRPr/>
          </a:p>
        </p:txBody>
      </p:sp>
      <p:sp>
        <p:nvSpPr>
          <p:cNvPr id="14328" name="Google Shape;14328;p85"/>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You can enter a subtitle here if you need it</a:t>
            </a:r>
            <a:endParaRPr/>
          </a:p>
        </p:txBody>
      </p:sp>
      <p:grpSp>
        <p:nvGrpSpPr>
          <p:cNvPr id="14329" name="Google Shape;14329;p85"/>
          <p:cNvGrpSpPr/>
          <p:nvPr/>
        </p:nvGrpSpPr>
        <p:grpSpPr>
          <a:xfrm>
            <a:off x="8029241" y="154008"/>
            <a:ext cx="264001" cy="226285"/>
            <a:chOff x="753950" y="238125"/>
            <a:chExt cx="6111125" cy="5238075"/>
          </a:xfrm>
        </p:grpSpPr>
        <p:sp>
          <p:nvSpPr>
            <p:cNvPr id="14330" name="Google Shape;14330;p85"/>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85"/>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85"/>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85"/>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85"/>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85"/>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85"/>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85"/>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85"/>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85"/>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85"/>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85"/>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85"/>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85"/>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85"/>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85"/>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85"/>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85"/>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85"/>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85"/>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85"/>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85"/>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85"/>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8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8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8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8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7" name="Google Shape;14357;p85"/>
          <p:cNvGrpSpPr/>
          <p:nvPr/>
        </p:nvGrpSpPr>
        <p:grpSpPr>
          <a:xfrm>
            <a:off x="8365321" y="154008"/>
            <a:ext cx="264001" cy="226285"/>
            <a:chOff x="753950" y="238125"/>
            <a:chExt cx="6111125" cy="5238075"/>
          </a:xfrm>
        </p:grpSpPr>
        <p:sp>
          <p:nvSpPr>
            <p:cNvPr id="14358" name="Google Shape;14358;p85"/>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85"/>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85"/>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85"/>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85"/>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85"/>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85"/>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85"/>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85"/>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85"/>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85"/>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85"/>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85"/>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85"/>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85"/>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85"/>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85"/>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85"/>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85"/>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85"/>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85"/>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85"/>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85"/>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8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8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8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8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5" name="Google Shape;14385;p85"/>
          <p:cNvGrpSpPr/>
          <p:nvPr/>
        </p:nvGrpSpPr>
        <p:grpSpPr>
          <a:xfrm>
            <a:off x="8701401" y="154008"/>
            <a:ext cx="264001" cy="226285"/>
            <a:chOff x="753950" y="238125"/>
            <a:chExt cx="6111125" cy="5238075"/>
          </a:xfrm>
        </p:grpSpPr>
        <p:sp>
          <p:nvSpPr>
            <p:cNvPr id="14386" name="Google Shape;14386;p85"/>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85"/>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85"/>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85"/>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85"/>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85"/>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85"/>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85"/>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85"/>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85"/>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85"/>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85"/>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85"/>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85"/>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85"/>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85"/>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85"/>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85"/>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85"/>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85"/>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85"/>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85"/>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85"/>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8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8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8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8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413" name="Google Shape;14413;p85">
            <a:hlinkClick action="ppaction://hlinksldjump" r:id="rId3"/>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14414" name="Google Shape;14414;p85">
            <a:hlinkClick action="ppaction://hlinksldjump" r:id="rId5"/>
          </p:cNvPr>
          <p:cNvPicPr preferRelativeResize="0"/>
          <p:nvPr/>
        </p:nvPicPr>
        <p:blipFill>
          <a:blip r:embed="rId6">
            <a:alphaModFix/>
          </a:blip>
          <a:stretch>
            <a:fillRect/>
          </a:stretch>
        </p:blipFill>
        <p:spPr>
          <a:xfrm>
            <a:off x="8383025" y="539500"/>
            <a:ext cx="228600" cy="228600"/>
          </a:xfrm>
          <a:prstGeom prst="rect">
            <a:avLst/>
          </a:prstGeom>
          <a:noFill/>
          <a:ln>
            <a:noFill/>
          </a:ln>
        </p:spPr>
      </p:pic>
      <p:pic>
        <p:nvPicPr>
          <p:cNvPr id="14415" name="Google Shape;14415;p85">
            <a:hlinkClick action="ppaction://hlinksldjump" r:id="rId7"/>
          </p:cNvPr>
          <p:cNvPicPr preferRelativeResize="0"/>
          <p:nvPr/>
        </p:nvPicPr>
        <p:blipFill>
          <a:blip r:embed="rId4">
            <a:alphaModFix/>
          </a:blip>
          <a:stretch>
            <a:fillRect/>
          </a:stretch>
        </p:blipFill>
        <p:spPr>
          <a:xfrm flipH="1">
            <a:off x="8029239" y="567377"/>
            <a:ext cx="283464" cy="17284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4326"/>
                                        </p:tgtEl>
                                        <p:attrNameLst>
                                          <p:attrName>style.visibility</p:attrName>
                                        </p:attrNameLst>
                                      </p:cBhvr>
                                      <p:to>
                                        <p:strVal val="visible"/>
                                      </p:to>
                                    </p:set>
                                    <p:anim calcmode="lin" valueType="num">
                                      <p:cBhvr additive="base">
                                        <p:cTn dur="1000"/>
                                        <p:tgtEl>
                                          <p:spTgt spid="1432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4327"/>
                                        </p:tgtEl>
                                        <p:attrNameLst>
                                          <p:attrName>style.visibility</p:attrName>
                                        </p:attrNameLst>
                                      </p:cBhvr>
                                      <p:to>
                                        <p:strVal val="visible"/>
                                      </p:to>
                                    </p:set>
                                    <p:anim calcmode="lin" valueType="num">
                                      <p:cBhvr additive="base">
                                        <p:cTn dur="1000"/>
                                        <p:tgtEl>
                                          <p:spTgt spid="1432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4328"/>
                                        </p:tgtEl>
                                        <p:attrNameLst>
                                          <p:attrName>style.visibility</p:attrName>
                                        </p:attrNameLst>
                                      </p:cBhvr>
                                      <p:to>
                                        <p:strVal val="visible"/>
                                      </p:to>
                                    </p:set>
                                    <p:anim calcmode="lin" valueType="num">
                                      <p:cBhvr additive="base">
                                        <p:cTn dur="1000"/>
                                        <p:tgtEl>
                                          <p:spTgt spid="1432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19" name="Shape 14419"/>
        <p:cNvGrpSpPr/>
        <p:nvPr/>
      </p:nvGrpSpPr>
      <p:grpSpPr>
        <a:xfrm>
          <a:off x="0" y="0"/>
          <a:ext cx="0" cy="0"/>
          <a:chOff x="0" y="0"/>
          <a:chExt cx="0" cy="0"/>
        </a:xfrm>
      </p:grpSpPr>
      <p:sp>
        <p:nvSpPr>
          <p:cNvPr id="14420" name="Google Shape;14420;p86"/>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REVIEW OF PAST EVENTS</a:t>
            </a:r>
            <a:endParaRPr/>
          </a:p>
        </p:txBody>
      </p:sp>
      <p:sp>
        <p:nvSpPr>
          <p:cNvPr id="14421" name="Google Shape;14421;p86"/>
          <p:cNvSpPr txBox="1"/>
          <p:nvPr>
            <p:ph idx="2" type="title"/>
          </p:nvPr>
        </p:nvSpPr>
        <p:spPr>
          <a:xfrm>
            <a:off x="817550" y="1691025"/>
            <a:ext cx="2324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JANUARY</a:t>
            </a:r>
            <a:endParaRPr/>
          </a:p>
        </p:txBody>
      </p:sp>
      <p:sp>
        <p:nvSpPr>
          <p:cNvPr id="14422" name="Google Shape;14422;p86"/>
          <p:cNvSpPr txBox="1"/>
          <p:nvPr>
            <p:ph idx="1" type="subTitle"/>
          </p:nvPr>
        </p:nvSpPr>
        <p:spPr>
          <a:xfrm>
            <a:off x="817550" y="2074724"/>
            <a:ext cx="2324100" cy="8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a:t>
            </a:r>
            <a:endParaRPr/>
          </a:p>
          <a:p>
            <a:pPr indent="0" lvl="0" marL="0" rtl="0" algn="ctr">
              <a:spcBef>
                <a:spcPts val="0"/>
              </a:spcBef>
              <a:spcAft>
                <a:spcPts val="0"/>
              </a:spcAft>
              <a:buNone/>
            </a:pPr>
            <a:r>
              <a:t/>
            </a:r>
            <a:endParaRPr/>
          </a:p>
        </p:txBody>
      </p:sp>
      <p:sp>
        <p:nvSpPr>
          <p:cNvPr id="14423" name="Google Shape;14423;p86"/>
          <p:cNvSpPr txBox="1"/>
          <p:nvPr>
            <p:ph idx="3" type="title"/>
          </p:nvPr>
        </p:nvSpPr>
        <p:spPr>
          <a:xfrm>
            <a:off x="3409950" y="1691025"/>
            <a:ext cx="2324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APRIL</a:t>
            </a:r>
            <a:endParaRPr/>
          </a:p>
        </p:txBody>
      </p:sp>
      <p:sp>
        <p:nvSpPr>
          <p:cNvPr id="14424" name="Google Shape;14424;p86"/>
          <p:cNvSpPr txBox="1"/>
          <p:nvPr>
            <p:ph idx="4" type="subTitle"/>
          </p:nvPr>
        </p:nvSpPr>
        <p:spPr>
          <a:xfrm>
            <a:off x="3409950" y="2074724"/>
            <a:ext cx="2324100" cy="8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a:p>
            <a:pPr indent="0" lvl="0" marL="0" rtl="0" algn="ctr">
              <a:spcBef>
                <a:spcPts val="0"/>
              </a:spcBef>
              <a:spcAft>
                <a:spcPts val="0"/>
              </a:spcAft>
              <a:buNone/>
            </a:pPr>
            <a:r>
              <a:t/>
            </a:r>
            <a:endParaRPr/>
          </a:p>
        </p:txBody>
      </p:sp>
      <p:sp>
        <p:nvSpPr>
          <p:cNvPr id="14425" name="Google Shape;14425;p86"/>
          <p:cNvSpPr txBox="1"/>
          <p:nvPr>
            <p:ph idx="5" type="title"/>
          </p:nvPr>
        </p:nvSpPr>
        <p:spPr>
          <a:xfrm>
            <a:off x="6002350" y="1691025"/>
            <a:ext cx="2324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MAY</a:t>
            </a:r>
            <a:endParaRPr/>
          </a:p>
        </p:txBody>
      </p:sp>
      <p:sp>
        <p:nvSpPr>
          <p:cNvPr id="14426" name="Google Shape;14426;p86"/>
          <p:cNvSpPr txBox="1"/>
          <p:nvPr>
            <p:ph idx="6" type="subTitle"/>
          </p:nvPr>
        </p:nvSpPr>
        <p:spPr>
          <a:xfrm>
            <a:off x="6002350" y="2074724"/>
            <a:ext cx="2324100" cy="8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actually a cold place</a:t>
            </a:r>
            <a:endParaRPr/>
          </a:p>
          <a:p>
            <a:pPr indent="0" lvl="0" marL="0" rtl="0" algn="ctr">
              <a:spcBef>
                <a:spcPts val="0"/>
              </a:spcBef>
              <a:spcAft>
                <a:spcPts val="0"/>
              </a:spcAft>
              <a:buNone/>
            </a:pPr>
            <a:r>
              <a:t/>
            </a:r>
            <a:endParaRPr/>
          </a:p>
        </p:txBody>
      </p:sp>
      <p:sp>
        <p:nvSpPr>
          <p:cNvPr id="14427" name="Google Shape;14427;p86"/>
          <p:cNvSpPr txBox="1"/>
          <p:nvPr>
            <p:ph idx="7" type="title"/>
          </p:nvPr>
        </p:nvSpPr>
        <p:spPr>
          <a:xfrm>
            <a:off x="817550" y="3370525"/>
            <a:ext cx="2324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SEPTEMBER</a:t>
            </a:r>
            <a:endParaRPr/>
          </a:p>
        </p:txBody>
      </p:sp>
      <p:sp>
        <p:nvSpPr>
          <p:cNvPr id="14428" name="Google Shape;14428;p86"/>
          <p:cNvSpPr txBox="1"/>
          <p:nvPr>
            <p:ph idx="8" type="subTitle"/>
          </p:nvPr>
        </p:nvSpPr>
        <p:spPr>
          <a:xfrm>
            <a:off x="817550" y="3754224"/>
            <a:ext cx="2324100" cy="8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Pluto is now considered a dwarf planet</a:t>
            </a:r>
            <a:endParaRPr/>
          </a:p>
        </p:txBody>
      </p:sp>
      <p:sp>
        <p:nvSpPr>
          <p:cNvPr id="14429" name="Google Shape;14429;p86"/>
          <p:cNvSpPr txBox="1"/>
          <p:nvPr>
            <p:ph idx="9" type="title"/>
          </p:nvPr>
        </p:nvSpPr>
        <p:spPr>
          <a:xfrm>
            <a:off x="3409950" y="3370525"/>
            <a:ext cx="2324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OCTOBER</a:t>
            </a:r>
            <a:endParaRPr/>
          </a:p>
        </p:txBody>
      </p:sp>
      <p:sp>
        <p:nvSpPr>
          <p:cNvPr id="14430" name="Google Shape;14430;p86"/>
          <p:cNvSpPr txBox="1"/>
          <p:nvPr>
            <p:ph idx="13" type="subTitle"/>
          </p:nvPr>
        </p:nvSpPr>
        <p:spPr>
          <a:xfrm>
            <a:off x="3409950" y="3754224"/>
            <a:ext cx="2324100" cy="8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 the ringed one and a gas giant</a:t>
            </a:r>
            <a:endParaRPr/>
          </a:p>
          <a:p>
            <a:pPr indent="0" lvl="0" marL="0" rtl="0" algn="ctr">
              <a:spcBef>
                <a:spcPts val="0"/>
              </a:spcBef>
              <a:spcAft>
                <a:spcPts val="0"/>
              </a:spcAft>
              <a:buNone/>
            </a:pPr>
            <a:r>
              <a:t/>
            </a:r>
            <a:endParaRPr/>
          </a:p>
        </p:txBody>
      </p:sp>
      <p:sp>
        <p:nvSpPr>
          <p:cNvPr id="14431" name="Google Shape;14431;p86"/>
          <p:cNvSpPr txBox="1"/>
          <p:nvPr>
            <p:ph idx="14" type="title"/>
          </p:nvPr>
        </p:nvSpPr>
        <p:spPr>
          <a:xfrm>
            <a:off x="6002350" y="3370525"/>
            <a:ext cx="2324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DECEMBER</a:t>
            </a:r>
            <a:endParaRPr/>
          </a:p>
        </p:txBody>
      </p:sp>
      <p:sp>
        <p:nvSpPr>
          <p:cNvPr id="14432" name="Google Shape;14432;p86"/>
          <p:cNvSpPr txBox="1"/>
          <p:nvPr>
            <p:ph idx="15" type="subTitle"/>
          </p:nvPr>
        </p:nvSpPr>
        <p:spPr>
          <a:xfrm>
            <a:off x="6002350" y="3754224"/>
            <a:ext cx="2324100" cy="8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Neptune is the farthest planet from the Sun</a:t>
            </a:r>
            <a:endParaRPr/>
          </a:p>
        </p:txBody>
      </p:sp>
      <p:grpSp>
        <p:nvGrpSpPr>
          <p:cNvPr id="14433" name="Google Shape;14433;p86"/>
          <p:cNvGrpSpPr/>
          <p:nvPr/>
        </p:nvGrpSpPr>
        <p:grpSpPr>
          <a:xfrm rot="-5400000">
            <a:off x="2137596" y="535371"/>
            <a:ext cx="242781" cy="161857"/>
            <a:chOff x="2500050" y="3730175"/>
            <a:chExt cx="2619000" cy="1746025"/>
          </a:xfrm>
        </p:grpSpPr>
        <p:sp>
          <p:nvSpPr>
            <p:cNvPr id="14434" name="Google Shape;14434;p86"/>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86"/>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86"/>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86"/>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8" name="Google Shape;14438;p86"/>
          <p:cNvGrpSpPr/>
          <p:nvPr/>
        </p:nvGrpSpPr>
        <p:grpSpPr>
          <a:xfrm rot="5400000">
            <a:off x="6763621" y="535371"/>
            <a:ext cx="242781" cy="161857"/>
            <a:chOff x="2500050" y="3730175"/>
            <a:chExt cx="2619000" cy="1746025"/>
          </a:xfrm>
        </p:grpSpPr>
        <p:sp>
          <p:nvSpPr>
            <p:cNvPr id="14439" name="Google Shape;14439;p86"/>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86"/>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86"/>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86"/>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443" name="Google Shape;14443;p86"/>
          <p:cNvCxnSpPr/>
          <p:nvPr/>
        </p:nvCxnSpPr>
        <p:spPr>
          <a:xfrm>
            <a:off x="1039500" y="3001331"/>
            <a:ext cx="70650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47" name="Shape 14447"/>
        <p:cNvGrpSpPr/>
        <p:nvPr/>
      </p:nvGrpSpPr>
      <p:grpSpPr>
        <a:xfrm>
          <a:off x="0" y="0"/>
          <a:ext cx="0" cy="0"/>
          <a:chOff x="0" y="0"/>
          <a:chExt cx="0" cy="0"/>
        </a:xfrm>
      </p:grpSpPr>
      <p:sp>
        <p:nvSpPr>
          <p:cNvPr id="14448" name="Google Shape;14448;p87"/>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UPCOMING EVENTS</a:t>
            </a:r>
            <a:endParaRPr/>
          </a:p>
        </p:txBody>
      </p:sp>
      <p:cxnSp>
        <p:nvCxnSpPr>
          <p:cNvPr id="14449" name="Google Shape;14449;p87"/>
          <p:cNvCxnSpPr/>
          <p:nvPr/>
        </p:nvCxnSpPr>
        <p:spPr>
          <a:xfrm>
            <a:off x="1186229" y="2952397"/>
            <a:ext cx="7166400" cy="0"/>
          </a:xfrm>
          <a:prstGeom prst="straightConnector1">
            <a:avLst/>
          </a:prstGeom>
          <a:noFill/>
          <a:ln cap="flat" cmpd="sng" w="28575">
            <a:solidFill>
              <a:schemeClr val="accent2"/>
            </a:solidFill>
            <a:prstDash val="solid"/>
            <a:round/>
            <a:headEnd len="med" w="med" type="none"/>
            <a:tailEnd len="med" w="med" type="triangle"/>
          </a:ln>
        </p:spPr>
      </p:cxnSp>
      <p:grpSp>
        <p:nvGrpSpPr>
          <p:cNvPr id="14450" name="Google Shape;14450;p87"/>
          <p:cNvGrpSpPr/>
          <p:nvPr/>
        </p:nvGrpSpPr>
        <p:grpSpPr>
          <a:xfrm rot="-5400000">
            <a:off x="2137596" y="535371"/>
            <a:ext cx="242781" cy="161857"/>
            <a:chOff x="2500050" y="3730175"/>
            <a:chExt cx="2619000" cy="1746025"/>
          </a:xfrm>
        </p:grpSpPr>
        <p:sp>
          <p:nvSpPr>
            <p:cNvPr id="14451" name="Google Shape;14451;p8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8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8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8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5" name="Google Shape;14455;p87"/>
          <p:cNvGrpSpPr/>
          <p:nvPr/>
        </p:nvGrpSpPr>
        <p:grpSpPr>
          <a:xfrm rot="5400000">
            <a:off x="6763621" y="535371"/>
            <a:ext cx="242781" cy="161857"/>
            <a:chOff x="2500050" y="3730175"/>
            <a:chExt cx="2619000" cy="1746025"/>
          </a:xfrm>
        </p:grpSpPr>
        <p:sp>
          <p:nvSpPr>
            <p:cNvPr id="14456" name="Google Shape;14456;p8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8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8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8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0" name="Google Shape;14460;p87"/>
          <p:cNvGrpSpPr/>
          <p:nvPr/>
        </p:nvGrpSpPr>
        <p:grpSpPr>
          <a:xfrm>
            <a:off x="7268004" y="2666100"/>
            <a:ext cx="531850" cy="531850"/>
            <a:chOff x="3338375" y="2615825"/>
            <a:chExt cx="531850" cy="531850"/>
          </a:xfrm>
        </p:grpSpPr>
        <p:sp>
          <p:nvSpPr>
            <p:cNvPr id="14461" name="Google Shape;14461;p87"/>
            <p:cNvSpPr/>
            <p:nvPr/>
          </p:nvSpPr>
          <p:spPr>
            <a:xfrm>
              <a:off x="3338375" y="2615825"/>
              <a:ext cx="531850" cy="531850"/>
            </a:xfrm>
            <a:custGeom>
              <a:rect b="b" l="l" r="r" t="t"/>
              <a:pathLst>
                <a:path extrusionOk="0" h="21274" w="21274">
                  <a:moveTo>
                    <a:pt x="9712" y="1"/>
                  </a:moveTo>
                  <a:lnTo>
                    <a:pt x="9712" y="1387"/>
                  </a:lnTo>
                  <a:lnTo>
                    <a:pt x="8326" y="1387"/>
                  </a:lnTo>
                  <a:lnTo>
                    <a:pt x="8326" y="2775"/>
                  </a:lnTo>
                  <a:lnTo>
                    <a:pt x="6938" y="2775"/>
                  </a:lnTo>
                  <a:lnTo>
                    <a:pt x="6938" y="4161"/>
                  </a:lnTo>
                  <a:lnTo>
                    <a:pt x="5551" y="4161"/>
                  </a:lnTo>
                  <a:lnTo>
                    <a:pt x="5551" y="5549"/>
                  </a:lnTo>
                  <a:lnTo>
                    <a:pt x="4163" y="5549"/>
                  </a:lnTo>
                  <a:lnTo>
                    <a:pt x="4163" y="6937"/>
                  </a:lnTo>
                  <a:lnTo>
                    <a:pt x="2777" y="6937"/>
                  </a:lnTo>
                  <a:lnTo>
                    <a:pt x="2777" y="8324"/>
                  </a:lnTo>
                  <a:lnTo>
                    <a:pt x="1389" y="8324"/>
                  </a:lnTo>
                  <a:lnTo>
                    <a:pt x="1389" y="9712"/>
                  </a:lnTo>
                  <a:lnTo>
                    <a:pt x="1" y="9712"/>
                  </a:lnTo>
                  <a:lnTo>
                    <a:pt x="1" y="11098"/>
                  </a:lnTo>
                  <a:lnTo>
                    <a:pt x="1389" y="11098"/>
                  </a:lnTo>
                  <a:lnTo>
                    <a:pt x="1389" y="12486"/>
                  </a:lnTo>
                  <a:lnTo>
                    <a:pt x="1389" y="21273"/>
                  </a:lnTo>
                  <a:lnTo>
                    <a:pt x="7863" y="21273"/>
                  </a:lnTo>
                  <a:lnTo>
                    <a:pt x="7863" y="12948"/>
                  </a:lnTo>
                  <a:lnTo>
                    <a:pt x="13412" y="12948"/>
                  </a:lnTo>
                  <a:lnTo>
                    <a:pt x="13412" y="21273"/>
                  </a:lnTo>
                  <a:lnTo>
                    <a:pt x="19887" y="21273"/>
                  </a:lnTo>
                  <a:lnTo>
                    <a:pt x="19887" y="12486"/>
                  </a:lnTo>
                  <a:lnTo>
                    <a:pt x="19887" y="11098"/>
                  </a:lnTo>
                  <a:lnTo>
                    <a:pt x="21273" y="11098"/>
                  </a:lnTo>
                  <a:lnTo>
                    <a:pt x="21273" y="9712"/>
                  </a:lnTo>
                  <a:lnTo>
                    <a:pt x="19887" y="9712"/>
                  </a:lnTo>
                  <a:lnTo>
                    <a:pt x="19887" y="8324"/>
                  </a:lnTo>
                  <a:lnTo>
                    <a:pt x="18499" y="8324"/>
                  </a:lnTo>
                  <a:lnTo>
                    <a:pt x="18499" y="1387"/>
                  </a:lnTo>
                  <a:lnTo>
                    <a:pt x="18499" y="925"/>
                  </a:lnTo>
                  <a:lnTo>
                    <a:pt x="18499" y="1"/>
                  </a:lnTo>
                  <a:lnTo>
                    <a:pt x="14337" y="1"/>
                  </a:lnTo>
                  <a:lnTo>
                    <a:pt x="14337" y="925"/>
                  </a:lnTo>
                  <a:lnTo>
                    <a:pt x="14337" y="1387"/>
                  </a:lnTo>
                  <a:lnTo>
                    <a:pt x="14337" y="2775"/>
                  </a:lnTo>
                  <a:lnTo>
                    <a:pt x="12950" y="2775"/>
                  </a:lnTo>
                  <a:lnTo>
                    <a:pt x="12950" y="1387"/>
                  </a:lnTo>
                  <a:lnTo>
                    <a:pt x="11562" y="1387"/>
                  </a:lnTo>
                  <a:lnTo>
                    <a:pt x="11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87"/>
            <p:cNvSpPr/>
            <p:nvPr/>
          </p:nvSpPr>
          <p:spPr>
            <a:xfrm>
              <a:off x="3696775" y="2615825"/>
              <a:ext cx="104075" cy="208100"/>
            </a:xfrm>
            <a:custGeom>
              <a:rect b="b" l="l" r="r" t="t"/>
              <a:pathLst>
                <a:path extrusionOk="0" h="8324" w="4163">
                  <a:moveTo>
                    <a:pt x="1" y="1"/>
                  </a:moveTo>
                  <a:lnTo>
                    <a:pt x="1" y="5549"/>
                  </a:lnTo>
                  <a:lnTo>
                    <a:pt x="1389" y="5549"/>
                  </a:lnTo>
                  <a:lnTo>
                    <a:pt x="1389" y="6937"/>
                  </a:lnTo>
                  <a:lnTo>
                    <a:pt x="2777" y="6937"/>
                  </a:lnTo>
                  <a:lnTo>
                    <a:pt x="2777" y="8324"/>
                  </a:lnTo>
                  <a:lnTo>
                    <a:pt x="4163" y="8324"/>
                  </a:lnTo>
                  <a:lnTo>
                    <a:pt x="4163" y="5549"/>
                  </a:lnTo>
                  <a:lnTo>
                    <a:pt x="4163" y="2775"/>
                  </a:lnTo>
                  <a:lnTo>
                    <a:pt x="416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87"/>
            <p:cNvSpPr/>
            <p:nvPr/>
          </p:nvSpPr>
          <p:spPr>
            <a:xfrm>
              <a:off x="3338375" y="2615825"/>
              <a:ext cx="531850" cy="277475"/>
            </a:xfrm>
            <a:custGeom>
              <a:rect b="b" l="l" r="r" t="t"/>
              <a:pathLst>
                <a:path extrusionOk="0" h="11099" w="21274">
                  <a:moveTo>
                    <a:pt x="9712" y="1"/>
                  </a:moveTo>
                  <a:lnTo>
                    <a:pt x="9712" y="1387"/>
                  </a:lnTo>
                  <a:lnTo>
                    <a:pt x="8326" y="1387"/>
                  </a:lnTo>
                  <a:lnTo>
                    <a:pt x="8326" y="2775"/>
                  </a:lnTo>
                  <a:lnTo>
                    <a:pt x="6938" y="2775"/>
                  </a:lnTo>
                  <a:lnTo>
                    <a:pt x="6938" y="4161"/>
                  </a:lnTo>
                  <a:lnTo>
                    <a:pt x="5551" y="4161"/>
                  </a:lnTo>
                  <a:lnTo>
                    <a:pt x="5551" y="5549"/>
                  </a:lnTo>
                  <a:lnTo>
                    <a:pt x="4163" y="5549"/>
                  </a:lnTo>
                  <a:lnTo>
                    <a:pt x="4163" y="6937"/>
                  </a:lnTo>
                  <a:lnTo>
                    <a:pt x="2777" y="6937"/>
                  </a:lnTo>
                  <a:lnTo>
                    <a:pt x="2777" y="8324"/>
                  </a:lnTo>
                  <a:lnTo>
                    <a:pt x="1389" y="8324"/>
                  </a:lnTo>
                  <a:lnTo>
                    <a:pt x="1389" y="9712"/>
                  </a:lnTo>
                  <a:lnTo>
                    <a:pt x="1" y="9712"/>
                  </a:lnTo>
                  <a:lnTo>
                    <a:pt x="1" y="11098"/>
                  </a:lnTo>
                  <a:lnTo>
                    <a:pt x="4163" y="11098"/>
                  </a:lnTo>
                  <a:lnTo>
                    <a:pt x="4163" y="9712"/>
                  </a:lnTo>
                  <a:lnTo>
                    <a:pt x="5551" y="9712"/>
                  </a:lnTo>
                  <a:lnTo>
                    <a:pt x="5551" y="8324"/>
                  </a:lnTo>
                  <a:lnTo>
                    <a:pt x="6938" y="8324"/>
                  </a:lnTo>
                  <a:lnTo>
                    <a:pt x="6938" y="6937"/>
                  </a:lnTo>
                  <a:lnTo>
                    <a:pt x="8326" y="6937"/>
                  </a:lnTo>
                  <a:lnTo>
                    <a:pt x="8326" y="5549"/>
                  </a:lnTo>
                  <a:lnTo>
                    <a:pt x="9712" y="5549"/>
                  </a:lnTo>
                  <a:lnTo>
                    <a:pt x="9712" y="4161"/>
                  </a:lnTo>
                  <a:lnTo>
                    <a:pt x="11562" y="4161"/>
                  </a:lnTo>
                  <a:lnTo>
                    <a:pt x="11562" y="5549"/>
                  </a:lnTo>
                  <a:lnTo>
                    <a:pt x="12950" y="5549"/>
                  </a:lnTo>
                  <a:lnTo>
                    <a:pt x="12950" y="6937"/>
                  </a:lnTo>
                  <a:lnTo>
                    <a:pt x="14337" y="6937"/>
                  </a:lnTo>
                  <a:lnTo>
                    <a:pt x="14337" y="8324"/>
                  </a:lnTo>
                  <a:lnTo>
                    <a:pt x="15725" y="8324"/>
                  </a:lnTo>
                  <a:lnTo>
                    <a:pt x="15725" y="9712"/>
                  </a:lnTo>
                  <a:lnTo>
                    <a:pt x="17113" y="9712"/>
                  </a:lnTo>
                  <a:lnTo>
                    <a:pt x="17113" y="11098"/>
                  </a:lnTo>
                  <a:lnTo>
                    <a:pt x="21273" y="11098"/>
                  </a:lnTo>
                  <a:lnTo>
                    <a:pt x="21273" y="9712"/>
                  </a:lnTo>
                  <a:lnTo>
                    <a:pt x="19887" y="9712"/>
                  </a:lnTo>
                  <a:lnTo>
                    <a:pt x="19887" y="8324"/>
                  </a:lnTo>
                  <a:lnTo>
                    <a:pt x="18499" y="8324"/>
                  </a:lnTo>
                  <a:lnTo>
                    <a:pt x="18499" y="6937"/>
                  </a:lnTo>
                  <a:lnTo>
                    <a:pt x="17113" y="6937"/>
                  </a:lnTo>
                  <a:lnTo>
                    <a:pt x="17113" y="5549"/>
                  </a:lnTo>
                  <a:lnTo>
                    <a:pt x="15725" y="5549"/>
                  </a:lnTo>
                  <a:lnTo>
                    <a:pt x="15725" y="4161"/>
                  </a:lnTo>
                  <a:lnTo>
                    <a:pt x="14337" y="4161"/>
                  </a:lnTo>
                  <a:lnTo>
                    <a:pt x="14337" y="2775"/>
                  </a:lnTo>
                  <a:lnTo>
                    <a:pt x="12950" y="2775"/>
                  </a:lnTo>
                  <a:lnTo>
                    <a:pt x="12950" y="1387"/>
                  </a:lnTo>
                  <a:lnTo>
                    <a:pt x="11562" y="1387"/>
                  </a:lnTo>
                  <a:lnTo>
                    <a:pt x="1156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87"/>
            <p:cNvSpPr/>
            <p:nvPr/>
          </p:nvSpPr>
          <p:spPr>
            <a:xfrm>
              <a:off x="3581175" y="2615825"/>
              <a:ext cx="46275" cy="34700"/>
            </a:xfrm>
            <a:custGeom>
              <a:rect b="b" l="l" r="r" t="t"/>
              <a:pathLst>
                <a:path extrusionOk="0" h="1388" w="1851">
                  <a:moveTo>
                    <a:pt x="0" y="1"/>
                  </a:moveTo>
                  <a:lnTo>
                    <a:pt x="0" y="1387"/>
                  </a:lnTo>
                  <a:lnTo>
                    <a:pt x="1850" y="1387"/>
                  </a:lnTo>
                  <a:lnTo>
                    <a:pt x="18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87"/>
            <p:cNvSpPr/>
            <p:nvPr/>
          </p:nvSpPr>
          <p:spPr>
            <a:xfrm>
              <a:off x="3511800" y="2685175"/>
              <a:ext cx="34725" cy="34700"/>
            </a:xfrm>
            <a:custGeom>
              <a:rect b="b" l="l" r="r" t="t"/>
              <a:pathLst>
                <a:path extrusionOk="0" h="1388"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87"/>
            <p:cNvSpPr/>
            <p:nvPr/>
          </p:nvSpPr>
          <p:spPr>
            <a:xfrm>
              <a:off x="3477150" y="2719850"/>
              <a:ext cx="34675" cy="34725"/>
            </a:xfrm>
            <a:custGeom>
              <a:rect b="b" l="l" r="r" t="t"/>
              <a:pathLst>
                <a:path extrusionOk="0" h="1389" w="1387">
                  <a:moveTo>
                    <a:pt x="0" y="0"/>
                  </a:moveTo>
                  <a:lnTo>
                    <a:pt x="0"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87"/>
            <p:cNvSpPr/>
            <p:nvPr/>
          </p:nvSpPr>
          <p:spPr>
            <a:xfrm>
              <a:off x="3442450" y="2754550"/>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87"/>
            <p:cNvSpPr/>
            <p:nvPr/>
          </p:nvSpPr>
          <p:spPr>
            <a:xfrm>
              <a:off x="3407775" y="27892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87"/>
            <p:cNvSpPr/>
            <p:nvPr/>
          </p:nvSpPr>
          <p:spPr>
            <a:xfrm>
              <a:off x="3373075" y="2823900"/>
              <a:ext cx="34700" cy="34725"/>
            </a:xfrm>
            <a:custGeom>
              <a:rect b="b" l="l" r="r" t="t"/>
              <a:pathLst>
                <a:path extrusionOk="0" h="1389" w="1388">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87"/>
            <p:cNvSpPr/>
            <p:nvPr/>
          </p:nvSpPr>
          <p:spPr>
            <a:xfrm>
              <a:off x="3338375" y="2858600"/>
              <a:ext cx="34725" cy="34700"/>
            </a:xfrm>
            <a:custGeom>
              <a:rect b="b" l="l" r="r" t="t"/>
              <a:pathLst>
                <a:path extrusionOk="0" h="1388"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87"/>
            <p:cNvSpPr/>
            <p:nvPr/>
          </p:nvSpPr>
          <p:spPr>
            <a:xfrm>
              <a:off x="3662125" y="2615825"/>
              <a:ext cx="138725" cy="208100"/>
            </a:xfrm>
            <a:custGeom>
              <a:rect b="b" l="l" r="r" t="t"/>
              <a:pathLst>
                <a:path extrusionOk="0" h="8324" w="5549">
                  <a:moveTo>
                    <a:pt x="1387" y="1"/>
                  </a:moveTo>
                  <a:lnTo>
                    <a:pt x="1387" y="925"/>
                  </a:lnTo>
                  <a:lnTo>
                    <a:pt x="1387" y="1387"/>
                  </a:lnTo>
                  <a:lnTo>
                    <a:pt x="1387" y="2775"/>
                  </a:lnTo>
                  <a:lnTo>
                    <a:pt x="0" y="2775"/>
                  </a:lnTo>
                  <a:lnTo>
                    <a:pt x="0" y="4161"/>
                  </a:lnTo>
                  <a:lnTo>
                    <a:pt x="1387" y="4161"/>
                  </a:lnTo>
                  <a:lnTo>
                    <a:pt x="1387" y="5549"/>
                  </a:lnTo>
                  <a:lnTo>
                    <a:pt x="2775" y="5549"/>
                  </a:lnTo>
                  <a:lnTo>
                    <a:pt x="2775" y="1387"/>
                  </a:lnTo>
                  <a:lnTo>
                    <a:pt x="4163" y="1387"/>
                  </a:lnTo>
                  <a:lnTo>
                    <a:pt x="4163" y="8324"/>
                  </a:lnTo>
                  <a:lnTo>
                    <a:pt x="5549" y="8324"/>
                  </a:lnTo>
                  <a:lnTo>
                    <a:pt x="5549" y="1387"/>
                  </a:lnTo>
                  <a:lnTo>
                    <a:pt x="5549" y="925"/>
                  </a:lnTo>
                  <a:lnTo>
                    <a:pt x="55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87"/>
            <p:cNvSpPr/>
            <p:nvPr/>
          </p:nvSpPr>
          <p:spPr>
            <a:xfrm>
              <a:off x="3627425" y="2650500"/>
              <a:ext cx="34725" cy="34700"/>
            </a:xfrm>
            <a:custGeom>
              <a:rect b="b" l="l" r="r" t="t"/>
              <a:pathLst>
                <a:path extrusionOk="0" h="1388"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87"/>
            <p:cNvSpPr/>
            <p:nvPr/>
          </p:nvSpPr>
          <p:spPr>
            <a:xfrm>
              <a:off x="3546500" y="2650500"/>
              <a:ext cx="34725" cy="34700"/>
            </a:xfrm>
            <a:custGeom>
              <a:rect b="b" l="l" r="r" t="t"/>
              <a:pathLst>
                <a:path extrusionOk="0" h="1388"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87"/>
            <p:cNvSpPr/>
            <p:nvPr/>
          </p:nvSpPr>
          <p:spPr>
            <a:xfrm>
              <a:off x="3373075" y="2893275"/>
              <a:ext cx="462475" cy="254400"/>
            </a:xfrm>
            <a:custGeom>
              <a:rect b="b" l="l" r="r" t="t"/>
              <a:pathLst>
                <a:path extrusionOk="0" h="10176" w="18499">
                  <a:moveTo>
                    <a:pt x="1" y="0"/>
                  </a:moveTo>
                  <a:lnTo>
                    <a:pt x="1" y="10175"/>
                  </a:lnTo>
                  <a:lnTo>
                    <a:pt x="6475" y="10175"/>
                  </a:lnTo>
                  <a:lnTo>
                    <a:pt x="6475" y="1850"/>
                  </a:lnTo>
                  <a:lnTo>
                    <a:pt x="12024" y="1850"/>
                  </a:lnTo>
                  <a:lnTo>
                    <a:pt x="12024" y="10175"/>
                  </a:lnTo>
                  <a:lnTo>
                    <a:pt x="18499" y="10175"/>
                  </a:lnTo>
                  <a:lnTo>
                    <a:pt x="18499" y="0"/>
                  </a:lnTo>
                  <a:lnTo>
                    <a:pt x="17111" y="0"/>
                  </a:lnTo>
                  <a:lnTo>
                    <a:pt x="17111" y="8787"/>
                  </a:lnTo>
                  <a:lnTo>
                    <a:pt x="13412" y="8787"/>
                  </a:lnTo>
                  <a:lnTo>
                    <a:pt x="13412" y="462"/>
                  </a:lnTo>
                  <a:lnTo>
                    <a:pt x="5088" y="462"/>
                  </a:lnTo>
                  <a:lnTo>
                    <a:pt x="5088" y="8787"/>
                  </a:lnTo>
                  <a:lnTo>
                    <a:pt x="1389" y="87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87"/>
            <p:cNvSpPr/>
            <p:nvPr/>
          </p:nvSpPr>
          <p:spPr>
            <a:xfrm>
              <a:off x="3800850" y="2823900"/>
              <a:ext cx="34700" cy="34725"/>
            </a:xfrm>
            <a:custGeom>
              <a:rect b="b" l="l" r="r" t="t"/>
              <a:pathLst>
                <a:path extrusionOk="0" h="1389" w="1388">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87"/>
            <p:cNvSpPr/>
            <p:nvPr/>
          </p:nvSpPr>
          <p:spPr>
            <a:xfrm>
              <a:off x="3835525" y="285860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7" name="Google Shape;14477;p87"/>
          <p:cNvGrpSpPr/>
          <p:nvPr/>
        </p:nvGrpSpPr>
        <p:grpSpPr>
          <a:xfrm>
            <a:off x="5320704" y="2666100"/>
            <a:ext cx="393125" cy="531850"/>
            <a:chOff x="2666550" y="2613700"/>
            <a:chExt cx="393125" cy="531850"/>
          </a:xfrm>
        </p:grpSpPr>
        <p:sp>
          <p:nvSpPr>
            <p:cNvPr id="14478" name="Google Shape;14478;p87"/>
            <p:cNvSpPr/>
            <p:nvPr/>
          </p:nvSpPr>
          <p:spPr>
            <a:xfrm>
              <a:off x="2666550" y="2740875"/>
              <a:ext cx="393125" cy="404675"/>
            </a:xfrm>
            <a:custGeom>
              <a:rect b="b" l="l" r="r" t="t"/>
              <a:pathLst>
                <a:path extrusionOk="0" h="16187" w="15725">
                  <a:moveTo>
                    <a:pt x="0" y="0"/>
                  </a:moveTo>
                  <a:lnTo>
                    <a:pt x="0" y="14798"/>
                  </a:lnTo>
                  <a:lnTo>
                    <a:pt x="1388" y="14798"/>
                  </a:lnTo>
                  <a:lnTo>
                    <a:pt x="1388" y="16186"/>
                  </a:lnTo>
                  <a:lnTo>
                    <a:pt x="14336" y="16186"/>
                  </a:lnTo>
                  <a:lnTo>
                    <a:pt x="14336" y="14798"/>
                  </a:lnTo>
                  <a:lnTo>
                    <a:pt x="15724" y="14798"/>
                  </a:lnTo>
                  <a:lnTo>
                    <a:pt x="157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87"/>
            <p:cNvSpPr/>
            <p:nvPr/>
          </p:nvSpPr>
          <p:spPr>
            <a:xfrm>
              <a:off x="2666550" y="2740875"/>
              <a:ext cx="393125" cy="404675"/>
            </a:xfrm>
            <a:custGeom>
              <a:rect b="b" l="l" r="r" t="t"/>
              <a:pathLst>
                <a:path extrusionOk="0" h="16187" w="15725">
                  <a:moveTo>
                    <a:pt x="0" y="0"/>
                  </a:moveTo>
                  <a:lnTo>
                    <a:pt x="0" y="2775"/>
                  </a:lnTo>
                  <a:lnTo>
                    <a:pt x="0" y="14798"/>
                  </a:lnTo>
                  <a:lnTo>
                    <a:pt x="1388" y="14798"/>
                  </a:lnTo>
                  <a:lnTo>
                    <a:pt x="1388" y="16186"/>
                  </a:lnTo>
                  <a:lnTo>
                    <a:pt x="2775" y="16186"/>
                  </a:lnTo>
                  <a:lnTo>
                    <a:pt x="2775" y="14798"/>
                  </a:lnTo>
                  <a:lnTo>
                    <a:pt x="2775" y="13874"/>
                  </a:lnTo>
                  <a:lnTo>
                    <a:pt x="2775" y="2775"/>
                  </a:lnTo>
                  <a:lnTo>
                    <a:pt x="15724" y="2775"/>
                  </a:lnTo>
                  <a:lnTo>
                    <a:pt x="157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87"/>
            <p:cNvSpPr/>
            <p:nvPr/>
          </p:nvSpPr>
          <p:spPr>
            <a:xfrm>
              <a:off x="2770600" y="2648400"/>
              <a:ext cx="34700" cy="34675"/>
            </a:xfrm>
            <a:custGeom>
              <a:rect b="b" l="l" r="r" t="t"/>
              <a:pathLst>
                <a:path extrusionOk="0" h="1387"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87"/>
            <p:cNvSpPr/>
            <p:nvPr/>
          </p:nvSpPr>
          <p:spPr>
            <a:xfrm>
              <a:off x="2805275" y="2613700"/>
              <a:ext cx="115625" cy="34725"/>
            </a:xfrm>
            <a:custGeom>
              <a:rect b="b" l="l" r="r" t="t"/>
              <a:pathLst>
                <a:path extrusionOk="0" h="1389" w="4625">
                  <a:moveTo>
                    <a:pt x="0" y="1"/>
                  </a:moveTo>
                  <a:lnTo>
                    <a:pt x="0" y="1389"/>
                  </a:lnTo>
                  <a:lnTo>
                    <a:pt x="4625" y="1389"/>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87"/>
            <p:cNvSpPr/>
            <p:nvPr/>
          </p:nvSpPr>
          <p:spPr>
            <a:xfrm>
              <a:off x="2666550" y="2648400"/>
              <a:ext cx="393125" cy="497150"/>
            </a:xfrm>
            <a:custGeom>
              <a:rect b="b" l="l" r="r" t="t"/>
              <a:pathLst>
                <a:path extrusionOk="0" h="19886" w="15725">
                  <a:moveTo>
                    <a:pt x="10174" y="1"/>
                  </a:moveTo>
                  <a:lnTo>
                    <a:pt x="10174" y="1387"/>
                  </a:lnTo>
                  <a:lnTo>
                    <a:pt x="11562" y="1387"/>
                  </a:lnTo>
                  <a:lnTo>
                    <a:pt x="11562" y="1"/>
                  </a:lnTo>
                  <a:close/>
                  <a:moveTo>
                    <a:pt x="2775" y="1387"/>
                  </a:moveTo>
                  <a:lnTo>
                    <a:pt x="2775" y="3699"/>
                  </a:lnTo>
                  <a:lnTo>
                    <a:pt x="0" y="3699"/>
                  </a:lnTo>
                  <a:lnTo>
                    <a:pt x="0" y="5087"/>
                  </a:lnTo>
                  <a:lnTo>
                    <a:pt x="0" y="18497"/>
                  </a:lnTo>
                  <a:lnTo>
                    <a:pt x="1388" y="18497"/>
                  </a:lnTo>
                  <a:lnTo>
                    <a:pt x="1388" y="5087"/>
                  </a:lnTo>
                  <a:lnTo>
                    <a:pt x="2775" y="5087"/>
                  </a:lnTo>
                  <a:lnTo>
                    <a:pt x="2775" y="6474"/>
                  </a:lnTo>
                  <a:lnTo>
                    <a:pt x="4163" y="6474"/>
                  </a:lnTo>
                  <a:lnTo>
                    <a:pt x="4163" y="5087"/>
                  </a:lnTo>
                  <a:lnTo>
                    <a:pt x="11562" y="5087"/>
                  </a:lnTo>
                  <a:lnTo>
                    <a:pt x="11562" y="6474"/>
                  </a:lnTo>
                  <a:lnTo>
                    <a:pt x="12948" y="6474"/>
                  </a:lnTo>
                  <a:lnTo>
                    <a:pt x="12948" y="5087"/>
                  </a:lnTo>
                  <a:lnTo>
                    <a:pt x="14336" y="5087"/>
                  </a:lnTo>
                  <a:lnTo>
                    <a:pt x="14336" y="18497"/>
                  </a:lnTo>
                  <a:lnTo>
                    <a:pt x="15724" y="18497"/>
                  </a:lnTo>
                  <a:lnTo>
                    <a:pt x="15724" y="3699"/>
                  </a:lnTo>
                  <a:lnTo>
                    <a:pt x="12948" y="3699"/>
                  </a:lnTo>
                  <a:lnTo>
                    <a:pt x="12948" y="1387"/>
                  </a:lnTo>
                  <a:lnTo>
                    <a:pt x="11562" y="1387"/>
                  </a:lnTo>
                  <a:lnTo>
                    <a:pt x="11562" y="3699"/>
                  </a:lnTo>
                  <a:lnTo>
                    <a:pt x="4163" y="3699"/>
                  </a:lnTo>
                  <a:lnTo>
                    <a:pt x="4163" y="1387"/>
                  </a:lnTo>
                  <a:close/>
                  <a:moveTo>
                    <a:pt x="1388" y="18497"/>
                  </a:moveTo>
                  <a:lnTo>
                    <a:pt x="1388" y="19885"/>
                  </a:lnTo>
                  <a:lnTo>
                    <a:pt x="14336" y="19885"/>
                  </a:lnTo>
                  <a:lnTo>
                    <a:pt x="14336" y="1849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3" name="Google Shape;14483;p87"/>
          <p:cNvGrpSpPr/>
          <p:nvPr/>
        </p:nvGrpSpPr>
        <p:grpSpPr>
          <a:xfrm>
            <a:off x="3234704" y="2666100"/>
            <a:ext cx="531825" cy="531850"/>
            <a:chOff x="1193625" y="2546350"/>
            <a:chExt cx="531825" cy="531850"/>
          </a:xfrm>
        </p:grpSpPr>
        <p:sp>
          <p:nvSpPr>
            <p:cNvPr id="14484" name="Google Shape;14484;p87"/>
            <p:cNvSpPr/>
            <p:nvPr/>
          </p:nvSpPr>
          <p:spPr>
            <a:xfrm>
              <a:off x="1193625" y="2546400"/>
              <a:ext cx="531825" cy="531800"/>
            </a:xfrm>
            <a:custGeom>
              <a:rect b="b" l="l" r="r" t="t"/>
              <a:pathLst>
                <a:path extrusionOk="0" h="21272" w="21273">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87"/>
            <p:cNvSpPr/>
            <p:nvPr/>
          </p:nvSpPr>
          <p:spPr>
            <a:xfrm>
              <a:off x="1193625" y="2546400"/>
              <a:ext cx="531825" cy="242800"/>
            </a:xfrm>
            <a:custGeom>
              <a:rect b="b" l="l" r="r" t="t"/>
              <a:pathLst>
                <a:path extrusionOk="0" h="9712" w="21273">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87"/>
            <p:cNvSpPr/>
            <p:nvPr/>
          </p:nvSpPr>
          <p:spPr>
            <a:xfrm>
              <a:off x="1193625" y="2685100"/>
              <a:ext cx="173425" cy="127200"/>
            </a:xfrm>
            <a:custGeom>
              <a:rect b="b" l="l" r="r" t="t"/>
              <a:pathLst>
                <a:path extrusionOk="0" h="5088" w="6937">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87"/>
            <p:cNvSpPr/>
            <p:nvPr/>
          </p:nvSpPr>
          <p:spPr>
            <a:xfrm>
              <a:off x="1228325" y="2812275"/>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87"/>
            <p:cNvSpPr/>
            <p:nvPr/>
          </p:nvSpPr>
          <p:spPr>
            <a:xfrm>
              <a:off x="1401725" y="2581050"/>
              <a:ext cx="34700" cy="57825"/>
            </a:xfrm>
            <a:custGeom>
              <a:rect b="b" l="l" r="r" t="t"/>
              <a:pathLst>
                <a:path extrusionOk="0" h="2313" w="1388">
                  <a:moveTo>
                    <a:pt x="1" y="1"/>
                  </a:moveTo>
                  <a:lnTo>
                    <a:pt x="1"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87"/>
            <p:cNvSpPr/>
            <p:nvPr/>
          </p:nvSpPr>
          <p:spPr>
            <a:xfrm>
              <a:off x="1367025" y="2638850"/>
              <a:ext cx="34725" cy="46275"/>
            </a:xfrm>
            <a:custGeom>
              <a:rect b="b" l="l" r="r" t="t"/>
              <a:pathLst>
                <a:path extrusionOk="0" h="1851" w="1389">
                  <a:moveTo>
                    <a:pt x="1" y="1"/>
                  </a:moveTo>
                  <a:lnTo>
                    <a:pt x="1" y="1851"/>
                  </a:lnTo>
                  <a:lnTo>
                    <a:pt x="1389" y="1851"/>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87"/>
            <p:cNvSpPr/>
            <p:nvPr/>
          </p:nvSpPr>
          <p:spPr>
            <a:xfrm>
              <a:off x="1482650" y="2581050"/>
              <a:ext cx="34725" cy="57825"/>
            </a:xfrm>
            <a:custGeom>
              <a:rect b="b" l="l" r="r" t="t"/>
              <a:pathLst>
                <a:path extrusionOk="0" h="2313"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87"/>
            <p:cNvSpPr/>
            <p:nvPr/>
          </p:nvSpPr>
          <p:spPr>
            <a:xfrm>
              <a:off x="1517350" y="2638850"/>
              <a:ext cx="34675" cy="46275"/>
            </a:xfrm>
            <a:custGeom>
              <a:rect b="b" l="l" r="r" t="t"/>
              <a:pathLst>
                <a:path extrusionOk="0" h="1851" w="1387">
                  <a:moveTo>
                    <a:pt x="0" y="1"/>
                  </a:moveTo>
                  <a:lnTo>
                    <a:pt x="0" y="1851"/>
                  </a:lnTo>
                  <a:lnTo>
                    <a:pt x="1387" y="1851"/>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87"/>
            <p:cNvSpPr/>
            <p:nvPr/>
          </p:nvSpPr>
          <p:spPr>
            <a:xfrm>
              <a:off x="1355475" y="3008800"/>
              <a:ext cx="57850" cy="34725"/>
            </a:xfrm>
            <a:custGeom>
              <a:rect b="b" l="l" r="r" t="t"/>
              <a:pathLst>
                <a:path extrusionOk="0" h="1389" w="2314">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87"/>
            <p:cNvSpPr/>
            <p:nvPr/>
          </p:nvSpPr>
          <p:spPr>
            <a:xfrm>
              <a:off x="1262975" y="2846975"/>
              <a:ext cx="92525" cy="231225"/>
            </a:xfrm>
            <a:custGeom>
              <a:rect b="b" l="l" r="r" t="t"/>
              <a:pathLst>
                <a:path extrusionOk="0" h="9249" w="3701">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87"/>
            <p:cNvSpPr/>
            <p:nvPr/>
          </p:nvSpPr>
          <p:spPr>
            <a:xfrm>
              <a:off x="1656075" y="2812275"/>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87"/>
            <p:cNvSpPr/>
            <p:nvPr/>
          </p:nvSpPr>
          <p:spPr>
            <a:xfrm>
              <a:off x="1563575" y="2846975"/>
              <a:ext cx="92525" cy="231225"/>
            </a:xfrm>
            <a:custGeom>
              <a:rect b="b" l="l" r="r" t="t"/>
              <a:pathLst>
                <a:path extrusionOk="0" h="9249" w="3701">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87"/>
            <p:cNvSpPr/>
            <p:nvPr/>
          </p:nvSpPr>
          <p:spPr>
            <a:xfrm>
              <a:off x="1552000" y="2685100"/>
              <a:ext cx="173450" cy="127200"/>
            </a:xfrm>
            <a:custGeom>
              <a:rect b="b" l="l" r="r" t="t"/>
              <a:pathLst>
                <a:path extrusionOk="0" h="5088" w="6938">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87"/>
            <p:cNvSpPr/>
            <p:nvPr/>
          </p:nvSpPr>
          <p:spPr>
            <a:xfrm>
              <a:off x="1505750" y="3008800"/>
              <a:ext cx="57850" cy="34725"/>
            </a:xfrm>
            <a:custGeom>
              <a:rect b="b" l="l" r="r" t="t"/>
              <a:pathLst>
                <a:path extrusionOk="0" h="1389" w="2314">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87"/>
            <p:cNvSpPr/>
            <p:nvPr/>
          </p:nvSpPr>
          <p:spPr>
            <a:xfrm>
              <a:off x="1436400" y="2546350"/>
              <a:ext cx="46275" cy="34725"/>
            </a:xfrm>
            <a:custGeom>
              <a:rect b="b" l="l" r="r" t="t"/>
              <a:pathLst>
                <a:path extrusionOk="0" h="1389" w="1851">
                  <a:moveTo>
                    <a:pt x="0" y="1"/>
                  </a:moveTo>
                  <a:lnTo>
                    <a:pt x="0" y="1389"/>
                  </a:lnTo>
                  <a:lnTo>
                    <a:pt x="1850" y="1389"/>
                  </a:lnTo>
                  <a:lnTo>
                    <a:pt x="18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87"/>
            <p:cNvSpPr/>
            <p:nvPr/>
          </p:nvSpPr>
          <p:spPr>
            <a:xfrm>
              <a:off x="1413300" y="2974150"/>
              <a:ext cx="92475" cy="34675"/>
            </a:xfrm>
            <a:custGeom>
              <a:rect b="b" l="l" r="r" t="t"/>
              <a:pathLst>
                <a:path extrusionOk="0" h="1387" w="3699">
                  <a:moveTo>
                    <a:pt x="0" y="0"/>
                  </a:moveTo>
                  <a:lnTo>
                    <a:pt x="0" y="1387"/>
                  </a:lnTo>
                  <a:lnTo>
                    <a:pt x="3699" y="1387"/>
                  </a:lnTo>
                  <a:lnTo>
                    <a:pt x="36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0" name="Google Shape;14500;p87"/>
          <p:cNvGrpSpPr/>
          <p:nvPr/>
        </p:nvGrpSpPr>
        <p:grpSpPr>
          <a:xfrm>
            <a:off x="1148704" y="2666113"/>
            <a:ext cx="531825" cy="531825"/>
            <a:chOff x="318100" y="2589550"/>
            <a:chExt cx="531825" cy="531825"/>
          </a:xfrm>
        </p:grpSpPr>
        <p:sp>
          <p:nvSpPr>
            <p:cNvPr id="14501" name="Google Shape;14501;p87"/>
            <p:cNvSpPr/>
            <p:nvPr/>
          </p:nvSpPr>
          <p:spPr>
            <a:xfrm>
              <a:off x="318100" y="2589550"/>
              <a:ext cx="531825" cy="531825"/>
            </a:xfrm>
            <a:custGeom>
              <a:rect b="b" l="l" r="r" t="t"/>
              <a:pathLst>
                <a:path extrusionOk="0" h="21273" w="21273">
                  <a:moveTo>
                    <a:pt x="2775" y="1"/>
                  </a:moveTo>
                  <a:lnTo>
                    <a:pt x="2775" y="1387"/>
                  </a:lnTo>
                  <a:lnTo>
                    <a:pt x="1387" y="1387"/>
                  </a:lnTo>
                  <a:lnTo>
                    <a:pt x="1387" y="5549"/>
                  </a:lnTo>
                  <a:lnTo>
                    <a:pt x="0" y="5549"/>
                  </a:lnTo>
                  <a:lnTo>
                    <a:pt x="0" y="6937"/>
                  </a:lnTo>
                  <a:lnTo>
                    <a:pt x="0" y="8324"/>
                  </a:lnTo>
                  <a:lnTo>
                    <a:pt x="1387" y="8324"/>
                  </a:lnTo>
                  <a:lnTo>
                    <a:pt x="1387" y="9712"/>
                  </a:lnTo>
                  <a:lnTo>
                    <a:pt x="1387" y="19885"/>
                  </a:lnTo>
                  <a:lnTo>
                    <a:pt x="2775" y="19885"/>
                  </a:lnTo>
                  <a:lnTo>
                    <a:pt x="2775" y="21273"/>
                  </a:lnTo>
                  <a:lnTo>
                    <a:pt x="18498" y="21273"/>
                  </a:lnTo>
                  <a:lnTo>
                    <a:pt x="18498" y="19885"/>
                  </a:lnTo>
                  <a:lnTo>
                    <a:pt x="19885" y="19885"/>
                  </a:lnTo>
                  <a:lnTo>
                    <a:pt x="19885" y="9712"/>
                  </a:lnTo>
                  <a:lnTo>
                    <a:pt x="19885" y="8324"/>
                  </a:lnTo>
                  <a:lnTo>
                    <a:pt x="21273" y="8324"/>
                  </a:lnTo>
                  <a:lnTo>
                    <a:pt x="21273" y="5549"/>
                  </a:lnTo>
                  <a:lnTo>
                    <a:pt x="19885" y="5549"/>
                  </a:lnTo>
                  <a:lnTo>
                    <a:pt x="19885" y="1387"/>
                  </a:lnTo>
                  <a:lnTo>
                    <a:pt x="18498" y="1387"/>
                  </a:lnTo>
                  <a:lnTo>
                    <a:pt x="18498" y="1"/>
                  </a:lnTo>
                  <a:lnTo>
                    <a:pt x="14336" y="1"/>
                  </a:lnTo>
                  <a:lnTo>
                    <a:pt x="14336" y="1387"/>
                  </a:lnTo>
                  <a:lnTo>
                    <a:pt x="12948" y="1387"/>
                  </a:lnTo>
                  <a:lnTo>
                    <a:pt x="12948" y="2775"/>
                  </a:lnTo>
                  <a:lnTo>
                    <a:pt x="8324" y="2775"/>
                  </a:lnTo>
                  <a:lnTo>
                    <a:pt x="8324" y="1387"/>
                  </a:lnTo>
                  <a:lnTo>
                    <a:pt x="6937" y="1387"/>
                  </a:lnTo>
                  <a:lnTo>
                    <a:pt x="69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87"/>
            <p:cNvSpPr/>
            <p:nvPr/>
          </p:nvSpPr>
          <p:spPr>
            <a:xfrm>
              <a:off x="352750" y="2589550"/>
              <a:ext cx="462475" cy="531825"/>
            </a:xfrm>
            <a:custGeom>
              <a:rect b="b" l="l" r="r" t="t"/>
              <a:pathLst>
                <a:path extrusionOk="0" h="21273" w="18499">
                  <a:moveTo>
                    <a:pt x="1389" y="1"/>
                  </a:moveTo>
                  <a:lnTo>
                    <a:pt x="1389" y="1387"/>
                  </a:lnTo>
                  <a:lnTo>
                    <a:pt x="1" y="1387"/>
                  </a:lnTo>
                  <a:lnTo>
                    <a:pt x="1" y="6937"/>
                  </a:lnTo>
                  <a:lnTo>
                    <a:pt x="6938" y="6937"/>
                  </a:lnTo>
                  <a:lnTo>
                    <a:pt x="6938" y="21273"/>
                  </a:lnTo>
                  <a:lnTo>
                    <a:pt x="11562" y="21273"/>
                  </a:lnTo>
                  <a:lnTo>
                    <a:pt x="11562" y="6937"/>
                  </a:lnTo>
                  <a:lnTo>
                    <a:pt x="18499" y="6937"/>
                  </a:lnTo>
                  <a:lnTo>
                    <a:pt x="18499" y="1387"/>
                  </a:lnTo>
                  <a:lnTo>
                    <a:pt x="17112" y="1387"/>
                  </a:lnTo>
                  <a:lnTo>
                    <a:pt x="17112" y="1"/>
                  </a:lnTo>
                  <a:lnTo>
                    <a:pt x="12950" y="1"/>
                  </a:lnTo>
                  <a:lnTo>
                    <a:pt x="12950" y="1387"/>
                  </a:lnTo>
                  <a:lnTo>
                    <a:pt x="11562" y="1387"/>
                  </a:lnTo>
                  <a:lnTo>
                    <a:pt x="11562" y="2775"/>
                  </a:lnTo>
                  <a:lnTo>
                    <a:pt x="6938" y="2775"/>
                  </a:lnTo>
                  <a:lnTo>
                    <a:pt x="6938" y="1387"/>
                  </a:lnTo>
                  <a:lnTo>
                    <a:pt x="5551" y="1387"/>
                  </a:lnTo>
                  <a:lnTo>
                    <a:pt x="55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87"/>
            <p:cNvSpPr/>
            <p:nvPr/>
          </p:nvSpPr>
          <p:spPr>
            <a:xfrm>
              <a:off x="422150" y="2658900"/>
              <a:ext cx="104050" cy="104100"/>
            </a:xfrm>
            <a:custGeom>
              <a:rect b="b" l="l" r="r" t="t"/>
              <a:pathLst>
                <a:path extrusionOk="0" h="4164" w="4162">
                  <a:moveTo>
                    <a:pt x="1" y="1"/>
                  </a:moveTo>
                  <a:lnTo>
                    <a:pt x="1" y="4163"/>
                  </a:lnTo>
                  <a:lnTo>
                    <a:pt x="4162" y="4163"/>
                  </a:lnTo>
                  <a:lnTo>
                    <a:pt x="4162" y="1387"/>
                  </a:lnTo>
                  <a:lnTo>
                    <a:pt x="2775" y="1387"/>
                  </a:lnTo>
                  <a:lnTo>
                    <a:pt x="27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87"/>
            <p:cNvSpPr/>
            <p:nvPr/>
          </p:nvSpPr>
          <p:spPr>
            <a:xfrm>
              <a:off x="641800" y="2658900"/>
              <a:ext cx="104075" cy="104100"/>
            </a:xfrm>
            <a:custGeom>
              <a:rect b="b" l="l" r="r" t="t"/>
              <a:pathLst>
                <a:path extrusionOk="0" h="4164" w="4163">
                  <a:moveTo>
                    <a:pt x="1388" y="1"/>
                  </a:moveTo>
                  <a:lnTo>
                    <a:pt x="1388" y="1387"/>
                  </a:lnTo>
                  <a:lnTo>
                    <a:pt x="0" y="1387"/>
                  </a:lnTo>
                  <a:lnTo>
                    <a:pt x="0" y="4163"/>
                  </a:lnTo>
                  <a:lnTo>
                    <a:pt x="4162" y="4163"/>
                  </a:lnTo>
                  <a:lnTo>
                    <a:pt x="41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87"/>
            <p:cNvSpPr/>
            <p:nvPr/>
          </p:nvSpPr>
          <p:spPr>
            <a:xfrm>
              <a:off x="491525" y="2624200"/>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87"/>
            <p:cNvSpPr/>
            <p:nvPr/>
          </p:nvSpPr>
          <p:spPr>
            <a:xfrm>
              <a:off x="387450" y="2589550"/>
              <a:ext cx="104100" cy="34675"/>
            </a:xfrm>
            <a:custGeom>
              <a:rect b="b" l="l" r="r" t="t"/>
              <a:pathLst>
                <a:path extrusionOk="0" h="1387" w="4164">
                  <a:moveTo>
                    <a:pt x="1" y="1"/>
                  </a:moveTo>
                  <a:lnTo>
                    <a:pt x="1" y="1387"/>
                  </a:lnTo>
                  <a:lnTo>
                    <a:pt x="4163" y="1387"/>
                  </a:lnTo>
                  <a:lnTo>
                    <a:pt x="41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87"/>
            <p:cNvSpPr/>
            <p:nvPr/>
          </p:nvSpPr>
          <p:spPr>
            <a:xfrm>
              <a:off x="641800" y="2624200"/>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87"/>
            <p:cNvSpPr/>
            <p:nvPr/>
          </p:nvSpPr>
          <p:spPr>
            <a:xfrm>
              <a:off x="526175" y="2658900"/>
              <a:ext cx="115650" cy="34700"/>
            </a:xfrm>
            <a:custGeom>
              <a:rect b="b" l="l" r="r" t="t"/>
              <a:pathLst>
                <a:path extrusionOk="0" h="1388" w="4626">
                  <a:moveTo>
                    <a:pt x="1" y="1"/>
                  </a:moveTo>
                  <a:lnTo>
                    <a:pt x="1" y="1387"/>
                  </a:lnTo>
                  <a:lnTo>
                    <a:pt x="4625" y="1387"/>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87"/>
            <p:cNvSpPr/>
            <p:nvPr/>
          </p:nvSpPr>
          <p:spPr>
            <a:xfrm>
              <a:off x="318100" y="2589550"/>
              <a:ext cx="531825" cy="531825"/>
            </a:xfrm>
            <a:custGeom>
              <a:rect b="b" l="l" r="r" t="t"/>
              <a:pathLst>
                <a:path extrusionOk="0" h="21273" w="21273">
                  <a:moveTo>
                    <a:pt x="14336" y="1"/>
                  </a:moveTo>
                  <a:lnTo>
                    <a:pt x="14336" y="1387"/>
                  </a:lnTo>
                  <a:lnTo>
                    <a:pt x="18498" y="1387"/>
                  </a:lnTo>
                  <a:lnTo>
                    <a:pt x="18498" y="1"/>
                  </a:lnTo>
                  <a:close/>
                  <a:moveTo>
                    <a:pt x="11562" y="6936"/>
                  </a:moveTo>
                  <a:lnTo>
                    <a:pt x="11562" y="8324"/>
                  </a:lnTo>
                  <a:lnTo>
                    <a:pt x="9712" y="8324"/>
                  </a:lnTo>
                  <a:lnTo>
                    <a:pt x="9712" y="6936"/>
                  </a:lnTo>
                  <a:close/>
                  <a:moveTo>
                    <a:pt x="11562" y="9712"/>
                  </a:moveTo>
                  <a:lnTo>
                    <a:pt x="11562" y="19885"/>
                  </a:lnTo>
                  <a:lnTo>
                    <a:pt x="9712" y="19885"/>
                  </a:lnTo>
                  <a:lnTo>
                    <a:pt x="9712" y="9712"/>
                  </a:lnTo>
                  <a:close/>
                  <a:moveTo>
                    <a:pt x="1387" y="1387"/>
                  </a:moveTo>
                  <a:lnTo>
                    <a:pt x="1387" y="5549"/>
                  </a:lnTo>
                  <a:lnTo>
                    <a:pt x="0" y="5549"/>
                  </a:lnTo>
                  <a:lnTo>
                    <a:pt x="0" y="6937"/>
                  </a:lnTo>
                  <a:lnTo>
                    <a:pt x="0" y="8324"/>
                  </a:lnTo>
                  <a:lnTo>
                    <a:pt x="1387" y="8324"/>
                  </a:lnTo>
                  <a:lnTo>
                    <a:pt x="1387" y="6936"/>
                  </a:lnTo>
                  <a:lnTo>
                    <a:pt x="8324" y="6936"/>
                  </a:lnTo>
                  <a:lnTo>
                    <a:pt x="8324" y="8324"/>
                  </a:lnTo>
                  <a:lnTo>
                    <a:pt x="1387" y="8324"/>
                  </a:lnTo>
                  <a:lnTo>
                    <a:pt x="1387" y="9712"/>
                  </a:lnTo>
                  <a:lnTo>
                    <a:pt x="1387" y="19885"/>
                  </a:lnTo>
                  <a:lnTo>
                    <a:pt x="2775" y="19885"/>
                  </a:lnTo>
                  <a:lnTo>
                    <a:pt x="2775" y="9712"/>
                  </a:lnTo>
                  <a:lnTo>
                    <a:pt x="8324" y="9712"/>
                  </a:lnTo>
                  <a:lnTo>
                    <a:pt x="8324" y="19885"/>
                  </a:lnTo>
                  <a:lnTo>
                    <a:pt x="2775" y="19885"/>
                  </a:lnTo>
                  <a:lnTo>
                    <a:pt x="2775" y="21273"/>
                  </a:lnTo>
                  <a:lnTo>
                    <a:pt x="18498" y="21273"/>
                  </a:lnTo>
                  <a:lnTo>
                    <a:pt x="18498" y="19885"/>
                  </a:lnTo>
                  <a:lnTo>
                    <a:pt x="12948" y="19885"/>
                  </a:lnTo>
                  <a:lnTo>
                    <a:pt x="12948" y="9712"/>
                  </a:lnTo>
                  <a:lnTo>
                    <a:pt x="18498" y="9712"/>
                  </a:lnTo>
                  <a:lnTo>
                    <a:pt x="18498" y="19885"/>
                  </a:lnTo>
                  <a:lnTo>
                    <a:pt x="19885" y="19885"/>
                  </a:lnTo>
                  <a:lnTo>
                    <a:pt x="19885" y="8324"/>
                  </a:lnTo>
                  <a:lnTo>
                    <a:pt x="12948" y="8324"/>
                  </a:lnTo>
                  <a:lnTo>
                    <a:pt x="12948" y="6936"/>
                  </a:lnTo>
                  <a:lnTo>
                    <a:pt x="19885" y="6936"/>
                  </a:lnTo>
                  <a:lnTo>
                    <a:pt x="19885" y="8324"/>
                  </a:lnTo>
                  <a:lnTo>
                    <a:pt x="21273" y="8324"/>
                  </a:lnTo>
                  <a:lnTo>
                    <a:pt x="21273" y="5549"/>
                  </a:lnTo>
                  <a:lnTo>
                    <a:pt x="19885" y="5549"/>
                  </a:lnTo>
                  <a:lnTo>
                    <a:pt x="19885" y="1387"/>
                  </a:lnTo>
                  <a:lnTo>
                    <a:pt x="18498" y="1387"/>
                  </a:lnTo>
                  <a:lnTo>
                    <a:pt x="18498" y="5549"/>
                  </a:lnTo>
                  <a:lnTo>
                    <a:pt x="14336" y="5549"/>
                  </a:lnTo>
                  <a:lnTo>
                    <a:pt x="14336" y="4161"/>
                  </a:lnTo>
                  <a:lnTo>
                    <a:pt x="12948" y="4161"/>
                  </a:lnTo>
                  <a:lnTo>
                    <a:pt x="12948" y="5549"/>
                  </a:lnTo>
                  <a:lnTo>
                    <a:pt x="8324" y="5549"/>
                  </a:lnTo>
                  <a:lnTo>
                    <a:pt x="8324" y="4161"/>
                  </a:lnTo>
                  <a:lnTo>
                    <a:pt x="6937" y="4161"/>
                  </a:lnTo>
                  <a:lnTo>
                    <a:pt x="6937" y="5549"/>
                  </a:lnTo>
                  <a:lnTo>
                    <a:pt x="2775" y="5549"/>
                  </a:lnTo>
                  <a:lnTo>
                    <a:pt x="2775" y="138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10" name="Google Shape;14510;p87"/>
          <p:cNvSpPr txBox="1"/>
          <p:nvPr>
            <p:ph idx="4294967295" type="title"/>
          </p:nvPr>
        </p:nvSpPr>
        <p:spPr>
          <a:xfrm>
            <a:off x="595917" y="1317838"/>
            <a:ext cx="1637400" cy="3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APRIL 26</a:t>
            </a:r>
            <a:endParaRPr sz="1300"/>
          </a:p>
        </p:txBody>
      </p:sp>
      <p:sp>
        <p:nvSpPr>
          <p:cNvPr id="14511" name="Google Shape;14511;p87"/>
          <p:cNvSpPr txBox="1"/>
          <p:nvPr>
            <p:ph idx="4294967295" type="subTitle"/>
          </p:nvPr>
        </p:nvSpPr>
        <p:spPr>
          <a:xfrm>
            <a:off x="1723804" y="1918450"/>
            <a:ext cx="1256100" cy="6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lt1"/>
                </a:solidFill>
              </a:rPr>
              <a:t>Mercury is the smallest planet</a:t>
            </a:r>
            <a:endParaRPr sz="1400">
              <a:solidFill>
                <a:schemeClr val="lt1"/>
              </a:solidFill>
            </a:endParaRPr>
          </a:p>
        </p:txBody>
      </p:sp>
      <p:cxnSp>
        <p:nvCxnSpPr>
          <p:cNvPr id="14512" name="Google Shape;14512;p87"/>
          <p:cNvCxnSpPr>
            <a:stCxn id="14510" idx="2"/>
          </p:cNvCxnSpPr>
          <p:nvPr/>
        </p:nvCxnSpPr>
        <p:spPr>
          <a:xfrm>
            <a:off x="1414617" y="1709638"/>
            <a:ext cx="0" cy="1041900"/>
          </a:xfrm>
          <a:prstGeom prst="straightConnector1">
            <a:avLst/>
          </a:prstGeom>
          <a:noFill/>
          <a:ln cap="flat" cmpd="sng" w="19050">
            <a:solidFill>
              <a:schemeClr val="accent4"/>
            </a:solidFill>
            <a:prstDash val="solid"/>
            <a:round/>
            <a:headEnd len="med" w="med" type="oval"/>
            <a:tailEnd len="med" w="med" type="none"/>
          </a:ln>
        </p:spPr>
      </p:cxnSp>
      <p:sp>
        <p:nvSpPr>
          <p:cNvPr id="14513" name="Google Shape;14513;p87"/>
          <p:cNvSpPr txBox="1"/>
          <p:nvPr>
            <p:ph idx="4294967295" type="title"/>
          </p:nvPr>
        </p:nvSpPr>
        <p:spPr>
          <a:xfrm>
            <a:off x="4698555" y="1317838"/>
            <a:ext cx="1637400" cy="3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JULY 12</a:t>
            </a:r>
            <a:endParaRPr sz="1300"/>
          </a:p>
        </p:txBody>
      </p:sp>
      <p:cxnSp>
        <p:nvCxnSpPr>
          <p:cNvPr id="14514" name="Google Shape;14514;p87"/>
          <p:cNvCxnSpPr>
            <a:stCxn id="14513" idx="2"/>
          </p:cNvCxnSpPr>
          <p:nvPr/>
        </p:nvCxnSpPr>
        <p:spPr>
          <a:xfrm>
            <a:off x="5517255" y="1709638"/>
            <a:ext cx="0" cy="948600"/>
          </a:xfrm>
          <a:prstGeom prst="straightConnector1">
            <a:avLst/>
          </a:prstGeom>
          <a:noFill/>
          <a:ln cap="flat" cmpd="sng" w="19050">
            <a:solidFill>
              <a:schemeClr val="accent1"/>
            </a:solidFill>
            <a:prstDash val="solid"/>
            <a:round/>
            <a:headEnd len="med" w="med" type="oval"/>
            <a:tailEnd len="med" w="med" type="none"/>
          </a:ln>
        </p:spPr>
      </p:cxnSp>
      <p:sp>
        <p:nvSpPr>
          <p:cNvPr id="14515" name="Google Shape;14515;p87"/>
          <p:cNvSpPr txBox="1"/>
          <p:nvPr>
            <p:ph idx="4294967295" type="title"/>
          </p:nvPr>
        </p:nvSpPr>
        <p:spPr>
          <a:xfrm>
            <a:off x="2681917" y="4152729"/>
            <a:ext cx="1637400" cy="3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JUNE 06</a:t>
            </a:r>
            <a:endParaRPr sz="1300"/>
          </a:p>
        </p:txBody>
      </p:sp>
      <p:sp>
        <p:nvSpPr>
          <p:cNvPr id="14516" name="Google Shape;14516;p87"/>
          <p:cNvSpPr txBox="1"/>
          <p:nvPr>
            <p:ph idx="4294967295" type="title"/>
          </p:nvPr>
        </p:nvSpPr>
        <p:spPr>
          <a:xfrm>
            <a:off x="6715217" y="4152729"/>
            <a:ext cx="1637400" cy="3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AUGUST 08</a:t>
            </a:r>
            <a:endParaRPr sz="1300"/>
          </a:p>
        </p:txBody>
      </p:sp>
      <p:cxnSp>
        <p:nvCxnSpPr>
          <p:cNvPr id="14517" name="Google Shape;14517;p87"/>
          <p:cNvCxnSpPr>
            <a:stCxn id="14515" idx="0"/>
          </p:cNvCxnSpPr>
          <p:nvPr/>
        </p:nvCxnSpPr>
        <p:spPr>
          <a:xfrm rot="10800000">
            <a:off x="3500617" y="3124629"/>
            <a:ext cx="0" cy="1028100"/>
          </a:xfrm>
          <a:prstGeom prst="straightConnector1">
            <a:avLst/>
          </a:prstGeom>
          <a:noFill/>
          <a:ln cap="flat" cmpd="sng" w="19050">
            <a:solidFill>
              <a:schemeClr val="accent1"/>
            </a:solidFill>
            <a:prstDash val="solid"/>
            <a:round/>
            <a:headEnd len="med" w="med" type="oval"/>
            <a:tailEnd len="med" w="med" type="none"/>
          </a:ln>
        </p:spPr>
      </p:cxnSp>
      <p:cxnSp>
        <p:nvCxnSpPr>
          <p:cNvPr id="14518" name="Google Shape;14518;p87"/>
          <p:cNvCxnSpPr>
            <a:stCxn id="14516" idx="0"/>
          </p:cNvCxnSpPr>
          <p:nvPr/>
        </p:nvCxnSpPr>
        <p:spPr>
          <a:xfrm rot="10800000">
            <a:off x="7533917" y="2995329"/>
            <a:ext cx="0" cy="1157400"/>
          </a:xfrm>
          <a:prstGeom prst="straightConnector1">
            <a:avLst/>
          </a:prstGeom>
          <a:noFill/>
          <a:ln cap="flat" cmpd="sng" w="19050">
            <a:solidFill>
              <a:schemeClr val="accent1"/>
            </a:solidFill>
            <a:prstDash val="solid"/>
            <a:round/>
            <a:headEnd len="med" w="med" type="oval"/>
            <a:tailEnd len="med" w="med" type="none"/>
          </a:ln>
        </p:spPr>
      </p:cxnSp>
      <p:sp>
        <p:nvSpPr>
          <p:cNvPr id="14519" name="Google Shape;14519;p87"/>
          <p:cNvSpPr txBox="1"/>
          <p:nvPr>
            <p:ph idx="4294967295" type="subTitle"/>
          </p:nvPr>
        </p:nvSpPr>
        <p:spPr>
          <a:xfrm>
            <a:off x="5819950" y="1918450"/>
            <a:ext cx="1256100" cy="6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lt1"/>
                </a:solidFill>
              </a:rPr>
              <a:t>Mars is a very cold planet</a:t>
            </a:r>
            <a:endParaRPr sz="1400">
              <a:solidFill>
                <a:schemeClr val="lt1"/>
              </a:solidFill>
            </a:endParaRPr>
          </a:p>
        </p:txBody>
      </p:sp>
      <p:sp>
        <p:nvSpPr>
          <p:cNvPr id="14520" name="Google Shape;14520;p87"/>
          <p:cNvSpPr txBox="1"/>
          <p:nvPr>
            <p:ph idx="4294967295" type="subTitle"/>
          </p:nvPr>
        </p:nvSpPr>
        <p:spPr>
          <a:xfrm>
            <a:off x="1951960" y="3326525"/>
            <a:ext cx="1256100" cy="624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solidFill>
                  <a:schemeClr val="lt1"/>
                </a:solidFill>
              </a:rPr>
              <a:t>Venus has a beautiful name</a:t>
            </a:r>
            <a:endParaRPr sz="1400">
              <a:solidFill>
                <a:schemeClr val="lt1"/>
              </a:solidFill>
            </a:endParaRPr>
          </a:p>
        </p:txBody>
      </p:sp>
      <p:sp>
        <p:nvSpPr>
          <p:cNvPr id="14521" name="Google Shape;14521;p87"/>
          <p:cNvSpPr txBox="1"/>
          <p:nvPr>
            <p:ph idx="4294967295" type="subTitle"/>
          </p:nvPr>
        </p:nvSpPr>
        <p:spPr>
          <a:xfrm>
            <a:off x="5985260" y="3326525"/>
            <a:ext cx="1256100" cy="624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solidFill>
                  <a:schemeClr val="lt1"/>
                </a:solidFill>
              </a:rPr>
              <a:t>Saturn is the ringed planet</a:t>
            </a:r>
            <a:endParaRPr sz="1400">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25" name="Shape 14525"/>
        <p:cNvGrpSpPr/>
        <p:nvPr/>
      </p:nvGrpSpPr>
      <p:grpSpPr>
        <a:xfrm>
          <a:off x="0" y="0"/>
          <a:ext cx="0" cy="0"/>
          <a:chOff x="0" y="0"/>
          <a:chExt cx="0" cy="0"/>
        </a:xfrm>
      </p:grpSpPr>
      <p:sp>
        <p:nvSpPr>
          <p:cNvPr id="14526" name="Google Shape;14526;p88"/>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UPCOMING EVENTS</a:t>
            </a:r>
            <a:endParaRPr/>
          </a:p>
        </p:txBody>
      </p:sp>
      <p:graphicFrame>
        <p:nvGraphicFramePr>
          <p:cNvPr id="14527" name="Google Shape;14527;p88"/>
          <p:cNvGraphicFramePr/>
          <p:nvPr/>
        </p:nvGraphicFramePr>
        <p:xfrm>
          <a:off x="713250" y="1331275"/>
          <a:ext cx="3000000" cy="3000000"/>
        </p:xfrm>
        <a:graphic>
          <a:graphicData uri="http://schemas.openxmlformats.org/drawingml/2006/table">
            <a:tbl>
              <a:tblPr>
                <a:noFill/>
                <a:tableStyleId>{21D6E473-8D0C-42C4-81A9-9050B9F8FA05}</a:tableStyleId>
              </a:tblPr>
              <a:tblGrid>
                <a:gridCol w="2239125"/>
                <a:gridCol w="2505825"/>
                <a:gridCol w="2972550"/>
              </a:tblGrid>
              <a:tr h="496675">
                <a:tc>
                  <a:txBody>
                    <a:bodyPr/>
                    <a:lstStyle/>
                    <a:p>
                      <a:pPr indent="0" lvl="0" marL="0" rtl="0" algn="ctr">
                        <a:spcBef>
                          <a:spcPts val="0"/>
                        </a:spcBef>
                        <a:spcAft>
                          <a:spcPts val="0"/>
                        </a:spcAft>
                        <a:buNone/>
                      </a:pPr>
                      <a:r>
                        <a:rPr b="1" lang="en" sz="1800">
                          <a:solidFill>
                            <a:schemeClr val="accent6"/>
                          </a:solidFill>
                          <a:latin typeface="Orbitron"/>
                          <a:ea typeface="Orbitron"/>
                          <a:cs typeface="Orbitron"/>
                          <a:sym typeface="Orbitron"/>
                        </a:rPr>
                        <a:t>EVENT</a:t>
                      </a:r>
                      <a:endParaRPr b="1" sz="1800">
                        <a:solidFill>
                          <a:schemeClr val="accent6"/>
                        </a:solidFill>
                        <a:latin typeface="Orbitron"/>
                        <a:ea typeface="Orbitron"/>
                        <a:cs typeface="Orbitron"/>
                        <a:sym typeface="Orbitron"/>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19050">
                      <a:solidFill>
                        <a:schemeClr val="accent6"/>
                      </a:solidFill>
                      <a:prstDash val="solid"/>
                      <a:round/>
                      <a:headEnd len="sm" w="sm" type="none"/>
                      <a:tailEnd len="sm" w="sm" type="none"/>
                    </a:lnR>
                    <a:lnT cap="flat" cmpd="sng" w="19050">
                      <a:solidFill>
                        <a:schemeClr val="accent3">
                          <a:alpha val="0"/>
                        </a:schemeClr>
                      </a:solidFill>
                      <a:prstDash val="solid"/>
                      <a:round/>
                      <a:headEnd len="sm" w="sm" type="none"/>
                      <a:tailEnd len="sm" w="sm" type="none"/>
                    </a:lnT>
                    <a:lnB cap="flat" cmpd="sng" w="19050">
                      <a:solidFill>
                        <a:schemeClr val="accent3">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800">
                          <a:solidFill>
                            <a:schemeClr val="accent6"/>
                          </a:solidFill>
                          <a:latin typeface="Orbitron"/>
                          <a:ea typeface="Orbitron"/>
                          <a:cs typeface="Orbitron"/>
                          <a:sym typeface="Orbitron"/>
                        </a:rPr>
                        <a:t>DATE</a:t>
                      </a:r>
                      <a:endParaRPr b="1" sz="1800">
                        <a:solidFill>
                          <a:schemeClr val="accent6"/>
                        </a:solidFill>
                        <a:latin typeface="Orbitron"/>
                        <a:ea typeface="Orbitron"/>
                        <a:cs typeface="Orbitron"/>
                        <a:sym typeface="Orbitron"/>
                      </a:endParaRPr>
                    </a:p>
                  </a:txBody>
                  <a:tcPr marT="91425" marB="91425" marR="91425" marL="91425" anchor="ctr">
                    <a:lnL cap="flat" cmpd="sng" w="19050">
                      <a:solidFill>
                        <a:schemeClr val="accent6"/>
                      </a:solidFill>
                      <a:prstDash val="solid"/>
                      <a:round/>
                      <a:headEnd len="sm" w="sm" type="none"/>
                      <a:tailEnd len="sm" w="sm" type="none"/>
                    </a:lnL>
                    <a:lnR cap="flat" cmpd="sng" w="19050">
                      <a:solidFill>
                        <a:schemeClr val="accent6"/>
                      </a:solidFill>
                      <a:prstDash val="solid"/>
                      <a:round/>
                      <a:headEnd len="sm" w="sm" type="none"/>
                      <a:tailEnd len="sm" w="sm" type="none"/>
                    </a:lnR>
                    <a:lnT cap="flat" cmpd="sng" w="19050">
                      <a:solidFill>
                        <a:schemeClr val="accent3">
                          <a:alpha val="0"/>
                        </a:schemeClr>
                      </a:solidFill>
                      <a:prstDash val="solid"/>
                      <a:round/>
                      <a:headEnd len="sm" w="sm" type="none"/>
                      <a:tailEnd len="sm" w="sm" type="none"/>
                    </a:lnT>
                    <a:lnB cap="flat" cmpd="sng" w="19050">
                      <a:solidFill>
                        <a:schemeClr val="accent3">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800">
                          <a:solidFill>
                            <a:schemeClr val="accent6"/>
                          </a:solidFill>
                          <a:latin typeface="Orbitron"/>
                          <a:ea typeface="Orbitron"/>
                          <a:cs typeface="Orbitron"/>
                          <a:sym typeface="Orbitron"/>
                        </a:rPr>
                        <a:t>DESCRIPTION</a:t>
                      </a:r>
                      <a:endParaRPr b="1" sz="1800">
                        <a:solidFill>
                          <a:schemeClr val="accent6"/>
                        </a:solidFill>
                        <a:latin typeface="Orbitron"/>
                        <a:ea typeface="Orbitron"/>
                        <a:cs typeface="Orbitron"/>
                        <a:sym typeface="Orbitron"/>
                      </a:endParaRPr>
                    </a:p>
                  </a:txBody>
                  <a:tcPr marT="91425" marB="91425" marR="91425" marL="91425" anchor="ctr">
                    <a:lnL cap="flat" cmpd="sng" w="19050">
                      <a:solidFill>
                        <a:schemeClr val="accent6"/>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19050">
                      <a:solidFill>
                        <a:schemeClr val="accent3">
                          <a:alpha val="0"/>
                        </a:schemeClr>
                      </a:solidFill>
                      <a:prstDash val="solid"/>
                      <a:round/>
                      <a:headEnd len="sm" w="sm" type="none"/>
                      <a:tailEnd len="sm" w="sm" type="none"/>
                    </a:lnT>
                    <a:lnB cap="flat" cmpd="sng" w="19050">
                      <a:solidFill>
                        <a:schemeClr val="accent3">
                          <a:alpha val="0"/>
                        </a:schemeClr>
                      </a:solidFill>
                      <a:prstDash val="solid"/>
                      <a:round/>
                      <a:headEnd len="sm" w="sm" type="none"/>
                      <a:tailEnd len="sm" w="sm" type="none"/>
                    </a:lnB>
                    <a:solidFill>
                      <a:schemeClr val="accent1"/>
                    </a:solidFill>
                  </a:tcPr>
                </a:tc>
              </a:tr>
              <a:tr h="616300">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Venus</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alpha val="0"/>
                        </a:schemeClr>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00-11-2222</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alpha val="0"/>
                        </a:schemeClr>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Venus has a beautiful name</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19050">
                      <a:solidFill>
                        <a:schemeClr val="accent3"/>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accent3">
                          <a:alpha val="0"/>
                        </a:schemeClr>
                      </a:solidFill>
                      <a:prstDash val="solid"/>
                      <a:round/>
                      <a:headEnd len="sm" w="sm" type="none"/>
                      <a:tailEnd len="sm" w="sm" type="none"/>
                    </a:lnT>
                    <a:lnB cap="flat" cmpd="sng" w="19050">
                      <a:solidFill>
                        <a:schemeClr val="accent3"/>
                      </a:solidFill>
                      <a:prstDash val="solid"/>
                      <a:round/>
                      <a:headEnd len="sm" w="sm" type="none"/>
                      <a:tailEnd len="sm" w="sm" type="none"/>
                    </a:lnB>
                  </a:tcPr>
                </a:tc>
              </a:tr>
              <a:tr h="667575">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Mars</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00-11-2222</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Despite being red, it’s a cold place</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19050">
                      <a:solidFill>
                        <a:schemeClr val="accent3"/>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641475">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Saturn</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00-11-2222</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It’s the ringed one and a gas giant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19050">
                      <a:solidFill>
                        <a:schemeClr val="accent3"/>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628900">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Mercury</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00-11-2222</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It's the closest planet to the Sun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19050">
                      <a:solidFill>
                        <a:schemeClr val="accent3"/>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bl>
          </a:graphicData>
        </a:graphic>
      </p:graphicFrame>
      <p:grpSp>
        <p:nvGrpSpPr>
          <p:cNvPr id="14528" name="Google Shape;14528;p88"/>
          <p:cNvGrpSpPr/>
          <p:nvPr/>
        </p:nvGrpSpPr>
        <p:grpSpPr>
          <a:xfrm rot="-5400000">
            <a:off x="2137596" y="535371"/>
            <a:ext cx="242781" cy="161857"/>
            <a:chOff x="2500050" y="3730175"/>
            <a:chExt cx="2619000" cy="1746025"/>
          </a:xfrm>
        </p:grpSpPr>
        <p:sp>
          <p:nvSpPr>
            <p:cNvPr id="14529" name="Google Shape;14529;p8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8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8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8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3" name="Google Shape;14533;p88"/>
          <p:cNvGrpSpPr/>
          <p:nvPr/>
        </p:nvGrpSpPr>
        <p:grpSpPr>
          <a:xfrm rot="5400000">
            <a:off x="6763621" y="535371"/>
            <a:ext cx="242781" cy="161857"/>
            <a:chOff x="2500050" y="3730175"/>
            <a:chExt cx="2619000" cy="1746025"/>
          </a:xfrm>
        </p:grpSpPr>
        <p:sp>
          <p:nvSpPr>
            <p:cNvPr id="14534" name="Google Shape;14534;p8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8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8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8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64" name="Shape 10164"/>
        <p:cNvGrpSpPr/>
        <p:nvPr/>
      </p:nvGrpSpPr>
      <p:grpSpPr>
        <a:xfrm>
          <a:off x="0" y="0"/>
          <a:ext cx="0" cy="0"/>
          <a:chOff x="0" y="0"/>
          <a:chExt cx="0" cy="0"/>
        </a:xfrm>
      </p:grpSpPr>
      <p:sp>
        <p:nvSpPr>
          <p:cNvPr id="10165" name="Google Shape;10165;p5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TABLE OF CONTENTS</a:t>
            </a:r>
            <a:endParaRPr/>
          </a:p>
        </p:txBody>
      </p:sp>
      <p:grpSp>
        <p:nvGrpSpPr>
          <p:cNvPr id="10166" name="Google Shape;10166;p53"/>
          <p:cNvGrpSpPr/>
          <p:nvPr/>
        </p:nvGrpSpPr>
        <p:grpSpPr>
          <a:xfrm rot="-5400000">
            <a:off x="2137596" y="535371"/>
            <a:ext cx="242781" cy="161857"/>
            <a:chOff x="2500050" y="3730175"/>
            <a:chExt cx="2619000" cy="1746025"/>
          </a:xfrm>
        </p:grpSpPr>
        <p:sp>
          <p:nvSpPr>
            <p:cNvPr id="10167" name="Google Shape;10167;p5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53"/>
          <p:cNvGrpSpPr/>
          <p:nvPr/>
        </p:nvGrpSpPr>
        <p:grpSpPr>
          <a:xfrm rot="5400000">
            <a:off x="6763621" y="535371"/>
            <a:ext cx="242781" cy="161857"/>
            <a:chOff x="2500050" y="3730175"/>
            <a:chExt cx="2619000" cy="1746025"/>
          </a:xfrm>
        </p:grpSpPr>
        <p:sp>
          <p:nvSpPr>
            <p:cNvPr id="10172" name="Google Shape;10172;p5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6" name="Google Shape;10176;p53">
            <a:hlinkClick action="ppaction://hlinksldjump" r:id="rId3"/>
          </p:cNvPr>
          <p:cNvSpPr txBox="1"/>
          <p:nvPr>
            <p:ph idx="2" type="title"/>
          </p:nvPr>
        </p:nvSpPr>
        <p:spPr>
          <a:xfrm>
            <a:off x="909272" y="1321325"/>
            <a:ext cx="2489700" cy="391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ANNOUNCEMENTS</a:t>
            </a:r>
            <a:endParaRPr/>
          </a:p>
        </p:txBody>
      </p:sp>
      <p:sp>
        <p:nvSpPr>
          <p:cNvPr id="10177" name="Google Shape;10177;p53"/>
          <p:cNvSpPr txBox="1"/>
          <p:nvPr>
            <p:ph idx="1" type="subTitle"/>
          </p:nvPr>
        </p:nvSpPr>
        <p:spPr>
          <a:xfrm>
            <a:off x="847850" y="1581127"/>
            <a:ext cx="2551200" cy="640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the topic of the section here</a:t>
            </a:r>
            <a:endParaRPr/>
          </a:p>
        </p:txBody>
      </p:sp>
      <p:sp>
        <p:nvSpPr>
          <p:cNvPr id="10178" name="Google Shape;10178;p53">
            <a:hlinkClick action="ppaction://hlinksldjump" r:id="rId4"/>
          </p:cNvPr>
          <p:cNvSpPr txBox="1"/>
          <p:nvPr>
            <p:ph idx="3" type="title"/>
          </p:nvPr>
        </p:nvSpPr>
        <p:spPr>
          <a:xfrm>
            <a:off x="847850" y="2492902"/>
            <a:ext cx="2489700" cy="391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 DEPTH</a:t>
            </a:r>
            <a:endParaRPr/>
          </a:p>
        </p:txBody>
      </p:sp>
      <p:sp>
        <p:nvSpPr>
          <p:cNvPr id="10179" name="Google Shape;10179;p53"/>
          <p:cNvSpPr txBox="1"/>
          <p:nvPr>
            <p:ph idx="4" type="subTitle"/>
          </p:nvPr>
        </p:nvSpPr>
        <p:spPr>
          <a:xfrm>
            <a:off x="771650" y="2752708"/>
            <a:ext cx="2551200" cy="640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You can describe the topic of the section here</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t/>
            </a:r>
            <a:endParaRPr/>
          </a:p>
        </p:txBody>
      </p:sp>
      <p:sp>
        <p:nvSpPr>
          <p:cNvPr id="10180" name="Google Shape;10180;p53">
            <a:hlinkClick action="ppaction://hlinksldjump" r:id="rId5"/>
          </p:cNvPr>
          <p:cNvSpPr txBox="1"/>
          <p:nvPr>
            <p:ph idx="5" type="title"/>
          </p:nvPr>
        </p:nvSpPr>
        <p:spPr>
          <a:xfrm>
            <a:off x="847850" y="3665160"/>
            <a:ext cx="2489700" cy="391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 BRIEF</a:t>
            </a:r>
            <a:endParaRPr/>
          </a:p>
        </p:txBody>
      </p:sp>
      <p:sp>
        <p:nvSpPr>
          <p:cNvPr id="10181" name="Google Shape;10181;p53"/>
          <p:cNvSpPr txBox="1"/>
          <p:nvPr>
            <p:ph idx="6" type="subTitle"/>
          </p:nvPr>
        </p:nvSpPr>
        <p:spPr>
          <a:xfrm>
            <a:off x="771650" y="3925720"/>
            <a:ext cx="2551200" cy="638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You can describe the topic of the section here</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t/>
            </a:r>
            <a:endParaRPr/>
          </a:p>
        </p:txBody>
      </p:sp>
      <p:sp>
        <p:nvSpPr>
          <p:cNvPr id="10182" name="Google Shape;10182;p53">
            <a:hlinkClick action="ppaction://hlinksldjump" r:id="rId6"/>
          </p:cNvPr>
          <p:cNvSpPr txBox="1"/>
          <p:nvPr>
            <p:ph idx="7" type="title"/>
          </p:nvPr>
        </p:nvSpPr>
        <p:spPr>
          <a:xfrm>
            <a:off x="5821150" y="1321325"/>
            <a:ext cx="25512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WELCOME!</a:t>
            </a:r>
            <a:endParaRPr/>
          </a:p>
        </p:txBody>
      </p:sp>
      <p:sp>
        <p:nvSpPr>
          <p:cNvPr id="10183" name="Google Shape;10183;p53"/>
          <p:cNvSpPr txBox="1"/>
          <p:nvPr>
            <p:ph idx="8" type="subTitle"/>
          </p:nvPr>
        </p:nvSpPr>
        <p:spPr>
          <a:xfrm>
            <a:off x="5821150" y="1581127"/>
            <a:ext cx="25512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a:p>
            <a:pPr indent="0" lvl="0" marL="0" rtl="0" algn="l">
              <a:spcBef>
                <a:spcPts val="0"/>
              </a:spcBef>
              <a:spcAft>
                <a:spcPts val="0"/>
              </a:spcAft>
              <a:buClr>
                <a:schemeClr val="dk1"/>
              </a:buClr>
              <a:buSzPts val="1100"/>
              <a:buFont typeface="Arial"/>
              <a:buNone/>
            </a:pPr>
            <a:r>
              <a:t/>
            </a:r>
            <a:endParaRPr/>
          </a:p>
        </p:txBody>
      </p:sp>
      <p:sp>
        <p:nvSpPr>
          <p:cNvPr id="10184" name="Google Shape;10184;p53">
            <a:hlinkClick action="ppaction://hlinksldjump" r:id="rId7"/>
          </p:cNvPr>
          <p:cNvSpPr txBox="1"/>
          <p:nvPr>
            <p:ph idx="9" type="title"/>
          </p:nvPr>
        </p:nvSpPr>
        <p:spPr>
          <a:xfrm>
            <a:off x="5821150" y="2492902"/>
            <a:ext cx="25512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EVENTS</a:t>
            </a:r>
            <a:endParaRPr/>
          </a:p>
        </p:txBody>
      </p:sp>
      <p:sp>
        <p:nvSpPr>
          <p:cNvPr id="10185" name="Google Shape;10185;p53"/>
          <p:cNvSpPr txBox="1"/>
          <p:nvPr>
            <p:ph idx="13" type="subTitle"/>
          </p:nvPr>
        </p:nvSpPr>
        <p:spPr>
          <a:xfrm>
            <a:off x="5821150" y="2752708"/>
            <a:ext cx="25512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0186" name="Google Shape;10186;p53">
            <a:hlinkClick action="ppaction://hlinksldjump" r:id="rId8"/>
          </p:cNvPr>
          <p:cNvSpPr txBox="1"/>
          <p:nvPr>
            <p:ph idx="14" type="title"/>
          </p:nvPr>
        </p:nvSpPr>
        <p:spPr>
          <a:xfrm>
            <a:off x="5821150" y="3665160"/>
            <a:ext cx="25512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10187" name="Google Shape;10187;p53"/>
          <p:cNvSpPr txBox="1"/>
          <p:nvPr>
            <p:ph idx="15" type="subTitle"/>
          </p:nvPr>
        </p:nvSpPr>
        <p:spPr>
          <a:xfrm>
            <a:off x="5821150" y="3924970"/>
            <a:ext cx="25512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0188" name="Google Shape;10188;p53">
            <a:hlinkClick action="ppaction://hlinksldjump" r:id="rId9"/>
          </p:cNvPr>
          <p:cNvSpPr txBox="1"/>
          <p:nvPr>
            <p:ph idx="16" type="title"/>
          </p:nvPr>
        </p:nvSpPr>
        <p:spPr>
          <a:xfrm>
            <a:off x="3533975" y="1433225"/>
            <a:ext cx="675300" cy="67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0189" name="Google Shape;10189;p53">
            <a:hlinkClick action="ppaction://hlinksldjump" r:id="rId10"/>
          </p:cNvPr>
          <p:cNvSpPr txBox="1"/>
          <p:nvPr>
            <p:ph idx="17" type="title"/>
          </p:nvPr>
        </p:nvSpPr>
        <p:spPr>
          <a:xfrm>
            <a:off x="3533975" y="2594727"/>
            <a:ext cx="675300" cy="67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0190" name="Google Shape;10190;p53">
            <a:hlinkClick action="ppaction://hlinksldjump" r:id="rId11"/>
          </p:cNvPr>
          <p:cNvSpPr txBox="1"/>
          <p:nvPr>
            <p:ph idx="18" type="title"/>
          </p:nvPr>
        </p:nvSpPr>
        <p:spPr>
          <a:xfrm>
            <a:off x="3533975" y="3772298"/>
            <a:ext cx="675300" cy="67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0191" name="Google Shape;10191;p53">
            <a:hlinkClick action="ppaction://hlinksldjump" r:id="rId12"/>
          </p:cNvPr>
          <p:cNvSpPr txBox="1"/>
          <p:nvPr>
            <p:ph idx="19" type="title"/>
          </p:nvPr>
        </p:nvSpPr>
        <p:spPr>
          <a:xfrm>
            <a:off x="5011721" y="1433225"/>
            <a:ext cx="675300" cy="67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0192" name="Google Shape;10192;p53">
            <a:hlinkClick action="ppaction://hlinksldjump" r:id="rId13"/>
          </p:cNvPr>
          <p:cNvSpPr txBox="1"/>
          <p:nvPr>
            <p:ph idx="20" type="title"/>
          </p:nvPr>
        </p:nvSpPr>
        <p:spPr>
          <a:xfrm>
            <a:off x="5011721" y="2594727"/>
            <a:ext cx="675300" cy="67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0193" name="Google Shape;10193;p53">
            <a:hlinkClick action="ppaction://hlinksldjump" r:id="rId14"/>
          </p:cNvPr>
          <p:cNvSpPr txBox="1"/>
          <p:nvPr>
            <p:ph idx="21" type="title"/>
          </p:nvPr>
        </p:nvSpPr>
        <p:spPr>
          <a:xfrm>
            <a:off x="5011721" y="3772298"/>
            <a:ext cx="675300" cy="67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176"/>
                                        </p:tgtEl>
                                        <p:attrNameLst>
                                          <p:attrName>style.visibility</p:attrName>
                                        </p:attrNameLst>
                                      </p:cBhvr>
                                      <p:to>
                                        <p:strVal val="visible"/>
                                      </p:to>
                                    </p:set>
                                    <p:anim calcmode="lin" valueType="num">
                                      <p:cBhvr additive="base">
                                        <p:cTn dur="1000"/>
                                        <p:tgtEl>
                                          <p:spTgt spid="1017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177"/>
                                        </p:tgtEl>
                                        <p:attrNameLst>
                                          <p:attrName>style.visibility</p:attrName>
                                        </p:attrNameLst>
                                      </p:cBhvr>
                                      <p:to>
                                        <p:strVal val="visible"/>
                                      </p:to>
                                    </p:set>
                                    <p:anim calcmode="lin" valueType="num">
                                      <p:cBhvr additive="base">
                                        <p:cTn dur="1000"/>
                                        <p:tgtEl>
                                          <p:spTgt spid="1017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188"/>
                                        </p:tgtEl>
                                        <p:attrNameLst>
                                          <p:attrName>style.visibility</p:attrName>
                                        </p:attrNameLst>
                                      </p:cBhvr>
                                      <p:to>
                                        <p:strVal val="visible"/>
                                      </p:to>
                                    </p:set>
                                    <p:anim calcmode="lin" valueType="num">
                                      <p:cBhvr additive="base">
                                        <p:cTn dur="1000"/>
                                        <p:tgtEl>
                                          <p:spTgt spid="1018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178"/>
                                        </p:tgtEl>
                                        <p:attrNameLst>
                                          <p:attrName>style.visibility</p:attrName>
                                        </p:attrNameLst>
                                      </p:cBhvr>
                                      <p:to>
                                        <p:strVal val="visible"/>
                                      </p:to>
                                    </p:set>
                                    <p:anim calcmode="lin" valueType="num">
                                      <p:cBhvr additive="base">
                                        <p:cTn dur="1000"/>
                                        <p:tgtEl>
                                          <p:spTgt spid="1017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179"/>
                                        </p:tgtEl>
                                        <p:attrNameLst>
                                          <p:attrName>style.visibility</p:attrName>
                                        </p:attrNameLst>
                                      </p:cBhvr>
                                      <p:to>
                                        <p:strVal val="visible"/>
                                      </p:to>
                                    </p:set>
                                    <p:anim calcmode="lin" valueType="num">
                                      <p:cBhvr additive="base">
                                        <p:cTn dur="1000"/>
                                        <p:tgtEl>
                                          <p:spTgt spid="1017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189"/>
                                        </p:tgtEl>
                                        <p:attrNameLst>
                                          <p:attrName>style.visibility</p:attrName>
                                        </p:attrNameLst>
                                      </p:cBhvr>
                                      <p:to>
                                        <p:strVal val="visible"/>
                                      </p:to>
                                    </p:set>
                                    <p:anim calcmode="lin" valueType="num">
                                      <p:cBhvr additive="base">
                                        <p:cTn dur="1000"/>
                                        <p:tgtEl>
                                          <p:spTgt spid="1018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180"/>
                                        </p:tgtEl>
                                        <p:attrNameLst>
                                          <p:attrName>style.visibility</p:attrName>
                                        </p:attrNameLst>
                                      </p:cBhvr>
                                      <p:to>
                                        <p:strVal val="visible"/>
                                      </p:to>
                                    </p:set>
                                    <p:anim calcmode="lin" valueType="num">
                                      <p:cBhvr additive="base">
                                        <p:cTn dur="1000"/>
                                        <p:tgtEl>
                                          <p:spTgt spid="1018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181"/>
                                        </p:tgtEl>
                                        <p:attrNameLst>
                                          <p:attrName>style.visibility</p:attrName>
                                        </p:attrNameLst>
                                      </p:cBhvr>
                                      <p:to>
                                        <p:strVal val="visible"/>
                                      </p:to>
                                    </p:set>
                                    <p:anim calcmode="lin" valueType="num">
                                      <p:cBhvr additive="base">
                                        <p:cTn dur="1000"/>
                                        <p:tgtEl>
                                          <p:spTgt spid="1018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190"/>
                                        </p:tgtEl>
                                        <p:attrNameLst>
                                          <p:attrName>style.visibility</p:attrName>
                                        </p:attrNameLst>
                                      </p:cBhvr>
                                      <p:to>
                                        <p:strVal val="visible"/>
                                      </p:to>
                                    </p:set>
                                    <p:anim calcmode="lin" valueType="num">
                                      <p:cBhvr additive="base">
                                        <p:cTn dur="1000"/>
                                        <p:tgtEl>
                                          <p:spTgt spid="1019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0182"/>
                                        </p:tgtEl>
                                        <p:attrNameLst>
                                          <p:attrName>style.visibility</p:attrName>
                                        </p:attrNameLst>
                                      </p:cBhvr>
                                      <p:to>
                                        <p:strVal val="visible"/>
                                      </p:to>
                                    </p:set>
                                    <p:anim calcmode="lin" valueType="num">
                                      <p:cBhvr additive="base">
                                        <p:cTn dur="1000"/>
                                        <p:tgtEl>
                                          <p:spTgt spid="1018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183"/>
                                        </p:tgtEl>
                                        <p:attrNameLst>
                                          <p:attrName>style.visibility</p:attrName>
                                        </p:attrNameLst>
                                      </p:cBhvr>
                                      <p:to>
                                        <p:strVal val="visible"/>
                                      </p:to>
                                    </p:set>
                                    <p:anim calcmode="lin" valueType="num">
                                      <p:cBhvr additive="base">
                                        <p:cTn dur="1000"/>
                                        <p:tgtEl>
                                          <p:spTgt spid="1018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191"/>
                                        </p:tgtEl>
                                        <p:attrNameLst>
                                          <p:attrName>style.visibility</p:attrName>
                                        </p:attrNameLst>
                                      </p:cBhvr>
                                      <p:to>
                                        <p:strVal val="visible"/>
                                      </p:to>
                                    </p:set>
                                    <p:anim calcmode="lin" valueType="num">
                                      <p:cBhvr additive="base">
                                        <p:cTn dur="1000"/>
                                        <p:tgtEl>
                                          <p:spTgt spid="1019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0184"/>
                                        </p:tgtEl>
                                        <p:attrNameLst>
                                          <p:attrName>style.visibility</p:attrName>
                                        </p:attrNameLst>
                                      </p:cBhvr>
                                      <p:to>
                                        <p:strVal val="visible"/>
                                      </p:to>
                                    </p:set>
                                    <p:anim calcmode="lin" valueType="num">
                                      <p:cBhvr additive="base">
                                        <p:cTn dur="1000"/>
                                        <p:tgtEl>
                                          <p:spTgt spid="1018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185"/>
                                        </p:tgtEl>
                                        <p:attrNameLst>
                                          <p:attrName>style.visibility</p:attrName>
                                        </p:attrNameLst>
                                      </p:cBhvr>
                                      <p:to>
                                        <p:strVal val="visible"/>
                                      </p:to>
                                    </p:set>
                                    <p:anim calcmode="lin" valueType="num">
                                      <p:cBhvr additive="base">
                                        <p:cTn dur="1000"/>
                                        <p:tgtEl>
                                          <p:spTgt spid="1018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192"/>
                                        </p:tgtEl>
                                        <p:attrNameLst>
                                          <p:attrName>style.visibility</p:attrName>
                                        </p:attrNameLst>
                                      </p:cBhvr>
                                      <p:to>
                                        <p:strVal val="visible"/>
                                      </p:to>
                                    </p:set>
                                    <p:anim calcmode="lin" valueType="num">
                                      <p:cBhvr additive="base">
                                        <p:cTn dur="1000"/>
                                        <p:tgtEl>
                                          <p:spTgt spid="1019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0186"/>
                                        </p:tgtEl>
                                        <p:attrNameLst>
                                          <p:attrName>style.visibility</p:attrName>
                                        </p:attrNameLst>
                                      </p:cBhvr>
                                      <p:to>
                                        <p:strVal val="visible"/>
                                      </p:to>
                                    </p:set>
                                    <p:anim calcmode="lin" valueType="num">
                                      <p:cBhvr additive="base">
                                        <p:cTn dur="1000"/>
                                        <p:tgtEl>
                                          <p:spTgt spid="1018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187"/>
                                        </p:tgtEl>
                                        <p:attrNameLst>
                                          <p:attrName>style.visibility</p:attrName>
                                        </p:attrNameLst>
                                      </p:cBhvr>
                                      <p:to>
                                        <p:strVal val="visible"/>
                                      </p:to>
                                    </p:set>
                                    <p:anim calcmode="lin" valueType="num">
                                      <p:cBhvr additive="base">
                                        <p:cTn dur="1000"/>
                                        <p:tgtEl>
                                          <p:spTgt spid="1018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193"/>
                                        </p:tgtEl>
                                        <p:attrNameLst>
                                          <p:attrName>style.visibility</p:attrName>
                                        </p:attrNameLst>
                                      </p:cBhvr>
                                      <p:to>
                                        <p:strVal val="visible"/>
                                      </p:to>
                                    </p:set>
                                    <p:anim calcmode="lin" valueType="num">
                                      <p:cBhvr additive="base">
                                        <p:cTn dur="1000"/>
                                        <p:tgtEl>
                                          <p:spTgt spid="1019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41" name="Shape 14541"/>
        <p:cNvGrpSpPr/>
        <p:nvPr/>
      </p:nvGrpSpPr>
      <p:grpSpPr>
        <a:xfrm>
          <a:off x="0" y="0"/>
          <a:ext cx="0" cy="0"/>
          <a:chOff x="0" y="0"/>
          <a:chExt cx="0" cy="0"/>
        </a:xfrm>
      </p:grpSpPr>
      <p:sp>
        <p:nvSpPr>
          <p:cNvPr id="14542" name="Google Shape;14542;p89"/>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TYPE OF EVENTS</a:t>
            </a:r>
            <a:endParaRPr/>
          </a:p>
        </p:txBody>
      </p:sp>
      <p:graphicFrame>
        <p:nvGraphicFramePr>
          <p:cNvPr id="14543" name="Google Shape;14543;p89"/>
          <p:cNvGraphicFramePr/>
          <p:nvPr/>
        </p:nvGraphicFramePr>
        <p:xfrm>
          <a:off x="779238" y="1439000"/>
          <a:ext cx="3000000" cy="3000000"/>
        </p:xfrm>
        <a:graphic>
          <a:graphicData uri="http://schemas.openxmlformats.org/drawingml/2006/table">
            <a:tbl>
              <a:tblPr>
                <a:noFill/>
                <a:tableStyleId>{21D6E473-8D0C-42C4-81A9-9050B9F8FA05}</a:tableStyleId>
              </a:tblPr>
              <a:tblGrid>
                <a:gridCol w="2056200"/>
                <a:gridCol w="2843375"/>
                <a:gridCol w="2685950"/>
              </a:tblGrid>
              <a:tr h="526250">
                <a:tc>
                  <a:txBody>
                    <a:bodyPr/>
                    <a:lstStyle/>
                    <a:p>
                      <a:pPr indent="0" lvl="0" marL="0" rtl="0" algn="l">
                        <a:spcBef>
                          <a:spcPts val="0"/>
                        </a:spcBef>
                        <a:spcAft>
                          <a:spcPts val="0"/>
                        </a:spcAft>
                        <a:buNone/>
                      </a:pPr>
                      <a:r>
                        <a:t/>
                      </a:r>
                      <a:endParaRPr/>
                    </a:p>
                  </a:txBody>
                  <a:tcPr marT="91425" marB="91425" marR="91425" marL="91425">
                    <a:lnL cap="flat" cmpd="sng" w="9525">
                      <a:solidFill>
                        <a:schemeClr val="accent1">
                          <a:alpha val="0"/>
                        </a:schemeClr>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accent1"/>
                          </a:solidFill>
                          <a:latin typeface="Orbitron"/>
                          <a:ea typeface="Orbitron"/>
                          <a:cs typeface="Orbitron"/>
                          <a:sym typeface="Orbitron"/>
                        </a:rPr>
                        <a:t>TYPE 1</a:t>
                      </a:r>
                      <a:endParaRPr b="1" sz="1800">
                        <a:solidFill>
                          <a:schemeClr val="accent1"/>
                        </a:solidFill>
                        <a:latin typeface="Orbitron"/>
                        <a:ea typeface="Orbitron"/>
                        <a:cs typeface="Orbitron"/>
                        <a:sym typeface="Orbitron"/>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accent1"/>
                          </a:solidFill>
                          <a:latin typeface="Orbitron"/>
                          <a:ea typeface="Orbitron"/>
                          <a:cs typeface="Orbitron"/>
                          <a:sym typeface="Orbitron"/>
                        </a:rPr>
                        <a:t>TYPE 2</a:t>
                      </a:r>
                      <a:endParaRPr b="1" sz="1800">
                        <a:solidFill>
                          <a:schemeClr val="accent1"/>
                        </a:solidFill>
                        <a:latin typeface="Orbitron"/>
                        <a:ea typeface="Orbitron"/>
                        <a:cs typeface="Orbitron"/>
                        <a:sym typeface="Orbitron"/>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765575">
                <a:tc>
                  <a:txBody>
                    <a:bodyPr/>
                    <a:lstStyle/>
                    <a:p>
                      <a:pPr indent="0" lvl="0" marL="0" rtl="0" algn="l">
                        <a:spcBef>
                          <a:spcPts val="0"/>
                        </a:spcBef>
                        <a:spcAft>
                          <a:spcPts val="0"/>
                        </a:spcAft>
                        <a:buNone/>
                      </a:pPr>
                      <a:r>
                        <a:rPr b="1" lang="en" sz="1800">
                          <a:solidFill>
                            <a:schemeClr val="accent1"/>
                          </a:solidFill>
                          <a:latin typeface="Orbitron"/>
                          <a:ea typeface="Orbitron"/>
                          <a:cs typeface="Orbitron"/>
                          <a:sym typeface="Orbitron"/>
                        </a:rPr>
                        <a:t>NEPTUNE</a:t>
                      </a:r>
                      <a:endParaRPr b="1" sz="1800">
                        <a:solidFill>
                          <a:schemeClr val="accent1"/>
                        </a:solidFill>
                        <a:latin typeface="Orbitron"/>
                        <a:ea typeface="Orbitron"/>
                        <a:cs typeface="Orbitron"/>
                        <a:sym typeface="Orbitron"/>
                      </a:endParaRPr>
                    </a:p>
                  </a:txBody>
                  <a:tcPr marT="91425" marB="91425" marR="91425" marL="274300"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Neptune is the farthest planet from the Sun</a:t>
                      </a:r>
                      <a:endParaRPr sz="1600">
                        <a:solidFill>
                          <a:schemeClr val="lt2"/>
                        </a:solidFill>
                        <a:latin typeface="Advent Pro Medium"/>
                        <a:ea typeface="Advent Pro Medium"/>
                        <a:cs typeface="Advent Pro Medium"/>
                        <a:sym typeface="Advent Pro Medium"/>
                      </a:endParaRPr>
                    </a:p>
                  </a:txBody>
                  <a:tcPr marT="91425" marB="91425" marR="182875" marL="274300"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Saturn is a gas giant and has rings</a:t>
                      </a:r>
                      <a:endParaRPr sz="1600">
                        <a:solidFill>
                          <a:schemeClr val="lt2"/>
                        </a:solidFill>
                        <a:latin typeface="Advent Pro Medium"/>
                        <a:ea typeface="Advent Pro Medium"/>
                        <a:cs typeface="Advent Pro Medium"/>
                        <a:sym typeface="Advent Pro Medium"/>
                      </a:endParaRPr>
                    </a:p>
                  </a:txBody>
                  <a:tcPr marT="91425" marB="91425" marR="182875" marL="274300"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834550">
                <a:tc>
                  <a:txBody>
                    <a:bodyPr/>
                    <a:lstStyle/>
                    <a:p>
                      <a:pPr indent="0" lvl="0" marL="0" rtl="0" algn="l">
                        <a:spcBef>
                          <a:spcPts val="0"/>
                        </a:spcBef>
                        <a:spcAft>
                          <a:spcPts val="0"/>
                        </a:spcAft>
                        <a:buNone/>
                      </a:pPr>
                      <a:r>
                        <a:rPr b="1" lang="en" sz="1800">
                          <a:solidFill>
                            <a:schemeClr val="accent1"/>
                          </a:solidFill>
                          <a:latin typeface="Orbitron"/>
                          <a:ea typeface="Orbitron"/>
                          <a:cs typeface="Orbitron"/>
                          <a:sym typeface="Orbitron"/>
                        </a:rPr>
                        <a:t>MARS</a:t>
                      </a:r>
                      <a:endParaRPr b="1" sz="1800">
                        <a:solidFill>
                          <a:schemeClr val="accent1"/>
                        </a:solidFill>
                        <a:latin typeface="Orbitron"/>
                        <a:ea typeface="Orbitron"/>
                        <a:cs typeface="Orbitron"/>
                        <a:sym typeface="Orbitron"/>
                      </a:endParaRPr>
                    </a:p>
                  </a:txBody>
                  <a:tcPr marT="91425" marB="91425" marR="91425" marL="274300"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Despite being red, Mars is actually a cold place</a:t>
                      </a:r>
                      <a:endParaRPr sz="1600">
                        <a:solidFill>
                          <a:schemeClr val="lt2"/>
                        </a:solidFill>
                        <a:latin typeface="Advent Pro Medium"/>
                        <a:ea typeface="Advent Pro Medium"/>
                        <a:cs typeface="Advent Pro Medium"/>
                        <a:sym typeface="Advent Pro Medium"/>
                      </a:endParaRPr>
                    </a:p>
                  </a:txBody>
                  <a:tcPr marT="91425" marB="91425" marR="182875" marL="274300"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Earth is the planet where we live on </a:t>
                      </a:r>
                      <a:endParaRPr sz="1600">
                        <a:solidFill>
                          <a:schemeClr val="lt2"/>
                        </a:solidFill>
                        <a:latin typeface="Advent Pro Medium"/>
                        <a:ea typeface="Advent Pro Medium"/>
                        <a:cs typeface="Advent Pro Medium"/>
                        <a:sym typeface="Advent Pro Medium"/>
                      </a:endParaRPr>
                    </a:p>
                  </a:txBody>
                  <a:tcPr marT="91425" marB="91425" marR="182875" marL="274300"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834550">
                <a:tc>
                  <a:txBody>
                    <a:bodyPr/>
                    <a:lstStyle/>
                    <a:p>
                      <a:pPr indent="0" lvl="0" marL="0" rtl="0" algn="l">
                        <a:spcBef>
                          <a:spcPts val="0"/>
                        </a:spcBef>
                        <a:spcAft>
                          <a:spcPts val="0"/>
                        </a:spcAft>
                        <a:buNone/>
                      </a:pPr>
                      <a:r>
                        <a:rPr b="1" lang="en" sz="1800">
                          <a:solidFill>
                            <a:schemeClr val="accent1"/>
                          </a:solidFill>
                          <a:latin typeface="Orbitron"/>
                          <a:ea typeface="Orbitron"/>
                          <a:cs typeface="Orbitron"/>
                          <a:sym typeface="Orbitron"/>
                        </a:rPr>
                        <a:t>MERCURY</a:t>
                      </a:r>
                      <a:endParaRPr b="1" sz="1800">
                        <a:solidFill>
                          <a:schemeClr val="accent1"/>
                        </a:solidFill>
                        <a:latin typeface="Orbitron"/>
                        <a:ea typeface="Orbitron"/>
                        <a:cs typeface="Orbitron"/>
                        <a:sym typeface="Orbitron"/>
                      </a:endParaRPr>
                    </a:p>
                  </a:txBody>
                  <a:tcPr marT="91425" marB="91425" marR="91425" marL="274300"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600">
                          <a:solidFill>
                            <a:schemeClr val="lt2"/>
                          </a:solidFill>
                          <a:latin typeface="Advent Pro Medium"/>
                          <a:ea typeface="Advent Pro Medium"/>
                          <a:cs typeface="Advent Pro Medium"/>
                          <a:sym typeface="Advent Pro Medium"/>
                        </a:rPr>
                        <a:t>Mercury is the closest planet to the Sun</a:t>
                      </a:r>
                      <a:endParaRPr sz="1600">
                        <a:solidFill>
                          <a:schemeClr val="lt2"/>
                        </a:solidFill>
                        <a:latin typeface="Advent Pro Medium"/>
                        <a:ea typeface="Advent Pro Medium"/>
                        <a:cs typeface="Advent Pro Medium"/>
                        <a:sym typeface="Advent Pro Medium"/>
                      </a:endParaRPr>
                    </a:p>
                  </a:txBody>
                  <a:tcPr marT="91425" marB="91425" marR="182875" marL="274300"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Jupiter is a gas giant and the biggest planet</a:t>
                      </a:r>
                      <a:endParaRPr sz="1600">
                        <a:solidFill>
                          <a:schemeClr val="lt2"/>
                        </a:solidFill>
                        <a:latin typeface="Advent Pro Medium"/>
                        <a:ea typeface="Advent Pro Medium"/>
                        <a:cs typeface="Advent Pro Medium"/>
                        <a:sym typeface="Advent Pro Medium"/>
                      </a:endParaRPr>
                    </a:p>
                  </a:txBody>
                  <a:tcPr marT="91425" marB="91425" marR="182875" marL="274300"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bl>
          </a:graphicData>
        </a:graphic>
      </p:graphicFrame>
      <p:grpSp>
        <p:nvGrpSpPr>
          <p:cNvPr id="14544" name="Google Shape;14544;p89"/>
          <p:cNvGrpSpPr/>
          <p:nvPr/>
        </p:nvGrpSpPr>
        <p:grpSpPr>
          <a:xfrm rot="-5400000">
            <a:off x="2137596" y="535371"/>
            <a:ext cx="242781" cy="161857"/>
            <a:chOff x="2500050" y="3730175"/>
            <a:chExt cx="2619000" cy="1746025"/>
          </a:xfrm>
        </p:grpSpPr>
        <p:sp>
          <p:nvSpPr>
            <p:cNvPr id="14545" name="Google Shape;14545;p89"/>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89"/>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89"/>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89"/>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9" name="Google Shape;14549;p89"/>
          <p:cNvGrpSpPr/>
          <p:nvPr/>
        </p:nvGrpSpPr>
        <p:grpSpPr>
          <a:xfrm rot="5400000">
            <a:off x="6763621" y="535371"/>
            <a:ext cx="242781" cy="161857"/>
            <a:chOff x="2500050" y="3730175"/>
            <a:chExt cx="2619000" cy="1746025"/>
          </a:xfrm>
        </p:grpSpPr>
        <p:sp>
          <p:nvSpPr>
            <p:cNvPr id="14550" name="Google Shape;14550;p89"/>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89"/>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89"/>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89"/>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57" name="Shape 14557"/>
        <p:cNvGrpSpPr/>
        <p:nvPr/>
      </p:nvGrpSpPr>
      <p:grpSpPr>
        <a:xfrm>
          <a:off x="0" y="0"/>
          <a:ext cx="0" cy="0"/>
          <a:chOff x="0" y="0"/>
          <a:chExt cx="0" cy="0"/>
        </a:xfrm>
      </p:grpSpPr>
      <p:sp>
        <p:nvSpPr>
          <p:cNvPr id="14558" name="Google Shape;14558;p90"/>
          <p:cNvSpPr txBox="1"/>
          <p:nvPr>
            <p:ph idx="2" type="title"/>
          </p:nvPr>
        </p:nvSpPr>
        <p:spPr>
          <a:xfrm>
            <a:off x="1478825" y="1748425"/>
            <a:ext cx="2010300" cy="95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4559" name="Google Shape;14559;p90"/>
          <p:cNvSpPr txBox="1"/>
          <p:nvPr>
            <p:ph type="title"/>
          </p:nvPr>
        </p:nvSpPr>
        <p:spPr>
          <a:xfrm>
            <a:off x="3428275" y="1769604"/>
            <a:ext cx="4236900" cy="48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COMPANY</a:t>
            </a:r>
            <a:endParaRPr/>
          </a:p>
        </p:txBody>
      </p:sp>
      <p:grpSp>
        <p:nvGrpSpPr>
          <p:cNvPr id="14560" name="Google Shape;14560;p90"/>
          <p:cNvGrpSpPr/>
          <p:nvPr/>
        </p:nvGrpSpPr>
        <p:grpSpPr>
          <a:xfrm>
            <a:off x="8029241" y="154008"/>
            <a:ext cx="264001" cy="226285"/>
            <a:chOff x="753950" y="238125"/>
            <a:chExt cx="6111125" cy="5238075"/>
          </a:xfrm>
        </p:grpSpPr>
        <p:sp>
          <p:nvSpPr>
            <p:cNvPr id="14561" name="Google Shape;14561;p90"/>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90"/>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90"/>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90"/>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90"/>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90"/>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90"/>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0"/>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90"/>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90"/>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90"/>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90"/>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90"/>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0"/>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90"/>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90"/>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0"/>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90"/>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90"/>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90"/>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90"/>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0"/>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90"/>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9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9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9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8" name="Google Shape;14588;p90"/>
          <p:cNvGrpSpPr/>
          <p:nvPr/>
        </p:nvGrpSpPr>
        <p:grpSpPr>
          <a:xfrm>
            <a:off x="8365321" y="154008"/>
            <a:ext cx="264001" cy="226285"/>
            <a:chOff x="753950" y="238125"/>
            <a:chExt cx="6111125" cy="5238075"/>
          </a:xfrm>
        </p:grpSpPr>
        <p:sp>
          <p:nvSpPr>
            <p:cNvPr id="14589" name="Google Shape;14589;p90"/>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90"/>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0"/>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0"/>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90"/>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90"/>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90"/>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90"/>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0"/>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0"/>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90"/>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90"/>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90"/>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90"/>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0"/>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90"/>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90"/>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90"/>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0"/>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0"/>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90"/>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90"/>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0"/>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9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9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9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6" name="Google Shape;14616;p90"/>
          <p:cNvGrpSpPr/>
          <p:nvPr/>
        </p:nvGrpSpPr>
        <p:grpSpPr>
          <a:xfrm>
            <a:off x="8701401" y="154008"/>
            <a:ext cx="264001" cy="226285"/>
            <a:chOff x="753950" y="238125"/>
            <a:chExt cx="6111125" cy="5238075"/>
          </a:xfrm>
        </p:grpSpPr>
        <p:sp>
          <p:nvSpPr>
            <p:cNvPr id="14617" name="Google Shape;14617;p90"/>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0"/>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90"/>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90"/>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90"/>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90"/>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90"/>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90"/>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90"/>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90"/>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0"/>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90"/>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0"/>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90"/>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90"/>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0"/>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0"/>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0"/>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0"/>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90"/>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0"/>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0"/>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0"/>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9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44" name="Google Shape;14644;p90"/>
          <p:cNvSpPr txBox="1"/>
          <p:nvPr>
            <p:ph idx="1" type="subTitle"/>
          </p:nvPr>
        </p:nvSpPr>
        <p:spPr>
          <a:xfrm>
            <a:off x="3428275" y="2275423"/>
            <a:ext cx="4236900" cy="44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pic>
        <p:nvPicPr>
          <p:cNvPr id="14645" name="Google Shape;14645;p90">
            <a:hlinkClick action="ppaction://hlinksldjump" r:id="rId3"/>
          </p:cNvPr>
          <p:cNvPicPr preferRelativeResize="0"/>
          <p:nvPr/>
        </p:nvPicPr>
        <p:blipFill>
          <a:blip r:embed="rId4">
            <a:alphaModFix/>
          </a:blip>
          <a:stretch>
            <a:fillRect/>
          </a:stretch>
        </p:blipFill>
        <p:spPr>
          <a:xfrm>
            <a:off x="8383025" y="539500"/>
            <a:ext cx="228600" cy="228600"/>
          </a:xfrm>
          <a:prstGeom prst="rect">
            <a:avLst/>
          </a:prstGeom>
          <a:noFill/>
          <a:ln>
            <a:noFill/>
          </a:ln>
        </p:spPr>
      </p:pic>
      <p:pic>
        <p:nvPicPr>
          <p:cNvPr id="14646" name="Google Shape;14646;p90">
            <a:hlinkClick action="ppaction://hlinksldjump" r:id="rId5"/>
          </p:cNvPr>
          <p:cNvPicPr preferRelativeResize="0"/>
          <p:nvPr/>
        </p:nvPicPr>
        <p:blipFill>
          <a:blip r:embed="rId6">
            <a:alphaModFix/>
          </a:blip>
          <a:stretch>
            <a:fillRect/>
          </a:stretch>
        </p:blipFill>
        <p:spPr>
          <a:xfrm flipH="1">
            <a:off x="8029239" y="567377"/>
            <a:ext cx="283464" cy="17284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558"/>
                                        </p:tgtEl>
                                        <p:attrNameLst>
                                          <p:attrName>style.visibility</p:attrName>
                                        </p:attrNameLst>
                                      </p:cBhvr>
                                      <p:to>
                                        <p:strVal val="visible"/>
                                      </p:to>
                                    </p:set>
                                    <p:anim calcmode="lin" valueType="num">
                                      <p:cBhvr additive="base">
                                        <p:cTn dur="1000"/>
                                        <p:tgtEl>
                                          <p:spTgt spid="1455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559"/>
                                        </p:tgtEl>
                                        <p:attrNameLst>
                                          <p:attrName>style.visibility</p:attrName>
                                        </p:attrNameLst>
                                      </p:cBhvr>
                                      <p:to>
                                        <p:strVal val="visible"/>
                                      </p:to>
                                    </p:set>
                                    <p:anim calcmode="lin" valueType="num">
                                      <p:cBhvr additive="base">
                                        <p:cTn dur="1000"/>
                                        <p:tgtEl>
                                          <p:spTgt spid="1455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644"/>
                                        </p:tgtEl>
                                        <p:attrNameLst>
                                          <p:attrName>style.visibility</p:attrName>
                                        </p:attrNameLst>
                                      </p:cBhvr>
                                      <p:to>
                                        <p:strVal val="visible"/>
                                      </p:to>
                                    </p:set>
                                    <p:anim calcmode="lin" valueType="num">
                                      <p:cBhvr additive="base">
                                        <p:cTn dur="1000"/>
                                        <p:tgtEl>
                                          <p:spTgt spid="1464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50" name="Shape 14650"/>
        <p:cNvGrpSpPr/>
        <p:nvPr/>
      </p:nvGrpSpPr>
      <p:grpSpPr>
        <a:xfrm>
          <a:off x="0" y="0"/>
          <a:ext cx="0" cy="0"/>
          <a:chOff x="0" y="0"/>
          <a:chExt cx="0" cy="0"/>
        </a:xfrm>
      </p:grpSpPr>
      <p:sp>
        <p:nvSpPr>
          <p:cNvPr id="14651" name="Google Shape;14651;p91"/>
          <p:cNvSpPr txBox="1"/>
          <p:nvPr>
            <p:ph idx="4" type="subTitle"/>
          </p:nvPr>
        </p:nvSpPr>
        <p:spPr>
          <a:xfrm>
            <a:off x="4876800" y="3642360"/>
            <a:ext cx="2743200" cy="8319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a:t>Mars is a cold place. It’s full of iron oxide dust, which gives the planet its reddish cast</a:t>
            </a:r>
            <a:endParaRPr/>
          </a:p>
        </p:txBody>
      </p:sp>
      <p:sp>
        <p:nvSpPr>
          <p:cNvPr id="14652" name="Google Shape;14652;p91"/>
          <p:cNvSpPr txBox="1"/>
          <p:nvPr>
            <p:ph idx="3" type="subTitle"/>
          </p:nvPr>
        </p:nvSpPr>
        <p:spPr>
          <a:xfrm>
            <a:off x="4876800" y="3286279"/>
            <a:ext cx="2743200" cy="274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WILLIAM </a:t>
            </a:r>
            <a:r>
              <a:rPr lang="en"/>
              <a:t>SMITH</a:t>
            </a:r>
            <a:endParaRPr/>
          </a:p>
        </p:txBody>
      </p:sp>
      <p:sp>
        <p:nvSpPr>
          <p:cNvPr id="14653" name="Google Shape;14653;p91"/>
          <p:cNvSpPr txBox="1"/>
          <p:nvPr>
            <p:ph idx="1" type="subTitle"/>
          </p:nvPr>
        </p:nvSpPr>
        <p:spPr>
          <a:xfrm>
            <a:off x="1524000" y="3286279"/>
            <a:ext cx="2743200" cy="274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JON </a:t>
            </a:r>
            <a:r>
              <a:rPr lang="en"/>
              <a:t>DOE</a:t>
            </a:r>
            <a:endParaRPr/>
          </a:p>
        </p:txBody>
      </p:sp>
      <p:sp>
        <p:nvSpPr>
          <p:cNvPr id="14654" name="Google Shape;14654;p91"/>
          <p:cNvSpPr txBox="1"/>
          <p:nvPr>
            <p:ph idx="2" type="subTitle"/>
          </p:nvPr>
        </p:nvSpPr>
        <p:spPr>
          <a:xfrm>
            <a:off x="1524000" y="3642360"/>
            <a:ext cx="2743200" cy="831900"/>
          </a:xfrm>
          <a:prstGeom prst="rect">
            <a:avLst/>
          </a:prstGeom>
        </p:spPr>
        <p:txBody>
          <a:bodyPr anchorCtr="0" anchor="t" bIns="0" lIns="0" spcFirstLastPara="1" rIns="0" wrap="square" tIns="0">
            <a:noAutofit/>
          </a:bodyPr>
          <a:lstStyle/>
          <a:p>
            <a:pPr indent="0" lvl="0" marL="0" rtl="0" algn="ctr">
              <a:spcBef>
                <a:spcPts val="0"/>
              </a:spcBef>
              <a:spcAft>
                <a:spcPts val="1600"/>
              </a:spcAft>
              <a:buClr>
                <a:schemeClr val="dk1"/>
              </a:buClr>
              <a:buSzPts val="1100"/>
              <a:buFont typeface="Arial"/>
              <a:buNone/>
            </a:pPr>
            <a:r>
              <a:rPr lang="en"/>
              <a:t> Venus is terribly hot—even hotter than Mercury—and its atmosphere is extremely poisonous</a:t>
            </a:r>
            <a:endParaRPr/>
          </a:p>
        </p:txBody>
      </p:sp>
      <p:grpSp>
        <p:nvGrpSpPr>
          <p:cNvPr id="14655" name="Google Shape;14655;p91"/>
          <p:cNvGrpSpPr/>
          <p:nvPr/>
        </p:nvGrpSpPr>
        <p:grpSpPr>
          <a:xfrm>
            <a:off x="1988437" y="1247774"/>
            <a:ext cx="1814321" cy="1808454"/>
            <a:chOff x="1802200" y="1090297"/>
            <a:chExt cx="1814321" cy="1808454"/>
          </a:xfrm>
        </p:grpSpPr>
        <p:pic>
          <p:nvPicPr>
            <p:cNvPr id="14656" name="Google Shape;14656;p91"/>
            <p:cNvPicPr preferRelativeResize="0"/>
            <p:nvPr/>
          </p:nvPicPr>
          <p:blipFill rotWithShape="1">
            <a:blip r:embed="rId3">
              <a:alphaModFix/>
            </a:blip>
            <a:srcRect b="30937" l="1952" r="56507" t="6838"/>
            <a:stretch/>
          </p:blipFill>
          <p:spPr>
            <a:xfrm>
              <a:off x="1942135" y="1227841"/>
              <a:ext cx="1539300" cy="1539000"/>
            </a:xfrm>
            <a:prstGeom prst="rect">
              <a:avLst/>
            </a:prstGeom>
            <a:noFill/>
            <a:ln>
              <a:noFill/>
            </a:ln>
          </p:spPr>
        </p:pic>
        <p:sp>
          <p:nvSpPr>
            <p:cNvPr id="14657" name="Google Shape;14657;p91"/>
            <p:cNvSpPr/>
            <p:nvPr/>
          </p:nvSpPr>
          <p:spPr>
            <a:xfrm>
              <a:off x="1802200" y="1090297"/>
              <a:ext cx="326100" cy="326100"/>
            </a:xfrm>
            <a:prstGeom prst="halfFrame">
              <a:avLst>
                <a:gd fmla="val 22223" name="adj1"/>
                <a:gd fmla="val 22223"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91"/>
            <p:cNvSpPr/>
            <p:nvPr/>
          </p:nvSpPr>
          <p:spPr>
            <a:xfrm rot="10800000">
              <a:off x="3290421" y="2572651"/>
              <a:ext cx="326100" cy="326100"/>
            </a:xfrm>
            <a:prstGeom prst="halfFrame">
              <a:avLst>
                <a:gd fmla="val 22223" name="adj1"/>
                <a:gd fmla="val 22223"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9" name="Google Shape;14659;p91"/>
          <p:cNvGrpSpPr/>
          <p:nvPr/>
        </p:nvGrpSpPr>
        <p:grpSpPr>
          <a:xfrm>
            <a:off x="5341242" y="1243926"/>
            <a:ext cx="1814321" cy="1816150"/>
            <a:chOff x="4596554" y="1082601"/>
            <a:chExt cx="1814321" cy="1816150"/>
          </a:xfrm>
        </p:grpSpPr>
        <p:pic>
          <p:nvPicPr>
            <p:cNvPr id="14660" name="Google Shape;14660;p91"/>
            <p:cNvPicPr preferRelativeResize="0"/>
            <p:nvPr/>
          </p:nvPicPr>
          <p:blipFill rotWithShape="1">
            <a:blip r:embed="rId3">
              <a:alphaModFix/>
            </a:blip>
            <a:srcRect b="30937" l="46192" r="12266" t="6838"/>
            <a:stretch/>
          </p:blipFill>
          <p:spPr>
            <a:xfrm>
              <a:off x="4731499" y="1227841"/>
              <a:ext cx="1539300" cy="1539000"/>
            </a:xfrm>
            <a:prstGeom prst="rect">
              <a:avLst/>
            </a:prstGeom>
            <a:noFill/>
            <a:ln>
              <a:noFill/>
            </a:ln>
          </p:spPr>
        </p:pic>
        <p:sp>
          <p:nvSpPr>
            <p:cNvPr id="14661" name="Google Shape;14661;p91"/>
            <p:cNvSpPr/>
            <p:nvPr/>
          </p:nvSpPr>
          <p:spPr>
            <a:xfrm rot="5400000">
              <a:off x="6084775" y="1082601"/>
              <a:ext cx="326100" cy="326100"/>
            </a:xfrm>
            <a:prstGeom prst="halfFrame">
              <a:avLst>
                <a:gd fmla="val 22223" name="adj1"/>
                <a:gd fmla="val 22223"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1"/>
            <p:cNvSpPr/>
            <p:nvPr/>
          </p:nvSpPr>
          <p:spPr>
            <a:xfrm rot="-5400000">
              <a:off x="4596554" y="2572651"/>
              <a:ext cx="326100" cy="326100"/>
            </a:xfrm>
            <a:prstGeom prst="halfFrame">
              <a:avLst>
                <a:gd fmla="val 22223" name="adj1"/>
                <a:gd fmla="val 22223"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3" name="Google Shape;14663;p91"/>
          <p:cNvGrpSpPr/>
          <p:nvPr/>
        </p:nvGrpSpPr>
        <p:grpSpPr>
          <a:xfrm rot="-5400000">
            <a:off x="2632897" y="535371"/>
            <a:ext cx="242781" cy="161857"/>
            <a:chOff x="2500050" y="3730175"/>
            <a:chExt cx="2619000" cy="1746025"/>
          </a:xfrm>
        </p:grpSpPr>
        <p:sp>
          <p:nvSpPr>
            <p:cNvPr id="14664" name="Google Shape;14664;p9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9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8" name="Google Shape;14668;p91"/>
          <p:cNvGrpSpPr/>
          <p:nvPr/>
        </p:nvGrpSpPr>
        <p:grpSpPr>
          <a:xfrm rot="5400000">
            <a:off x="6268322" y="535371"/>
            <a:ext cx="242781" cy="161857"/>
            <a:chOff x="2500050" y="3730175"/>
            <a:chExt cx="2619000" cy="1746025"/>
          </a:xfrm>
        </p:grpSpPr>
        <p:sp>
          <p:nvSpPr>
            <p:cNvPr id="14669" name="Google Shape;14669;p9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9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9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3" name="Google Shape;14673;p91"/>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TEAM</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77" name="Shape 14677"/>
        <p:cNvGrpSpPr/>
        <p:nvPr/>
      </p:nvGrpSpPr>
      <p:grpSpPr>
        <a:xfrm>
          <a:off x="0" y="0"/>
          <a:ext cx="0" cy="0"/>
          <a:chOff x="0" y="0"/>
          <a:chExt cx="0" cy="0"/>
        </a:xfrm>
      </p:grpSpPr>
      <p:sp>
        <p:nvSpPr>
          <p:cNvPr id="14678" name="Google Shape;14678;p92"/>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4679" name="Google Shape;14679;p92"/>
          <p:cNvSpPr txBox="1"/>
          <p:nvPr>
            <p:ph idx="4" type="subTitle"/>
          </p:nvPr>
        </p:nvSpPr>
        <p:spPr>
          <a:xfrm>
            <a:off x="4572000" y="3070860"/>
            <a:ext cx="2743200" cy="831900"/>
          </a:xfrm>
          <a:prstGeom prst="rect">
            <a:avLst/>
          </a:prstGeom>
        </p:spPr>
        <p:txBody>
          <a:bodyPr anchorCtr="0" anchor="t" bIns="0" lIns="0" spcFirstLastPara="1" rIns="0" wrap="square" tIns="0">
            <a:noAutofit/>
          </a:bodyPr>
          <a:lstStyle/>
          <a:p>
            <a:pPr indent="0" lvl="0" marL="0" rtl="0" algn="r">
              <a:spcBef>
                <a:spcPts val="0"/>
              </a:spcBef>
              <a:spcAft>
                <a:spcPts val="1600"/>
              </a:spcAft>
              <a:buNone/>
            </a:pPr>
            <a:r>
              <a:rPr lang="en"/>
              <a:t>Mars is a cold place. It’s full of iron oxide dust, which gives the planet its reddish cast</a:t>
            </a:r>
            <a:endParaRPr/>
          </a:p>
        </p:txBody>
      </p:sp>
      <p:sp>
        <p:nvSpPr>
          <p:cNvPr id="14680" name="Google Shape;14680;p92"/>
          <p:cNvSpPr txBox="1"/>
          <p:nvPr>
            <p:ph idx="3" type="subTitle"/>
          </p:nvPr>
        </p:nvSpPr>
        <p:spPr>
          <a:xfrm>
            <a:off x="4572000" y="2714779"/>
            <a:ext cx="2743200" cy="2742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JENNA </a:t>
            </a:r>
            <a:r>
              <a:rPr lang="en"/>
              <a:t>SMITH</a:t>
            </a:r>
            <a:endParaRPr/>
          </a:p>
        </p:txBody>
      </p:sp>
      <p:sp>
        <p:nvSpPr>
          <p:cNvPr id="14681" name="Google Shape;14681;p92"/>
          <p:cNvSpPr txBox="1"/>
          <p:nvPr>
            <p:ph idx="1" type="subTitle"/>
          </p:nvPr>
        </p:nvSpPr>
        <p:spPr>
          <a:xfrm>
            <a:off x="1847850" y="1332054"/>
            <a:ext cx="2743200" cy="274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SARAH DOE</a:t>
            </a:r>
            <a:endParaRPr/>
          </a:p>
        </p:txBody>
      </p:sp>
      <p:sp>
        <p:nvSpPr>
          <p:cNvPr id="14682" name="Google Shape;14682;p92"/>
          <p:cNvSpPr txBox="1"/>
          <p:nvPr>
            <p:ph idx="2" type="subTitle"/>
          </p:nvPr>
        </p:nvSpPr>
        <p:spPr>
          <a:xfrm>
            <a:off x="1847850" y="1688135"/>
            <a:ext cx="2743200" cy="831900"/>
          </a:xfrm>
          <a:prstGeom prst="rect">
            <a:avLst/>
          </a:prstGeom>
        </p:spPr>
        <p:txBody>
          <a:bodyPr anchorCtr="0" anchor="t" bIns="0" lIns="0" spcFirstLastPara="1" rIns="0" wrap="square" tIns="0">
            <a:noAutofit/>
          </a:bodyPr>
          <a:lstStyle/>
          <a:p>
            <a:pPr indent="0" lvl="0" marL="0" rtl="0" algn="l">
              <a:spcBef>
                <a:spcPts val="0"/>
              </a:spcBef>
              <a:spcAft>
                <a:spcPts val="1600"/>
              </a:spcAft>
              <a:buClr>
                <a:schemeClr val="dk1"/>
              </a:buClr>
              <a:buSzPts val="1100"/>
              <a:buFont typeface="Arial"/>
              <a:buNone/>
            </a:pPr>
            <a:r>
              <a:rPr lang="en"/>
              <a:t>Venus is terribly hot—even hotter than Mercury—and its atmosphere is extremely poisonous</a:t>
            </a:r>
            <a:endParaRPr/>
          </a:p>
        </p:txBody>
      </p:sp>
      <p:grpSp>
        <p:nvGrpSpPr>
          <p:cNvPr id="14683" name="Google Shape;14683;p92"/>
          <p:cNvGrpSpPr/>
          <p:nvPr/>
        </p:nvGrpSpPr>
        <p:grpSpPr>
          <a:xfrm>
            <a:off x="967600" y="1399828"/>
            <a:ext cx="575481" cy="1831333"/>
            <a:chOff x="1386675" y="2266409"/>
            <a:chExt cx="346425" cy="1102416"/>
          </a:xfrm>
        </p:grpSpPr>
        <p:sp>
          <p:nvSpPr>
            <p:cNvPr id="14684" name="Google Shape;14684;p92"/>
            <p:cNvSpPr/>
            <p:nvPr/>
          </p:nvSpPr>
          <p:spPr>
            <a:xfrm>
              <a:off x="1507150" y="2627200"/>
              <a:ext cx="101550" cy="67800"/>
            </a:xfrm>
            <a:custGeom>
              <a:rect b="b" l="l" r="r" t="t"/>
              <a:pathLst>
                <a:path extrusionOk="0" h="2712" w="4062">
                  <a:moveTo>
                    <a:pt x="1" y="1"/>
                  </a:moveTo>
                  <a:lnTo>
                    <a:pt x="1" y="2712"/>
                  </a:lnTo>
                  <a:lnTo>
                    <a:pt x="4061" y="2712"/>
                  </a:lnTo>
                  <a:lnTo>
                    <a:pt x="40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92"/>
            <p:cNvSpPr/>
            <p:nvPr/>
          </p:nvSpPr>
          <p:spPr>
            <a:xfrm>
              <a:off x="1431850" y="2435025"/>
              <a:ext cx="259675" cy="214800"/>
            </a:xfrm>
            <a:custGeom>
              <a:rect b="b" l="l" r="r" t="t"/>
              <a:pathLst>
                <a:path extrusionOk="0" h="8592" w="10387">
                  <a:moveTo>
                    <a:pt x="1" y="1"/>
                  </a:moveTo>
                  <a:lnTo>
                    <a:pt x="1" y="8591"/>
                  </a:lnTo>
                  <a:lnTo>
                    <a:pt x="10387" y="8591"/>
                  </a:lnTo>
                  <a:lnTo>
                    <a:pt x="10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92"/>
            <p:cNvSpPr/>
            <p:nvPr/>
          </p:nvSpPr>
          <p:spPr>
            <a:xfrm>
              <a:off x="1495700" y="2457625"/>
              <a:ext cx="41600" cy="45200"/>
            </a:xfrm>
            <a:custGeom>
              <a:rect b="b" l="l" r="r" t="t"/>
              <a:pathLst>
                <a:path extrusionOk="0" h="1808" w="1664">
                  <a:moveTo>
                    <a:pt x="1" y="0"/>
                  </a:moveTo>
                  <a:lnTo>
                    <a:pt x="1" y="1808"/>
                  </a:lnTo>
                  <a:lnTo>
                    <a:pt x="1664" y="1808"/>
                  </a:lnTo>
                  <a:lnTo>
                    <a:pt x="16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92"/>
            <p:cNvSpPr/>
            <p:nvPr/>
          </p:nvSpPr>
          <p:spPr>
            <a:xfrm>
              <a:off x="1582450" y="2457625"/>
              <a:ext cx="45225" cy="45200"/>
            </a:xfrm>
            <a:custGeom>
              <a:rect b="b" l="l" r="r" t="t"/>
              <a:pathLst>
                <a:path extrusionOk="0" h="1808" w="1809">
                  <a:moveTo>
                    <a:pt x="1" y="0"/>
                  </a:moveTo>
                  <a:lnTo>
                    <a:pt x="1" y="1808"/>
                  </a:lnTo>
                  <a:lnTo>
                    <a:pt x="1808" y="1808"/>
                  </a:lnTo>
                  <a:lnTo>
                    <a:pt x="18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92"/>
            <p:cNvSpPr/>
            <p:nvPr/>
          </p:nvSpPr>
          <p:spPr>
            <a:xfrm>
              <a:off x="1495700" y="2544375"/>
              <a:ext cx="128050" cy="45200"/>
            </a:xfrm>
            <a:custGeom>
              <a:rect b="b" l="l" r="r" t="t"/>
              <a:pathLst>
                <a:path extrusionOk="0" h="1808" w="5122">
                  <a:moveTo>
                    <a:pt x="1" y="0"/>
                  </a:moveTo>
                  <a:lnTo>
                    <a:pt x="1" y="1808"/>
                  </a:lnTo>
                  <a:lnTo>
                    <a:pt x="5122" y="1808"/>
                  </a:lnTo>
                  <a:lnTo>
                    <a:pt x="51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92"/>
            <p:cNvSpPr/>
            <p:nvPr/>
          </p:nvSpPr>
          <p:spPr>
            <a:xfrm>
              <a:off x="1537275" y="2589550"/>
              <a:ext cx="41300" cy="41300"/>
            </a:xfrm>
            <a:custGeom>
              <a:rect b="b" l="l" r="r" t="t"/>
              <a:pathLst>
                <a:path extrusionOk="0" h="1652" w="1652">
                  <a:moveTo>
                    <a:pt x="1" y="1"/>
                  </a:moveTo>
                  <a:lnTo>
                    <a:pt x="1" y="1651"/>
                  </a:lnTo>
                  <a:lnTo>
                    <a:pt x="1651" y="1651"/>
                  </a:lnTo>
                  <a:lnTo>
                    <a:pt x="16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2"/>
            <p:cNvSpPr/>
            <p:nvPr/>
          </p:nvSpPr>
          <p:spPr>
            <a:xfrm>
              <a:off x="1510775" y="2566950"/>
              <a:ext cx="45200" cy="41300"/>
            </a:xfrm>
            <a:custGeom>
              <a:rect b="b" l="l" r="r" t="t"/>
              <a:pathLst>
                <a:path extrusionOk="0" h="1652" w="1808">
                  <a:moveTo>
                    <a:pt x="0" y="1"/>
                  </a:moveTo>
                  <a:lnTo>
                    <a:pt x="0" y="1652"/>
                  </a:lnTo>
                  <a:lnTo>
                    <a:pt x="1808" y="1652"/>
                  </a:lnTo>
                  <a:lnTo>
                    <a:pt x="1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2"/>
            <p:cNvSpPr/>
            <p:nvPr/>
          </p:nvSpPr>
          <p:spPr>
            <a:xfrm>
              <a:off x="1559875" y="2566950"/>
              <a:ext cx="41275" cy="41300"/>
            </a:xfrm>
            <a:custGeom>
              <a:rect b="b" l="l" r="r" t="t"/>
              <a:pathLst>
                <a:path extrusionOk="0" h="1652" w="1651">
                  <a:moveTo>
                    <a:pt x="0" y="1"/>
                  </a:moveTo>
                  <a:lnTo>
                    <a:pt x="0" y="1652"/>
                  </a:lnTo>
                  <a:lnTo>
                    <a:pt x="1651" y="1652"/>
                  </a:lnTo>
                  <a:lnTo>
                    <a:pt x="16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2"/>
            <p:cNvSpPr/>
            <p:nvPr/>
          </p:nvSpPr>
          <p:spPr>
            <a:xfrm>
              <a:off x="1427925" y="2352200"/>
              <a:ext cx="263600" cy="86775"/>
            </a:xfrm>
            <a:custGeom>
              <a:rect b="b" l="l" r="r" t="t"/>
              <a:pathLst>
                <a:path extrusionOk="0" h="3471" w="10544">
                  <a:moveTo>
                    <a:pt x="1" y="0"/>
                  </a:moveTo>
                  <a:lnTo>
                    <a:pt x="1" y="3470"/>
                  </a:lnTo>
                  <a:lnTo>
                    <a:pt x="10544" y="3470"/>
                  </a:lnTo>
                  <a:lnTo>
                    <a:pt x="105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2"/>
            <p:cNvSpPr/>
            <p:nvPr/>
          </p:nvSpPr>
          <p:spPr>
            <a:xfrm>
              <a:off x="1390275" y="2514250"/>
              <a:ext cx="86775" cy="86475"/>
            </a:xfrm>
            <a:custGeom>
              <a:rect b="b" l="l" r="r" t="t"/>
              <a:pathLst>
                <a:path extrusionOk="0" h="3459" w="3471">
                  <a:moveTo>
                    <a:pt x="1" y="0"/>
                  </a:moveTo>
                  <a:lnTo>
                    <a:pt x="1" y="3458"/>
                  </a:lnTo>
                  <a:lnTo>
                    <a:pt x="3471" y="3458"/>
                  </a:lnTo>
                  <a:lnTo>
                    <a:pt x="34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2"/>
            <p:cNvSpPr/>
            <p:nvPr/>
          </p:nvSpPr>
          <p:spPr>
            <a:xfrm>
              <a:off x="1646325" y="2514250"/>
              <a:ext cx="86775" cy="86475"/>
            </a:xfrm>
            <a:custGeom>
              <a:rect b="b" l="l" r="r" t="t"/>
              <a:pathLst>
                <a:path extrusionOk="0" h="3459" w="3471">
                  <a:moveTo>
                    <a:pt x="0" y="0"/>
                  </a:moveTo>
                  <a:lnTo>
                    <a:pt x="0" y="3458"/>
                  </a:lnTo>
                  <a:lnTo>
                    <a:pt x="3470" y="3458"/>
                  </a:lnTo>
                  <a:lnTo>
                    <a:pt x="34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2"/>
            <p:cNvSpPr/>
            <p:nvPr/>
          </p:nvSpPr>
          <p:spPr>
            <a:xfrm>
              <a:off x="1431850" y="2683525"/>
              <a:ext cx="256075" cy="384100"/>
            </a:xfrm>
            <a:custGeom>
              <a:rect b="b" l="l" r="r" t="t"/>
              <a:pathLst>
                <a:path extrusionOk="0" h="15364" w="10243">
                  <a:moveTo>
                    <a:pt x="1" y="1"/>
                  </a:moveTo>
                  <a:lnTo>
                    <a:pt x="1" y="15363"/>
                  </a:lnTo>
                  <a:lnTo>
                    <a:pt x="10242" y="15363"/>
                  </a:lnTo>
                  <a:lnTo>
                    <a:pt x="102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92"/>
            <p:cNvSpPr/>
            <p:nvPr/>
          </p:nvSpPr>
          <p:spPr>
            <a:xfrm>
              <a:off x="1687900" y="2770275"/>
              <a:ext cx="41275" cy="214500"/>
            </a:xfrm>
            <a:custGeom>
              <a:rect b="b" l="l" r="r" t="t"/>
              <a:pathLst>
                <a:path extrusionOk="0" h="8580" w="1651">
                  <a:moveTo>
                    <a:pt x="0" y="1"/>
                  </a:moveTo>
                  <a:lnTo>
                    <a:pt x="0" y="8580"/>
                  </a:lnTo>
                  <a:lnTo>
                    <a:pt x="1651" y="858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92"/>
            <p:cNvSpPr/>
            <p:nvPr/>
          </p:nvSpPr>
          <p:spPr>
            <a:xfrm>
              <a:off x="1465575" y="3154350"/>
              <a:ext cx="37700" cy="206950"/>
            </a:xfrm>
            <a:custGeom>
              <a:rect b="b" l="l" r="r" t="t"/>
              <a:pathLst>
                <a:path extrusionOk="0" h="8278" w="1508">
                  <a:moveTo>
                    <a:pt x="1" y="0"/>
                  </a:moveTo>
                  <a:lnTo>
                    <a:pt x="1" y="8278"/>
                  </a:lnTo>
                  <a:lnTo>
                    <a:pt x="1507" y="8278"/>
                  </a:lnTo>
                  <a:lnTo>
                    <a:pt x="15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92"/>
            <p:cNvSpPr/>
            <p:nvPr/>
          </p:nvSpPr>
          <p:spPr>
            <a:xfrm>
              <a:off x="1473125" y="2683525"/>
              <a:ext cx="177125" cy="388000"/>
            </a:xfrm>
            <a:custGeom>
              <a:rect b="b" l="l" r="r" t="t"/>
              <a:pathLst>
                <a:path extrusionOk="0" h="15520" w="7085">
                  <a:moveTo>
                    <a:pt x="0" y="1"/>
                  </a:moveTo>
                  <a:lnTo>
                    <a:pt x="0" y="15520"/>
                  </a:lnTo>
                  <a:lnTo>
                    <a:pt x="7085" y="15520"/>
                  </a:lnTo>
                  <a:lnTo>
                    <a:pt x="70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2"/>
            <p:cNvSpPr/>
            <p:nvPr/>
          </p:nvSpPr>
          <p:spPr>
            <a:xfrm>
              <a:off x="1431850" y="3067600"/>
              <a:ext cx="86475" cy="218400"/>
            </a:xfrm>
            <a:custGeom>
              <a:rect b="b" l="l" r="r" t="t"/>
              <a:pathLst>
                <a:path extrusionOk="0" h="8736" w="3459">
                  <a:moveTo>
                    <a:pt x="1" y="0"/>
                  </a:moveTo>
                  <a:lnTo>
                    <a:pt x="1" y="8735"/>
                  </a:lnTo>
                  <a:lnTo>
                    <a:pt x="3459" y="8735"/>
                  </a:lnTo>
                  <a:lnTo>
                    <a:pt x="34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2"/>
            <p:cNvSpPr/>
            <p:nvPr/>
          </p:nvSpPr>
          <p:spPr>
            <a:xfrm>
              <a:off x="1386675" y="3327550"/>
              <a:ext cx="128025" cy="41275"/>
            </a:xfrm>
            <a:custGeom>
              <a:rect b="b" l="l" r="r" t="t"/>
              <a:pathLst>
                <a:path extrusionOk="0" h="1651" w="5121">
                  <a:moveTo>
                    <a:pt x="0" y="0"/>
                  </a:moveTo>
                  <a:lnTo>
                    <a:pt x="0" y="1651"/>
                  </a:lnTo>
                  <a:lnTo>
                    <a:pt x="5121" y="1651"/>
                  </a:lnTo>
                  <a:lnTo>
                    <a:pt x="5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92"/>
            <p:cNvSpPr/>
            <p:nvPr/>
          </p:nvSpPr>
          <p:spPr>
            <a:xfrm>
              <a:off x="1616200" y="3154350"/>
              <a:ext cx="37675" cy="206950"/>
            </a:xfrm>
            <a:custGeom>
              <a:rect b="b" l="l" r="r" t="t"/>
              <a:pathLst>
                <a:path extrusionOk="0" h="8278" w="1507">
                  <a:moveTo>
                    <a:pt x="0" y="0"/>
                  </a:moveTo>
                  <a:lnTo>
                    <a:pt x="0" y="8278"/>
                  </a:lnTo>
                  <a:lnTo>
                    <a:pt x="1506" y="8278"/>
                  </a:lnTo>
                  <a:lnTo>
                    <a:pt x="15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92"/>
            <p:cNvSpPr/>
            <p:nvPr/>
          </p:nvSpPr>
          <p:spPr>
            <a:xfrm>
              <a:off x="1601125" y="3067600"/>
              <a:ext cx="86800" cy="218400"/>
            </a:xfrm>
            <a:custGeom>
              <a:rect b="b" l="l" r="r" t="t"/>
              <a:pathLst>
                <a:path extrusionOk="0" h="8736" w="3472">
                  <a:moveTo>
                    <a:pt x="1" y="0"/>
                  </a:moveTo>
                  <a:lnTo>
                    <a:pt x="1" y="8735"/>
                  </a:lnTo>
                  <a:lnTo>
                    <a:pt x="3471" y="8735"/>
                  </a:lnTo>
                  <a:lnTo>
                    <a:pt x="34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92"/>
            <p:cNvSpPr/>
            <p:nvPr/>
          </p:nvSpPr>
          <p:spPr>
            <a:xfrm>
              <a:off x="1605050" y="3327550"/>
              <a:ext cx="128050" cy="41275"/>
            </a:xfrm>
            <a:custGeom>
              <a:rect b="b" l="l" r="r" t="t"/>
              <a:pathLst>
                <a:path extrusionOk="0" h="1651" w="5122">
                  <a:moveTo>
                    <a:pt x="1" y="0"/>
                  </a:moveTo>
                  <a:lnTo>
                    <a:pt x="1" y="1651"/>
                  </a:lnTo>
                  <a:lnTo>
                    <a:pt x="5121" y="1651"/>
                  </a:lnTo>
                  <a:lnTo>
                    <a:pt x="5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92"/>
            <p:cNvSpPr/>
            <p:nvPr/>
          </p:nvSpPr>
          <p:spPr>
            <a:xfrm>
              <a:off x="1431850" y="2683525"/>
              <a:ext cx="86475" cy="45225"/>
            </a:xfrm>
            <a:custGeom>
              <a:rect b="b" l="l" r="r" t="t"/>
              <a:pathLst>
                <a:path extrusionOk="0" h="1809" w="3459">
                  <a:moveTo>
                    <a:pt x="1" y="1"/>
                  </a:moveTo>
                  <a:lnTo>
                    <a:pt x="1" y="1808"/>
                  </a:lnTo>
                  <a:lnTo>
                    <a:pt x="3459" y="1808"/>
                  </a:lnTo>
                  <a:lnTo>
                    <a:pt x="34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92"/>
            <p:cNvSpPr/>
            <p:nvPr/>
          </p:nvSpPr>
          <p:spPr>
            <a:xfrm>
              <a:off x="1473125" y="2683525"/>
              <a:ext cx="45200" cy="388000"/>
            </a:xfrm>
            <a:custGeom>
              <a:rect b="b" l="l" r="r" t="t"/>
              <a:pathLst>
                <a:path extrusionOk="0" h="15520" w="1808">
                  <a:moveTo>
                    <a:pt x="0" y="1"/>
                  </a:moveTo>
                  <a:lnTo>
                    <a:pt x="0" y="15520"/>
                  </a:lnTo>
                  <a:lnTo>
                    <a:pt x="1808" y="15520"/>
                  </a:lnTo>
                  <a:lnTo>
                    <a:pt x="18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2"/>
            <p:cNvSpPr/>
            <p:nvPr/>
          </p:nvSpPr>
          <p:spPr>
            <a:xfrm>
              <a:off x="1605050" y="2683525"/>
              <a:ext cx="86475" cy="45225"/>
            </a:xfrm>
            <a:custGeom>
              <a:rect b="b" l="l" r="r" t="t"/>
              <a:pathLst>
                <a:path extrusionOk="0" h="1809" w="3459">
                  <a:moveTo>
                    <a:pt x="1" y="1"/>
                  </a:moveTo>
                  <a:lnTo>
                    <a:pt x="1" y="1808"/>
                  </a:lnTo>
                  <a:lnTo>
                    <a:pt x="3459" y="1808"/>
                  </a:lnTo>
                  <a:lnTo>
                    <a:pt x="34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2"/>
            <p:cNvSpPr/>
            <p:nvPr/>
          </p:nvSpPr>
          <p:spPr>
            <a:xfrm>
              <a:off x="1605050" y="2683525"/>
              <a:ext cx="45200" cy="388000"/>
            </a:xfrm>
            <a:custGeom>
              <a:rect b="b" l="l" r="r" t="t"/>
              <a:pathLst>
                <a:path extrusionOk="0" h="15520" w="1808">
                  <a:moveTo>
                    <a:pt x="1" y="1"/>
                  </a:moveTo>
                  <a:lnTo>
                    <a:pt x="1" y="15520"/>
                  </a:lnTo>
                  <a:lnTo>
                    <a:pt x="1808" y="15520"/>
                  </a:lnTo>
                  <a:lnTo>
                    <a:pt x="18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2"/>
            <p:cNvSpPr/>
            <p:nvPr/>
          </p:nvSpPr>
          <p:spPr>
            <a:xfrm>
              <a:off x="1683975" y="2683525"/>
              <a:ext cx="45200" cy="86775"/>
            </a:xfrm>
            <a:custGeom>
              <a:rect b="b" l="l" r="r" t="t"/>
              <a:pathLst>
                <a:path extrusionOk="0" h="3471" w="1808">
                  <a:moveTo>
                    <a:pt x="0" y="1"/>
                  </a:moveTo>
                  <a:lnTo>
                    <a:pt x="0" y="3471"/>
                  </a:lnTo>
                  <a:lnTo>
                    <a:pt x="1808" y="3471"/>
                  </a:lnTo>
                  <a:lnTo>
                    <a:pt x="1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2"/>
            <p:cNvSpPr/>
            <p:nvPr/>
          </p:nvSpPr>
          <p:spPr>
            <a:xfrm>
              <a:off x="1390275" y="2683525"/>
              <a:ext cx="45225" cy="86775"/>
            </a:xfrm>
            <a:custGeom>
              <a:rect b="b" l="l" r="r" t="t"/>
              <a:pathLst>
                <a:path extrusionOk="0" h="3471" w="1809">
                  <a:moveTo>
                    <a:pt x="1" y="1"/>
                  </a:moveTo>
                  <a:lnTo>
                    <a:pt x="1" y="3471"/>
                  </a:lnTo>
                  <a:lnTo>
                    <a:pt x="1808" y="3471"/>
                  </a:lnTo>
                  <a:lnTo>
                    <a:pt x="1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92"/>
            <p:cNvSpPr/>
            <p:nvPr/>
          </p:nvSpPr>
          <p:spPr>
            <a:xfrm>
              <a:off x="1390275" y="2770275"/>
              <a:ext cx="41600" cy="214500"/>
            </a:xfrm>
            <a:custGeom>
              <a:rect b="b" l="l" r="r" t="t"/>
              <a:pathLst>
                <a:path extrusionOk="0" h="8580" w="1664">
                  <a:moveTo>
                    <a:pt x="1" y="1"/>
                  </a:moveTo>
                  <a:lnTo>
                    <a:pt x="1" y="8580"/>
                  </a:lnTo>
                  <a:lnTo>
                    <a:pt x="1664" y="8580"/>
                  </a:lnTo>
                  <a:lnTo>
                    <a:pt x="16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2"/>
            <p:cNvSpPr/>
            <p:nvPr/>
          </p:nvSpPr>
          <p:spPr>
            <a:xfrm>
              <a:off x="1431850" y="3026325"/>
              <a:ext cx="256075" cy="128050"/>
            </a:xfrm>
            <a:custGeom>
              <a:rect b="b" l="l" r="r" t="t"/>
              <a:pathLst>
                <a:path extrusionOk="0" h="5122" w="10243">
                  <a:moveTo>
                    <a:pt x="1" y="0"/>
                  </a:moveTo>
                  <a:lnTo>
                    <a:pt x="1" y="5121"/>
                  </a:lnTo>
                  <a:lnTo>
                    <a:pt x="10242" y="5121"/>
                  </a:lnTo>
                  <a:lnTo>
                    <a:pt x="102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2"/>
            <p:cNvSpPr/>
            <p:nvPr/>
          </p:nvSpPr>
          <p:spPr>
            <a:xfrm>
              <a:off x="1690841" y="2352200"/>
              <a:ext cx="41600" cy="169600"/>
            </a:xfrm>
            <a:custGeom>
              <a:rect b="b" l="l" r="r" t="t"/>
              <a:pathLst>
                <a:path extrusionOk="0" h="6784" w="1664">
                  <a:moveTo>
                    <a:pt x="1" y="0"/>
                  </a:moveTo>
                  <a:lnTo>
                    <a:pt x="1" y="6784"/>
                  </a:lnTo>
                  <a:lnTo>
                    <a:pt x="1663" y="6784"/>
                  </a:lnTo>
                  <a:lnTo>
                    <a:pt x="16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2"/>
            <p:cNvSpPr/>
            <p:nvPr/>
          </p:nvSpPr>
          <p:spPr>
            <a:xfrm>
              <a:off x="1390275" y="2352200"/>
              <a:ext cx="41600" cy="169600"/>
            </a:xfrm>
            <a:custGeom>
              <a:rect b="b" l="l" r="r" t="t"/>
              <a:pathLst>
                <a:path extrusionOk="0" h="6784" w="1664">
                  <a:moveTo>
                    <a:pt x="1" y="0"/>
                  </a:moveTo>
                  <a:lnTo>
                    <a:pt x="1" y="6784"/>
                  </a:lnTo>
                  <a:lnTo>
                    <a:pt x="1664" y="6784"/>
                  </a:lnTo>
                  <a:lnTo>
                    <a:pt x="16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2"/>
            <p:cNvSpPr/>
            <p:nvPr/>
          </p:nvSpPr>
          <p:spPr>
            <a:xfrm>
              <a:off x="1435475" y="2307000"/>
              <a:ext cx="256050" cy="86775"/>
            </a:xfrm>
            <a:custGeom>
              <a:rect b="b" l="l" r="r" t="t"/>
              <a:pathLst>
                <a:path extrusionOk="0" h="3471" w="10242">
                  <a:moveTo>
                    <a:pt x="0" y="1"/>
                  </a:moveTo>
                  <a:lnTo>
                    <a:pt x="0" y="3471"/>
                  </a:lnTo>
                  <a:lnTo>
                    <a:pt x="10242" y="3471"/>
                  </a:lnTo>
                  <a:lnTo>
                    <a:pt x="102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2"/>
            <p:cNvSpPr/>
            <p:nvPr/>
          </p:nvSpPr>
          <p:spPr>
            <a:xfrm>
              <a:off x="1477025" y="2266409"/>
              <a:ext cx="169325" cy="41275"/>
            </a:xfrm>
            <a:custGeom>
              <a:rect b="b" l="l" r="r" t="t"/>
              <a:pathLst>
                <a:path extrusionOk="0" h="1651" w="6773">
                  <a:moveTo>
                    <a:pt x="1" y="0"/>
                  </a:moveTo>
                  <a:lnTo>
                    <a:pt x="1" y="1651"/>
                  </a:lnTo>
                  <a:lnTo>
                    <a:pt x="6772" y="1651"/>
                  </a:lnTo>
                  <a:lnTo>
                    <a:pt x="67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6" name="Google Shape;14716;p92"/>
          <p:cNvGrpSpPr/>
          <p:nvPr/>
        </p:nvGrpSpPr>
        <p:grpSpPr>
          <a:xfrm>
            <a:off x="7649170" y="2779813"/>
            <a:ext cx="566940" cy="1828755"/>
            <a:chOff x="362525" y="2258200"/>
            <a:chExt cx="342500" cy="1110625"/>
          </a:xfrm>
        </p:grpSpPr>
        <p:sp>
          <p:nvSpPr>
            <p:cNvPr id="14717" name="Google Shape;14717;p92"/>
            <p:cNvSpPr/>
            <p:nvPr/>
          </p:nvSpPr>
          <p:spPr>
            <a:xfrm>
              <a:off x="448975" y="3154350"/>
              <a:ext cx="41575" cy="169300"/>
            </a:xfrm>
            <a:custGeom>
              <a:rect b="b" l="l" r="r" t="t"/>
              <a:pathLst>
                <a:path extrusionOk="0" h="6772" w="1663">
                  <a:moveTo>
                    <a:pt x="0" y="0"/>
                  </a:moveTo>
                  <a:lnTo>
                    <a:pt x="0" y="6771"/>
                  </a:lnTo>
                  <a:lnTo>
                    <a:pt x="1663" y="6771"/>
                  </a:lnTo>
                  <a:lnTo>
                    <a:pt x="1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92"/>
            <p:cNvSpPr/>
            <p:nvPr/>
          </p:nvSpPr>
          <p:spPr>
            <a:xfrm>
              <a:off x="580900" y="3154350"/>
              <a:ext cx="41300" cy="169300"/>
            </a:xfrm>
            <a:custGeom>
              <a:rect b="b" l="l" r="r" t="t"/>
              <a:pathLst>
                <a:path extrusionOk="0" h="6772" w="1652">
                  <a:moveTo>
                    <a:pt x="1" y="0"/>
                  </a:moveTo>
                  <a:lnTo>
                    <a:pt x="1" y="6771"/>
                  </a:lnTo>
                  <a:lnTo>
                    <a:pt x="1651" y="6771"/>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92"/>
            <p:cNvSpPr/>
            <p:nvPr/>
          </p:nvSpPr>
          <p:spPr>
            <a:xfrm>
              <a:off x="483000" y="2612150"/>
              <a:ext cx="101550" cy="67800"/>
            </a:xfrm>
            <a:custGeom>
              <a:rect b="b" l="l" r="r" t="t"/>
              <a:pathLst>
                <a:path extrusionOk="0" h="2712" w="4062">
                  <a:moveTo>
                    <a:pt x="1" y="0"/>
                  </a:moveTo>
                  <a:lnTo>
                    <a:pt x="1" y="2711"/>
                  </a:lnTo>
                  <a:lnTo>
                    <a:pt x="4061" y="2711"/>
                  </a:lnTo>
                  <a:lnTo>
                    <a:pt x="40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2"/>
            <p:cNvSpPr/>
            <p:nvPr/>
          </p:nvSpPr>
          <p:spPr>
            <a:xfrm>
              <a:off x="362525" y="2713650"/>
              <a:ext cx="45200" cy="256075"/>
            </a:xfrm>
            <a:custGeom>
              <a:rect b="b" l="l" r="r" t="t"/>
              <a:pathLst>
                <a:path extrusionOk="0" h="10243" w="1808">
                  <a:moveTo>
                    <a:pt x="0" y="1"/>
                  </a:moveTo>
                  <a:lnTo>
                    <a:pt x="0" y="10242"/>
                  </a:lnTo>
                  <a:lnTo>
                    <a:pt x="1807" y="10242"/>
                  </a:lnTo>
                  <a:lnTo>
                    <a:pt x="1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92"/>
            <p:cNvSpPr/>
            <p:nvPr/>
          </p:nvSpPr>
          <p:spPr>
            <a:xfrm>
              <a:off x="362525" y="2668475"/>
              <a:ext cx="41275" cy="75325"/>
            </a:xfrm>
            <a:custGeom>
              <a:rect b="b" l="l" r="r" t="t"/>
              <a:pathLst>
                <a:path extrusionOk="0" h="3013" w="1651">
                  <a:moveTo>
                    <a:pt x="0" y="0"/>
                  </a:moveTo>
                  <a:lnTo>
                    <a:pt x="0" y="3013"/>
                  </a:lnTo>
                  <a:lnTo>
                    <a:pt x="1651" y="3013"/>
                  </a:lnTo>
                  <a:lnTo>
                    <a:pt x="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92"/>
            <p:cNvSpPr/>
            <p:nvPr/>
          </p:nvSpPr>
          <p:spPr>
            <a:xfrm>
              <a:off x="659825" y="2713650"/>
              <a:ext cx="45200" cy="256075"/>
            </a:xfrm>
            <a:custGeom>
              <a:rect b="b" l="l" r="r" t="t"/>
              <a:pathLst>
                <a:path extrusionOk="0" h="10243" w="1808">
                  <a:moveTo>
                    <a:pt x="0" y="1"/>
                  </a:moveTo>
                  <a:lnTo>
                    <a:pt x="0" y="10242"/>
                  </a:lnTo>
                  <a:lnTo>
                    <a:pt x="1808" y="10242"/>
                  </a:lnTo>
                  <a:lnTo>
                    <a:pt x="18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92"/>
            <p:cNvSpPr/>
            <p:nvPr/>
          </p:nvSpPr>
          <p:spPr>
            <a:xfrm>
              <a:off x="403775" y="2668475"/>
              <a:ext cx="259975" cy="519625"/>
            </a:xfrm>
            <a:custGeom>
              <a:rect b="b" l="l" r="r" t="t"/>
              <a:pathLst>
                <a:path extrusionOk="0" h="20785" w="10399">
                  <a:moveTo>
                    <a:pt x="1" y="0"/>
                  </a:moveTo>
                  <a:lnTo>
                    <a:pt x="1" y="20785"/>
                  </a:lnTo>
                  <a:lnTo>
                    <a:pt x="10399" y="20785"/>
                  </a:lnTo>
                  <a:lnTo>
                    <a:pt x="10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2"/>
            <p:cNvSpPr/>
            <p:nvPr/>
          </p:nvSpPr>
          <p:spPr>
            <a:xfrm>
              <a:off x="403775" y="2966075"/>
              <a:ext cx="259975" cy="222025"/>
            </a:xfrm>
            <a:custGeom>
              <a:rect b="b" l="l" r="r" t="t"/>
              <a:pathLst>
                <a:path extrusionOk="0" h="8881" w="10399">
                  <a:moveTo>
                    <a:pt x="1" y="1"/>
                  </a:moveTo>
                  <a:lnTo>
                    <a:pt x="1" y="8881"/>
                  </a:lnTo>
                  <a:lnTo>
                    <a:pt x="10399" y="8881"/>
                  </a:lnTo>
                  <a:lnTo>
                    <a:pt x="10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2"/>
            <p:cNvSpPr/>
            <p:nvPr/>
          </p:nvSpPr>
          <p:spPr>
            <a:xfrm>
              <a:off x="622175" y="2668475"/>
              <a:ext cx="82850" cy="75325"/>
            </a:xfrm>
            <a:custGeom>
              <a:rect b="b" l="l" r="r" t="t"/>
              <a:pathLst>
                <a:path extrusionOk="0" h="3013" w="3314">
                  <a:moveTo>
                    <a:pt x="0" y="0"/>
                  </a:moveTo>
                  <a:lnTo>
                    <a:pt x="0" y="3013"/>
                  </a:lnTo>
                  <a:lnTo>
                    <a:pt x="3314" y="3013"/>
                  </a:lnTo>
                  <a:lnTo>
                    <a:pt x="331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92"/>
            <p:cNvSpPr/>
            <p:nvPr/>
          </p:nvSpPr>
          <p:spPr>
            <a:xfrm>
              <a:off x="659825" y="2367250"/>
              <a:ext cx="45200" cy="173225"/>
            </a:xfrm>
            <a:custGeom>
              <a:rect b="b" l="l" r="r" t="t"/>
              <a:pathLst>
                <a:path extrusionOk="0" h="6929" w="1808">
                  <a:moveTo>
                    <a:pt x="0" y="1"/>
                  </a:moveTo>
                  <a:lnTo>
                    <a:pt x="0" y="6929"/>
                  </a:lnTo>
                  <a:lnTo>
                    <a:pt x="1808" y="6929"/>
                  </a:lnTo>
                  <a:lnTo>
                    <a:pt x="18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2"/>
            <p:cNvSpPr/>
            <p:nvPr/>
          </p:nvSpPr>
          <p:spPr>
            <a:xfrm>
              <a:off x="362525" y="2325975"/>
              <a:ext cx="86475" cy="214500"/>
            </a:xfrm>
            <a:custGeom>
              <a:rect b="b" l="l" r="r" t="t"/>
              <a:pathLst>
                <a:path extrusionOk="0" h="8580" w="3459">
                  <a:moveTo>
                    <a:pt x="0" y="1"/>
                  </a:moveTo>
                  <a:lnTo>
                    <a:pt x="0" y="8580"/>
                  </a:lnTo>
                  <a:lnTo>
                    <a:pt x="3458" y="8580"/>
                  </a:lnTo>
                  <a:lnTo>
                    <a:pt x="34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92"/>
            <p:cNvSpPr/>
            <p:nvPr/>
          </p:nvSpPr>
          <p:spPr>
            <a:xfrm>
              <a:off x="400175" y="2412425"/>
              <a:ext cx="259675" cy="214800"/>
            </a:xfrm>
            <a:custGeom>
              <a:rect b="b" l="l" r="r" t="t"/>
              <a:pathLst>
                <a:path extrusionOk="0" h="8592" w="10387">
                  <a:moveTo>
                    <a:pt x="0" y="1"/>
                  </a:moveTo>
                  <a:lnTo>
                    <a:pt x="0" y="8592"/>
                  </a:lnTo>
                  <a:lnTo>
                    <a:pt x="10386" y="8592"/>
                  </a:lnTo>
                  <a:lnTo>
                    <a:pt x="103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92"/>
            <p:cNvSpPr/>
            <p:nvPr/>
          </p:nvSpPr>
          <p:spPr>
            <a:xfrm>
              <a:off x="471550" y="2442550"/>
              <a:ext cx="41600" cy="45225"/>
            </a:xfrm>
            <a:custGeom>
              <a:rect b="b" l="l" r="r" t="t"/>
              <a:pathLst>
                <a:path extrusionOk="0" h="1809" w="1664">
                  <a:moveTo>
                    <a:pt x="1" y="1"/>
                  </a:moveTo>
                  <a:lnTo>
                    <a:pt x="1" y="1808"/>
                  </a:lnTo>
                  <a:lnTo>
                    <a:pt x="1664" y="1808"/>
                  </a:lnTo>
                  <a:lnTo>
                    <a:pt x="16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2"/>
            <p:cNvSpPr/>
            <p:nvPr/>
          </p:nvSpPr>
          <p:spPr>
            <a:xfrm>
              <a:off x="558300" y="2442550"/>
              <a:ext cx="45225" cy="45225"/>
            </a:xfrm>
            <a:custGeom>
              <a:rect b="b" l="l" r="r" t="t"/>
              <a:pathLst>
                <a:path extrusionOk="0" h="1809" w="1809">
                  <a:moveTo>
                    <a:pt x="1" y="1"/>
                  </a:moveTo>
                  <a:lnTo>
                    <a:pt x="1" y="1808"/>
                  </a:lnTo>
                  <a:lnTo>
                    <a:pt x="1808" y="1808"/>
                  </a:lnTo>
                  <a:lnTo>
                    <a:pt x="1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92"/>
            <p:cNvSpPr/>
            <p:nvPr/>
          </p:nvSpPr>
          <p:spPr>
            <a:xfrm>
              <a:off x="471550" y="2529300"/>
              <a:ext cx="128050" cy="45225"/>
            </a:xfrm>
            <a:custGeom>
              <a:rect b="b" l="l" r="r" t="t"/>
              <a:pathLst>
                <a:path extrusionOk="0" h="1809" w="5122">
                  <a:moveTo>
                    <a:pt x="1" y="1"/>
                  </a:moveTo>
                  <a:lnTo>
                    <a:pt x="1" y="1808"/>
                  </a:lnTo>
                  <a:lnTo>
                    <a:pt x="5122" y="1808"/>
                  </a:lnTo>
                  <a:lnTo>
                    <a:pt x="5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2"/>
            <p:cNvSpPr/>
            <p:nvPr/>
          </p:nvSpPr>
          <p:spPr>
            <a:xfrm>
              <a:off x="513125" y="2574500"/>
              <a:ext cx="41300" cy="41275"/>
            </a:xfrm>
            <a:custGeom>
              <a:rect b="b" l="l" r="r" t="t"/>
              <a:pathLst>
                <a:path extrusionOk="0" h="1651" w="1652">
                  <a:moveTo>
                    <a:pt x="1" y="0"/>
                  </a:moveTo>
                  <a:lnTo>
                    <a:pt x="1" y="1651"/>
                  </a:lnTo>
                  <a:lnTo>
                    <a:pt x="1651" y="1651"/>
                  </a:lnTo>
                  <a:lnTo>
                    <a:pt x="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2"/>
            <p:cNvSpPr/>
            <p:nvPr/>
          </p:nvSpPr>
          <p:spPr>
            <a:xfrm>
              <a:off x="486625" y="2551900"/>
              <a:ext cx="45200" cy="41300"/>
            </a:xfrm>
            <a:custGeom>
              <a:rect b="b" l="l" r="r" t="t"/>
              <a:pathLst>
                <a:path extrusionOk="0" h="1652" w="1808">
                  <a:moveTo>
                    <a:pt x="0" y="1"/>
                  </a:moveTo>
                  <a:lnTo>
                    <a:pt x="0" y="1651"/>
                  </a:lnTo>
                  <a:lnTo>
                    <a:pt x="1808" y="1651"/>
                  </a:lnTo>
                  <a:lnTo>
                    <a:pt x="18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92"/>
            <p:cNvSpPr/>
            <p:nvPr/>
          </p:nvSpPr>
          <p:spPr>
            <a:xfrm>
              <a:off x="535725" y="2551900"/>
              <a:ext cx="41275" cy="41300"/>
            </a:xfrm>
            <a:custGeom>
              <a:rect b="b" l="l" r="r" t="t"/>
              <a:pathLst>
                <a:path extrusionOk="0" h="1652" w="1651">
                  <a:moveTo>
                    <a:pt x="0" y="1"/>
                  </a:moveTo>
                  <a:lnTo>
                    <a:pt x="0" y="1651"/>
                  </a:lnTo>
                  <a:lnTo>
                    <a:pt x="1651" y="1651"/>
                  </a:lnTo>
                  <a:lnTo>
                    <a:pt x="16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92"/>
            <p:cNvSpPr/>
            <p:nvPr/>
          </p:nvSpPr>
          <p:spPr>
            <a:xfrm>
              <a:off x="362525" y="2325975"/>
              <a:ext cx="342500" cy="86475"/>
            </a:xfrm>
            <a:custGeom>
              <a:rect b="b" l="l" r="r" t="t"/>
              <a:pathLst>
                <a:path extrusionOk="0" h="3459" w="13700">
                  <a:moveTo>
                    <a:pt x="0" y="1"/>
                  </a:moveTo>
                  <a:lnTo>
                    <a:pt x="0" y="3459"/>
                  </a:lnTo>
                  <a:lnTo>
                    <a:pt x="13700" y="3459"/>
                  </a:lnTo>
                  <a:lnTo>
                    <a:pt x="13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92"/>
            <p:cNvSpPr/>
            <p:nvPr/>
          </p:nvSpPr>
          <p:spPr>
            <a:xfrm>
              <a:off x="362525" y="2499175"/>
              <a:ext cx="86475" cy="86475"/>
            </a:xfrm>
            <a:custGeom>
              <a:rect b="b" l="l" r="r" t="t"/>
              <a:pathLst>
                <a:path extrusionOk="0" h="3459" w="3459">
                  <a:moveTo>
                    <a:pt x="0" y="1"/>
                  </a:moveTo>
                  <a:lnTo>
                    <a:pt x="0" y="3459"/>
                  </a:lnTo>
                  <a:lnTo>
                    <a:pt x="3458" y="3459"/>
                  </a:lnTo>
                  <a:lnTo>
                    <a:pt x="34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92"/>
            <p:cNvSpPr/>
            <p:nvPr/>
          </p:nvSpPr>
          <p:spPr>
            <a:xfrm>
              <a:off x="618550" y="2499175"/>
              <a:ext cx="86475" cy="86475"/>
            </a:xfrm>
            <a:custGeom>
              <a:rect b="b" l="l" r="r" t="t"/>
              <a:pathLst>
                <a:path extrusionOk="0" h="3459" w="3459">
                  <a:moveTo>
                    <a:pt x="1" y="1"/>
                  </a:moveTo>
                  <a:lnTo>
                    <a:pt x="1" y="3459"/>
                  </a:lnTo>
                  <a:lnTo>
                    <a:pt x="3459" y="3459"/>
                  </a:lnTo>
                  <a:lnTo>
                    <a:pt x="34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92"/>
            <p:cNvSpPr/>
            <p:nvPr/>
          </p:nvSpPr>
          <p:spPr>
            <a:xfrm>
              <a:off x="448975" y="2258200"/>
              <a:ext cx="169600" cy="86475"/>
            </a:xfrm>
            <a:custGeom>
              <a:rect b="b" l="l" r="r" t="t"/>
              <a:pathLst>
                <a:path extrusionOk="0" h="3459" w="6784">
                  <a:moveTo>
                    <a:pt x="0" y="1"/>
                  </a:moveTo>
                  <a:lnTo>
                    <a:pt x="0" y="3459"/>
                  </a:lnTo>
                  <a:lnTo>
                    <a:pt x="6784" y="3459"/>
                  </a:lnTo>
                  <a:lnTo>
                    <a:pt x="67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92"/>
            <p:cNvSpPr/>
            <p:nvPr/>
          </p:nvSpPr>
          <p:spPr>
            <a:xfrm>
              <a:off x="576975" y="3323625"/>
              <a:ext cx="128050" cy="45200"/>
            </a:xfrm>
            <a:custGeom>
              <a:rect b="b" l="l" r="r" t="t"/>
              <a:pathLst>
                <a:path extrusionOk="0" h="1808" w="5122">
                  <a:moveTo>
                    <a:pt x="1" y="0"/>
                  </a:moveTo>
                  <a:lnTo>
                    <a:pt x="1" y="1808"/>
                  </a:lnTo>
                  <a:lnTo>
                    <a:pt x="5122" y="1808"/>
                  </a:lnTo>
                  <a:lnTo>
                    <a:pt x="51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92"/>
            <p:cNvSpPr/>
            <p:nvPr/>
          </p:nvSpPr>
          <p:spPr>
            <a:xfrm>
              <a:off x="362525" y="3323625"/>
              <a:ext cx="128025" cy="45200"/>
            </a:xfrm>
            <a:custGeom>
              <a:rect b="b" l="l" r="r" t="t"/>
              <a:pathLst>
                <a:path extrusionOk="0" h="1808" w="5121">
                  <a:moveTo>
                    <a:pt x="0" y="0"/>
                  </a:moveTo>
                  <a:lnTo>
                    <a:pt x="0" y="1808"/>
                  </a:lnTo>
                  <a:lnTo>
                    <a:pt x="5121" y="1808"/>
                  </a:lnTo>
                  <a:lnTo>
                    <a:pt x="5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1" name="Google Shape;14741;p92"/>
          <p:cNvGrpSpPr/>
          <p:nvPr/>
        </p:nvGrpSpPr>
        <p:grpSpPr>
          <a:xfrm rot="-5400000">
            <a:off x="2632897" y="535371"/>
            <a:ext cx="242781" cy="161857"/>
            <a:chOff x="2500050" y="3730175"/>
            <a:chExt cx="2619000" cy="1746025"/>
          </a:xfrm>
        </p:grpSpPr>
        <p:sp>
          <p:nvSpPr>
            <p:cNvPr id="14742" name="Google Shape;14742;p9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9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9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6" name="Google Shape;14746;p92"/>
          <p:cNvGrpSpPr/>
          <p:nvPr/>
        </p:nvGrpSpPr>
        <p:grpSpPr>
          <a:xfrm rot="5400000">
            <a:off x="6268322" y="535371"/>
            <a:ext cx="242781" cy="161857"/>
            <a:chOff x="2500050" y="3730175"/>
            <a:chExt cx="2619000" cy="1746025"/>
          </a:xfrm>
        </p:grpSpPr>
        <p:sp>
          <p:nvSpPr>
            <p:cNvPr id="14747" name="Google Shape;14747;p9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9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9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681"/>
                                        </p:tgtEl>
                                        <p:attrNameLst>
                                          <p:attrName>style.visibility</p:attrName>
                                        </p:attrNameLst>
                                      </p:cBhvr>
                                      <p:to>
                                        <p:strVal val="visible"/>
                                      </p:to>
                                    </p:set>
                                    <p:anim calcmode="lin" valueType="num">
                                      <p:cBhvr additive="base">
                                        <p:cTn dur="1000"/>
                                        <p:tgtEl>
                                          <p:spTgt spid="1468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682"/>
                                        </p:tgtEl>
                                        <p:attrNameLst>
                                          <p:attrName>style.visibility</p:attrName>
                                        </p:attrNameLst>
                                      </p:cBhvr>
                                      <p:to>
                                        <p:strVal val="visible"/>
                                      </p:to>
                                    </p:set>
                                    <p:anim calcmode="lin" valueType="num">
                                      <p:cBhvr additive="base">
                                        <p:cTn dur="1000"/>
                                        <p:tgtEl>
                                          <p:spTgt spid="1468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683"/>
                                        </p:tgtEl>
                                        <p:attrNameLst>
                                          <p:attrName>style.visibility</p:attrName>
                                        </p:attrNameLst>
                                      </p:cBhvr>
                                      <p:to>
                                        <p:strVal val="visible"/>
                                      </p:to>
                                    </p:set>
                                    <p:anim calcmode="lin" valueType="num">
                                      <p:cBhvr additive="base">
                                        <p:cTn dur="1000"/>
                                        <p:tgtEl>
                                          <p:spTgt spid="1468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679"/>
                                        </p:tgtEl>
                                        <p:attrNameLst>
                                          <p:attrName>style.visibility</p:attrName>
                                        </p:attrNameLst>
                                      </p:cBhvr>
                                      <p:to>
                                        <p:strVal val="visible"/>
                                      </p:to>
                                    </p:set>
                                    <p:anim calcmode="lin" valueType="num">
                                      <p:cBhvr additive="base">
                                        <p:cTn dur="1000"/>
                                        <p:tgtEl>
                                          <p:spTgt spid="1467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680"/>
                                        </p:tgtEl>
                                        <p:attrNameLst>
                                          <p:attrName>style.visibility</p:attrName>
                                        </p:attrNameLst>
                                      </p:cBhvr>
                                      <p:to>
                                        <p:strVal val="visible"/>
                                      </p:to>
                                    </p:set>
                                    <p:anim calcmode="lin" valueType="num">
                                      <p:cBhvr additive="base">
                                        <p:cTn dur="1000"/>
                                        <p:tgtEl>
                                          <p:spTgt spid="1468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716"/>
                                        </p:tgtEl>
                                        <p:attrNameLst>
                                          <p:attrName>style.visibility</p:attrName>
                                        </p:attrNameLst>
                                      </p:cBhvr>
                                      <p:to>
                                        <p:strVal val="visible"/>
                                      </p:to>
                                    </p:set>
                                    <p:anim calcmode="lin" valueType="num">
                                      <p:cBhvr additive="base">
                                        <p:cTn dur="1000"/>
                                        <p:tgtEl>
                                          <p:spTgt spid="1471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54" name="Shape 14754"/>
        <p:cNvGrpSpPr/>
        <p:nvPr/>
      </p:nvGrpSpPr>
      <p:grpSpPr>
        <a:xfrm>
          <a:off x="0" y="0"/>
          <a:ext cx="0" cy="0"/>
          <a:chOff x="0" y="0"/>
          <a:chExt cx="0" cy="0"/>
        </a:xfrm>
      </p:grpSpPr>
      <p:sp>
        <p:nvSpPr>
          <p:cNvPr id="14755" name="Google Shape;14755;p93"/>
          <p:cNvSpPr txBox="1"/>
          <p:nvPr>
            <p:ph idx="4294967295" type="title"/>
          </p:nvPr>
        </p:nvSpPr>
        <p:spPr>
          <a:xfrm>
            <a:off x="801481" y="1240076"/>
            <a:ext cx="26289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t>PERSONAL DATA</a:t>
            </a:r>
            <a:endParaRPr sz="1800"/>
          </a:p>
        </p:txBody>
      </p:sp>
      <p:sp>
        <p:nvSpPr>
          <p:cNvPr id="14756" name="Google Shape;14756;p93"/>
          <p:cNvSpPr txBox="1"/>
          <p:nvPr>
            <p:ph idx="4294967295" type="ctrTitle"/>
          </p:nvPr>
        </p:nvSpPr>
        <p:spPr>
          <a:xfrm>
            <a:off x="931181" y="2102293"/>
            <a:ext cx="11991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Studies</a:t>
            </a:r>
            <a:endParaRPr sz="1400">
              <a:solidFill>
                <a:schemeClr val="accent3"/>
              </a:solidFill>
            </a:endParaRPr>
          </a:p>
        </p:txBody>
      </p:sp>
      <p:sp>
        <p:nvSpPr>
          <p:cNvPr id="14757" name="Google Shape;14757;p93"/>
          <p:cNvSpPr txBox="1"/>
          <p:nvPr>
            <p:ph idx="4294967295" type="ctrTitle"/>
          </p:nvPr>
        </p:nvSpPr>
        <p:spPr>
          <a:xfrm>
            <a:off x="931181" y="1787600"/>
            <a:ext cx="11991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Age</a:t>
            </a:r>
            <a:endParaRPr sz="1400">
              <a:solidFill>
                <a:schemeClr val="accent3"/>
              </a:solidFill>
            </a:endParaRPr>
          </a:p>
        </p:txBody>
      </p:sp>
      <p:sp>
        <p:nvSpPr>
          <p:cNvPr id="14758" name="Google Shape;14758;p93"/>
          <p:cNvSpPr txBox="1"/>
          <p:nvPr>
            <p:ph idx="4294967295" type="ctrTitle"/>
          </p:nvPr>
        </p:nvSpPr>
        <p:spPr>
          <a:xfrm>
            <a:off x="942073" y="2662532"/>
            <a:ext cx="11991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Salary</a:t>
            </a:r>
            <a:endParaRPr sz="1400">
              <a:solidFill>
                <a:schemeClr val="accent3"/>
              </a:solidFill>
            </a:endParaRPr>
          </a:p>
        </p:txBody>
      </p:sp>
      <p:sp>
        <p:nvSpPr>
          <p:cNvPr id="14759" name="Google Shape;14759;p93"/>
          <p:cNvSpPr txBox="1"/>
          <p:nvPr>
            <p:ph idx="4294967295" type="ctrTitle"/>
          </p:nvPr>
        </p:nvSpPr>
        <p:spPr>
          <a:xfrm>
            <a:off x="942073" y="2382412"/>
            <a:ext cx="11991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Job</a:t>
            </a:r>
            <a:endParaRPr sz="1400">
              <a:solidFill>
                <a:schemeClr val="accent3"/>
              </a:solidFill>
            </a:endParaRPr>
          </a:p>
        </p:txBody>
      </p:sp>
      <p:sp>
        <p:nvSpPr>
          <p:cNvPr id="14760" name="Google Shape;14760;p93"/>
          <p:cNvSpPr txBox="1"/>
          <p:nvPr>
            <p:ph idx="4294967295" type="ctrTitle"/>
          </p:nvPr>
        </p:nvSpPr>
        <p:spPr>
          <a:xfrm>
            <a:off x="2037381" y="2101928"/>
            <a:ext cx="13083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Sport</a:t>
            </a:r>
            <a:endParaRPr sz="1600">
              <a:solidFill>
                <a:schemeClr val="lt2"/>
              </a:solidFill>
              <a:latin typeface="Advent Pro Medium"/>
              <a:ea typeface="Advent Pro Medium"/>
              <a:cs typeface="Advent Pro Medium"/>
              <a:sym typeface="Advent Pro Medium"/>
            </a:endParaRPr>
          </a:p>
        </p:txBody>
      </p:sp>
      <p:sp>
        <p:nvSpPr>
          <p:cNvPr id="14761" name="Google Shape;14761;p93"/>
          <p:cNvSpPr txBox="1"/>
          <p:nvPr>
            <p:ph idx="4294967295" type="ctrTitle"/>
          </p:nvPr>
        </p:nvSpPr>
        <p:spPr>
          <a:xfrm>
            <a:off x="2037381" y="1787600"/>
            <a:ext cx="13083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30 years old</a:t>
            </a:r>
            <a:endParaRPr sz="1600">
              <a:solidFill>
                <a:schemeClr val="lt2"/>
              </a:solidFill>
              <a:latin typeface="Advent Pro Medium"/>
              <a:ea typeface="Advent Pro Medium"/>
              <a:cs typeface="Advent Pro Medium"/>
              <a:sym typeface="Advent Pro Medium"/>
            </a:endParaRPr>
          </a:p>
        </p:txBody>
      </p:sp>
      <p:sp>
        <p:nvSpPr>
          <p:cNvPr id="14762" name="Google Shape;14762;p93"/>
          <p:cNvSpPr txBox="1"/>
          <p:nvPr>
            <p:ph idx="4294967295" type="ctrTitle"/>
          </p:nvPr>
        </p:nvSpPr>
        <p:spPr>
          <a:xfrm>
            <a:off x="2037381" y="2661803"/>
            <a:ext cx="13083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$1500-$2000</a:t>
            </a:r>
            <a:endParaRPr sz="1600">
              <a:solidFill>
                <a:schemeClr val="lt2"/>
              </a:solidFill>
              <a:latin typeface="Advent Pro Medium"/>
              <a:ea typeface="Advent Pro Medium"/>
              <a:cs typeface="Advent Pro Medium"/>
              <a:sym typeface="Advent Pro Medium"/>
            </a:endParaRPr>
          </a:p>
        </p:txBody>
      </p:sp>
      <p:sp>
        <p:nvSpPr>
          <p:cNvPr id="14763" name="Google Shape;14763;p93"/>
          <p:cNvSpPr txBox="1"/>
          <p:nvPr>
            <p:ph idx="4294967295" type="ctrTitle"/>
          </p:nvPr>
        </p:nvSpPr>
        <p:spPr>
          <a:xfrm>
            <a:off x="2037381" y="2381866"/>
            <a:ext cx="13083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Sport Teacher</a:t>
            </a:r>
            <a:endParaRPr sz="1600">
              <a:solidFill>
                <a:schemeClr val="lt2"/>
              </a:solidFill>
              <a:latin typeface="Advent Pro Medium"/>
              <a:ea typeface="Advent Pro Medium"/>
              <a:cs typeface="Advent Pro Medium"/>
              <a:sym typeface="Advent Pro Medium"/>
            </a:endParaRPr>
          </a:p>
        </p:txBody>
      </p:sp>
      <p:sp>
        <p:nvSpPr>
          <p:cNvPr id="14764" name="Google Shape;14764;p93"/>
          <p:cNvSpPr txBox="1"/>
          <p:nvPr>
            <p:ph idx="4294967295" type="ctrTitle"/>
          </p:nvPr>
        </p:nvSpPr>
        <p:spPr>
          <a:xfrm>
            <a:off x="942073" y="2943376"/>
            <a:ext cx="11991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Location</a:t>
            </a:r>
            <a:endParaRPr sz="1400">
              <a:solidFill>
                <a:schemeClr val="accent3"/>
              </a:solidFill>
            </a:endParaRPr>
          </a:p>
        </p:txBody>
      </p:sp>
      <p:sp>
        <p:nvSpPr>
          <p:cNvPr id="14765" name="Google Shape;14765;p93"/>
          <p:cNvSpPr txBox="1"/>
          <p:nvPr>
            <p:ph idx="4294967295" type="ctrTitle"/>
          </p:nvPr>
        </p:nvSpPr>
        <p:spPr>
          <a:xfrm>
            <a:off x="2037381" y="2942650"/>
            <a:ext cx="13083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United States</a:t>
            </a:r>
            <a:endParaRPr sz="1600">
              <a:solidFill>
                <a:schemeClr val="lt2"/>
              </a:solidFill>
              <a:latin typeface="Advent Pro Medium"/>
              <a:ea typeface="Advent Pro Medium"/>
              <a:cs typeface="Advent Pro Medium"/>
              <a:sym typeface="Advent Pro Medium"/>
            </a:endParaRPr>
          </a:p>
        </p:txBody>
      </p:sp>
      <p:sp>
        <p:nvSpPr>
          <p:cNvPr id="14766" name="Google Shape;14766;p93"/>
          <p:cNvSpPr txBox="1"/>
          <p:nvPr>
            <p:ph idx="4294967295" type="title"/>
          </p:nvPr>
        </p:nvSpPr>
        <p:spPr>
          <a:xfrm>
            <a:off x="5701931" y="1240076"/>
            <a:ext cx="2458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t>MOTIVATIONS</a:t>
            </a:r>
            <a:endParaRPr sz="1800"/>
          </a:p>
        </p:txBody>
      </p:sp>
      <p:sp>
        <p:nvSpPr>
          <p:cNvPr id="14767" name="Google Shape;14767;p93"/>
          <p:cNvSpPr txBox="1"/>
          <p:nvPr>
            <p:ph idx="4294967295" type="title"/>
          </p:nvPr>
        </p:nvSpPr>
        <p:spPr>
          <a:xfrm>
            <a:off x="886681" y="3401008"/>
            <a:ext cx="2458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t>STATE OF MIND</a:t>
            </a:r>
            <a:endParaRPr sz="1800"/>
          </a:p>
        </p:txBody>
      </p:sp>
      <p:sp>
        <p:nvSpPr>
          <p:cNvPr id="14768" name="Google Shape;14768;p93"/>
          <p:cNvSpPr txBox="1"/>
          <p:nvPr>
            <p:ph idx="4294967295" type="title"/>
          </p:nvPr>
        </p:nvSpPr>
        <p:spPr>
          <a:xfrm>
            <a:off x="5701931" y="3401008"/>
            <a:ext cx="2458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t>GOALS</a:t>
            </a:r>
            <a:endParaRPr sz="1800"/>
          </a:p>
        </p:txBody>
      </p:sp>
      <p:sp>
        <p:nvSpPr>
          <p:cNvPr id="14769" name="Google Shape;14769;p93"/>
          <p:cNvSpPr txBox="1"/>
          <p:nvPr>
            <p:ph idx="4294967295" type="ctrTitle"/>
          </p:nvPr>
        </p:nvSpPr>
        <p:spPr>
          <a:xfrm>
            <a:off x="5340481" y="2328284"/>
            <a:ext cx="9921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Nature</a:t>
            </a:r>
            <a:endParaRPr sz="1600">
              <a:solidFill>
                <a:schemeClr val="lt2"/>
              </a:solidFill>
              <a:latin typeface="Advent Pro Medium"/>
              <a:ea typeface="Advent Pro Medium"/>
              <a:cs typeface="Advent Pro Medium"/>
              <a:sym typeface="Advent Pro Medium"/>
            </a:endParaRPr>
          </a:p>
        </p:txBody>
      </p:sp>
      <p:sp>
        <p:nvSpPr>
          <p:cNvPr id="14770" name="Google Shape;14770;p93"/>
          <p:cNvSpPr txBox="1"/>
          <p:nvPr>
            <p:ph idx="4294967295" type="ctrTitle"/>
          </p:nvPr>
        </p:nvSpPr>
        <p:spPr>
          <a:xfrm>
            <a:off x="5340481" y="2048167"/>
            <a:ext cx="9921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Food</a:t>
            </a:r>
            <a:endParaRPr sz="1600">
              <a:solidFill>
                <a:schemeClr val="lt2"/>
              </a:solidFill>
              <a:latin typeface="Advent Pro Medium"/>
              <a:ea typeface="Advent Pro Medium"/>
              <a:cs typeface="Advent Pro Medium"/>
              <a:sym typeface="Advent Pro Medium"/>
            </a:endParaRPr>
          </a:p>
        </p:txBody>
      </p:sp>
      <p:sp>
        <p:nvSpPr>
          <p:cNvPr id="14771" name="Google Shape;14771;p93"/>
          <p:cNvSpPr txBox="1"/>
          <p:nvPr>
            <p:ph idx="4294967295" type="ctrTitle"/>
          </p:nvPr>
        </p:nvSpPr>
        <p:spPr>
          <a:xfrm>
            <a:off x="5340481" y="1768050"/>
            <a:ext cx="9921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Sport</a:t>
            </a:r>
            <a:endParaRPr sz="1600">
              <a:solidFill>
                <a:schemeClr val="lt2"/>
              </a:solidFill>
              <a:latin typeface="Advent Pro Medium"/>
              <a:ea typeface="Advent Pro Medium"/>
              <a:cs typeface="Advent Pro Medium"/>
              <a:sym typeface="Advent Pro Medium"/>
            </a:endParaRPr>
          </a:p>
        </p:txBody>
      </p:sp>
      <p:sp>
        <p:nvSpPr>
          <p:cNvPr id="14772" name="Google Shape;14772;p93"/>
          <p:cNvSpPr txBox="1"/>
          <p:nvPr>
            <p:ph idx="4294967295" type="ctrTitle"/>
          </p:nvPr>
        </p:nvSpPr>
        <p:spPr>
          <a:xfrm>
            <a:off x="5349491" y="2608401"/>
            <a:ext cx="9921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Music</a:t>
            </a:r>
            <a:endParaRPr sz="1600">
              <a:solidFill>
                <a:schemeClr val="lt2"/>
              </a:solidFill>
              <a:latin typeface="Advent Pro Medium"/>
              <a:ea typeface="Advent Pro Medium"/>
              <a:cs typeface="Advent Pro Medium"/>
              <a:sym typeface="Advent Pro Medium"/>
            </a:endParaRPr>
          </a:p>
        </p:txBody>
      </p:sp>
      <p:sp>
        <p:nvSpPr>
          <p:cNvPr id="14773" name="Google Shape;14773;p93"/>
          <p:cNvSpPr/>
          <p:nvPr/>
        </p:nvSpPr>
        <p:spPr>
          <a:xfrm>
            <a:off x="1577331" y="3889075"/>
            <a:ext cx="99398" cy="20782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3"/>
          <p:cNvSpPr/>
          <p:nvPr/>
        </p:nvSpPr>
        <p:spPr>
          <a:xfrm>
            <a:off x="1709972" y="3889075"/>
            <a:ext cx="99398" cy="20782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3"/>
          <p:cNvSpPr/>
          <p:nvPr/>
        </p:nvSpPr>
        <p:spPr>
          <a:xfrm>
            <a:off x="1842613" y="3889075"/>
            <a:ext cx="99398" cy="20782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3"/>
          <p:cNvSpPr/>
          <p:nvPr/>
        </p:nvSpPr>
        <p:spPr>
          <a:xfrm>
            <a:off x="1975255" y="3889075"/>
            <a:ext cx="99409" cy="20782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93"/>
          <p:cNvSpPr/>
          <p:nvPr/>
        </p:nvSpPr>
        <p:spPr>
          <a:xfrm>
            <a:off x="2107908" y="3889075"/>
            <a:ext cx="99398" cy="207750"/>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93"/>
          <p:cNvSpPr/>
          <p:nvPr/>
        </p:nvSpPr>
        <p:spPr>
          <a:xfrm>
            <a:off x="2240549" y="3889075"/>
            <a:ext cx="99398" cy="20782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93"/>
          <p:cNvSpPr/>
          <p:nvPr/>
        </p:nvSpPr>
        <p:spPr>
          <a:xfrm>
            <a:off x="2373190" y="3889075"/>
            <a:ext cx="99398" cy="20782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3"/>
          <p:cNvSpPr/>
          <p:nvPr/>
        </p:nvSpPr>
        <p:spPr>
          <a:xfrm>
            <a:off x="2505831" y="3889075"/>
            <a:ext cx="99409" cy="20782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93"/>
          <p:cNvSpPr/>
          <p:nvPr/>
        </p:nvSpPr>
        <p:spPr>
          <a:xfrm>
            <a:off x="2638484" y="3889075"/>
            <a:ext cx="99398" cy="207750"/>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93"/>
          <p:cNvSpPr/>
          <p:nvPr/>
        </p:nvSpPr>
        <p:spPr>
          <a:xfrm>
            <a:off x="2771125" y="3889075"/>
            <a:ext cx="99398" cy="20782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93"/>
          <p:cNvSpPr/>
          <p:nvPr/>
        </p:nvSpPr>
        <p:spPr>
          <a:xfrm>
            <a:off x="1577331" y="4241723"/>
            <a:ext cx="99398" cy="20782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3"/>
          <p:cNvSpPr/>
          <p:nvPr/>
        </p:nvSpPr>
        <p:spPr>
          <a:xfrm>
            <a:off x="1709972" y="4241723"/>
            <a:ext cx="99398" cy="20782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3"/>
          <p:cNvSpPr/>
          <p:nvPr/>
        </p:nvSpPr>
        <p:spPr>
          <a:xfrm>
            <a:off x="1842613" y="4241723"/>
            <a:ext cx="99398" cy="20782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3"/>
          <p:cNvSpPr/>
          <p:nvPr/>
        </p:nvSpPr>
        <p:spPr>
          <a:xfrm>
            <a:off x="1975255" y="4241723"/>
            <a:ext cx="99409" cy="20782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93"/>
          <p:cNvSpPr/>
          <p:nvPr/>
        </p:nvSpPr>
        <p:spPr>
          <a:xfrm>
            <a:off x="2107908" y="4241723"/>
            <a:ext cx="99398" cy="207750"/>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93"/>
          <p:cNvSpPr/>
          <p:nvPr/>
        </p:nvSpPr>
        <p:spPr>
          <a:xfrm>
            <a:off x="2240549" y="4241723"/>
            <a:ext cx="99398" cy="20782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93"/>
          <p:cNvSpPr/>
          <p:nvPr/>
        </p:nvSpPr>
        <p:spPr>
          <a:xfrm>
            <a:off x="2373190" y="4241723"/>
            <a:ext cx="99398" cy="20782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3"/>
          <p:cNvSpPr/>
          <p:nvPr/>
        </p:nvSpPr>
        <p:spPr>
          <a:xfrm>
            <a:off x="2505831" y="4241723"/>
            <a:ext cx="99409" cy="20782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93"/>
          <p:cNvSpPr/>
          <p:nvPr/>
        </p:nvSpPr>
        <p:spPr>
          <a:xfrm>
            <a:off x="2638484" y="4241723"/>
            <a:ext cx="99398" cy="207750"/>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93"/>
          <p:cNvSpPr/>
          <p:nvPr/>
        </p:nvSpPr>
        <p:spPr>
          <a:xfrm>
            <a:off x="2771125" y="4241723"/>
            <a:ext cx="99398" cy="20782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3"/>
          <p:cNvSpPr txBox="1"/>
          <p:nvPr/>
        </p:nvSpPr>
        <p:spPr>
          <a:xfrm>
            <a:off x="2883481" y="3869163"/>
            <a:ext cx="632100" cy="2667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b="1" lang="en" sz="1900">
                <a:solidFill>
                  <a:schemeClr val="accent1"/>
                </a:solidFill>
                <a:latin typeface="Advent Pro"/>
                <a:ea typeface="Advent Pro"/>
                <a:cs typeface="Advent Pro"/>
                <a:sym typeface="Advent Pro"/>
              </a:rPr>
              <a:t>60%</a:t>
            </a:r>
            <a:endParaRPr b="1" sz="1900">
              <a:solidFill>
                <a:schemeClr val="accent1"/>
              </a:solidFill>
              <a:latin typeface="Advent Pro"/>
              <a:ea typeface="Advent Pro"/>
              <a:cs typeface="Advent Pro"/>
              <a:sym typeface="Advent Pro"/>
            </a:endParaRPr>
          </a:p>
        </p:txBody>
      </p:sp>
      <p:sp>
        <p:nvSpPr>
          <p:cNvPr id="14794" name="Google Shape;14794;p93"/>
          <p:cNvSpPr txBox="1"/>
          <p:nvPr/>
        </p:nvSpPr>
        <p:spPr>
          <a:xfrm>
            <a:off x="2883481" y="4221813"/>
            <a:ext cx="632100" cy="2667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b="1" lang="en" sz="1900">
                <a:solidFill>
                  <a:schemeClr val="accent1"/>
                </a:solidFill>
                <a:latin typeface="Advent Pro"/>
                <a:ea typeface="Advent Pro"/>
                <a:cs typeface="Advent Pro"/>
                <a:sym typeface="Advent Pro"/>
              </a:rPr>
              <a:t>40%</a:t>
            </a:r>
            <a:endParaRPr b="1" sz="1900">
              <a:solidFill>
                <a:schemeClr val="accent1"/>
              </a:solidFill>
              <a:latin typeface="Advent Pro"/>
              <a:ea typeface="Advent Pro"/>
              <a:cs typeface="Advent Pro"/>
              <a:sym typeface="Advent Pro"/>
            </a:endParaRPr>
          </a:p>
        </p:txBody>
      </p:sp>
      <p:sp>
        <p:nvSpPr>
          <p:cNvPr id="14795" name="Google Shape;14795;p93"/>
          <p:cNvSpPr/>
          <p:nvPr/>
        </p:nvSpPr>
        <p:spPr>
          <a:xfrm rot="5400000">
            <a:off x="7194931" y="1007275"/>
            <a:ext cx="159300" cy="17604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3"/>
          <p:cNvSpPr/>
          <p:nvPr/>
        </p:nvSpPr>
        <p:spPr>
          <a:xfrm rot="5400000">
            <a:off x="6968802" y="1233332"/>
            <a:ext cx="159300" cy="1308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93"/>
          <p:cNvSpPr/>
          <p:nvPr/>
        </p:nvSpPr>
        <p:spPr>
          <a:xfrm rot="5400000">
            <a:off x="7194931" y="1306549"/>
            <a:ext cx="159300" cy="17604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93"/>
          <p:cNvSpPr/>
          <p:nvPr/>
        </p:nvSpPr>
        <p:spPr>
          <a:xfrm rot="5400000">
            <a:off x="6697838" y="1803655"/>
            <a:ext cx="159300" cy="766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93"/>
          <p:cNvSpPr/>
          <p:nvPr/>
        </p:nvSpPr>
        <p:spPr>
          <a:xfrm rot="5400000">
            <a:off x="7194931" y="1605823"/>
            <a:ext cx="159300" cy="17604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93"/>
          <p:cNvSpPr/>
          <p:nvPr/>
        </p:nvSpPr>
        <p:spPr>
          <a:xfrm rot="5400000">
            <a:off x="7060550" y="1740377"/>
            <a:ext cx="159300" cy="149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93"/>
          <p:cNvSpPr/>
          <p:nvPr/>
        </p:nvSpPr>
        <p:spPr>
          <a:xfrm rot="5400000">
            <a:off x="7194931" y="1905098"/>
            <a:ext cx="159300" cy="17604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93"/>
          <p:cNvSpPr/>
          <p:nvPr/>
        </p:nvSpPr>
        <p:spPr>
          <a:xfrm rot="5400000">
            <a:off x="6869870" y="2230450"/>
            <a:ext cx="159300" cy="1109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93"/>
          <p:cNvSpPr txBox="1"/>
          <p:nvPr>
            <p:ph idx="4294967295" type="ctrTitle"/>
          </p:nvPr>
        </p:nvSpPr>
        <p:spPr>
          <a:xfrm>
            <a:off x="5822825" y="3889075"/>
            <a:ext cx="26289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Mercury is the smallest planet</a:t>
            </a:r>
            <a:endParaRPr sz="1600">
              <a:solidFill>
                <a:schemeClr val="lt2"/>
              </a:solidFill>
              <a:latin typeface="Advent Pro Medium"/>
              <a:ea typeface="Advent Pro Medium"/>
              <a:cs typeface="Advent Pro Medium"/>
              <a:sym typeface="Advent Pro Medium"/>
            </a:endParaRPr>
          </a:p>
        </p:txBody>
      </p:sp>
      <p:sp>
        <p:nvSpPr>
          <p:cNvPr id="14804" name="Google Shape;14804;p93"/>
          <p:cNvSpPr txBox="1"/>
          <p:nvPr>
            <p:ph idx="4294967295" type="ctrTitle"/>
          </p:nvPr>
        </p:nvSpPr>
        <p:spPr>
          <a:xfrm>
            <a:off x="5822825" y="4234950"/>
            <a:ext cx="2628900" cy="25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Jupiter is the biggest planet</a:t>
            </a:r>
            <a:endParaRPr sz="1600">
              <a:solidFill>
                <a:schemeClr val="lt2"/>
              </a:solidFill>
              <a:latin typeface="Advent Pro Medium"/>
              <a:ea typeface="Advent Pro Medium"/>
              <a:cs typeface="Advent Pro Medium"/>
              <a:sym typeface="Advent Pro Medium"/>
            </a:endParaRPr>
          </a:p>
        </p:txBody>
      </p:sp>
      <p:sp>
        <p:nvSpPr>
          <p:cNvPr id="14805" name="Google Shape;14805;p93"/>
          <p:cNvSpPr txBox="1"/>
          <p:nvPr>
            <p:ph idx="4294967295" type="ctrTitle"/>
          </p:nvPr>
        </p:nvSpPr>
        <p:spPr>
          <a:xfrm>
            <a:off x="716275" y="4218275"/>
            <a:ext cx="836700" cy="25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600">
                <a:latin typeface="Advent Pro"/>
                <a:ea typeface="Advent Pro"/>
                <a:cs typeface="Advent Pro"/>
                <a:sym typeface="Advent Pro"/>
              </a:rPr>
              <a:t>Excited</a:t>
            </a:r>
            <a:endParaRPr sz="1600">
              <a:latin typeface="Advent Pro"/>
              <a:ea typeface="Advent Pro"/>
              <a:cs typeface="Advent Pro"/>
              <a:sym typeface="Advent Pro"/>
            </a:endParaRPr>
          </a:p>
        </p:txBody>
      </p:sp>
      <p:sp>
        <p:nvSpPr>
          <p:cNvPr id="14806" name="Google Shape;14806;p93"/>
          <p:cNvSpPr txBox="1"/>
          <p:nvPr>
            <p:ph idx="4294967295" type="ctrTitle"/>
          </p:nvPr>
        </p:nvSpPr>
        <p:spPr>
          <a:xfrm>
            <a:off x="716337" y="3856125"/>
            <a:ext cx="836700" cy="25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600">
                <a:latin typeface="Advent Pro"/>
                <a:ea typeface="Advent Pro"/>
                <a:cs typeface="Advent Pro"/>
                <a:sym typeface="Advent Pro"/>
              </a:rPr>
              <a:t>Positive</a:t>
            </a:r>
            <a:endParaRPr sz="1600">
              <a:latin typeface="Advent Pro"/>
              <a:ea typeface="Advent Pro"/>
              <a:cs typeface="Advent Pro"/>
              <a:sym typeface="Advent Pro"/>
            </a:endParaRPr>
          </a:p>
        </p:txBody>
      </p:sp>
      <p:sp>
        <p:nvSpPr>
          <p:cNvPr id="14807" name="Google Shape;14807;p9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BUYER PERSONA</a:t>
            </a:r>
            <a:endParaRPr/>
          </a:p>
        </p:txBody>
      </p:sp>
      <p:grpSp>
        <p:nvGrpSpPr>
          <p:cNvPr id="14808" name="Google Shape;14808;p93"/>
          <p:cNvGrpSpPr/>
          <p:nvPr/>
        </p:nvGrpSpPr>
        <p:grpSpPr>
          <a:xfrm>
            <a:off x="3847529" y="1391253"/>
            <a:ext cx="1001064" cy="2959558"/>
            <a:chOff x="874600" y="2344650"/>
            <a:chExt cx="346425" cy="1024175"/>
          </a:xfrm>
        </p:grpSpPr>
        <p:sp>
          <p:nvSpPr>
            <p:cNvPr id="14809" name="Google Shape;14809;p93"/>
            <p:cNvSpPr/>
            <p:nvPr/>
          </p:nvSpPr>
          <p:spPr>
            <a:xfrm>
              <a:off x="917675" y="2431425"/>
              <a:ext cx="255450" cy="214475"/>
            </a:xfrm>
            <a:custGeom>
              <a:rect b="b" l="l" r="r" t="t"/>
              <a:pathLst>
                <a:path extrusionOk="0" h="8579" w="10218">
                  <a:moveTo>
                    <a:pt x="0" y="0"/>
                  </a:moveTo>
                  <a:lnTo>
                    <a:pt x="0" y="8579"/>
                  </a:lnTo>
                  <a:lnTo>
                    <a:pt x="10218" y="8579"/>
                  </a:lnTo>
                  <a:lnTo>
                    <a:pt x="102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93"/>
            <p:cNvSpPr/>
            <p:nvPr/>
          </p:nvSpPr>
          <p:spPr>
            <a:xfrm>
              <a:off x="983625" y="2461525"/>
              <a:ext cx="41600" cy="45225"/>
            </a:xfrm>
            <a:custGeom>
              <a:rect b="b" l="l" r="r" t="t"/>
              <a:pathLst>
                <a:path extrusionOk="0" h="1809" w="1664">
                  <a:moveTo>
                    <a:pt x="1" y="1"/>
                  </a:moveTo>
                  <a:lnTo>
                    <a:pt x="1" y="1808"/>
                  </a:lnTo>
                  <a:lnTo>
                    <a:pt x="1664" y="1808"/>
                  </a:lnTo>
                  <a:lnTo>
                    <a:pt x="16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3"/>
            <p:cNvSpPr/>
            <p:nvPr/>
          </p:nvSpPr>
          <p:spPr>
            <a:xfrm>
              <a:off x="1070375" y="2461525"/>
              <a:ext cx="45225" cy="45225"/>
            </a:xfrm>
            <a:custGeom>
              <a:rect b="b" l="l" r="r" t="t"/>
              <a:pathLst>
                <a:path extrusionOk="0" h="1809" w="1809">
                  <a:moveTo>
                    <a:pt x="1" y="1"/>
                  </a:moveTo>
                  <a:lnTo>
                    <a:pt x="1" y="1808"/>
                  </a:lnTo>
                  <a:lnTo>
                    <a:pt x="1808" y="1808"/>
                  </a:lnTo>
                  <a:lnTo>
                    <a:pt x="1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3"/>
            <p:cNvSpPr/>
            <p:nvPr/>
          </p:nvSpPr>
          <p:spPr>
            <a:xfrm>
              <a:off x="874600" y="2344650"/>
              <a:ext cx="342500" cy="86800"/>
            </a:xfrm>
            <a:custGeom>
              <a:rect b="b" l="l" r="r" t="t"/>
              <a:pathLst>
                <a:path extrusionOk="0" h="3472" w="13700">
                  <a:moveTo>
                    <a:pt x="0" y="1"/>
                  </a:moveTo>
                  <a:lnTo>
                    <a:pt x="0" y="3471"/>
                  </a:lnTo>
                  <a:lnTo>
                    <a:pt x="13700" y="3471"/>
                  </a:lnTo>
                  <a:lnTo>
                    <a:pt x="1370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93"/>
            <p:cNvSpPr/>
            <p:nvPr/>
          </p:nvSpPr>
          <p:spPr>
            <a:xfrm>
              <a:off x="874600" y="2517875"/>
              <a:ext cx="86475" cy="86775"/>
            </a:xfrm>
            <a:custGeom>
              <a:rect b="b" l="l" r="r" t="t"/>
              <a:pathLst>
                <a:path extrusionOk="0" h="3471" w="3459">
                  <a:moveTo>
                    <a:pt x="0" y="0"/>
                  </a:moveTo>
                  <a:lnTo>
                    <a:pt x="0" y="3470"/>
                  </a:lnTo>
                  <a:lnTo>
                    <a:pt x="3458" y="3470"/>
                  </a:lnTo>
                  <a:lnTo>
                    <a:pt x="34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93"/>
            <p:cNvSpPr/>
            <p:nvPr/>
          </p:nvSpPr>
          <p:spPr>
            <a:xfrm>
              <a:off x="1130625" y="2517875"/>
              <a:ext cx="86475" cy="86775"/>
            </a:xfrm>
            <a:custGeom>
              <a:rect b="b" l="l" r="r" t="t"/>
              <a:pathLst>
                <a:path extrusionOk="0" h="3471" w="3459">
                  <a:moveTo>
                    <a:pt x="1" y="0"/>
                  </a:moveTo>
                  <a:lnTo>
                    <a:pt x="1" y="3470"/>
                  </a:lnTo>
                  <a:lnTo>
                    <a:pt x="3459" y="3470"/>
                  </a:lnTo>
                  <a:lnTo>
                    <a:pt x="34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3"/>
            <p:cNvSpPr/>
            <p:nvPr/>
          </p:nvSpPr>
          <p:spPr>
            <a:xfrm>
              <a:off x="980025" y="2630825"/>
              <a:ext cx="101525" cy="67800"/>
            </a:xfrm>
            <a:custGeom>
              <a:rect b="b" l="l" r="r" t="t"/>
              <a:pathLst>
                <a:path extrusionOk="0" h="2712" w="4061">
                  <a:moveTo>
                    <a:pt x="0" y="0"/>
                  </a:moveTo>
                  <a:lnTo>
                    <a:pt x="0" y="2711"/>
                  </a:lnTo>
                  <a:lnTo>
                    <a:pt x="4061" y="2711"/>
                  </a:lnTo>
                  <a:lnTo>
                    <a:pt x="406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3"/>
            <p:cNvSpPr/>
            <p:nvPr/>
          </p:nvSpPr>
          <p:spPr>
            <a:xfrm>
              <a:off x="915850" y="2981150"/>
              <a:ext cx="259975" cy="131650"/>
            </a:xfrm>
            <a:custGeom>
              <a:rect b="b" l="l" r="r" t="t"/>
              <a:pathLst>
                <a:path extrusionOk="0" h="5266" w="10399">
                  <a:moveTo>
                    <a:pt x="1" y="0"/>
                  </a:moveTo>
                  <a:lnTo>
                    <a:pt x="1" y="5265"/>
                  </a:lnTo>
                  <a:lnTo>
                    <a:pt x="10399" y="5265"/>
                  </a:lnTo>
                  <a:lnTo>
                    <a:pt x="103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3"/>
            <p:cNvSpPr/>
            <p:nvPr/>
          </p:nvSpPr>
          <p:spPr>
            <a:xfrm>
              <a:off x="874600" y="2747700"/>
              <a:ext cx="41275" cy="256050"/>
            </a:xfrm>
            <a:custGeom>
              <a:rect b="b" l="l" r="r" t="t"/>
              <a:pathLst>
                <a:path extrusionOk="0" h="10242" w="1651">
                  <a:moveTo>
                    <a:pt x="0" y="0"/>
                  </a:moveTo>
                  <a:lnTo>
                    <a:pt x="0" y="10242"/>
                  </a:lnTo>
                  <a:lnTo>
                    <a:pt x="1651" y="10242"/>
                  </a:lnTo>
                  <a:lnTo>
                    <a:pt x="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93"/>
            <p:cNvSpPr/>
            <p:nvPr/>
          </p:nvSpPr>
          <p:spPr>
            <a:xfrm>
              <a:off x="1175825" y="2747700"/>
              <a:ext cx="45200" cy="256050"/>
            </a:xfrm>
            <a:custGeom>
              <a:rect b="b" l="l" r="r" t="t"/>
              <a:pathLst>
                <a:path extrusionOk="0" h="10242" w="1808">
                  <a:moveTo>
                    <a:pt x="0" y="0"/>
                  </a:moveTo>
                  <a:lnTo>
                    <a:pt x="0" y="10242"/>
                  </a:lnTo>
                  <a:lnTo>
                    <a:pt x="1807" y="10242"/>
                  </a:lnTo>
                  <a:lnTo>
                    <a:pt x="18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93"/>
            <p:cNvSpPr/>
            <p:nvPr/>
          </p:nvSpPr>
          <p:spPr>
            <a:xfrm>
              <a:off x="949900" y="3150425"/>
              <a:ext cx="37675" cy="207250"/>
            </a:xfrm>
            <a:custGeom>
              <a:rect b="b" l="l" r="r" t="t"/>
              <a:pathLst>
                <a:path extrusionOk="0" h="8290" w="1507">
                  <a:moveTo>
                    <a:pt x="0" y="0"/>
                  </a:moveTo>
                  <a:lnTo>
                    <a:pt x="0" y="8290"/>
                  </a:lnTo>
                  <a:lnTo>
                    <a:pt x="1506" y="8290"/>
                  </a:lnTo>
                  <a:lnTo>
                    <a:pt x="15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93"/>
            <p:cNvSpPr/>
            <p:nvPr/>
          </p:nvSpPr>
          <p:spPr>
            <a:xfrm>
              <a:off x="1100500" y="3112775"/>
              <a:ext cx="37675" cy="248525"/>
            </a:xfrm>
            <a:custGeom>
              <a:rect b="b" l="l" r="r" t="t"/>
              <a:pathLst>
                <a:path extrusionOk="0" h="9941" w="1507">
                  <a:moveTo>
                    <a:pt x="1" y="0"/>
                  </a:moveTo>
                  <a:lnTo>
                    <a:pt x="1" y="9941"/>
                  </a:lnTo>
                  <a:lnTo>
                    <a:pt x="1507" y="9941"/>
                  </a:lnTo>
                  <a:lnTo>
                    <a:pt x="15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3"/>
            <p:cNvSpPr/>
            <p:nvPr/>
          </p:nvSpPr>
          <p:spPr>
            <a:xfrm>
              <a:off x="874600" y="2702500"/>
              <a:ext cx="41275" cy="75350"/>
            </a:xfrm>
            <a:custGeom>
              <a:rect b="b" l="l" r="r" t="t"/>
              <a:pathLst>
                <a:path extrusionOk="0" h="3014" w="1651">
                  <a:moveTo>
                    <a:pt x="0" y="1"/>
                  </a:moveTo>
                  <a:lnTo>
                    <a:pt x="0" y="3013"/>
                  </a:lnTo>
                  <a:lnTo>
                    <a:pt x="1651" y="3013"/>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3"/>
            <p:cNvSpPr/>
            <p:nvPr/>
          </p:nvSpPr>
          <p:spPr>
            <a:xfrm>
              <a:off x="1175825" y="2702500"/>
              <a:ext cx="45200" cy="75350"/>
            </a:xfrm>
            <a:custGeom>
              <a:rect b="b" l="l" r="r" t="t"/>
              <a:pathLst>
                <a:path extrusionOk="0" h="3014" w="1808">
                  <a:moveTo>
                    <a:pt x="0" y="1"/>
                  </a:moveTo>
                  <a:lnTo>
                    <a:pt x="0" y="3013"/>
                  </a:lnTo>
                  <a:lnTo>
                    <a:pt x="1807" y="3013"/>
                  </a:lnTo>
                  <a:lnTo>
                    <a:pt x="18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3"/>
            <p:cNvSpPr/>
            <p:nvPr/>
          </p:nvSpPr>
          <p:spPr>
            <a:xfrm>
              <a:off x="915850" y="2687450"/>
              <a:ext cx="259975" cy="304850"/>
            </a:xfrm>
            <a:custGeom>
              <a:rect b="b" l="l" r="r" t="t"/>
              <a:pathLst>
                <a:path extrusionOk="0" h="12194" w="10399">
                  <a:moveTo>
                    <a:pt x="1" y="0"/>
                  </a:moveTo>
                  <a:lnTo>
                    <a:pt x="1" y="12194"/>
                  </a:lnTo>
                  <a:lnTo>
                    <a:pt x="10399" y="12194"/>
                  </a:lnTo>
                  <a:lnTo>
                    <a:pt x="103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93"/>
            <p:cNvSpPr/>
            <p:nvPr/>
          </p:nvSpPr>
          <p:spPr>
            <a:xfrm>
              <a:off x="915850" y="3029925"/>
              <a:ext cx="86775" cy="259975"/>
            </a:xfrm>
            <a:custGeom>
              <a:rect b="b" l="l" r="r" t="t"/>
              <a:pathLst>
                <a:path extrusionOk="0" h="10399" w="3471">
                  <a:moveTo>
                    <a:pt x="1" y="1"/>
                  </a:moveTo>
                  <a:lnTo>
                    <a:pt x="1" y="10399"/>
                  </a:lnTo>
                  <a:lnTo>
                    <a:pt x="3471" y="10399"/>
                  </a:lnTo>
                  <a:lnTo>
                    <a:pt x="34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3"/>
            <p:cNvSpPr/>
            <p:nvPr/>
          </p:nvSpPr>
          <p:spPr>
            <a:xfrm>
              <a:off x="1089050" y="3029925"/>
              <a:ext cx="86775" cy="259975"/>
            </a:xfrm>
            <a:custGeom>
              <a:rect b="b" l="l" r="r" t="t"/>
              <a:pathLst>
                <a:path extrusionOk="0" h="10399" w="3471">
                  <a:moveTo>
                    <a:pt x="1" y="1"/>
                  </a:moveTo>
                  <a:lnTo>
                    <a:pt x="1" y="10399"/>
                  </a:lnTo>
                  <a:lnTo>
                    <a:pt x="3471" y="10399"/>
                  </a:lnTo>
                  <a:lnTo>
                    <a:pt x="34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93"/>
            <p:cNvSpPr/>
            <p:nvPr/>
          </p:nvSpPr>
          <p:spPr>
            <a:xfrm>
              <a:off x="915850" y="2962150"/>
              <a:ext cx="259975" cy="41600"/>
            </a:xfrm>
            <a:custGeom>
              <a:rect b="b" l="l" r="r" t="t"/>
              <a:pathLst>
                <a:path extrusionOk="0" h="1664" w="10399">
                  <a:moveTo>
                    <a:pt x="1" y="1"/>
                  </a:moveTo>
                  <a:lnTo>
                    <a:pt x="1" y="1664"/>
                  </a:lnTo>
                  <a:lnTo>
                    <a:pt x="10399" y="1664"/>
                  </a:lnTo>
                  <a:lnTo>
                    <a:pt x="10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93"/>
            <p:cNvSpPr/>
            <p:nvPr/>
          </p:nvSpPr>
          <p:spPr>
            <a:xfrm>
              <a:off x="1025200" y="2962150"/>
              <a:ext cx="41300" cy="41600"/>
            </a:xfrm>
            <a:custGeom>
              <a:rect b="b" l="l" r="r" t="t"/>
              <a:pathLst>
                <a:path extrusionOk="0" h="1664" w="1652">
                  <a:moveTo>
                    <a:pt x="1" y="1"/>
                  </a:moveTo>
                  <a:lnTo>
                    <a:pt x="1" y="1664"/>
                  </a:lnTo>
                  <a:lnTo>
                    <a:pt x="1651" y="1664"/>
                  </a:lnTo>
                  <a:lnTo>
                    <a:pt x="16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93"/>
            <p:cNvSpPr/>
            <p:nvPr/>
          </p:nvSpPr>
          <p:spPr>
            <a:xfrm>
              <a:off x="915850" y="3327550"/>
              <a:ext cx="86775" cy="41275"/>
            </a:xfrm>
            <a:custGeom>
              <a:rect b="b" l="l" r="r" t="t"/>
              <a:pathLst>
                <a:path extrusionOk="0" h="1651" w="3471">
                  <a:moveTo>
                    <a:pt x="1" y="0"/>
                  </a:moveTo>
                  <a:lnTo>
                    <a:pt x="1" y="1651"/>
                  </a:lnTo>
                  <a:lnTo>
                    <a:pt x="3471" y="1651"/>
                  </a:lnTo>
                  <a:lnTo>
                    <a:pt x="34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3"/>
            <p:cNvSpPr/>
            <p:nvPr/>
          </p:nvSpPr>
          <p:spPr>
            <a:xfrm>
              <a:off x="874600" y="3327550"/>
              <a:ext cx="41275" cy="41275"/>
            </a:xfrm>
            <a:custGeom>
              <a:rect b="b" l="l" r="r" t="t"/>
              <a:pathLst>
                <a:path extrusionOk="0" h="1651" w="1651">
                  <a:moveTo>
                    <a:pt x="0" y="0"/>
                  </a:moveTo>
                  <a:lnTo>
                    <a:pt x="0" y="1651"/>
                  </a:lnTo>
                  <a:lnTo>
                    <a:pt x="1651" y="1651"/>
                  </a:lnTo>
                  <a:lnTo>
                    <a:pt x="16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3"/>
            <p:cNvSpPr/>
            <p:nvPr/>
          </p:nvSpPr>
          <p:spPr>
            <a:xfrm>
              <a:off x="1089050" y="3327550"/>
              <a:ext cx="86775" cy="41275"/>
            </a:xfrm>
            <a:custGeom>
              <a:rect b="b" l="l" r="r" t="t"/>
              <a:pathLst>
                <a:path extrusionOk="0" h="1651" w="3471">
                  <a:moveTo>
                    <a:pt x="1" y="0"/>
                  </a:moveTo>
                  <a:lnTo>
                    <a:pt x="1" y="1651"/>
                  </a:lnTo>
                  <a:lnTo>
                    <a:pt x="3471" y="1651"/>
                  </a:lnTo>
                  <a:lnTo>
                    <a:pt x="34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93"/>
            <p:cNvSpPr/>
            <p:nvPr/>
          </p:nvSpPr>
          <p:spPr>
            <a:xfrm>
              <a:off x="1175825" y="3327550"/>
              <a:ext cx="45200" cy="41275"/>
            </a:xfrm>
            <a:custGeom>
              <a:rect b="b" l="l" r="r" t="t"/>
              <a:pathLst>
                <a:path extrusionOk="0" h="1651" w="1808">
                  <a:moveTo>
                    <a:pt x="0" y="0"/>
                  </a:moveTo>
                  <a:lnTo>
                    <a:pt x="0" y="1651"/>
                  </a:lnTo>
                  <a:lnTo>
                    <a:pt x="1807" y="1651"/>
                  </a:lnTo>
                  <a:lnTo>
                    <a:pt x="18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93"/>
            <p:cNvSpPr/>
            <p:nvPr/>
          </p:nvSpPr>
          <p:spPr>
            <a:xfrm>
              <a:off x="874600" y="2344650"/>
              <a:ext cx="45200" cy="214800"/>
            </a:xfrm>
            <a:custGeom>
              <a:rect b="b" l="l" r="r" t="t"/>
              <a:pathLst>
                <a:path extrusionOk="0" h="8592" w="1808">
                  <a:moveTo>
                    <a:pt x="0" y="1"/>
                  </a:moveTo>
                  <a:lnTo>
                    <a:pt x="0" y="8592"/>
                  </a:lnTo>
                  <a:lnTo>
                    <a:pt x="1807" y="8592"/>
                  </a:lnTo>
                  <a:lnTo>
                    <a:pt x="1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3"/>
            <p:cNvSpPr/>
            <p:nvPr/>
          </p:nvSpPr>
          <p:spPr>
            <a:xfrm>
              <a:off x="1171900" y="2344650"/>
              <a:ext cx="45200" cy="214800"/>
            </a:xfrm>
            <a:custGeom>
              <a:rect b="b" l="l" r="r" t="t"/>
              <a:pathLst>
                <a:path extrusionOk="0" h="8592" w="1808">
                  <a:moveTo>
                    <a:pt x="0" y="1"/>
                  </a:moveTo>
                  <a:lnTo>
                    <a:pt x="0" y="8592"/>
                  </a:lnTo>
                  <a:lnTo>
                    <a:pt x="1808" y="8592"/>
                  </a:lnTo>
                  <a:lnTo>
                    <a:pt x="1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3"/>
            <p:cNvSpPr/>
            <p:nvPr/>
          </p:nvSpPr>
          <p:spPr>
            <a:xfrm>
              <a:off x="919775" y="2559425"/>
              <a:ext cx="256050" cy="128050"/>
            </a:xfrm>
            <a:custGeom>
              <a:rect b="b" l="l" r="r" t="t"/>
              <a:pathLst>
                <a:path extrusionOk="0" h="5122" w="10242">
                  <a:moveTo>
                    <a:pt x="0" y="1"/>
                  </a:moveTo>
                  <a:lnTo>
                    <a:pt x="0" y="5121"/>
                  </a:lnTo>
                  <a:lnTo>
                    <a:pt x="10242" y="5121"/>
                  </a:lnTo>
                  <a:lnTo>
                    <a:pt x="102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3"/>
            <p:cNvSpPr/>
            <p:nvPr/>
          </p:nvSpPr>
          <p:spPr>
            <a:xfrm>
              <a:off x="1002600" y="2604625"/>
              <a:ext cx="86475" cy="41275"/>
            </a:xfrm>
            <a:custGeom>
              <a:rect b="b" l="l" r="r" t="t"/>
              <a:pathLst>
                <a:path extrusionOk="0" h="1651" w="3459">
                  <a:moveTo>
                    <a:pt x="1" y="0"/>
                  </a:moveTo>
                  <a:lnTo>
                    <a:pt x="1" y="1651"/>
                  </a:lnTo>
                  <a:lnTo>
                    <a:pt x="3459" y="1651"/>
                  </a:lnTo>
                  <a:lnTo>
                    <a:pt x="34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3"/>
            <p:cNvSpPr/>
            <p:nvPr/>
          </p:nvSpPr>
          <p:spPr>
            <a:xfrm>
              <a:off x="987550" y="2796500"/>
              <a:ext cx="41300" cy="41575"/>
            </a:xfrm>
            <a:custGeom>
              <a:rect b="b" l="l" r="r" t="t"/>
              <a:pathLst>
                <a:path extrusionOk="0" h="1663" w="1652">
                  <a:moveTo>
                    <a:pt x="0" y="0"/>
                  </a:moveTo>
                  <a:lnTo>
                    <a:pt x="0" y="1663"/>
                  </a:lnTo>
                  <a:lnTo>
                    <a:pt x="1651" y="1663"/>
                  </a:lnTo>
                  <a:lnTo>
                    <a:pt x="16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93"/>
            <p:cNvSpPr/>
            <p:nvPr/>
          </p:nvSpPr>
          <p:spPr>
            <a:xfrm>
              <a:off x="1028825" y="2796500"/>
              <a:ext cx="41575" cy="41575"/>
            </a:xfrm>
            <a:custGeom>
              <a:rect b="b" l="l" r="r" t="t"/>
              <a:pathLst>
                <a:path extrusionOk="0" h="1663" w="1663">
                  <a:moveTo>
                    <a:pt x="0" y="0"/>
                  </a:moveTo>
                  <a:lnTo>
                    <a:pt x="0" y="1663"/>
                  </a:lnTo>
                  <a:lnTo>
                    <a:pt x="1663" y="1663"/>
                  </a:lnTo>
                  <a:lnTo>
                    <a:pt x="1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93"/>
            <p:cNvSpPr/>
            <p:nvPr/>
          </p:nvSpPr>
          <p:spPr>
            <a:xfrm>
              <a:off x="1070375" y="2796500"/>
              <a:ext cx="41300" cy="41575"/>
            </a:xfrm>
            <a:custGeom>
              <a:rect b="b" l="l" r="r" t="t"/>
              <a:pathLst>
                <a:path extrusionOk="0" h="1663" w="1652">
                  <a:moveTo>
                    <a:pt x="1" y="0"/>
                  </a:moveTo>
                  <a:lnTo>
                    <a:pt x="1" y="1663"/>
                  </a:lnTo>
                  <a:lnTo>
                    <a:pt x="1652" y="1663"/>
                  </a:lnTo>
                  <a:lnTo>
                    <a:pt x="16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93"/>
            <p:cNvSpPr/>
            <p:nvPr/>
          </p:nvSpPr>
          <p:spPr>
            <a:xfrm>
              <a:off x="1028825" y="2755225"/>
              <a:ext cx="41575" cy="41300"/>
            </a:xfrm>
            <a:custGeom>
              <a:rect b="b" l="l" r="r" t="t"/>
              <a:pathLst>
                <a:path extrusionOk="0" h="1652" w="1663">
                  <a:moveTo>
                    <a:pt x="0" y="0"/>
                  </a:moveTo>
                  <a:lnTo>
                    <a:pt x="0" y="1651"/>
                  </a:lnTo>
                  <a:lnTo>
                    <a:pt x="1663" y="1651"/>
                  </a:lnTo>
                  <a:lnTo>
                    <a:pt x="166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93"/>
            <p:cNvSpPr/>
            <p:nvPr/>
          </p:nvSpPr>
          <p:spPr>
            <a:xfrm>
              <a:off x="1028825" y="2838050"/>
              <a:ext cx="41575" cy="41300"/>
            </a:xfrm>
            <a:custGeom>
              <a:rect b="b" l="l" r="r" t="t"/>
              <a:pathLst>
                <a:path extrusionOk="0" h="1652" w="1663">
                  <a:moveTo>
                    <a:pt x="0" y="1"/>
                  </a:moveTo>
                  <a:lnTo>
                    <a:pt x="0" y="1652"/>
                  </a:lnTo>
                  <a:lnTo>
                    <a:pt x="1663" y="1652"/>
                  </a:lnTo>
                  <a:lnTo>
                    <a:pt x="16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1" name="Google Shape;14841;p93"/>
          <p:cNvGrpSpPr/>
          <p:nvPr/>
        </p:nvGrpSpPr>
        <p:grpSpPr>
          <a:xfrm rot="-5400000">
            <a:off x="2632897" y="535371"/>
            <a:ext cx="242781" cy="161857"/>
            <a:chOff x="2500050" y="3730175"/>
            <a:chExt cx="2619000" cy="1746025"/>
          </a:xfrm>
        </p:grpSpPr>
        <p:sp>
          <p:nvSpPr>
            <p:cNvPr id="14842" name="Google Shape;14842;p9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9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6" name="Google Shape;14846;p93"/>
          <p:cNvGrpSpPr/>
          <p:nvPr/>
        </p:nvGrpSpPr>
        <p:grpSpPr>
          <a:xfrm rot="5400000">
            <a:off x="6268322" y="535371"/>
            <a:ext cx="242781" cy="161857"/>
            <a:chOff x="2500050" y="3730175"/>
            <a:chExt cx="2619000" cy="1746025"/>
          </a:xfrm>
        </p:grpSpPr>
        <p:sp>
          <p:nvSpPr>
            <p:cNvPr id="14847" name="Google Shape;14847;p9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9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9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9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1" name="Google Shape;14851;p93"/>
          <p:cNvGrpSpPr/>
          <p:nvPr/>
        </p:nvGrpSpPr>
        <p:grpSpPr>
          <a:xfrm>
            <a:off x="5519847" y="3918029"/>
            <a:ext cx="210303" cy="210337"/>
            <a:chOff x="3720125" y="1806200"/>
            <a:chExt cx="531875" cy="531825"/>
          </a:xfrm>
        </p:grpSpPr>
        <p:sp>
          <p:nvSpPr>
            <p:cNvPr id="14852" name="Google Shape;14852;p93"/>
            <p:cNvSpPr/>
            <p:nvPr/>
          </p:nvSpPr>
          <p:spPr>
            <a:xfrm>
              <a:off x="3720175" y="1806200"/>
              <a:ext cx="265900" cy="265925"/>
            </a:xfrm>
            <a:custGeom>
              <a:rect b="b" l="l" r="r" t="t"/>
              <a:pathLst>
                <a:path extrusionOk="0" h="10637" w="10636">
                  <a:moveTo>
                    <a:pt x="6473" y="1"/>
                  </a:moveTo>
                  <a:lnTo>
                    <a:pt x="6473" y="1387"/>
                  </a:lnTo>
                  <a:lnTo>
                    <a:pt x="4161" y="1387"/>
                  </a:lnTo>
                  <a:lnTo>
                    <a:pt x="4161" y="2775"/>
                  </a:lnTo>
                  <a:lnTo>
                    <a:pt x="2775" y="2775"/>
                  </a:lnTo>
                  <a:lnTo>
                    <a:pt x="2775" y="4161"/>
                  </a:lnTo>
                  <a:lnTo>
                    <a:pt x="1387" y="4161"/>
                  </a:lnTo>
                  <a:lnTo>
                    <a:pt x="1387" y="6474"/>
                  </a:lnTo>
                  <a:lnTo>
                    <a:pt x="0" y="6474"/>
                  </a:lnTo>
                  <a:lnTo>
                    <a:pt x="0" y="10636"/>
                  </a:lnTo>
                  <a:lnTo>
                    <a:pt x="2775" y="10636"/>
                  </a:lnTo>
                  <a:lnTo>
                    <a:pt x="2775" y="6474"/>
                  </a:lnTo>
                  <a:lnTo>
                    <a:pt x="4161" y="6474"/>
                  </a:lnTo>
                  <a:lnTo>
                    <a:pt x="4161" y="4161"/>
                  </a:lnTo>
                  <a:lnTo>
                    <a:pt x="6473" y="4161"/>
                  </a:lnTo>
                  <a:lnTo>
                    <a:pt x="6473" y="2775"/>
                  </a:lnTo>
                  <a:lnTo>
                    <a:pt x="10636" y="2775"/>
                  </a:lnTo>
                  <a:lnTo>
                    <a:pt x="10636" y="1387"/>
                  </a:lnTo>
                  <a:lnTo>
                    <a:pt x="106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3"/>
            <p:cNvSpPr/>
            <p:nvPr/>
          </p:nvSpPr>
          <p:spPr>
            <a:xfrm>
              <a:off x="3882000" y="1806200"/>
              <a:ext cx="208150" cy="34675"/>
            </a:xfrm>
            <a:custGeom>
              <a:rect b="b" l="l" r="r" t="t"/>
              <a:pathLst>
                <a:path extrusionOk="0" h="1387" w="8326">
                  <a:moveTo>
                    <a:pt x="0" y="1"/>
                  </a:moveTo>
                  <a:lnTo>
                    <a:pt x="0" y="1387"/>
                  </a:lnTo>
                  <a:lnTo>
                    <a:pt x="8325" y="1387"/>
                  </a:lnTo>
                  <a:lnTo>
                    <a:pt x="83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3"/>
            <p:cNvSpPr/>
            <p:nvPr/>
          </p:nvSpPr>
          <p:spPr>
            <a:xfrm>
              <a:off x="3720175" y="1806200"/>
              <a:ext cx="531800" cy="531825"/>
            </a:xfrm>
            <a:custGeom>
              <a:rect b="b" l="l" r="r" t="t"/>
              <a:pathLst>
                <a:path extrusionOk="0" h="21273" w="21272">
                  <a:moveTo>
                    <a:pt x="6473" y="1"/>
                  </a:moveTo>
                  <a:lnTo>
                    <a:pt x="6473" y="1387"/>
                  </a:lnTo>
                  <a:lnTo>
                    <a:pt x="4161" y="1387"/>
                  </a:lnTo>
                  <a:lnTo>
                    <a:pt x="4161" y="2775"/>
                  </a:lnTo>
                  <a:lnTo>
                    <a:pt x="2775" y="2775"/>
                  </a:lnTo>
                  <a:lnTo>
                    <a:pt x="2775" y="4161"/>
                  </a:lnTo>
                  <a:lnTo>
                    <a:pt x="1387" y="4161"/>
                  </a:lnTo>
                  <a:lnTo>
                    <a:pt x="1387" y="6474"/>
                  </a:lnTo>
                  <a:lnTo>
                    <a:pt x="0" y="6474"/>
                  </a:lnTo>
                  <a:lnTo>
                    <a:pt x="0" y="14798"/>
                  </a:lnTo>
                  <a:lnTo>
                    <a:pt x="1387" y="14798"/>
                  </a:lnTo>
                  <a:lnTo>
                    <a:pt x="1387" y="17111"/>
                  </a:lnTo>
                  <a:lnTo>
                    <a:pt x="2775" y="17111"/>
                  </a:lnTo>
                  <a:lnTo>
                    <a:pt x="2775" y="17573"/>
                  </a:lnTo>
                  <a:lnTo>
                    <a:pt x="2775" y="18497"/>
                  </a:lnTo>
                  <a:lnTo>
                    <a:pt x="4161" y="18497"/>
                  </a:lnTo>
                  <a:lnTo>
                    <a:pt x="4161" y="18961"/>
                  </a:lnTo>
                  <a:lnTo>
                    <a:pt x="4161" y="19885"/>
                  </a:lnTo>
                  <a:lnTo>
                    <a:pt x="6473" y="19885"/>
                  </a:lnTo>
                  <a:lnTo>
                    <a:pt x="6473" y="20347"/>
                  </a:lnTo>
                  <a:lnTo>
                    <a:pt x="6473" y="21273"/>
                  </a:lnTo>
                  <a:lnTo>
                    <a:pt x="14798" y="21273"/>
                  </a:lnTo>
                  <a:lnTo>
                    <a:pt x="14798" y="20347"/>
                  </a:lnTo>
                  <a:lnTo>
                    <a:pt x="14798" y="19885"/>
                  </a:lnTo>
                  <a:lnTo>
                    <a:pt x="17110" y="19885"/>
                  </a:lnTo>
                  <a:lnTo>
                    <a:pt x="17110" y="18961"/>
                  </a:lnTo>
                  <a:lnTo>
                    <a:pt x="17110" y="18497"/>
                  </a:lnTo>
                  <a:lnTo>
                    <a:pt x="18497" y="18497"/>
                  </a:lnTo>
                  <a:lnTo>
                    <a:pt x="18497" y="17573"/>
                  </a:lnTo>
                  <a:lnTo>
                    <a:pt x="18497" y="17111"/>
                  </a:lnTo>
                  <a:lnTo>
                    <a:pt x="19885" y="17111"/>
                  </a:lnTo>
                  <a:lnTo>
                    <a:pt x="19885" y="14798"/>
                  </a:lnTo>
                  <a:lnTo>
                    <a:pt x="21271" y="14798"/>
                  </a:lnTo>
                  <a:lnTo>
                    <a:pt x="21271" y="6474"/>
                  </a:lnTo>
                  <a:lnTo>
                    <a:pt x="19885" y="6474"/>
                  </a:lnTo>
                  <a:lnTo>
                    <a:pt x="19885" y="4161"/>
                  </a:lnTo>
                  <a:lnTo>
                    <a:pt x="18497" y="4161"/>
                  </a:lnTo>
                  <a:lnTo>
                    <a:pt x="18497" y="2775"/>
                  </a:lnTo>
                  <a:lnTo>
                    <a:pt x="17110" y="2775"/>
                  </a:lnTo>
                  <a:lnTo>
                    <a:pt x="17110" y="1387"/>
                  </a:lnTo>
                  <a:lnTo>
                    <a:pt x="14798" y="1387"/>
                  </a:lnTo>
                  <a:lnTo>
                    <a:pt x="147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3"/>
            <p:cNvSpPr/>
            <p:nvPr/>
          </p:nvSpPr>
          <p:spPr>
            <a:xfrm>
              <a:off x="4020750" y="1806200"/>
              <a:ext cx="34700" cy="69375"/>
            </a:xfrm>
            <a:custGeom>
              <a:rect b="b" l="l" r="r" t="t"/>
              <a:pathLst>
                <a:path extrusionOk="0" h="2775" w="1388">
                  <a:moveTo>
                    <a:pt x="1" y="1"/>
                  </a:moveTo>
                  <a:lnTo>
                    <a:pt x="1" y="1387"/>
                  </a:lnTo>
                  <a:lnTo>
                    <a:pt x="1" y="2775"/>
                  </a:lnTo>
                  <a:lnTo>
                    <a:pt x="1387" y="2775"/>
                  </a:lnTo>
                  <a:lnTo>
                    <a:pt x="1387" y="1387"/>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93"/>
            <p:cNvSpPr/>
            <p:nvPr/>
          </p:nvSpPr>
          <p:spPr>
            <a:xfrm>
              <a:off x="3720175" y="2106775"/>
              <a:ext cx="69375" cy="34700"/>
            </a:xfrm>
            <a:custGeom>
              <a:rect b="b" l="l" r="r" t="t"/>
              <a:pathLst>
                <a:path extrusionOk="0" h="1388" w="2775">
                  <a:moveTo>
                    <a:pt x="0" y="1"/>
                  </a:moveTo>
                  <a:lnTo>
                    <a:pt x="0" y="1387"/>
                  </a:lnTo>
                  <a:lnTo>
                    <a:pt x="2775" y="1387"/>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93"/>
            <p:cNvSpPr/>
            <p:nvPr/>
          </p:nvSpPr>
          <p:spPr>
            <a:xfrm>
              <a:off x="3824200" y="1840850"/>
              <a:ext cx="57825" cy="34725"/>
            </a:xfrm>
            <a:custGeom>
              <a:rect b="b" l="l" r="r" t="t"/>
              <a:pathLst>
                <a:path extrusionOk="0" h="1389" w="2313">
                  <a:moveTo>
                    <a:pt x="0" y="1"/>
                  </a:moveTo>
                  <a:lnTo>
                    <a:pt x="0" y="1389"/>
                  </a:lnTo>
                  <a:lnTo>
                    <a:pt x="2312" y="1389"/>
                  </a:lnTo>
                  <a:lnTo>
                    <a:pt x="2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93"/>
            <p:cNvSpPr/>
            <p:nvPr/>
          </p:nvSpPr>
          <p:spPr>
            <a:xfrm>
              <a:off x="3789525" y="18755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3"/>
            <p:cNvSpPr/>
            <p:nvPr/>
          </p:nvSpPr>
          <p:spPr>
            <a:xfrm>
              <a:off x="3754825" y="1910225"/>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93"/>
            <p:cNvSpPr/>
            <p:nvPr/>
          </p:nvSpPr>
          <p:spPr>
            <a:xfrm>
              <a:off x="3754825" y="2176150"/>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93"/>
            <p:cNvSpPr/>
            <p:nvPr/>
          </p:nvSpPr>
          <p:spPr>
            <a:xfrm>
              <a:off x="3789525" y="22339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3"/>
            <p:cNvSpPr/>
            <p:nvPr/>
          </p:nvSpPr>
          <p:spPr>
            <a:xfrm>
              <a:off x="3824200" y="2268625"/>
              <a:ext cx="57825" cy="34725"/>
            </a:xfrm>
            <a:custGeom>
              <a:rect b="b" l="l" r="r" t="t"/>
              <a:pathLst>
                <a:path extrusionOk="0" h="1389" w="2313">
                  <a:moveTo>
                    <a:pt x="0" y="0"/>
                  </a:moveTo>
                  <a:lnTo>
                    <a:pt x="0" y="1388"/>
                  </a:lnTo>
                  <a:lnTo>
                    <a:pt x="2312" y="1388"/>
                  </a:lnTo>
                  <a:lnTo>
                    <a:pt x="23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3"/>
            <p:cNvSpPr/>
            <p:nvPr/>
          </p:nvSpPr>
          <p:spPr>
            <a:xfrm>
              <a:off x="3882000" y="2303325"/>
              <a:ext cx="208150" cy="34700"/>
            </a:xfrm>
            <a:custGeom>
              <a:rect b="b" l="l" r="r" t="t"/>
              <a:pathLst>
                <a:path extrusionOk="0" h="1388" w="8326">
                  <a:moveTo>
                    <a:pt x="0" y="0"/>
                  </a:moveTo>
                  <a:lnTo>
                    <a:pt x="0" y="1388"/>
                  </a:lnTo>
                  <a:lnTo>
                    <a:pt x="8325" y="1388"/>
                  </a:lnTo>
                  <a:lnTo>
                    <a:pt x="83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3"/>
            <p:cNvSpPr/>
            <p:nvPr/>
          </p:nvSpPr>
          <p:spPr>
            <a:xfrm>
              <a:off x="3720125" y="1968025"/>
              <a:ext cx="34725" cy="208150"/>
            </a:xfrm>
            <a:custGeom>
              <a:rect b="b" l="l" r="r" t="t"/>
              <a:pathLst>
                <a:path extrusionOk="0" h="8326" w="1389">
                  <a:moveTo>
                    <a:pt x="1" y="1"/>
                  </a:moveTo>
                  <a:lnTo>
                    <a:pt x="1" y="8325"/>
                  </a:lnTo>
                  <a:lnTo>
                    <a:pt x="1389" y="832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93"/>
            <p:cNvSpPr/>
            <p:nvPr/>
          </p:nvSpPr>
          <p:spPr>
            <a:xfrm>
              <a:off x="4090125" y="1840850"/>
              <a:ext cx="57825" cy="34725"/>
            </a:xfrm>
            <a:custGeom>
              <a:rect b="b" l="l" r="r" t="t"/>
              <a:pathLst>
                <a:path extrusionOk="0" h="1389" w="2313">
                  <a:moveTo>
                    <a:pt x="0" y="1"/>
                  </a:moveTo>
                  <a:lnTo>
                    <a:pt x="0" y="1389"/>
                  </a:lnTo>
                  <a:lnTo>
                    <a:pt x="2312" y="1389"/>
                  </a:lnTo>
                  <a:lnTo>
                    <a:pt x="2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93"/>
            <p:cNvSpPr/>
            <p:nvPr/>
          </p:nvSpPr>
          <p:spPr>
            <a:xfrm>
              <a:off x="4147925" y="187555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93"/>
            <p:cNvSpPr/>
            <p:nvPr/>
          </p:nvSpPr>
          <p:spPr>
            <a:xfrm>
              <a:off x="4182575" y="1910225"/>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3"/>
            <p:cNvSpPr/>
            <p:nvPr/>
          </p:nvSpPr>
          <p:spPr>
            <a:xfrm>
              <a:off x="4182575" y="2176150"/>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3"/>
            <p:cNvSpPr/>
            <p:nvPr/>
          </p:nvSpPr>
          <p:spPr>
            <a:xfrm>
              <a:off x="4147925" y="223395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93"/>
            <p:cNvSpPr/>
            <p:nvPr/>
          </p:nvSpPr>
          <p:spPr>
            <a:xfrm>
              <a:off x="4090125" y="2268625"/>
              <a:ext cx="57825" cy="34725"/>
            </a:xfrm>
            <a:custGeom>
              <a:rect b="b" l="l" r="r" t="t"/>
              <a:pathLst>
                <a:path extrusionOk="0" h="1389" w="2313">
                  <a:moveTo>
                    <a:pt x="0" y="0"/>
                  </a:moveTo>
                  <a:lnTo>
                    <a:pt x="0" y="1388"/>
                  </a:lnTo>
                  <a:lnTo>
                    <a:pt x="2312" y="1388"/>
                  </a:lnTo>
                  <a:lnTo>
                    <a:pt x="23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93"/>
            <p:cNvSpPr/>
            <p:nvPr/>
          </p:nvSpPr>
          <p:spPr>
            <a:xfrm>
              <a:off x="4217275" y="1968025"/>
              <a:ext cx="34725" cy="208150"/>
            </a:xfrm>
            <a:custGeom>
              <a:rect b="b" l="l" r="r" t="t"/>
              <a:pathLst>
                <a:path extrusionOk="0" h="8326" w="1389">
                  <a:moveTo>
                    <a:pt x="1" y="1"/>
                  </a:moveTo>
                  <a:lnTo>
                    <a:pt x="1" y="8325"/>
                  </a:lnTo>
                  <a:lnTo>
                    <a:pt x="1389" y="832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93"/>
            <p:cNvSpPr/>
            <p:nvPr/>
          </p:nvSpPr>
          <p:spPr>
            <a:xfrm>
              <a:off x="3824200" y="1944925"/>
              <a:ext cx="300600" cy="254350"/>
            </a:xfrm>
            <a:custGeom>
              <a:rect b="b" l="l" r="r" t="t"/>
              <a:pathLst>
                <a:path extrusionOk="0" h="10174" w="12024">
                  <a:moveTo>
                    <a:pt x="10175" y="0"/>
                  </a:moveTo>
                  <a:lnTo>
                    <a:pt x="10175" y="1388"/>
                  </a:lnTo>
                  <a:lnTo>
                    <a:pt x="8787" y="1388"/>
                  </a:lnTo>
                  <a:lnTo>
                    <a:pt x="8787" y="2775"/>
                  </a:lnTo>
                  <a:lnTo>
                    <a:pt x="7399" y="2775"/>
                  </a:lnTo>
                  <a:lnTo>
                    <a:pt x="7399" y="4163"/>
                  </a:lnTo>
                  <a:lnTo>
                    <a:pt x="6013" y="4163"/>
                  </a:lnTo>
                  <a:lnTo>
                    <a:pt x="6013" y="5549"/>
                  </a:lnTo>
                  <a:lnTo>
                    <a:pt x="4625" y="5549"/>
                  </a:lnTo>
                  <a:lnTo>
                    <a:pt x="4625" y="6937"/>
                  </a:lnTo>
                  <a:lnTo>
                    <a:pt x="3238" y="6937"/>
                  </a:lnTo>
                  <a:lnTo>
                    <a:pt x="3238" y="5549"/>
                  </a:lnTo>
                  <a:lnTo>
                    <a:pt x="1850" y="5549"/>
                  </a:lnTo>
                  <a:lnTo>
                    <a:pt x="1850" y="4163"/>
                  </a:lnTo>
                  <a:lnTo>
                    <a:pt x="0" y="4163"/>
                  </a:lnTo>
                  <a:lnTo>
                    <a:pt x="0" y="7399"/>
                  </a:lnTo>
                  <a:lnTo>
                    <a:pt x="1388" y="7399"/>
                  </a:lnTo>
                  <a:lnTo>
                    <a:pt x="1388" y="8787"/>
                  </a:lnTo>
                  <a:lnTo>
                    <a:pt x="2776" y="8787"/>
                  </a:lnTo>
                  <a:lnTo>
                    <a:pt x="2776" y="10174"/>
                  </a:lnTo>
                  <a:lnTo>
                    <a:pt x="5087" y="10174"/>
                  </a:lnTo>
                  <a:lnTo>
                    <a:pt x="5087" y="8787"/>
                  </a:lnTo>
                  <a:lnTo>
                    <a:pt x="6475" y="8787"/>
                  </a:lnTo>
                  <a:lnTo>
                    <a:pt x="6475" y="7399"/>
                  </a:lnTo>
                  <a:lnTo>
                    <a:pt x="7863" y="7399"/>
                  </a:lnTo>
                  <a:lnTo>
                    <a:pt x="7863" y="6013"/>
                  </a:lnTo>
                  <a:lnTo>
                    <a:pt x="9249" y="6013"/>
                  </a:lnTo>
                  <a:lnTo>
                    <a:pt x="9249" y="4625"/>
                  </a:lnTo>
                  <a:lnTo>
                    <a:pt x="10637" y="4625"/>
                  </a:lnTo>
                  <a:lnTo>
                    <a:pt x="10637" y="3237"/>
                  </a:lnTo>
                  <a:lnTo>
                    <a:pt x="12024" y="3237"/>
                  </a:lnTo>
                  <a:lnTo>
                    <a:pt x="120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3" name="Google Shape;14873;p93"/>
          <p:cNvGrpSpPr/>
          <p:nvPr/>
        </p:nvGrpSpPr>
        <p:grpSpPr>
          <a:xfrm>
            <a:off x="5519847" y="4257129"/>
            <a:ext cx="210303" cy="210337"/>
            <a:chOff x="3720125" y="1806200"/>
            <a:chExt cx="531875" cy="531825"/>
          </a:xfrm>
        </p:grpSpPr>
        <p:sp>
          <p:nvSpPr>
            <p:cNvPr id="14874" name="Google Shape;14874;p93"/>
            <p:cNvSpPr/>
            <p:nvPr/>
          </p:nvSpPr>
          <p:spPr>
            <a:xfrm>
              <a:off x="3720175" y="1806200"/>
              <a:ext cx="265900" cy="265925"/>
            </a:xfrm>
            <a:custGeom>
              <a:rect b="b" l="l" r="r" t="t"/>
              <a:pathLst>
                <a:path extrusionOk="0" h="10637" w="10636">
                  <a:moveTo>
                    <a:pt x="6473" y="1"/>
                  </a:moveTo>
                  <a:lnTo>
                    <a:pt x="6473" y="1387"/>
                  </a:lnTo>
                  <a:lnTo>
                    <a:pt x="4161" y="1387"/>
                  </a:lnTo>
                  <a:lnTo>
                    <a:pt x="4161" y="2775"/>
                  </a:lnTo>
                  <a:lnTo>
                    <a:pt x="2775" y="2775"/>
                  </a:lnTo>
                  <a:lnTo>
                    <a:pt x="2775" y="4161"/>
                  </a:lnTo>
                  <a:lnTo>
                    <a:pt x="1387" y="4161"/>
                  </a:lnTo>
                  <a:lnTo>
                    <a:pt x="1387" y="6474"/>
                  </a:lnTo>
                  <a:lnTo>
                    <a:pt x="0" y="6474"/>
                  </a:lnTo>
                  <a:lnTo>
                    <a:pt x="0" y="10636"/>
                  </a:lnTo>
                  <a:lnTo>
                    <a:pt x="2775" y="10636"/>
                  </a:lnTo>
                  <a:lnTo>
                    <a:pt x="2775" y="6474"/>
                  </a:lnTo>
                  <a:lnTo>
                    <a:pt x="4161" y="6474"/>
                  </a:lnTo>
                  <a:lnTo>
                    <a:pt x="4161" y="4161"/>
                  </a:lnTo>
                  <a:lnTo>
                    <a:pt x="6473" y="4161"/>
                  </a:lnTo>
                  <a:lnTo>
                    <a:pt x="6473" y="2775"/>
                  </a:lnTo>
                  <a:lnTo>
                    <a:pt x="10636" y="2775"/>
                  </a:lnTo>
                  <a:lnTo>
                    <a:pt x="10636" y="1387"/>
                  </a:lnTo>
                  <a:lnTo>
                    <a:pt x="106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93"/>
            <p:cNvSpPr/>
            <p:nvPr/>
          </p:nvSpPr>
          <p:spPr>
            <a:xfrm>
              <a:off x="3882000" y="1806200"/>
              <a:ext cx="208150" cy="34675"/>
            </a:xfrm>
            <a:custGeom>
              <a:rect b="b" l="l" r="r" t="t"/>
              <a:pathLst>
                <a:path extrusionOk="0" h="1387" w="8326">
                  <a:moveTo>
                    <a:pt x="0" y="1"/>
                  </a:moveTo>
                  <a:lnTo>
                    <a:pt x="0" y="1387"/>
                  </a:lnTo>
                  <a:lnTo>
                    <a:pt x="8325" y="1387"/>
                  </a:lnTo>
                  <a:lnTo>
                    <a:pt x="83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93"/>
            <p:cNvSpPr/>
            <p:nvPr/>
          </p:nvSpPr>
          <p:spPr>
            <a:xfrm>
              <a:off x="3720175" y="1806200"/>
              <a:ext cx="531800" cy="531825"/>
            </a:xfrm>
            <a:custGeom>
              <a:rect b="b" l="l" r="r" t="t"/>
              <a:pathLst>
                <a:path extrusionOk="0" h="21273" w="21272">
                  <a:moveTo>
                    <a:pt x="6473" y="1"/>
                  </a:moveTo>
                  <a:lnTo>
                    <a:pt x="6473" y="1387"/>
                  </a:lnTo>
                  <a:lnTo>
                    <a:pt x="4161" y="1387"/>
                  </a:lnTo>
                  <a:lnTo>
                    <a:pt x="4161" y="2775"/>
                  </a:lnTo>
                  <a:lnTo>
                    <a:pt x="2775" y="2775"/>
                  </a:lnTo>
                  <a:lnTo>
                    <a:pt x="2775" y="4161"/>
                  </a:lnTo>
                  <a:lnTo>
                    <a:pt x="1387" y="4161"/>
                  </a:lnTo>
                  <a:lnTo>
                    <a:pt x="1387" y="6474"/>
                  </a:lnTo>
                  <a:lnTo>
                    <a:pt x="0" y="6474"/>
                  </a:lnTo>
                  <a:lnTo>
                    <a:pt x="0" y="14798"/>
                  </a:lnTo>
                  <a:lnTo>
                    <a:pt x="1387" y="14798"/>
                  </a:lnTo>
                  <a:lnTo>
                    <a:pt x="1387" y="17111"/>
                  </a:lnTo>
                  <a:lnTo>
                    <a:pt x="2775" y="17111"/>
                  </a:lnTo>
                  <a:lnTo>
                    <a:pt x="2775" y="17573"/>
                  </a:lnTo>
                  <a:lnTo>
                    <a:pt x="2775" y="18497"/>
                  </a:lnTo>
                  <a:lnTo>
                    <a:pt x="4161" y="18497"/>
                  </a:lnTo>
                  <a:lnTo>
                    <a:pt x="4161" y="18961"/>
                  </a:lnTo>
                  <a:lnTo>
                    <a:pt x="4161" y="19885"/>
                  </a:lnTo>
                  <a:lnTo>
                    <a:pt x="6473" y="19885"/>
                  </a:lnTo>
                  <a:lnTo>
                    <a:pt x="6473" y="20347"/>
                  </a:lnTo>
                  <a:lnTo>
                    <a:pt x="6473" y="21273"/>
                  </a:lnTo>
                  <a:lnTo>
                    <a:pt x="14798" y="21273"/>
                  </a:lnTo>
                  <a:lnTo>
                    <a:pt x="14798" y="20347"/>
                  </a:lnTo>
                  <a:lnTo>
                    <a:pt x="14798" y="19885"/>
                  </a:lnTo>
                  <a:lnTo>
                    <a:pt x="17110" y="19885"/>
                  </a:lnTo>
                  <a:lnTo>
                    <a:pt x="17110" y="18961"/>
                  </a:lnTo>
                  <a:lnTo>
                    <a:pt x="17110" y="18497"/>
                  </a:lnTo>
                  <a:lnTo>
                    <a:pt x="18497" y="18497"/>
                  </a:lnTo>
                  <a:lnTo>
                    <a:pt x="18497" y="17573"/>
                  </a:lnTo>
                  <a:lnTo>
                    <a:pt x="18497" y="17111"/>
                  </a:lnTo>
                  <a:lnTo>
                    <a:pt x="19885" y="17111"/>
                  </a:lnTo>
                  <a:lnTo>
                    <a:pt x="19885" y="14798"/>
                  </a:lnTo>
                  <a:lnTo>
                    <a:pt x="21271" y="14798"/>
                  </a:lnTo>
                  <a:lnTo>
                    <a:pt x="21271" y="6474"/>
                  </a:lnTo>
                  <a:lnTo>
                    <a:pt x="19885" y="6474"/>
                  </a:lnTo>
                  <a:lnTo>
                    <a:pt x="19885" y="4161"/>
                  </a:lnTo>
                  <a:lnTo>
                    <a:pt x="18497" y="4161"/>
                  </a:lnTo>
                  <a:lnTo>
                    <a:pt x="18497" y="2775"/>
                  </a:lnTo>
                  <a:lnTo>
                    <a:pt x="17110" y="2775"/>
                  </a:lnTo>
                  <a:lnTo>
                    <a:pt x="17110" y="1387"/>
                  </a:lnTo>
                  <a:lnTo>
                    <a:pt x="14798" y="1387"/>
                  </a:lnTo>
                  <a:lnTo>
                    <a:pt x="147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3"/>
            <p:cNvSpPr/>
            <p:nvPr/>
          </p:nvSpPr>
          <p:spPr>
            <a:xfrm>
              <a:off x="4020750" y="1806200"/>
              <a:ext cx="34700" cy="69375"/>
            </a:xfrm>
            <a:custGeom>
              <a:rect b="b" l="l" r="r" t="t"/>
              <a:pathLst>
                <a:path extrusionOk="0" h="2775" w="1388">
                  <a:moveTo>
                    <a:pt x="1" y="1"/>
                  </a:moveTo>
                  <a:lnTo>
                    <a:pt x="1" y="1387"/>
                  </a:lnTo>
                  <a:lnTo>
                    <a:pt x="1" y="2775"/>
                  </a:lnTo>
                  <a:lnTo>
                    <a:pt x="1387" y="2775"/>
                  </a:lnTo>
                  <a:lnTo>
                    <a:pt x="1387" y="1387"/>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3"/>
            <p:cNvSpPr/>
            <p:nvPr/>
          </p:nvSpPr>
          <p:spPr>
            <a:xfrm>
              <a:off x="3720175" y="2106775"/>
              <a:ext cx="69375" cy="34700"/>
            </a:xfrm>
            <a:custGeom>
              <a:rect b="b" l="l" r="r" t="t"/>
              <a:pathLst>
                <a:path extrusionOk="0" h="1388" w="2775">
                  <a:moveTo>
                    <a:pt x="0" y="1"/>
                  </a:moveTo>
                  <a:lnTo>
                    <a:pt x="0" y="1387"/>
                  </a:lnTo>
                  <a:lnTo>
                    <a:pt x="2775" y="1387"/>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93"/>
            <p:cNvSpPr/>
            <p:nvPr/>
          </p:nvSpPr>
          <p:spPr>
            <a:xfrm>
              <a:off x="3824200" y="1840850"/>
              <a:ext cx="57825" cy="34725"/>
            </a:xfrm>
            <a:custGeom>
              <a:rect b="b" l="l" r="r" t="t"/>
              <a:pathLst>
                <a:path extrusionOk="0" h="1389" w="2313">
                  <a:moveTo>
                    <a:pt x="0" y="1"/>
                  </a:moveTo>
                  <a:lnTo>
                    <a:pt x="0" y="1389"/>
                  </a:lnTo>
                  <a:lnTo>
                    <a:pt x="2312" y="1389"/>
                  </a:lnTo>
                  <a:lnTo>
                    <a:pt x="2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93"/>
            <p:cNvSpPr/>
            <p:nvPr/>
          </p:nvSpPr>
          <p:spPr>
            <a:xfrm>
              <a:off x="3789525" y="18755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93"/>
            <p:cNvSpPr/>
            <p:nvPr/>
          </p:nvSpPr>
          <p:spPr>
            <a:xfrm>
              <a:off x="3754825" y="1910225"/>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3"/>
            <p:cNvSpPr/>
            <p:nvPr/>
          </p:nvSpPr>
          <p:spPr>
            <a:xfrm>
              <a:off x="3754825" y="2176150"/>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3"/>
            <p:cNvSpPr/>
            <p:nvPr/>
          </p:nvSpPr>
          <p:spPr>
            <a:xfrm>
              <a:off x="3789525" y="22339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3"/>
            <p:cNvSpPr/>
            <p:nvPr/>
          </p:nvSpPr>
          <p:spPr>
            <a:xfrm>
              <a:off x="3824200" y="2268625"/>
              <a:ext cx="57825" cy="34725"/>
            </a:xfrm>
            <a:custGeom>
              <a:rect b="b" l="l" r="r" t="t"/>
              <a:pathLst>
                <a:path extrusionOk="0" h="1389" w="2313">
                  <a:moveTo>
                    <a:pt x="0" y="0"/>
                  </a:moveTo>
                  <a:lnTo>
                    <a:pt x="0" y="1388"/>
                  </a:lnTo>
                  <a:lnTo>
                    <a:pt x="2312" y="1388"/>
                  </a:lnTo>
                  <a:lnTo>
                    <a:pt x="23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3"/>
            <p:cNvSpPr/>
            <p:nvPr/>
          </p:nvSpPr>
          <p:spPr>
            <a:xfrm>
              <a:off x="3882000" y="2303325"/>
              <a:ext cx="208150" cy="34700"/>
            </a:xfrm>
            <a:custGeom>
              <a:rect b="b" l="l" r="r" t="t"/>
              <a:pathLst>
                <a:path extrusionOk="0" h="1388" w="8326">
                  <a:moveTo>
                    <a:pt x="0" y="0"/>
                  </a:moveTo>
                  <a:lnTo>
                    <a:pt x="0" y="1388"/>
                  </a:lnTo>
                  <a:lnTo>
                    <a:pt x="8325" y="1388"/>
                  </a:lnTo>
                  <a:lnTo>
                    <a:pt x="83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93"/>
            <p:cNvSpPr/>
            <p:nvPr/>
          </p:nvSpPr>
          <p:spPr>
            <a:xfrm>
              <a:off x="3720125" y="1968025"/>
              <a:ext cx="34725" cy="208150"/>
            </a:xfrm>
            <a:custGeom>
              <a:rect b="b" l="l" r="r" t="t"/>
              <a:pathLst>
                <a:path extrusionOk="0" h="8326" w="1389">
                  <a:moveTo>
                    <a:pt x="1" y="1"/>
                  </a:moveTo>
                  <a:lnTo>
                    <a:pt x="1" y="8325"/>
                  </a:lnTo>
                  <a:lnTo>
                    <a:pt x="1389" y="832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3"/>
            <p:cNvSpPr/>
            <p:nvPr/>
          </p:nvSpPr>
          <p:spPr>
            <a:xfrm>
              <a:off x="4090125" y="1840850"/>
              <a:ext cx="57825" cy="34725"/>
            </a:xfrm>
            <a:custGeom>
              <a:rect b="b" l="l" r="r" t="t"/>
              <a:pathLst>
                <a:path extrusionOk="0" h="1389" w="2313">
                  <a:moveTo>
                    <a:pt x="0" y="1"/>
                  </a:moveTo>
                  <a:lnTo>
                    <a:pt x="0" y="1389"/>
                  </a:lnTo>
                  <a:lnTo>
                    <a:pt x="2312" y="1389"/>
                  </a:lnTo>
                  <a:lnTo>
                    <a:pt x="2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93"/>
            <p:cNvSpPr/>
            <p:nvPr/>
          </p:nvSpPr>
          <p:spPr>
            <a:xfrm>
              <a:off x="4147925" y="187555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93"/>
            <p:cNvSpPr/>
            <p:nvPr/>
          </p:nvSpPr>
          <p:spPr>
            <a:xfrm>
              <a:off x="4182575" y="1910225"/>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3"/>
            <p:cNvSpPr/>
            <p:nvPr/>
          </p:nvSpPr>
          <p:spPr>
            <a:xfrm>
              <a:off x="4182575" y="2176150"/>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93"/>
            <p:cNvSpPr/>
            <p:nvPr/>
          </p:nvSpPr>
          <p:spPr>
            <a:xfrm>
              <a:off x="4147925" y="223395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93"/>
            <p:cNvSpPr/>
            <p:nvPr/>
          </p:nvSpPr>
          <p:spPr>
            <a:xfrm>
              <a:off x="4090125" y="2268625"/>
              <a:ext cx="57825" cy="34725"/>
            </a:xfrm>
            <a:custGeom>
              <a:rect b="b" l="l" r="r" t="t"/>
              <a:pathLst>
                <a:path extrusionOk="0" h="1389" w="2313">
                  <a:moveTo>
                    <a:pt x="0" y="0"/>
                  </a:moveTo>
                  <a:lnTo>
                    <a:pt x="0" y="1388"/>
                  </a:lnTo>
                  <a:lnTo>
                    <a:pt x="2312" y="1388"/>
                  </a:lnTo>
                  <a:lnTo>
                    <a:pt x="23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93"/>
            <p:cNvSpPr/>
            <p:nvPr/>
          </p:nvSpPr>
          <p:spPr>
            <a:xfrm>
              <a:off x="4217275" y="1968025"/>
              <a:ext cx="34725" cy="208150"/>
            </a:xfrm>
            <a:custGeom>
              <a:rect b="b" l="l" r="r" t="t"/>
              <a:pathLst>
                <a:path extrusionOk="0" h="8326" w="1389">
                  <a:moveTo>
                    <a:pt x="1" y="1"/>
                  </a:moveTo>
                  <a:lnTo>
                    <a:pt x="1" y="8325"/>
                  </a:lnTo>
                  <a:lnTo>
                    <a:pt x="1389" y="832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93"/>
            <p:cNvSpPr/>
            <p:nvPr/>
          </p:nvSpPr>
          <p:spPr>
            <a:xfrm>
              <a:off x="3824200" y="1944925"/>
              <a:ext cx="300600" cy="254350"/>
            </a:xfrm>
            <a:custGeom>
              <a:rect b="b" l="l" r="r" t="t"/>
              <a:pathLst>
                <a:path extrusionOk="0" h="10174" w="12024">
                  <a:moveTo>
                    <a:pt x="10175" y="0"/>
                  </a:moveTo>
                  <a:lnTo>
                    <a:pt x="10175" y="1388"/>
                  </a:lnTo>
                  <a:lnTo>
                    <a:pt x="8787" y="1388"/>
                  </a:lnTo>
                  <a:lnTo>
                    <a:pt x="8787" y="2775"/>
                  </a:lnTo>
                  <a:lnTo>
                    <a:pt x="7399" y="2775"/>
                  </a:lnTo>
                  <a:lnTo>
                    <a:pt x="7399" y="4163"/>
                  </a:lnTo>
                  <a:lnTo>
                    <a:pt x="6013" y="4163"/>
                  </a:lnTo>
                  <a:lnTo>
                    <a:pt x="6013" y="5549"/>
                  </a:lnTo>
                  <a:lnTo>
                    <a:pt x="4625" y="5549"/>
                  </a:lnTo>
                  <a:lnTo>
                    <a:pt x="4625" y="6937"/>
                  </a:lnTo>
                  <a:lnTo>
                    <a:pt x="3238" y="6937"/>
                  </a:lnTo>
                  <a:lnTo>
                    <a:pt x="3238" y="5549"/>
                  </a:lnTo>
                  <a:lnTo>
                    <a:pt x="1850" y="5549"/>
                  </a:lnTo>
                  <a:lnTo>
                    <a:pt x="1850" y="4163"/>
                  </a:lnTo>
                  <a:lnTo>
                    <a:pt x="0" y="4163"/>
                  </a:lnTo>
                  <a:lnTo>
                    <a:pt x="0" y="7399"/>
                  </a:lnTo>
                  <a:lnTo>
                    <a:pt x="1388" y="7399"/>
                  </a:lnTo>
                  <a:lnTo>
                    <a:pt x="1388" y="8787"/>
                  </a:lnTo>
                  <a:lnTo>
                    <a:pt x="2776" y="8787"/>
                  </a:lnTo>
                  <a:lnTo>
                    <a:pt x="2776" y="10174"/>
                  </a:lnTo>
                  <a:lnTo>
                    <a:pt x="5087" y="10174"/>
                  </a:lnTo>
                  <a:lnTo>
                    <a:pt x="5087" y="8787"/>
                  </a:lnTo>
                  <a:lnTo>
                    <a:pt x="6475" y="8787"/>
                  </a:lnTo>
                  <a:lnTo>
                    <a:pt x="6475" y="7399"/>
                  </a:lnTo>
                  <a:lnTo>
                    <a:pt x="7863" y="7399"/>
                  </a:lnTo>
                  <a:lnTo>
                    <a:pt x="7863" y="6013"/>
                  </a:lnTo>
                  <a:lnTo>
                    <a:pt x="9249" y="6013"/>
                  </a:lnTo>
                  <a:lnTo>
                    <a:pt x="9249" y="4625"/>
                  </a:lnTo>
                  <a:lnTo>
                    <a:pt x="10637" y="4625"/>
                  </a:lnTo>
                  <a:lnTo>
                    <a:pt x="10637" y="3237"/>
                  </a:lnTo>
                  <a:lnTo>
                    <a:pt x="12024" y="3237"/>
                  </a:lnTo>
                  <a:lnTo>
                    <a:pt x="120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98" name="Shape 14898"/>
        <p:cNvGrpSpPr/>
        <p:nvPr/>
      </p:nvGrpSpPr>
      <p:grpSpPr>
        <a:xfrm>
          <a:off x="0" y="0"/>
          <a:ext cx="0" cy="0"/>
          <a:chOff x="0" y="0"/>
          <a:chExt cx="0" cy="0"/>
        </a:xfrm>
      </p:grpSpPr>
      <p:sp>
        <p:nvSpPr>
          <p:cNvPr id="14899" name="Google Shape;14899;p94"/>
          <p:cNvSpPr txBox="1"/>
          <p:nvPr>
            <p:ph idx="15"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PRODUCT CHARACTERISTICS</a:t>
            </a:r>
            <a:endParaRPr/>
          </a:p>
        </p:txBody>
      </p:sp>
      <p:sp>
        <p:nvSpPr>
          <p:cNvPr id="14900" name="Google Shape;14900;p94"/>
          <p:cNvSpPr txBox="1"/>
          <p:nvPr>
            <p:ph idx="1" type="subTitle"/>
          </p:nvPr>
        </p:nvSpPr>
        <p:spPr>
          <a:xfrm flipH="1">
            <a:off x="1481076" y="1565713"/>
            <a:ext cx="2130600" cy="568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Mercury is the closest planet to the Sun</a:t>
            </a:r>
            <a:endParaRPr/>
          </a:p>
        </p:txBody>
      </p:sp>
      <p:sp>
        <p:nvSpPr>
          <p:cNvPr id="14901" name="Google Shape;14901;p94"/>
          <p:cNvSpPr txBox="1"/>
          <p:nvPr>
            <p:ph type="title"/>
          </p:nvPr>
        </p:nvSpPr>
        <p:spPr>
          <a:xfrm flipH="1">
            <a:off x="1479276" y="1227325"/>
            <a:ext cx="2132400" cy="342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MERCURY</a:t>
            </a:r>
            <a:endParaRPr/>
          </a:p>
        </p:txBody>
      </p:sp>
      <p:sp>
        <p:nvSpPr>
          <p:cNvPr id="14902" name="Google Shape;14902;p94"/>
          <p:cNvSpPr txBox="1"/>
          <p:nvPr>
            <p:ph idx="2" type="subTitle"/>
          </p:nvPr>
        </p:nvSpPr>
        <p:spPr>
          <a:xfrm flipH="1">
            <a:off x="1481076" y="2741863"/>
            <a:ext cx="2130600" cy="568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It’s the biggest planet in the Solar System</a:t>
            </a:r>
            <a:endParaRPr/>
          </a:p>
        </p:txBody>
      </p:sp>
      <p:sp>
        <p:nvSpPr>
          <p:cNvPr id="14903" name="Google Shape;14903;p94"/>
          <p:cNvSpPr txBox="1"/>
          <p:nvPr>
            <p:ph idx="3" type="title"/>
          </p:nvPr>
        </p:nvSpPr>
        <p:spPr>
          <a:xfrm flipH="1">
            <a:off x="1479276" y="2403538"/>
            <a:ext cx="2132400" cy="347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JUPITER</a:t>
            </a:r>
            <a:endParaRPr/>
          </a:p>
        </p:txBody>
      </p:sp>
      <p:sp>
        <p:nvSpPr>
          <p:cNvPr id="14904" name="Google Shape;14904;p94"/>
          <p:cNvSpPr txBox="1"/>
          <p:nvPr>
            <p:ph idx="6" type="subTitle"/>
          </p:nvPr>
        </p:nvSpPr>
        <p:spPr>
          <a:xfrm>
            <a:off x="5532325" y="1565713"/>
            <a:ext cx="2132400" cy="56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Venus has a beautiful name, but it’s terribly hot</a:t>
            </a:r>
            <a:endParaRPr/>
          </a:p>
        </p:txBody>
      </p:sp>
      <p:sp>
        <p:nvSpPr>
          <p:cNvPr id="14905" name="Google Shape;14905;p94"/>
          <p:cNvSpPr txBox="1"/>
          <p:nvPr>
            <p:ph idx="7" type="title"/>
          </p:nvPr>
        </p:nvSpPr>
        <p:spPr>
          <a:xfrm>
            <a:off x="5532325" y="1227325"/>
            <a:ext cx="2134200" cy="34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VENUS</a:t>
            </a:r>
            <a:endParaRPr/>
          </a:p>
        </p:txBody>
      </p:sp>
      <p:sp>
        <p:nvSpPr>
          <p:cNvPr id="14906" name="Google Shape;14906;p94"/>
          <p:cNvSpPr txBox="1"/>
          <p:nvPr>
            <p:ph idx="8" type="subTitle"/>
          </p:nvPr>
        </p:nvSpPr>
        <p:spPr>
          <a:xfrm>
            <a:off x="5532325" y="2741863"/>
            <a:ext cx="2132400" cy="56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Despite being red, Mars is actually a cold place</a:t>
            </a:r>
            <a:endParaRPr/>
          </a:p>
        </p:txBody>
      </p:sp>
      <p:sp>
        <p:nvSpPr>
          <p:cNvPr id="14907" name="Google Shape;14907;p94"/>
          <p:cNvSpPr txBox="1"/>
          <p:nvPr>
            <p:ph idx="9" type="title"/>
          </p:nvPr>
        </p:nvSpPr>
        <p:spPr>
          <a:xfrm>
            <a:off x="5532325" y="2403538"/>
            <a:ext cx="2134200" cy="34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MARS</a:t>
            </a:r>
            <a:endParaRPr/>
          </a:p>
        </p:txBody>
      </p:sp>
      <p:sp>
        <p:nvSpPr>
          <p:cNvPr id="14908" name="Google Shape;14908;p94"/>
          <p:cNvSpPr txBox="1"/>
          <p:nvPr>
            <p:ph idx="13" type="subTitle"/>
          </p:nvPr>
        </p:nvSpPr>
        <p:spPr>
          <a:xfrm>
            <a:off x="5532325" y="3897550"/>
            <a:ext cx="2132400" cy="56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Neptune is the farthest planet from the Sun</a:t>
            </a:r>
            <a:endParaRPr/>
          </a:p>
        </p:txBody>
      </p:sp>
      <p:sp>
        <p:nvSpPr>
          <p:cNvPr id="14909" name="Google Shape;14909;p94"/>
          <p:cNvSpPr txBox="1"/>
          <p:nvPr>
            <p:ph idx="14" type="title"/>
          </p:nvPr>
        </p:nvSpPr>
        <p:spPr>
          <a:xfrm>
            <a:off x="5532325" y="3578275"/>
            <a:ext cx="2134200" cy="34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NEPTUNE</a:t>
            </a:r>
            <a:endParaRPr/>
          </a:p>
        </p:txBody>
      </p:sp>
      <p:sp>
        <p:nvSpPr>
          <p:cNvPr id="14910" name="Google Shape;14910;p94"/>
          <p:cNvSpPr txBox="1"/>
          <p:nvPr>
            <p:ph idx="4" type="subTitle"/>
          </p:nvPr>
        </p:nvSpPr>
        <p:spPr>
          <a:xfrm flipH="1">
            <a:off x="1481076" y="3897550"/>
            <a:ext cx="2130600" cy="568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Saturn is composed of hydrogen and helium</a:t>
            </a:r>
            <a:endParaRPr/>
          </a:p>
        </p:txBody>
      </p:sp>
      <p:sp>
        <p:nvSpPr>
          <p:cNvPr id="14911" name="Google Shape;14911;p94"/>
          <p:cNvSpPr txBox="1"/>
          <p:nvPr>
            <p:ph idx="5" type="title"/>
          </p:nvPr>
        </p:nvSpPr>
        <p:spPr>
          <a:xfrm flipH="1">
            <a:off x="1479276" y="3578275"/>
            <a:ext cx="2132400" cy="347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SATURN</a:t>
            </a:r>
            <a:endParaRPr/>
          </a:p>
        </p:txBody>
      </p:sp>
      <p:grpSp>
        <p:nvGrpSpPr>
          <p:cNvPr id="14912" name="Google Shape;14912;p94"/>
          <p:cNvGrpSpPr/>
          <p:nvPr/>
        </p:nvGrpSpPr>
        <p:grpSpPr>
          <a:xfrm rot="-5400000">
            <a:off x="1832797" y="535371"/>
            <a:ext cx="242781" cy="161857"/>
            <a:chOff x="2500050" y="3730175"/>
            <a:chExt cx="2619000" cy="1746025"/>
          </a:xfrm>
        </p:grpSpPr>
        <p:sp>
          <p:nvSpPr>
            <p:cNvPr id="14913" name="Google Shape;14913;p9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9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7" name="Google Shape;14917;p94"/>
          <p:cNvGrpSpPr/>
          <p:nvPr/>
        </p:nvGrpSpPr>
        <p:grpSpPr>
          <a:xfrm rot="5400000">
            <a:off x="7068422" y="535371"/>
            <a:ext cx="242781" cy="161857"/>
            <a:chOff x="2500050" y="3730175"/>
            <a:chExt cx="2619000" cy="1746025"/>
          </a:xfrm>
        </p:grpSpPr>
        <p:sp>
          <p:nvSpPr>
            <p:cNvPr id="14918" name="Google Shape;14918;p9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9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2" name="Google Shape;14922;p94"/>
          <p:cNvGrpSpPr/>
          <p:nvPr/>
        </p:nvGrpSpPr>
        <p:grpSpPr>
          <a:xfrm>
            <a:off x="4978211" y="2500676"/>
            <a:ext cx="481066" cy="407884"/>
            <a:chOff x="274200" y="1869550"/>
            <a:chExt cx="531800" cy="450900"/>
          </a:xfrm>
        </p:grpSpPr>
        <p:sp>
          <p:nvSpPr>
            <p:cNvPr id="14923" name="Google Shape;14923;p94"/>
            <p:cNvSpPr/>
            <p:nvPr/>
          </p:nvSpPr>
          <p:spPr>
            <a:xfrm>
              <a:off x="274200" y="1869550"/>
              <a:ext cx="531800" cy="450900"/>
            </a:xfrm>
            <a:custGeom>
              <a:rect b="b" l="l" r="r" t="t"/>
              <a:pathLst>
                <a:path extrusionOk="0" h="18036" w="21272">
                  <a:moveTo>
                    <a:pt x="7399" y="1"/>
                  </a:moveTo>
                  <a:lnTo>
                    <a:pt x="7399" y="1387"/>
                  </a:lnTo>
                  <a:lnTo>
                    <a:pt x="6011" y="1387"/>
                  </a:lnTo>
                  <a:lnTo>
                    <a:pt x="6011" y="2775"/>
                  </a:lnTo>
                  <a:lnTo>
                    <a:pt x="1387" y="2775"/>
                  </a:lnTo>
                  <a:lnTo>
                    <a:pt x="1387" y="4162"/>
                  </a:lnTo>
                  <a:lnTo>
                    <a:pt x="0" y="4162"/>
                  </a:lnTo>
                  <a:lnTo>
                    <a:pt x="0" y="18035"/>
                  </a:lnTo>
                  <a:lnTo>
                    <a:pt x="21271" y="18035"/>
                  </a:lnTo>
                  <a:lnTo>
                    <a:pt x="21271" y="4162"/>
                  </a:lnTo>
                  <a:lnTo>
                    <a:pt x="19885" y="4162"/>
                  </a:lnTo>
                  <a:lnTo>
                    <a:pt x="19885" y="2775"/>
                  </a:lnTo>
                  <a:lnTo>
                    <a:pt x="15260" y="2775"/>
                  </a:lnTo>
                  <a:lnTo>
                    <a:pt x="15260" y="1387"/>
                  </a:lnTo>
                  <a:lnTo>
                    <a:pt x="13872" y="1387"/>
                  </a:lnTo>
                  <a:lnTo>
                    <a:pt x="138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4"/>
            <p:cNvSpPr/>
            <p:nvPr/>
          </p:nvSpPr>
          <p:spPr>
            <a:xfrm>
              <a:off x="401350" y="1985175"/>
              <a:ext cx="277475" cy="277475"/>
            </a:xfrm>
            <a:custGeom>
              <a:rect b="b" l="l" r="r" t="t"/>
              <a:pathLst>
                <a:path extrusionOk="0" h="11099" w="11099">
                  <a:moveTo>
                    <a:pt x="2775" y="0"/>
                  </a:moveTo>
                  <a:lnTo>
                    <a:pt x="2775" y="1387"/>
                  </a:lnTo>
                  <a:lnTo>
                    <a:pt x="1387" y="1387"/>
                  </a:lnTo>
                  <a:lnTo>
                    <a:pt x="1387" y="2775"/>
                  </a:lnTo>
                  <a:lnTo>
                    <a:pt x="1" y="2775"/>
                  </a:lnTo>
                  <a:lnTo>
                    <a:pt x="1" y="8324"/>
                  </a:lnTo>
                  <a:lnTo>
                    <a:pt x="1387" y="8324"/>
                  </a:lnTo>
                  <a:lnTo>
                    <a:pt x="1387" y="9712"/>
                  </a:lnTo>
                  <a:lnTo>
                    <a:pt x="2775" y="9712"/>
                  </a:lnTo>
                  <a:lnTo>
                    <a:pt x="2775" y="11098"/>
                  </a:lnTo>
                  <a:lnTo>
                    <a:pt x="8324" y="11098"/>
                  </a:lnTo>
                  <a:lnTo>
                    <a:pt x="8324" y="9712"/>
                  </a:lnTo>
                  <a:lnTo>
                    <a:pt x="9712" y="9712"/>
                  </a:lnTo>
                  <a:lnTo>
                    <a:pt x="9712" y="8324"/>
                  </a:lnTo>
                  <a:lnTo>
                    <a:pt x="11098" y="8324"/>
                  </a:lnTo>
                  <a:lnTo>
                    <a:pt x="11098" y="2775"/>
                  </a:lnTo>
                  <a:lnTo>
                    <a:pt x="9712" y="2775"/>
                  </a:lnTo>
                  <a:lnTo>
                    <a:pt x="9712" y="1387"/>
                  </a:lnTo>
                  <a:lnTo>
                    <a:pt x="8324" y="1387"/>
                  </a:lnTo>
                  <a:lnTo>
                    <a:pt x="832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4"/>
            <p:cNvSpPr/>
            <p:nvPr/>
          </p:nvSpPr>
          <p:spPr>
            <a:xfrm>
              <a:off x="488050" y="2071875"/>
              <a:ext cx="46275" cy="46275"/>
            </a:xfrm>
            <a:custGeom>
              <a:rect b="b" l="l" r="r" t="t"/>
              <a:pathLst>
                <a:path extrusionOk="0" h="1851" w="1851">
                  <a:moveTo>
                    <a:pt x="0" y="0"/>
                  </a:moveTo>
                  <a:lnTo>
                    <a:pt x="0" y="1850"/>
                  </a:lnTo>
                  <a:lnTo>
                    <a:pt x="1851" y="1850"/>
                  </a:lnTo>
                  <a:lnTo>
                    <a:pt x="18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4"/>
            <p:cNvSpPr/>
            <p:nvPr/>
          </p:nvSpPr>
          <p:spPr>
            <a:xfrm>
              <a:off x="401350" y="1985175"/>
              <a:ext cx="242800" cy="242800"/>
            </a:xfrm>
            <a:custGeom>
              <a:rect b="b" l="l" r="r" t="t"/>
              <a:pathLst>
                <a:path extrusionOk="0" h="9712" w="9712">
                  <a:moveTo>
                    <a:pt x="2775" y="0"/>
                  </a:moveTo>
                  <a:lnTo>
                    <a:pt x="2775" y="1387"/>
                  </a:lnTo>
                  <a:lnTo>
                    <a:pt x="1387" y="1387"/>
                  </a:lnTo>
                  <a:lnTo>
                    <a:pt x="1387" y="2313"/>
                  </a:lnTo>
                  <a:lnTo>
                    <a:pt x="1387" y="2775"/>
                  </a:lnTo>
                  <a:lnTo>
                    <a:pt x="1" y="2775"/>
                  </a:lnTo>
                  <a:lnTo>
                    <a:pt x="1" y="8324"/>
                  </a:lnTo>
                  <a:lnTo>
                    <a:pt x="1387" y="8324"/>
                  </a:lnTo>
                  <a:lnTo>
                    <a:pt x="1387" y="9712"/>
                  </a:lnTo>
                  <a:lnTo>
                    <a:pt x="2313" y="9712"/>
                  </a:lnTo>
                  <a:lnTo>
                    <a:pt x="2313" y="8324"/>
                  </a:lnTo>
                  <a:lnTo>
                    <a:pt x="2313" y="2775"/>
                  </a:lnTo>
                  <a:lnTo>
                    <a:pt x="2775" y="2775"/>
                  </a:lnTo>
                  <a:lnTo>
                    <a:pt x="2775" y="2313"/>
                  </a:lnTo>
                  <a:lnTo>
                    <a:pt x="9712" y="2313"/>
                  </a:lnTo>
                  <a:lnTo>
                    <a:pt x="9712" y="1387"/>
                  </a:lnTo>
                  <a:lnTo>
                    <a:pt x="8324" y="1387"/>
                  </a:lnTo>
                  <a:lnTo>
                    <a:pt x="83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94"/>
            <p:cNvSpPr/>
            <p:nvPr/>
          </p:nvSpPr>
          <p:spPr>
            <a:xfrm>
              <a:off x="274200" y="1869550"/>
              <a:ext cx="208100" cy="450900"/>
            </a:xfrm>
            <a:custGeom>
              <a:rect b="b" l="l" r="r" t="t"/>
              <a:pathLst>
                <a:path extrusionOk="0" h="18036" w="8324">
                  <a:moveTo>
                    <a:pt x="7399" y="1"/>
                  </a:moveTo>
                  <a:lnTo>
                    <a:pt x="7399" y="1387"/>
                  </a:lnTo>
                  <a:lnTo>
                    <a:pt x="6011" y="1387"/>
                  </a:lnTo>
                  <a:lnTo>
                    <a:pt x="6011" y="2313"/>
                  </a:lnTo>
                  <a:lnTo>
                    <a:pt x="6011" y="2775"/>
                  </a:lnTo>
                  <a:lnTo>
                    <a:pt x="1387" y="2775"/>
                  </a:lnTo>
                  <a:lnTo>
                    <a:pt x="1387" y="4162"/>
                  </a:lnTo>
                  <a:lnTo>
                    <a:pt x="0" y="4162"/>
                  </a:lnTo>
                  <a:lnTo>
                    <a:pt x="0" y="18035"/>
                  </a:lnTo>
                  <a:lnTo>
                    <a:pt x="2312" y="18035"/>
                  </a:lnTo>
                  <a:lnTo>
                    <a:pt x="2312" y="16649"/>
                  </a:lnTo>
                  <a:lnTo>
                    <a:pt x="2312" y="5088"/>
                  </a:lnTo>
                  <a:lnTo>
                    <a:pt x="5087" y="5088"/>
                  </a:lnTo>
                  <a:lnTo>
                    <a:pt x="5087" y="4162"/>
                  </a:lnTo>
                  <a:lnTo>
                    <a:pt x="6011" y="4162"/>
                  </a:lnTo>
                  <a:lnTo>
                    <a:pt x="6011" y="3700"/>
                  </a:lnTo>
                  <a:lnTo>
                    <a:pt x="6935" y="3700"/>
                  </a:lnTo>
                  <a:lnTo>
                    <a:pt x="6935" y="2775"/>
                  </a:lnTo>
                  <a:lnTo>
                    <a:pt x="7399" y="2775"/>
                  </a:lnTo>
                  <a:lnTo>
                    <a:pt x="7399" y="2313"/>
                  </a:lnTo>
                  <a:lnTo>
                    <a:pt x="8323" y="2313"/>
                  </a:lnTo>
                  <a:lnTo>
                    <a:pt x="8323" y="1387"/>
                  </a:lnTo>
                  <a:lnTo>
                    <a:pt x="83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94"/>
            <p:cNvSpPr/>
            <p:nvPr/>
          </p:nvSpPr>
          <p:spPr>
            <a:xfrm>
              <a:off x="274200" y="1973575"/>
              <a:ext cx="531800" cy="346875"/>
            </a:xfrm>
            <a:custGeom>
              <a:rect b="b" l="l" r="r" t="t"/>
              <a:pathLst>
                <a:path extrusionOk="0" h="13875" w="21272">
                  <a:moveTo>
                    <a:pt x="0" y="1"/>
                  </a:moveTo>
                  <a:lnTo>
                    <a:pt x="0" y="13874"/>
                  </a:lnTo>
                  <a:lnTo>
                    <a:pt x="21271" y="13874"/>
                  </a:lnTo>
                  <a:lnTo>
                    <a:pt x="21271" y="1"/>
                  </a:lnTo>
                  <a:lnTo>
                    <a:pt x="19885" y="1"/>
                  </a:lnTo>
                  <a:lnTo>
                    <a:pt x="19885" y="12488"/>
                  </a:lnTo>
                  <a:lnTo>
                    <a:pt x="1387" y="12488"/>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94"/>
            <p:cNvSpPr/>
            <p:nvPr/>
          </p:nvSpPr>
          <p:spPr>
            <a:xfrm>
              <a:off x="470725" y="1985175"/>
              <a:ext cx="138750" cy="34675"/>
            </a:xfrm>
            <a:custGeom>
              <a:rect b="b" l="l" r="r" t="t"/>
              <a:pathLst>
                <a:path extrusionOk="0" h="1387" w="5550">
                  <a:moveTo>
                    <a:pt x="0" y="0"/>
                  </a:moveTo>
                  <a:lnTo>
                    <a:pt x="0" y="1387"/>
                  </a:lnTo>
                  <a:lnTo>
                    <a:pt x="5549" y="1387"/>
                  </a:lnTo>
                  <a:lnTo>
                    <a:pt x="55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94"/>
            <p:cNvSpPr/>
            <p:nvPr/>
          </p:nvSpPr>
          <p:spPr>
            <a:xfrm>
              <a:off x="470725" y="2227950"/>
              <a:ext cx="138750" cy="34700"/>
            </a:xfrm>
            <a:custGeom>
              <a:rect b="b" l="l" r="r" t="t"/>
              <a:pathLst>
                <a:path extrusionOk="0" h="1388" w="5550">
                  <a:moveTo>
                    <a:pt x="0" y="1"/>
                  </a:moveTo>
                  <a:lnTo>
                    <a:pt x="0" y="1387"/>
                  </a:lnTo>
                  <a:lnTo>
                    <a:pt x="5549" y="1387"/>
                  </a:lnTo>
                  <a:lnTo>
                    <a:pt x="55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94"/>
            <p:cNvSpPr/>
            <p:nvPr/>
          </p:nvSpPr>
          <p:spPr>
            <a:xfrm>
              <a:off x="644125" y="2054525"/>
              <a:ext cx="34700" cy="138750"/>
            </a:xfrm>
            <a:custGeom>
              <a:rect b="b" l="l" r="r" t="t"/>
              <a:pathLst>
                <a:path extrusionOk="0" h="5550" w="1388">
                  <a:moveTo>
                    <a:pt x="1" y="1"/>
                  </a:moveTo>
                  <a:lnTo>
                    <a:pt x="1" y="5550"/>
                  </a:lnTo>
                  <a:lnTo>
                    <a:pt x="1387" y="5550"/>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94"/>
            <p:cNvSpPr/>
            <p:nvPr/>
          </p:nvSpPr>
          <p:spPr>
            <a:xfrm>
              <a:off x="401350" y="2054525"/>
              <a:ext cx="34700" cy="138750"/>
            </a:xfrm>
            <a:custGeom>
              <a:rect b="b" l="l" r="r" t="t"/>
              <a:pathLst>
                <a:path extrusionOk="0" h="5550" w="1388">
                  <a:moveTo>
                    <a:pt x="1" y="1"/>
                  </a:moveTo>
                  <a:lnTo>
                    <a:pt x="1" y="5550"/>
                  </a:lnTo>
                  <a:lnTo>
                    <a:pt x="1387" y="5550"/>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94"/>
            <p:cNvSpPr/>
            <p:nvPr/>
          </p:nvSpPr>
          <p:spPr>
            <a:xfrm>
              <a:off x="436025" y="2019825"/>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94"/>
            <p:cNvSpPr/>
            <p:nvPr/>
          </p:nvSpPr>
          <p:spPr>
            <a:xfrm>
              <a:off x="609450" y="2019825"/>
              <a:ext cx="34700" cy="34725"/>
            </a:xfrm>
            <a:custGeom>
              <a:rect b="b" l="l" r="r" t="t"/>
              <a:pathLst>
                <a:path extrusionOk="0" h="1389" w="1388">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4"/>
            <p:cNvSpPr/>
            <p:nvPr/>
          </p:nvSpPr>
          <p:spPr>
            <a:xfrm>
              <a:off x="436025" y="2193250"/>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4"/>
            <p:cNvSpPr/>
            <p:nvPr/>
          </p:nvSpPr>
          <p:spPr>
            <a:xfrm>
              <a:off x="609450" y="2193250"/>
              <a:ext cx="34700" cy="34725"/>
            </a:xfrm>
            <a:custGeom>
              <a:rect b="b" l="l" r="r" t="t"/>
              <a:pathLst>
                <a:path extrusionOk="0" h="1389" w="1388">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94"/>
            <p:cNvSpPr/>
            <p:nvPr/>
          </p:nvSpPr>
          <p:spPr>
            <a:xfrm>
              <a:off x="424475" y="190422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94"/>
            <p:cNvSpPr/>
            <p:nvPr/>
          </p:nvSpPr>
          <p:spPr>
            <a:xfrm>
              <a:off x="621000" y="190422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4"/>
            <p:cNvSpPr/>
            <p:nvPr/>
          </p:nvSpPr>
          <p:spPr>
            <a:xfrm>
              <a:off x="308850" y="1938925"/>
              <a:ext cx="115650" cy="34675"/>
            </a:xfrm>
            <a:custGeom>
              <a:rect b="b" l="l" r="r" t="t"/>
              <a:pathLst>
                <a:path extrusionOk="0" h="1387" w="4626">
                  <a:moveTo>
                    <a:pt x="1" y="0"/>
                  </a:moveTo>
                  <a:lnTo>
                    <a:pt x="1" y="1387"/>
                  </a:lnTo>
                  <a:lnTo>
                    <a:pt x="4625" y="1387"/>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94"/>
            <p:cNvSpPr/>
            <p:nvPr/>
          </p:nvSpPr>
          <p:spPr>
            <a:xfrm>
              <a:off x="655700" y="1938925"/>
              <a:ext cx="115625" cy="34675"/>
            </a:xfrm>
            <a:custGeom>
              <a:rect b="b" l="l" r="r" t="t"/>
              <a:pathLst>
                <a:path extrusionOk="0" h="1387" w="4625">
                  <a:moveTo>
                    <a:pt x="0" y="0"/>
                  </a:moveTo>
                  <a:lnTo>
                    <a:pt x="0" y="1387"/>
                  </a:lnTo>
                  <a:lnTo>
                    <a:pt x="4625" y="1387"/>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94"/>
            <p:cNvSpPr/>
            <p:nvPr/>
          </p:nvSpPr>
          <p:spPr>
            <a:xfrm>
              <a:off x="459175" y="1869550"/>
              <a:ext cx="161850" cy="34700"/>
            </a:xfrm>
            <a:custGeom>
              <a:rect b="b" l="l" r="r" t="t"/>
              <a:pathLst>
                <a:path extrusionOk="0" h="1388" w="6474">
                  <a:moveTo>
                    <a:pt x="0" y="1"/>
                  </a:moveTo>
                  <a:lnTo>
                    <a:pt x="0" y="1387"/>
                  </a:lnTo>
                  <a:lnTo>
                    <a:pt x="6473" y="1387"/>
                  </a:lnTo>
                  <a:lnTo>
                    <a:pt x="64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2" name="Google Shape;14942;p94"/>
          <p:cNvGrpSpPr/>
          <p:nvPr/>
        </p:nvGrpSpPr>
        <p:grpSpPr>
          <a:xfrm>
            <a:off x="3687494" y="2500688"/>
            <a:ext cx="481089" cy="345128"/>
            <a:chOff x="3112825" y="3463650"/>
            <a:chExt cx="531825" cy="381525"/>
          </a:xfrm>
        </p:grpSpPr>
        <p:sp>
          <p:nvSpPr>
            <p:cNvPr id="14943" name="Google Shape;14943;p94"/>
            <p:cNvSpPr/>
            <p:nvPr/>
          </p:nvSpPr>
          <p:spPr>
            <a:xfrm>
              <a:off x="3112825" y="3463650"/>
              <a:ext cx="531825" cy="381525"/>
            </a:xfrm>
            <a:custGeom>
              <a:rect b="b" l="l" r="r" t="t"/>
              <a:pathLst>
                <a:path extrusionOk="0" h="15261" w="21273">
                  <a:moveTo>
                    <a:pt x="5087" y="1"/>
                  </a:moveTo>
                  <a:lnTo>
                    <a:pt x="5087" y="6937"/>
                  </a:lnTo>
                  <a:lnTo>
                    <a:pt x="0" y="6937"/>
                  </a:lnTo>
                  <a:lnTo>
                    <a:pt x="0" y="13874"/>
                  </a:lnTo>
                  <a:lnTo>
                    <a:pt x="0" y="14336"/>
                  </a:lnTo>
                  <a:lnTo>
                    <a:pt x="0" y="15261"/>
                  </a:lnTo>
                  <a:lnTo>
                    <a:pt x="21273" y="15261"/>
                  </a:lnTo>
                  <a:lnTo>
                    <a:pt x="21273" y="14798"/>
                  </a:lnTo>
                  <a:lnTo>
                    <a:pt x="21273" y="13874"/>
                  </a:lnTo>
                  <a:lnTo>
                    <a:pt x="21273" y="6937"/>
                  </a:lnTo>
                  <a:lnTo>
                    <a:pt x="16186" y="6937"/>
                  </a:lnTo>
                  <a:lnTo>
                    <a:pt x="161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4"/>
            <p:cNvSpPr/>
            <p:nvPr/>
          </p:nvSpPr>
          <p:spPr>
            <a:xfrm>
              <a:off x="3112825" y="3463650"/>
              <a:ext cx="404675" cy="242800"/>
            </a:xfrm>
            <a:custGeom>
              <a:rect b="b" l="l" r="r" t="t"/>
              <a:pathLst>
                <a:path extrusionOk="0" h="9712" w="16187">
                  <a:moveTo>
                    <a:pt x="5087" y="1"/>
                  </a:moveTo>
                  <a:lnTo>
                    <a:pt x="5087" y="1387"/>
                  </a:lnTo>
                  <a:lnTo>
                    <a:pt x="5087" y="6937"/>
                  </a:lnTo>
                  <a:lnTo>
                    <a:pt x="0" y="6937"/>
                  </a:lnTo>
                  <a:lnTo>
                    <a:pt x="0" y="9712"/>
                  </a:lnTo>
                  <a:lnTo>
                    <a:pt x="7863" y="9712"/>
                  </a:lnTo>
                  <a:lnTo>
                    <a:pt x="7863" y="8324"/>
                  </a:lnTo>
                  <a:lnTo>
                    <a:pt x="7863" y="2775"/>
                  </a:lnTo>
                  <a:lnTo>
                    <a:pt x="16186" y="2775"/>
                  </a:lnTo>
                  <a:lnTo>
                    <a:pt x="161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4"/>
            <p:cNvSpPr/>
            <p:nvPr/>
          </p:nvSpPr>
          <p:spPr>
            <a:xfrm>
              <a:off x="3482800" y="3637075"/>
              <a:ext cx="161850" cy="69375"/>
            </a:xfrm>
            <a:custGeom>
              <a:rect b="b" l="l" r="r" t="t"/>
              <a:pathLst>
                <a:path extrusionOk="0" h="2775" w="6474">
                  <a:moveTo>
                    <a:pt x="1" y="0"/>
                  </a:moveTo>
                  <a:lnTo>
                    <a:pt x="1" y="2775"/>
                  </a:lnTo>
                  <a:lnTo>
                    <a:pt x="6474" y="2775"/>
                  </a:lnTo>
                  <a:lnTo>
                    <a:pt x="64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94"/>
            <p:cNvSpPr/>
            <p:nvPr/>
          </p:nvSpPr>
          <p:spPr>
            <a:xfrm>
              <a:off x="3332500" y="3567725"/>
              <a:ext cx="69375" cy="138725"/>
            </a:xfrm>
            <a:custGeom>
              <a:rect b="b" l="l" r="r" t="t"/>
              <a:pathLst>
                <a:path extrusionOk="0" h="5549" w="2775">
                  <a:moveTo>
                    <a:pt x="1388" y="0"/>
                  </a:moveTo>
                  <a:lnTo>
                    <a:pt x="1388" y="924"/>
                  </a:lnTo>
                  <a:lnTo>
                    <a:pt x="0" y="924"/>
                  </a:lnTo>
                  <a:lnTo>
                    <a:pt x="0" y="2312"/>
                  </a:lnTo>
                  <a:lnTo>
                    <a:pt x="1388" y="2312"/>
                  </a:lnTo>
                  <a:lnTo>
                    <a:pt x="1388" y="5549"/>
                  </a:lnTo>
                  <a:lnTo>
                    <a:pt x="2775" y="5549"/>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94"/>
            <p:cNvSpPr/>
            <p:nvPr/>
          </p:nvSpPr>
          <p:spPr>
            <a:xfrm>
              <a:off x="3112825" y="3463650"/>
              <a:ext cx="531825" cy="381525"/>
            </a:xfrm>
            <a:custGeom>
              <a:rect b="b" l="l" r="r" t="t"/>
              <a:pathLst>
                <a:path extrusionOk="0" h="15261" w="21273">
                  <a:moveTo>
                    <a:pt x="14801" y="1387"/>
                  </a:moveTo>
                  <a:lnTo>
                    <a:pt x="14801" y="8324"/>
                  </a:lnTo>
                  <a:lnTo>
                    <a:pt x="19888" y="8324"/>
                  </a:lnTo>
                  <a:lnTo>
                    <a:pt x="19888" y="13873"/>
                  </a:lnTo>
                  <a:lnTo>
                    <a:pt x="19887" y="13874"/>
                  </a:lnTo>
                  <a:lnTo>
                    <a:pt x="1390" y="13874"/>
                  </a:lnTo>
                  <a:lnTo>
                    <a:pt x="1390" y="8324"/>
                  </a:lnTo>
                  <a:lnTo>
                    <a:pt x="6477" y="8324"/>
                  </a:lnTo>
                  <a:lnTo>
                    <a:pt x="6477" y="1387"/>
                  </a:lnTo>
                  <a:close/>
                  <a:moveTo>
                    <a:pt x="5087" y="1"/>
                  </a:moveTo>
                  <a:lnTo>
                    <a:pt x="5087" y="6937"/>
                  </a:lnTo>
                  <a:lnTo>
                    <a:pt x="0" y="6937"/>
                  </a:lnTo>
                  <a:lnTo>
                    <a:pt x="0" y="15261"/>
                  </a:lnTo>
                  <a:lnTo>
                    <a:pt x="21273" y="15261"/>
                  </a:lnTo>
                  <a:lnTo>
                    <a:pt x="21273" y="6937"/>
                  </a:lnTo>
                  <a:lnTo>
                    <a:pt x="16186" y="6937"/>
                  </a:lnTo>
                  <a:lnTo>
                    <a:pt x="161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8" name="Google Shape;14948;p94"/>
          <p:cNvGrpSpPr/>
          <p:nvPr/>
        </p:nvGrpSpPr>
        <p:grpSpPr>
          <a:xfrm>
            <a:off x="3687497" y="3657600"/>
            <a:ext cx="481089" cy="481089"/>
            <a:chOff x="238125" y="4135050"/>
            <a:chExt cx="531825" cy="531825"/>
          </a:xfrm>
        </p:grpSpPr>
        <p:sp>
          <p:nvSpPr>
            <p:cNvPr id="14949" name="Google Shape;14949;p94"/>
            <p:cNvSpPr/>
            <p:nvPr/>
          </p:nvSpPr>
          <p:spPr>
            <a:xfrm>
              <a:off x="238125" y="4135050"/>
              <a:ext cx="531825" cy="531825"/>
            </a:xfrm>
            <a:custGeom>
              <a:rect b="b" l="l" r="r" t="t"/>
              <a:pathLst>
                <a:path extrusionOk="0" h="21273" w="21273">
                  <a:moveTo>
                    <a:pt x="8325" y="0"/>
                  </a:moveTo>
                  <a:lnTo>
                    <a:pt x="8325" y="1388"/>
                  </a:lnTo>
                  <a:lnTo>
                    <a:pt x="6937" y="1388"/>
                  </a:lnTo>
                  <a:lnTo>
                    <a:pt x="6937" y="2775"/>
                  </a:lnTo>
                  <a:lnTo>
                    <a:pt x="5549" y="2775"/>
                  </a:lnTo>
                  <a:lnTo>
                    <a:pt x="5549" y="4163"/>
                  </a:lnTo>
                  <a:lnTo>
                    <a:pt x="4162" y="4163"/>
                  </a:lnTo>
                  <a:lnTo>
                    <a:pt x="4162" y="14336"/>
                  </a:lnTo>
                  <a:lnTo>
                    <a:pt x="2774" y="14336"/>
                  </a:lnTo>
                  <a:lnTo>
                    <a:pt x="2774" y="15724"/>
                  </a:lnTo>
                  <a:lnTo>
                    <a:pt x="1388" y="15724"/>
                  </a:lnTo>
                  <a:lnTo>
                    <a:pt x="1388" y="17110"/>
                  </a:lnTo>
                  <a:lnTo>
                    <a:pt x="0" y="17110"/>
                  </a:lnTo>
                  <a:lnTo>
                    <a:pt x="0" y="19886"/>
                  </a:lnTo>
                  <a:lnTo>
                    <a:pt x="1388" y="19886"/>
                  </a:lnTo>
                  <a:lnTo>
                    <a:pt x="1388" y="21273"/>
                  </a:lnTo>
                  <a:lnTo>
                    <a:pt x="4162" y="21273"/>
                  </a:lnTo>
                  <a:lnTo>
                    <a:pt x="4162" y="19886"/>
                  </a:lnTo>
                  <a:lnTo>
                    <a:pt x="5549" y="19886"/>
                  </a:lnTo>
                  <a:lnTo>
                    <a:pt x="5549" y="18498"/>
                  </a:lnTo>
                  <a:lnTo>
                    <a:pt x="6937" y="18498"/>
                  </a:lnTo>
                  <a:lnTo>
                    <a:pt x="6937" y="17110"/>
                  </a:lnTo>
                  <a:lnTo>
                    <a:pt x="17110" y="17110"/>
                  </a:lnTo>
                  <a:lnTo>
                    <a:pt x="17110" y="15724"/>
                  </a:lnTo>
                  <a:lnTo>
                    <a:pt x="18498" y="15724"/>
                  </a:lnTo>
                  <a:lnTo>
                    <a:pt x="18498" y="14336"/>
                  </a:lnTo>
                  <a:lnTo>
                    <a:pt x="19885" y="14336"/>
                  </a:lnTo>
                  <a:lnTo>
                    <a:pt x="19885" y="12949"/>
                  </a:lnTo>
                  <a:lnTo>
                    <a:pt x="21273" y="12949"/>
                  </a:lnTo>
                  <a:lnTo>
                    <a:pt x="21273" y="4163"/>
                  </a:lnTo>
                  <a:lnTo>
                    <a:pt x="19885" y="4163"/>
                  </a:lnTo>
                  <a:lnTo>
                    <a:pt x="19885" y="2775"/>
                  </a:lnTo>
                  <a:lnTo>
                    <a:pt x="18498" y="2775"/>
                  </a:lnTo>
                  <a:lnTo>
                    <a:pt x="18498" y="1388"/>
                  </a:lnTo>
                  <a:lnTo>
                    <a:pt x="17110" y="1388"/>
                  </a:lnTo>
                  <a:lnTo>
                    <a:pt x="17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4"/>
            <p:cNvSpPr/>
            <p:nvPr/>
          </p:nvSpPr>
          <p:spPr>
            <a:xfrm>
              <a:off x="342175" y="4135050"/>
              <a:ext cx="138750" cy="138775"/>
            </a:xfrm>
            <a:custGeom>
              <a:rect b="b" l="l" r="r" t="t"/>
              <a:pathLst>
                <a:path extrusionOk="0" h="5551" w="5550">
                  <a:moveTo>
                    <a:pt x="4163" y="0"/>
                  </a:moveTo>
                  <a:lnTo>
                    <a:pt x="4163" y="1388"/>
                  </a:lnTo>
                  <a:lnTo>
                    <a:pt x="2775" y="1388"/>
                  </a:lnTo>
                  <a:lnTo>
                    <a:pt x="2775" y="2775"/>
                  </a:lnTo>
                  <a:lnTo>
                    <a:pt x="1387" y="2775"/>
                  </a:lnTo>
                  <a:lnTo>
                    <a:pt x="1387" y="4163"/>
                  </a:lnTo>
                  <a:lnTo>
                    <a:pt x="0" y="4163"/>
                  </a:lnTo>
                  <a:lnTo>
                    <a:pt x="0" y="5551"/>
                  </a:lnTo>
                  <a:lnTo>
                    <a:pt x="2775" y="5551"/>
                  </a:lnTo>
                  <a:lnTo>
                    <a:pt x="2775" y="4163"/>
                  </a:lnTo>
                  <a:lnTo>
                    <a:pt x="4163" y="4163"/>
                  </a:lnTo>
                  <a:lnTo>
                    <a:pt x="4163" y="2775"/>
                  </a:lnTo>
                  <a:lnTo>
                    <a:pt x="5549" y="2775"/>
                  </a:lnTo>
                  <a:lnTo>
                    <a:pt x="5549" y="1388"/>
                  </a:lnTo>
                  <a:lnTo>
                    <a:pt x="55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4"/>
            <p:cNvSpPr/>
            <p:nvPr/>
          </p:nvSpPr>
          <p:spPr>
            <a:xfrm>
              <a:off x="238125" y="4458775"/>
              <a:ext cx="138725" cy="138750"/>
            </a:xfrm>
            <a:custGeom>
              <a:rect b="b" l="l" r="r" t="t"/>
              <a:pathLst>
                <a:path extrusionOk="0" h="5550" w="5549">
                  <a:moveTo>
                    <a:pt x="4162" y="0"/>
                  </a:moveTo>
                  <a:lnTo>
                    <a:pt x="4162" y="1387"/>
                  </a:lnTo>
                  <a:lnTo>
                    <a:pt x="2774" y="1387"/>
                  </a:lnTo>
                  <a:lnTo>
                    <a:pt x="2774" y="2775"/>
                  </a:lnTo>
                  <a:lnTo>
                    <a:pt x="1388" y="2775"/>
                  </a:lnTo>
                  <a:lnTo>
                    <a:pt x="1388" y="4161"/>
                  </a:lnTo>
                  <a:lnTo>
                    <a:pt x="0" y="4161"/>
                  </a:lnTo>
                  <a:lnTo>
                    <a:pt x="0" y="5549"/>
                  </a:lnTo>
                  <a:lnTo>
                    <a:pt x="2774" y="5549"/>
                  </a:lnTo>
                  <a:lnTo>
                    <a:pt x="2774" y="4161"/>
                  </a:lnTo>
                  <a:lnTo>
                    <a:pt x="4162" y="4161"/>
                  </a:lnTo>
                  <a:lnTo>
                    <a:pt x="4162" y="2775"/>
                  </a:lnTo>
                  <a:lnTo>
                    <a:pt x="5549" y="2775"/>
                  </a:lnTo>
                  <a:lnTo>
                    <a:pt x="5549" y="1387"/>
                  </a:lnTo>
                  <a:lnTo>
                    <a:pt x="55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4"/>
            <p:cNvSpPr/>
            <p:nvPr/>
          </p:nvSpPr>
          <p:spPr>
            <a:xfrm>
              <a:off x="238125" y="4562800"/>
              <a:ext cx="34700" cy="69375"/>
            </a:xfrm>
            <a:custGeom>
              <a:rect b="b" l="l" r="r" t="t"/>
              <a:pathLst>
                <a:path extrusionOk="0" h="2775" w="1388">
                  <a:moveTo>
                    <a:pt x="0" y="0"/>
                  </a:moveTo>
                  <a:lnTo>
                    <a:pt x="0" y="2775"/>
                  </a:lnTo>
                  <a:lnTo>
                    <a:pt x="1388" y="2775"/>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94"/>
            <p:cNvSpPr/>
            <p:nvPr/>
          </p:nvSpPr>
          <p:spPr>
            <a:xfrm>
              <a:off x="342175" y="4239100"/>
              <a:ext cx="34675" cy="254350"/>
            </a:xfrm>
            <a:custGeom>
              <a:rect b="b" l="l" r="r" t="t"/>
              <a:pathLst>
                <a:path extrusionOk="0" h="10174" w="1387">
                  <a:moveTo>
                    <a:pt x="0" y="1"/>
                  </a:moveTo>
                  <a:lnTo>
                    <a:pt x="0" y="8787"/>
                  </a:lnTo>
                  <a:lnTo>
                    <a:pt x="0" y="10174"/>
                  </a:lnTo>
                  <a:lnTo>
                    <a:pt x="1387" y="10174"/>
                  </a:lnTo>
                  <a:lnTo>
                    <a:pt x="1387" y="87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4"/>
            <p:cNvSpPr/>
            <p:nvPr/>
          </p:nvSpPr>
          <p:spPr>
            <a:xfrm>
              <a:off x="307475" y="4493425"/>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4"/>
            <p:cNvSpPr/>
            <p:nvPr/>
          </p:nvSpPr>
          <p:spPr>
            <a:xfrm>
              <a:off x="272800" y="4528125"/>
              <a:ext cx="34700" cy="34725"/>
            </a:xfrm>
            <a:custGeom>
              <a:rect b="b" l="l" r="r" t="t"/>
              <a:pathLst>
                <a:path extrusionOk="0" h="1389" w="1388">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94"/>
            <p:cNvSpPr/>
            <p:nvPr/>
          </p:nvSpPr>
          <p:spPr>
            <a:xfrm>
              <a:off x="272800" y="4632200"/>
              <a:ext cx="69400" cy="34675"/>
            </a:xfrm>
            <a:custGeom>
              <a:rect b="b" l="l" r="r" t="t"/>
              <a:pathLst>
                <a:path extrusionOk="0" h="1387" w="2776">
                  <a:moveTo>
                    <a:pt x="1" y="0"/>
                  </a:moveTo>
                  <a:lnTo>
                    <a:pt x="1"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4"/>
            <p:cNvSpPr/>
            <p:nvPr/>
          </p:nvSpPr>
          <p:spPr>
            <a:xfrm>
              <a:off x="411525" y="4528125"/>
              <a:ext cx="254375" cy="34700"/>
            </a:xfrm>
            <a:custGeom>
              <a:rect b="b" l="l" r="r" t="t"/>
              <a:pathLst>
                <a:path extrusionOk="0" h="1388" w="10175">
                  <a:moveTo>
                    <a:pt x="1" y="1"/>
                  </a:moveTo>
                  <a:lnTo>
                    <a:pt x="1" y="1387"/>
                  </a:lnTo>
                  <a:lnTo>
                    <a:pt x="10174" y="1387"/>
                  </a:lnTo>
                  <a:lnTo>
                    <a:pt x="101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4"/>
            <p:cNvSpPr/>
            <p:nvPr/>
          </p:nvSpPr>
          <p:spPr>
            <a:xfrm>
              <a:off x="376825" y="456280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4"/>
            <p:cNvSpPr/>
            <p:nvPr/>
          </p:nvSpPr>
          <p:spPr>
            <a:xfrm>
              <a:off x="342175" y="4597500"/>
              <a:ext cx="34675" cy="34725"/>
            </a:xfrm>
            <a:custGeom>
              <a:rect b="b" l="l" r="r" t="t"/>
              <a:pathLst>
                <a:path extrusionOk="0" h="1389" w="1387">
                  <a:moveTo>
                    <a:pt x="0" y="0"/>
                  </a:moveTo>
                  <a:lnTo>
                    <a:pt x="0"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94"/>
            <p:cNvSpPr/>
            <p:nvPr/>
          </p:nvSpPr>
          <p:spPr>
            <a:xfrm>
              <a:off x="735225" y="4239100"/>
              <a:ext cx="34725" cy="219700"/>
            </a:xfrm>
            <a:custGeom>
              <a:rect b="b" l="l" r="r" t="t"/>
              <a:pathLst>
                <a:path extrusionOk="0" h="8788" w="1389">
                  <a:moveTo>
                    <a:pt x="1" y="1"/>
                  </a:moveTo>
                  <a:lnTo>
                    <a:pt x="1" y="8787"/>
                  </a:lnTo>
                  <a:lnTo>
                    <a:pt x="1389" y="87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4"/>
            <p:cNvSpPr/>
            <p:nvPr/>
          </p:nvSpPr>
          <p:spPr>
            <a:xfrm>
              <a:off x="446200" y="4135050"/>
              <a:ext cx="219700" cy="34725"/>
            </a:xfrm>
            <a:custGeom>
              <a:rect b="b" l="l" r="r" t="t"/>
              <a:pathLst>
                <a:path extrusionOk="0" h="1389" w="8788">
                  <a:moveTo>
                    <a:pt x="0" y="0"/>
                  </a:moveTo>
                  <a:lnTo>
                    <a:pt x="0" y="1388"/>
                  </a:lnTo>
                  <a:lnTo>
                    <a:pt x="8787" y="1388"/>
                  </a:lnTo>
                  <a:lnTo>
                    <a:pt x="87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4"/>
            <p:cNvSpPr/>
            <p:nvPr/>
          </p:nvSpPr>
          <p:spPr>
            <a:xfrm>
              <a:off x="376825" y="4204400"/>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4"/>
            <p:cNvSpPr/>
            <p:nvPr/>
          </p:nvSpPr>
          <p:spPr>
            <a:xfrm>
              <a:off x="411525" y="4169750"/>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4"/>
            <p:cNvSpPr/>
            <p:nvPr/>
          </p:nvSpPr>
          <p:spPr>
            <a:xfrm>
              <a:off x="665875" y="416975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4"/>
            <p:cNvSpPr/>
            <p:nvPr/>
          </p:nvSpPr>
          <p:spPr>
            <a:xfrm>
              <a:off x="700575" y="4204400"/>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4"/>
            <p:cNvSpPr/>
            <p:nvPr/>
          </p:nvSpPr>
          <p:spPr>
            <a:xfrm>
              <a:off x="700575" y="4458775"/>
              <a:ext cx="34675" cy="34675"/>
            </a:xfrm>
            <a:custGeom>
              <a:rect b="b" l="l" r="r" t="t"/>
              <a:pathLst>
                <a:path extrusionOk="0" h="1387" w="1387">
                  <a:moveTo>
                    <a:pt x="0" y="0"/>
                  </a:moveTo>
                  <a:lnTo>
                    <a:pt x="0"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4"/>
            <p:cNvSpPr/>
            <p:nvPr/>
          </p:nvSpPr>
          <p:spPr>
            <a:xfrm>
              <a:off x="665875" y="4493425"/>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4"/>
            <p:cNvSpPr/>
            <p:nvPr/>
          </p:nvSpPr>
          <p:spPr>
            <a:xfrm>
              <a:off x="411525" y="4204400"/>
              <a:ext cx="289075" cy="289050"/>
            </a:xfrm>
            <a:custGeom>
              <a:rect b="b" l="l" r="r" t="t"/>
              <a:pathLst>
                <a:path extrusionOk="0" h="11562" w="11563">
                  <a:moveTo>
                    <a:pt x="2775" y="1"/>
                  </a:moveTo>
                  <a:lnTo>
                    <a:pt x="2775" y="1389"/>
                  </a:lnTo>
                  <a:lnTo>
                    <a:pt x="1389" y="1389"/>
                  </a:lnTo>
                  <a:lnTo>
                    <a:pt x="1389" y="2777"/>
                  </a:lnTo>
                  <a:lnTo>
                    <a:pt x="1" y="2777"/>
                  </a:lnTo>
                  <a:lnTo>
                    <a:pt x="1" y="8788"/>
                  </a:lnTo>
                  <a:lnTo>
                    <a:pt x="1389" y="8788"/>
                  </a:lnTo>
                  <a:lnTo>
                    <a:pt x="1389" y="10175"/>
                  </a:lnTo>
                  <a:lnTo>
                    <a:pt x="2775" y="10175"/>
                  </a:lnTo>
                  <a:lnTo>
                    <a:pt x="2775" y="11562"/>
                  </a:lnTo>
                  <a:lnTo>
                    <a:pt x="8788" y="11562"/>
                  </a:lnTo>
                  <a:lnTo>
                    <a:pt x="8788" y="10175"/>
                  </a:lnTo>
                  <a:lnTo>
                    <a:pt x="10174" y="10175"/>
                  </a:lnTo>
                  <a:lnTo>
                    <a:pt x="10174" y="8788"/>
                  </a:lnTo>
                  <a:lnTo>
                    <a:pt x="11562" y="8788"/>
                  </a:lnTo>
                  <a:lnTo>
                    <a:pt x="11562" y="2777"/>
                  </a:lnTo>
                  <a:lnTo>
                    <a:pt x="10174" y="2777"/>
                  </a:lnTo>
                  <a:lnTo>
                    <a:pt x="10174" y="1389"/>
                  </a:lnTo>
                  <a:lnTo>
                    <a:pt x="8788" y="1389"/>
                  </a:lnTo>
                  <a:lnTo>
                    <a:pt x="878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94"/>
            <p:cNvSpPr/>
            <p:nvPr/>
          </p:nvSpPr>
          <p:spPr>
            <a:xfrm>
              <a:off x="411525" y="4204400"/>
              <a:ext cx="104100" cy="104075"/>
            </a:xfrm>
            <a:custGeom>
              <a:rect b="b" l="l" r="r" t="t"/>
              <a:pathLst>
                <a:path extrusionOk="0" h="4163" w="4164">
                  <a:moveTo>
                    <a:pt x="2775" y="1"/>
                  </a:moveTo>
                  <a:lnTo>
                    <a:pt x="2775" y="1389"/>
                  </a:lnTo>
                  <a:lnTo>
                    <a:pt x="1389" y="1389"/>
                  </a:lnTo>
                  <a:lnTo>
                    <a:pt x="1389" y="2777"/>
                  </a:lnTo>
                  <a:lnTo>
                    <a:pt x="1" y="2777"/>
                  </a:lnTo>
                  <a:lnTo>
                    <a:pt x="1" y="4163"/>
                  </a:lnTo>
                  <a:lnTo>
                    <a:pt x="2775" y="4163"/>
                  </a:lnTo>
                  <a:lnTo>
                    <a:pt x="2775" y="2777"/>
                  </a:lnTo>
                  <a:lnTo>
                    <a:pt x="4163" y="2777"/>
                  </a:lnTo>
                  <a:lnTo>
                    <a:pt x="4163" y="1389"/>
                  </a:lnTo>
                  <a:lnTo>
                    <a:pt x="41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94"/>
            <p:cNvSpPr/>
            <p:nvPr/>
          </p:nvSpPr>
          <p:spPr>
            <a:xfrm>
              <a:off x="411525" y="4273775"/>
              <a:ext cx="34725" cy="150325"/>
            </a:xfrm>
            <a:custGeom>
              <a:rect b="b" l="l" r="r" t="t"/>
              <a:pathLst>
                <a:path extrusionOk="0" h="6013" w="1389">
                  <a:moveTo>
                    <a:pt x="1" y="0"/>
                  </a:moveTo>
                  <a:lnTo>
                    <a:pt x="1" y="6013"/>
                  </a:lnTo>
                  <a:lnTo>
                    <a:pt x="1389" y="60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4"/>
            <p:cNvSpPr/>
            <p:nvPr/>
          </p:nvSpPr>
          <p:spPr>
            <a:xfrm>
              <a:off x="480900" y="4204400"/>
              <a:ext cx="150325" cy="34725"/>
            </a:xfrm>
            <a:custGeom>
              <a:rect b="b" l="l" r="r" t="t"/>
              <a:pathLst>
                <a:path extrusionOk="0" h="1389" w="6013">
                  <a:moveTo>
                    <a:pt x="0" y="1"/>
                  </a:moveTo>
                  <a:lnTo>
                    <a:pt x="0" y="1389"/>
                  </a:lnTo>
                  <a:lnTo>
                    <a:pt x="6013" y="1389"/>
                  </a:lnTo>
                  <a:lnTo>
                    <a:pt x="6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4"/>
            <p:cNvSpPr/>
            <p:nvPr/>
          </p:nvSpPr>
          <p:spPr>
            <a:xfrm>
              <a:off x="480900" y="4458775"/>
              <a:ext cx="150325" cy="34675"/>
            </a:xfrm>
            <a:custGeom>
              <a:rect b="b" l="l" r="r" t="t"/>
              <a:pathLst>
                <a:path extrusionOk="0" h="1387" w="6013">
                  <a:moveTo>
                    <a:pt x="0" y="0"/>
                  </a:moveTo>
                  <a:lnTo>
                    <a:pt x="0" y="1387"/>
                  </a:lnTo>
                  <a:lnTo>
                    <a:pt x="6013" y="1387"/>
                  </a:lnTo>
                  <a:lnTo>
                    <a:pt x="6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94"/>
            <p:cNvSpPr/>
            <p:nvPr/>
          </p:nvSpPr>
          <p:spPr>
            <a:xfrm>
              <a:off x="665875" y="4273775"/>
              <a:ext cx="34725" cy="150325"/>
            </a:xfrm>
            <a:custGeom>
              <a:rect b="b" l="l" r="r" t="t"/>
              <a:pathLst>
                <a:path extrusionOk="0" h="6013" w="1389">
                  <a:moveTo>
                    <a:pt x="0" y="0"/>
                  </a:moveTo>
                  <a:lnTo>
                    <a:pt x="0" y="6013"/>
                  </a:lnTo>
                  <a:lnTo>
                    <a:pt x="1388" y="6013"/>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4"/>
            <p:cNvSpPr/>
            <p:nvPr/>
          </p:nvSpPr>
          <p:spPr>
            <a:xfrm>
              <a:off x="446200" y="4239100"/>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94"/>
            <p:cNvSpPr/>
            <p:nvPr/>
          </p:nvSpPr>
          <p:spPr>
            <a:xfrm>
              <a:off x="446200" y="4424075"/>
              <a:ext cx="34725" cy="34725"/>
            </a:xfrm>
            <a:custGeom>
              <a:rect b="b" l="l" r="r" t="t"/>
              <a:pathLst>
                <a:path extrusionOk="0" h="1389" w="1389">
                  <a:moveTo>
                    <a:pt x="0" y="1"/>
                  </a:moveTo>
                  <a:lnTo>
                    <a:pt x="0" y="1388"/>
                  </a:lnTo>
                  <a:lnTo>
                    <a:pt x="1388" y="1388"/>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94"/>
            <p:cNvSpPr/>
            <p:nvPr/>
          </p:nvSpPr>
          <p:spPr>
            <a:xfrm>
              <a:off x="631200" y="4239100"/>
              <a:ext cx="34700" cy="34725"/>
            </a:xfrm>
            <a:custGeom>
              <a:rect b="b" l="l" r="r" t="t"/>
              <a:pathLst>
                <a:path extrusionOk="0" h="1389" w="1388">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94"/>
            <p:cNvSpPr/>
            <p:nvPr/>
          </p:nvSpPr>
          <p:spPr>
            <a:xfrm>
              <a:off x="631200" y="4424075"/>
              <a:ext cx="34700" cy="34725"/>
            </a:xfrm>
            <a:custGeom>
              <a:rect b="b" l="l" r="r" t="t"/>
              <a:pathLst>
                <a:path extrusionOk="0" h="1389" w="1388">
                  <a:moveTo>
                    <a:pt x="1" y="1"/>
                  </a:moveTo>
                  <a:lnTo>
                    <a:pt x="1" y="1388"/>
                  </a:lnTo>
                  <a:lnTo>
                    <a:pt x="1387" y="1388"/>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8" name="Google Shape;14978;p94"/>
          <p:cNvGrpSpPr/>
          <p:nvPr/>
        </p:nvGrpSpPr>
        <p:grpSpPr>
          <a:xfrm>
            <a:off x="4978205" y="3657588"/>
            <a:ext cx="481089" cy="481112"/>
            <a:chOff x="957625" y="4120425"/>
            <a:chExt cx="531825" cy="531850"/>
          </a:xfrm>
        </p:grpSpPr>
        <p:sp>
          <p:nvSpPr>
            <p:cNvPr id="14979" name="Google Shape;14979;p94"/>
            <p:cNvSpPr/>
            <p:nvPr/>
          </p:nvSpPr>
          <p:spPr>
            <a:xfrm>
              <a:off x="957625" y="4120425"/>
              <a:ext cx="531825" cy="531850"/>
            </a:xfrm>
            <a:custGeom>
              <a:rect b="b" l="l" r="r" t="t"/>
              <a:pathLst>
                <a:path extrusionOk="0" h="21274" w="21273">
                  <a:moveTo>
                    <a:pt x="12947" y="6938"/>
                  </a:moveTo>
                  <a:lnTo>
                    <a:pt x="12947" y="8326"/>
                  </a:lnTo>
                  <a:lnTo>
                    <a:pt x="14335" y="8326"/>
                  </a:lnTo>
                  <a:lnTo>
                    <a:pt x="14335" y="12950"/>
                  </a:lnTo>
                  <a:lnTo>
                    <a:pt x="12948" y="12950"/>
                  </a:lnTo>
                  <a:lnTo>
                    <a:pt x="12948" y="14337"/>
                  </a:lnTo>
                  <a:lnTo>
                    <a:pt x="8324" y="14337"/>
                  </a:lnTo>
                  <a:lnTo>
                    <a:pt x="8324" y="12950"/>
                  </a:lnTo>
                  <a:lnTo>
                    <a:pt x="6936" y="12950"/>
                  </a:lnTo>
                  <a:lnTo>
                    <a:pt x="6936" y="8326"/>
                  </a:lnTo>
                  <a:lnTo>
                    <a:pt x="8324" y="8326"/>
                  </a:lnTo>
                  <a:lnTo>
                    <a:pt x="8324" y="6938"/>
                  </a:lnTo>
                  <a:close/>
                  <a:moveTo>
                    <a:pt x="9248" y="1"/>
                  </a:moveTo>
                  <a:lnTo>
                    <a:pt x="9248" y="1389"/>
                  </a:lnTo>
                  <a:lnTo>
                    <a:pt x="7861" y="1389"/>
                  </a:lnTo>
                  <a:lnTo>
                    <a:pt x="7861" y="2775"/>
                  </a:lnTo>
                  <a:lnTo>
                    <a:pt x="5087" y="2775"/>
                  </a:lnTo>
                  <a:lnTo>
                    <a:pt x="5087" y="1389"/>
                  </a:lnTo>
                  <a:lnTo>
                    <a:pt x="2775" y="1389"/>
                  </a:lnTo>
                  <a:lnTo>
                    <a:pt x="2775" y="2775"/>
                  </a:lnTo>
                  <a:lnTo>
                    <a:pt x="1387" y="2775"/>
                  </a:lnTo>
                  <a:lnTo>
                    <a:pt x="1387" y="5087"/>
                  </a:lnTo>
                  <a:lnTo>
                    <a:pt x="2775" y="5087"/>
                  </a:lnTo>
                  <a:lnTo>
                    <a:pt x="2775" y="7862"/>
                  </a:lnTo>
                  <a:lnTo>
                    <a:pt x="1387" y="7862"/>
                  </a:lnTo>
                  <a:lnTo>
                    <a:pt x="1387" y="9250"/>
                  </a:lnTo>
                  <a:lnTo>
                    <a:pt x="0" y="9250"/>
                  </a:lnTo>
                  <a:lnTo>
                    <a:pt x="0" y="12024"/>
                  </a:lnTo>
                  <a:lnTo>
                    <a:pt x="1387" y="12024"/>
                  </a:lnTo>
                  <a:lnTo>
                    <a:pt x="1387" y="13411"/>
                  </a:lnTo>
                  <a:lnTo>
                    <a:pt x="2775" y="13411"/>
                  </a:lnTo>
                  <a:lnTo>
                    <a:pt x="2775" y="16187"/>
                  </a:lnTo>
                  <a:lnTo>
                    <a:pt x="1387" y="16187"/>
                  </a:lnTo>
                  <a:lnTo>
                    <a:pt x="1387" y="18499"/>
                  </a:lnTo>
                  <a:lnTo>
                    <a:pt x="2775" y="18499"/>
                  </a:lnTo>
                  <a:lnTo>
                    <a:pt x="2775" y="19885"/>
                  </a:lnTo>
                  <a:lnTo>
                    <a:pt x="5087" y="19885"/>
                  </a:lnTo>
                  <a:lnTo>
                    <a:pt x="5087" y="18499"/>
                  </a:lnTo>
                  <a:lnTo>
                    <a:pt x="7861" y="18499"/>
                  </a:lnTo>
                  <a:lnTo>
                    <a:pt x="7861" y="19885"/>
                  </a:lnTo>
                  <a:lnTo>
                    <a:pt x="9248" y="19885"/>
                  </a:lnTo>
                  <a:lnTo>
                    <a:pt x="9248" y="21273"/>
                  </a:lnTo>
                  <a:lnTo>
                    <a:pt x="12024" y="21273"/>
                  </a:lnTo>
                  <a:lnTo>
                    <a:pt x="12024" y="19885"/>
                  </a:lnTo>
                  <a:lnTo>
                    <a:pt x="13410" y="19885"/>
                  </a:lnTo>
                  <a:lnTo>
                    <a:pt x="13410" y="18499"/>
                  </a:lnTo>
                  <a:lnTo>
                    <a:pt x="16185" y="18499"/>
                  </a:lnTo>
                  <a:lnTo>
                    <a:pt x="16185" y="19885"/>
                  </a:lnTo>
                  <a:lnTo>
                    <a:pt x="18498" y="19885"/>
                  </a:lnTo>
                  <a:lnTo>
                    <a:pt x="18498" y="18499"/>
                  </a:lnTo>
                  <a:lnTo>
                    <a:pt x="19885" y="18499"/>
                  </a:lnTo>
                  <a:lnTo>
                    <a:pt x="19885" y="16187"/>
                  </a:lnTo>
                  <a:lnTo>
                    <a:pt x="18498" y="16187"/>
                  </a:lnTo>
                  <a:lnTo>
                    <a:pt x="18498" y="13412"/>
                  </a:lnTo>
                  <a:lnTo>
                    <a:pt x="19885" y="13412"/>
                  </a:lnTo>
                  <a:lnTo>
                    <a:pt x="19885" y="12024"/>
                  </a:lnTo>
                  <a:lnTo>
                    <a:pt x="21273" y="12024"/>
                  </a:lnTo>
                  <a:lnTo>
                    <a:pt x="21273" y="9250"/>
                  </a:lnTo>
                  <a:lnTo>
                    <a:pt x="19885" y="9250"/>
                  </a:lnTo>
                  <a:lnTo>
                    <a:pt x="19885" y="7862"/>
                  </a:lnTo>
                  <a:lnTo>
                    <a:pt x="18498" y="7862"/>
                  </a:lnTo>
                  <a:lnTo>
                    <a:pt x="18498" y="5087"/>
                  </a:lnTo>
                  <a:lnTo>
                    <a:pt x="19885" y="5087"/>
                  </a:lnTo>
                  <a:lnTo>
                    <a:pt x="19885" y="2775"/>
                  </a:lnTo>
                  <a:lnTo>
                    <a:pt x="18498" y="2775"/>
                  </a:lnTo>
                  <a:lnTo>
                    <a:pt x="18498" y="1389"/>
                  </a:lnTo>
                  <a:lnTo>
                    <a:pt x="16185" y="1389"/>
                  </a:lnTo>
                  <a:lnTo>
                    <a:pt x="16185" y="2775"/>
                  </a:lnTo>
                  <a:lnTo>
                    <a:pt x="13410" y="2775"/>
                  </a:lnTo>
                  <a:lnTo>
                    <a:pt x="13410" y="1389"/>
                  </a:lnTo>
                  <a:lnTo>
                    <a:pt x="12022" y="1389"/>
                  </a:lnTo>
                  <a:lnTo>
                    <a:pt x="120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94"/>
            <p:cNvSpPr/>
            <p:nvPr/>
          </p:nvSpPr>
          <p:spPr>
            <a:xfrm>
              <a:off x="1362225" y="4525075"/>
              <a:ext cx="34725" cy="34700"/>
            </a:xfrm>
            <a:custGeom>
              <a:rect b="b" l="l" r="r" t="t"/>
              <a:pathLst>
                <a:path extrusionOk="0" h="1388" w="1389">
                  <a:moveTo>
                    <a:pt x="1" y="1"/>
                  </a:moveTo>
                  <a:lnTo>
                    <a:pt x="1" y="1387"/>
                  </a:lnTo>
                  <a:lnTo>
                    <a:pt x="1389" y="1387"/>
                  </a:lnTo>
                  <a:lnTo>
                    <a:pt x="138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94"/>
            <p:cNvSpPr/>
            <p:nvPr/>
          </p:nvSpPr>
          <p:spPr>
            <a:xfrm>
              <a:off x="992275" y="4155125"/>
              <a:ext cx="69400" cy="69400"/>
            </a:xfrm>
            <a:custGeom>
              <a:rect b="b" l="l" r="r" t="t"/>
              <a:pathLst>
                <a:path extrusionOk="0" h="2776" w="2776">
                  <a:moveTo>
                    <a:pt x="1389" y="1"/>
                  </a:moveTo>
                  <a:lnTo>
                    <a:pt x="1389" y="1387"/>
                  </a:lnTo>
                  <a:lnTo>
                    <a:pt x="1" y="1387"/>
                  </a:lnTo>
                  <a:lnTo>
                    <a:pt x="1" y="2775"/>
                  </a:lnTo>
                  <a:lnTo>
                    <a:pt x="2775" y="2775"/>
                  </a:lnTo>
                  <a:lnTo>
                    <a:pt x="2775" y="1387"/>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94"/>
            <p:cNvSpPr/>
            <p:nvPr/>
          </p:nvSpPr>
          <p:spPr>
            <a:xfrm>
              <a:off x="1154150" y="4120425"/>
              <a:ext cx="69375" cy="69400"/>
            </a:xfrm>
            <a:custGeom>
              <a:rect b="b" l="l" r="r" t="t"/>
              <a:pathLst>
                <a:path extrusionOk="0" h="2776" w="2775">
                  <a:moveTo>
                    <a:pt x="1387" y="1"/>
                  </a:moveTo>
                  <a:lnTo>
                    <a:pt x="1387" y="1389"/>
                  </a:lnTo>
                  <a:lnTo>
                    <a:pt x="0" y="1389"/>
                  </a:lnTo>
                  <a:lnTo>
                    <a:pt x="0" y="2775"/>
                  </a:lnTo>
                  <a:lnTo>
                    <a:pt x="2775" y="2775"/>
                  </a:lnTo>
                  <a:lnTo>
                    <a:pt x="2775" y="1389"/>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94"/>
            <p:cNvSpPr/>
            <p:nvPr/>
          </p:nvSpPr>
          <p:spPr>
            <a:xfrm>
              <a:off x="1327575" y="4155125"/>
              <a:ext cx="69375" cy="69400"/>
            </a:xfrm>
            <a:custGeom>
              <a:rect b="b" l="l" r="r" t="t"/>
              <a:pathLst>
                <a:path extrusionOk="0" h="2776" w="2775">
                  <a:moveTo>
                    <a:pt x="1387" y="1"/>
                  </a:moveTo>
                  <a:lnTo>
                    <a:pt x="1387" y="1387"/>
                  </a:lnTo>
                  <a:lnTo>
                    <a:pt x="0" y="1387"/>
                  </a:lnTo>
                  <a:lnTo>
                    <a:pt x="0" y="2775"/>
                  </a:lnTo>
                  <a:lnTo>
                    <a:pt x="2775" y="2775"/>
                  </a:lnTo>
                  <a:lnTo>
                    <a:pt x="2775" y="1387"/>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94"/>
            <p:cNvSpPr/>
            <p:nvPr/>
          </p:nvSpPr>
          <p:spPr>
            <a:xfrm>
              <a:off x="957625" y="4316950"/>
              <a:ext cx="69375" cy="69425"/>
            </a:xfrm>
            <a:custGeom>
              <a:rect b="b" l="l" r="r" t="t"/>
              <a:pathLst>
                <a:path extrusionOk="0" h="2777" w="2775">
                  <a:moveTo>
                    <a:pt x="1387" y="1"/>
                  </a:moveTo>
                  <a:lnTo>
                    <a:pt x="1387" y="1389"/>
                  </a:lnTo>
                  <a:lnTo>
                    <a:pt x="0" y="1389"/>
                  </a:lnTo>
                  <a:lnTo>
                    <a:pt x="0" y="2777"/>
                  </a:lnTo>
                  <a:lnTo>
                    <a:pt x="2775" y="2777"/>
                  </a:lnTo>
                  <a:lnTo>
                    <a:pt x="2775" y="1389"/>
                  </a:lnTo>
                  <a:lnTo>
                    <a:pt x="27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4"/>
            <p:cNvSpPr/>
            <p:nvPr/>
          </p:nvSpPr>
          <p:spPr>
            <a:xfrm>
              <a:off x="992275" y="4490375"/>
              <a:ext cx="69400" cy="69425"/>
            </a:xfrm>
            <a:custGeom>
              <a:rect b="b" l="l" r="r" t="t"/>
              <a:pathLst>
                <a:path extrusionOk="0" h="2777" w="2776">
                  <a:moveTo>
                    <a:pt x="1389" y="1"/>
                  </a:moveTo>
                  <a:lnTo>
                    <a:pt x="1389" y="1389"/>
                  </a:lnTo>
                  <a:lnTo>
                    <a:pt x="1" y="1389"/>
                  </a:lnTo>
                  <a:lnTo>
                    <a:pt x="1" y="2777"/>
                  </a:lnTo>
                  <a:lnTo>
                    <a:pt x="2775" y="2777"/>
                  </a:lnTo>
                  <a:lnTo>
                    <a:pt x="2775" y="1389"/>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94"/>
            <p:cNvSpPr/>
            <p:nvPr/>
          </p:nvSpPr>
          <p:spPr>
            <a:xfrm>
              <a:off x="1154150" y="4548175"/>
              <a:ext cx="69375" cy="34725"/>
            </a:xfrm>
            <a:custGeom>
              <a:rect b="b" l="l" r="r" t="t"/>
              <a:pathLst>
                <a:path extrusionOk="0" h="1389" w="2775">
                  <a:moveTo>
                    <a:pt x="0" y="1"/>
                  </a:moveTo>
                  <a:lnTo>
                    <a:pt x="0" y="1389"/>
                  </a:lnTo>
                  <a:lnTo>
                    <a:pt x="2775" y="1389"/>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94"/>
            <p:cNvSpPr/>
            <p:nvPr/>
          </p:nvSpPr>
          <p:spPr>
            <a:xfrm>
              <a:off x="1385375" y="4316950"/>
              <a:ext cx="34675" cy="69425"/>
            </a:xfrm>
            <a:custGeom>
              <a:rect b="b" l="l" r="r" t="t"/>
              <a:pathLst>
                <a:path extrusionOk="0" h="2777" w="1387">
                  <a:moveTo>
                    <a:pt x="0" y="1"/>
                  </a:moveTo>
                  <a:lnTo>
                    <a:pt x="0" y="1389"/>
                  </a:lnTo>
                  <a:lnTo>
                    <a:pt x="0" y="2777"/>
                  </a:lnTo>
                  <a:lnTo>
                    <a:pt x="1387" y="2777"/>
                  </a:lnTo>
                  <a:lnTo>
                    <a:pt x="1387" y="1389"/>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94"/>
            <p:cNvSpPr/>
            <p:nvPr/>
          </p:nvSpPr>
          <p:spPr>
            <a:xfrm>
              <a:off x="1165700" y="4259150"/>
              <a:ext cx="115650" cy="34725"/>
            </a:xfrm>
            <a:custGeom>
              <a:rect b="b" l="l" r="r" t="t"/>
              <a:pathLst>
                <a:path extrusionOk="0" h="1389" w="4626">
                  <a:moveTo>
                    <a:pt x="1" y="1"/>
                  </a:moveTo>
                  <a:lnTo>
                    <a:pt x="1" y="1389"/>
                  </a:lnTo>
                  <a:lnTo>
                    <a:pt x="4625" y="1389"/>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4"/>
            <p:cNvSpPr/>
            <p:nvPr/>
          </p:nvSpPr>
          <p:spPr>
            <a:xfrm>
              <a:off x="1165700" y="4478825"/>
              <a:ext cx="115650" cy="34725"/>
            </a:xfrm>
            <a:custGeom>
              <a:rect b="b" l="l" r="r" t="t"/>
              <a:pathLst>
                <a:path extrusionOk="0" h="1389" w="4626">
                  <a:moveTo>
                    <a:pt x="1" y="1"/>
                  </a:moveTo>
                  <a:lnTo>
                    <a:pt x="1" y="1388"/>
                  </a:lnTo>
                  <a:lnTo>
                    <a:pt x="4625" y="1388"/>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4"/>
            <p:cNvSpPr/>
            <p:nvPr/>
          </p:nvSpPr>
          <p:spPr>
            <a:xfrm>
              <a:off x="1315975" y="4328550"/>
              <a:ext cx="34725" cy="115650"/>
            </a:xfrm>
            <a:custGeom>
              <a:rect b="b" l="l" r="r" t="t"/>
              <a:pathLst>
                <a:path extrusionOk="0" h="4626" w="1389">
                  <a:moveTo>
                    <a:pt x="1" y="1"/>
                  </a:moveTo>
                  <a:lnTo>
                    <a:pt x="1" y="4625"/>
                  </a:lnTo>
                  <a:lnTo>
                    <a:pt x="1388" y="462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4"/>
            <p:cNvSpPr/>
            <p:nvPr/>
          </p:nvSpPr>
          <p:spPr>
            <a:xfrm>
              <a:off x="1096350" y="4328550"/>
              <a:ext cx="34675" cy="115650"/>
            </a:xfrm>
            <a:custGeom>
              <a:rect b="b" l="l" r="r" t="t"/>
              <a:pathLst>
                <a:path extrusionOk="0" h="4626" w="1387">
                  <a:moveTo>
                    <a:pt x="0" y="1"/>
                  </a:moveTo>
                  <a:lnTo>
                    <a:pt x="0" y="4625"/>
                  </a:lnTo>
                  <a:lnTo>
                    <a:pt x="1387" y="462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4"/>
            <p:cNvSpPr/>
            <p:nvPr/>
          </p:nvSpPr>
          <p:spPr>
            <a:xfrm>
              <a:off x="1131000" y="4293850"/>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94"/>
            <p:cNvSpPr/>
            <p:nvPr/>
          </p:nvSpPr>
          <p:spPr>
            <a:xfrm>
              <a:off x="1281325" y="4293850"/>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94"/>
            <p:cNvSpPr/>
            <p:nvPr/>
          </p:nvSpPr>
          <p:spPr>
            <a:xfrm>
              <a:off x="1131000" y="4444175"/>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94"/>
            <p:cNvSpPr/>
            <p:nvPr/>
          </p:nvSpPr>
          <p:spPr>
            <a:xfrm>
              <a:off x="1281325" y="4444175"/>
              <a:ext cx="34675" cy="34675"/>
            </a:xfrm>
            <a:custGeom>
              <a:rect b="b" l="l" r="r" t="t"/>
              <a:pathLst>
                <a:path extrusionOk="0" h="1387" w="1387">
                  <a:moveTo>
                    <a:pt x="0" y="0"/>
                  </a:moveTo>
                  <a:lnTo>
                    <a:pt x="0"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4"/>
            <p:cNvSpPr/>
            <p:nvPr/>
          </p:nvSpPr>
          <p:spPr>
            <a:xfrm>
              <a:off x="1084775" y="4155125"/>
              <a:ext cx="104050" cy="69400"/>
            </a:xfrm>
            <a:custGeom>
              <a:rect b="b" l="l" r="r" t="t"/>
              <a:pathLst>
                <a:path extrusionOk="0" h="2776" w="4162">
                  <a:moveTo>
                    <a:pt x="2775" y="1"/>
                  </a:moveTo>
                  <a:lnTo>
                    <a:pt x="2775" y="1387"/>
                  </a:lnTo>
                  <a:lnTo>
                    <a:pt x="1" y="1387"/>
                  </a:lnTo>
                  <a:lnTo>
                    <a:pt x="1" y="2775"/>
                  </a:lnTo>
                  <a:lnTo>
                    <a:pt x="4162" y="2775"/>
                  </a:lnTo>
                  <a:lnTo>
                    <a:pt x="41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4"/>
            <p:cNvSpPr/>
            <p:nvPr/>
          </p:nvSpPr>
          <p:spPr>
            <a:xfrm>
              <a:off x="992275" y="4189800"/>
              <a:ext cx="34725" cy="57825"/>
            </a:xfrm>
            <a:custGeom>
              <a:rect b="b" l="l" r="r" t="t"/>
              <a:pathLst>
                <a:path extrusionOk="0" h="2313" w="1389">
                  <a:moveTo>
                    <a:pt x="1" y="0"/>
                  </a:moveTo>
                  <a:lnTo>
                    <a:pt x="1" y="2312"/>
                  </a:lnTo>
                  <a:lnTo>
                    <a:pt x="1389" y="2312"/>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94"/>
            <p:cNvSpPr/>
            <p:nvPr/>
          </p:nvSpPr>
          <p:spPr>
            <a:xfrm>
              <a:off x="1026975" y="4155125"/>
              <a:ext cx="57825" cy="34700"/>
            </a:xfrm>
            <a:custGeom>
              <a:rect b="b" l="l" r="r" t="t"/>
              <a:pathLst>
                <a:path extrusionOk="0" h="1388" w="2313">
                  <a:moveTo>
                    <a:pt x="1" y="1"/>
                  </a:moveTo>
                  <a:lnTo>
                    <a:pt x="1" y="1387"/>
                  </a:lnTo>
                  <a:lnTo>
                    <a:pt x="2313" y="1387"/>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94"/>
            <p:cNvSpPr/>
            <p:nvPr/>
          </p:nvSpPr>
          <p:spPr>
            <a:xfrm>
              <a:off x="1362225" y="4155125"/>
              <a:ext cx="57825" cy="34700"/>
            </a:xfrm>
            <a:custGeom>
              <a:rect b="b" l="l" r="r" t="t"/>
              <a:pathLst>
                <a:path extrusionOk="0" h="1388" w="2313">
                  <a:moveTo>
                    <a:pt x="1" y="1"/>
                  </a:moveTo>
                  <a:lnTo>
                    <a:pt x="1" y="1387"/>
                  </a:lnTo>
                  <a:lnTo>
                    <a:pt x="2313" y="1387"/>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94"/>
            <p:cNvSpPr/>
            <p:nvPr/>
          </p:nvSpPr>
          <p:spPr>
            <a:xfrm>
              <a:off x="1420025" y="4189800"/>
              <a:ext cx="34725" cy="57825"/>
            </a:xfrm>
            <a:custGeom>
              <a:rect b="b" l="l" r="r" t="t"/>
              <a:pathLst>
                <a:path extrusionOk="0" h="2313" w="1389">
                  <a:moveTo>
                    <a:pt x="1" y="0"/>
                  </a:moveTo>
                  <a:lnTo>
                    <a:pt x="1" y="2312"/>
                  </a:lnTo>
                  <a:lnTo>
                    <a:pt x="1389" y="2312"/>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4"/>
            <p:cNvSpPr/>
            <p:nvPr/>
          </p:nvSpPr>
          <p:spPr>
            <a:xfrm>
              <a:off x="1258200" y="4155125"/>
              <a:ext cx="104050" cy="69400"/>
            </a:xfrm>
            <a:custGeom>
              <a:rect b="b" l="l" r="r" t="t"/>
              <a:pathLst>
                <a:path extrusionOk="0" h="2776" w="4162">
                  <a:moveTo>
                    <a:pt x="1" y="1"/>
                  </a:moveTo>
                  <a:lnTo>
                    <a:pt x="1" y="2775"/>
                  </a:lnTo>
                  <a:lnTo>
                    <a:pt x="4162" y="2775"/>
                  </a:lnTo>
                  <a:lnTo>
                    <a:pt x="4162"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94"/>
            <p:cNvSpPr/>
            <p:nvPr/>
          </p:nvSpPr>
          <p:spPr>
            <a:xfrm>
              <a:off x="1188800" y="4120425"/>
              <a:ext cx="69425" cy="34725"/>
            </a:xfrm>
            <a:custGeom>
              <a:rect b="b" l="l" r="r" t="t"/>
              <a:pathLst>
                <a:path extrusionOk="0" h="1389" w="2777">
                  <a:moveTo>
                    <a:pt x="1" y="1"/>
                  </a:moveTo>
                  <a:lnTo>
                    <a:pt x="1" y="1389"/>
                  </a:lnTo>
                  <a:lnTo>
                    <a:pt x="2777" y="1389"/>
                  </a:lnTo>
                  <a:lnTo>
                    <a:pt x="27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94"/>
            <p:cNvSpPr/>
            <p:nvPr/>
          </p:nvSpPr>
          <p:spPr>
            <a:xfrm>
              <a:off x="992275" y="4421025"/>
              <a:ext cx="69400" cy="104075"/>
            </a:xfrm>
            <a:custGeom>
              <a:rect b="b" l="l" r="r" t="t"/>
              <a:pathLst>
                <a:path extrusionOk="0" h="4163" w="2776">
                  <a:moveTo>
                    <a:pt x="1" y="0"/>
                  </a:moveTo>
                  <a:lnTo>
                    <a:pt x="1" y="1388"/>
                  </a:lnTo>
                  <a:lnTo>
                    <a:pt x="1389" y="1388"/>
                  </a:lnTo>
                  <a:lnTo>
                    <a:pt x="1389" y="4163"/>
                  </a:lnTo>
                  <a:lnTo>
                    <a:pt x="2775" y="4163"/>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94"/>
            <p:cNvSpPr/>
            <p:nvPr/>
          </p:nvSpPr>
          <p:spPr>
            <a:xfrm>
              <a:off x="992275" y="4525075"/>
              <a:ext cx="34725" cy="57825"/>
            </a:xfrm>
            <a:custGeom>
              <a:rect b="b" l="l" r="r" t="t"/>
              <a:pathLst>
                <a:path extrusionOk="0" h="2313"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94"/>
            <p:cNvSpPr/>
            <p:nvPr/>
          </p:nvSpPr>
          <p:spPr>
            <a:xfrm>
              <a:off x="1026975" y="4582875"/>
              <a:ext cx="57825" cy="34725"/>
            </a:xfrm>
            <a:custGeom>
              <a:rect b="b" l="l" r="r" t="t"/>
              <a:pathLst>
                <a:path extrusionOk="0" h="1389" w="2313">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4"/>
            <p:cNvSpPr/>
            <p:nvPr/>
          </p:nvSpPr>
          <p:spPr>
            <a:xfrm>
              <a:off x="1258200" y="4548175"/>
              <a:ext cx="104050" cy="69400"/>
            </a:xfrm>
            <a:custGeom>
              <a:rect b="b" l="l" r="r" t="t"/>
              <a:pathLst>
                <a:path extrusionOk="0" h="2776" w="4162">
                  <a:moveTo>
                    <a:pt x="1" y="1"/>
                  </a:moveTo>
                  <a:lnTo>
                    <a:pt x="1" y="2775"/>
                  </a:lnTo>
                  <a:lnTo>
                    <a:pt x="1387" y="2775"/>
                  </a:lnTo>
                  <a:lnTo>
                    <a:pt x="1387" y="1389"/>
                  </a:lnTo>
                  <a:lnTo>
                    <a:pt x="4162" y="1389"/>
                  </a:lnTo>
                  <a:lnTo>
                    <a:pt x="41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4"/>
            <p:cNvSpPr/>
            <p:nvPr/>
          </p:nvSpPr>
          <p:spPr>
            <a:xfrm>
              <a:off x="1385375" y="4421025"/>
              <a:ext cx="69375" cy="104075"/>
            </a:xfrm>
            <a:custGeom>
              <a:rect b="b" l="l" r="r" t="t"/>
              <a:pathLst>
                <a:path extrusionOk="0" h="4163" w="2775">
                  <a:moveTo>
                    <a:pt x="0" y="0"/>
                  </a:moveTo>
                  <a:lnTo>
                    <a:pt x="0" y="4163"/>
                  </a:lnTo>
                  <a:lnTo>
                    <a:pt x="1387" y="4163"/>
                  </a:lnTo>
                  <a:lnTo>
                    <a:pt x="1387" y="1388"/>
                  </a:lnTo>
                  <a:lnTo>
                    <a:pt x="2775" y="1388"/>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4"/>
            <p:cNvSpPr/>
            <p:nvPr/>
          </p:nvSpPr>
          <p:spPr>
            <a:xfrm>
              <a:off x="1420025" y="4525075"/>
              <a:ext cx="34725" cy="57825"/>
            </a:xfrm>
            <a:custGeom>
              <a:rect b="b" l="l" r="r" t="t"/>
              <a:pathLst>
                <a:path extrusionOk="0" h="2313"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94"/>
            <p:cNvSpPr/>
            <p:nvPr/>
          </p:nvSpPr>
          <p:spPr>
            <a:xfrm>
              <a:off x="1362225" y="4582875"/>
              <a:ext cx="57825" cy="34725"/>
            </a:xfrm>
            <a:custGeom>
              <a:rect b="b" l="l" r="r" t="t"/>
              <a:pathLst>
                <a:path extrusionOk="0" h="1389" w="2313">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4"/>
            <p:cNvSpPr/>
            <p:nvPr/>
          </p:nvSpPr>
          <p:spPr>
            <a:xfrm>
              <a:off x="1084775" y="4548175"/>
              <a:ext cx="104050" cy="69400"/>
            </a:xfrm>
            <a:custGeom>
              <a:rect b="b" l="l" r="r" t="t"/>
              <a:pathLst>
                <a:path extrusionOk="0" h="2776" w="4162">
                  <a:moveTo>
                    <a:pt x="1" y="1"/>
                  </a:moveTo>
                  <a:lnTo>
                    <a:pt x="1" y="1389"/>
                  </a:lnTo>
                  <a:lnTo>
                    <a:pt x="2775" y="1389"/>
                  </a:lnTo>
                  <a:lnTo>
                    <a:pt x="2775" y="2775"/>
                  </a:lnTo>
                  <a:lnTo>
                    <a:pt x="4162" y="2775"/>
                  </a:lnTo>
                  <a:lnTo>
                    <a:pt x="41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4"/>
            <p:cNvSpPr/>
            <p:nvPr/>
          </p:nvSpPr>
          <p:spPr>
            <a:xfrm>
              <a:off x="1188800" y="4617550"/>
              <a:ext cx="69425" cy="34725"/>
            </a:xfrm>
            <a:custGeom>
              <a:rect b="b" l="l" r="r" t="t"/>
              <a:pathLst>
                <a:path extrusionOk="0" h="1389" w="2777">
                  <a:moveTo>
                    <a:pt x="1" y="0"/>
                  </a:moveTo>
                  <a:lnTo>
                    <a:pt x="1" y="1388"/>
                  </a:lnTo>
                  <a:lnTo>
                    <a:pt x="2777" y="1388"/>
                  </a:lnTo>
                  <a:lnTo>
                    <a:pt x="27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4"/>
            <p:cNvSpPr/>
            <p:nvPr/>
          </p:nvSpPr>
          <p:spPr>
            <a:xfrm>
              <a:off x="1385375" y="4247600"/>
              <a:ext cx="104050" cy="173450"/>
            </a:xfrm>
            <a:custGeom>
              <a:rect b="b" l="l" r="r" t="t"/>
              <a:pathLst>
                <a:path extrusionOk="0" h="6938" w="4162">
                  <a:moveTo>
                    <a:pt x="0" y="0"/>
                  </a:moveTo>
                  <a:lnTo>
                    <a:pt x="0" y="4163"/>
                  </a:lnTo>
                  <a:lnTo>
                    <a:pt x="2775" y="4163"/>
                  </a:lnTo>
                  <a:lnTo>
                    <a:pt x="2775" y="2775"/>
                  </a:lnTo>
                  <a:lnTo>
                    <a:pt x="1387" y="2775"/>
                  </a:lnTo>
                  <a:lnTo>
                    <a:pt x="1387" y="0"/>
                  </a:lnTo>
                  <a:close/>
                  <a:moveTo>
                    <a:pt x="2775" y="4163"/>
                  </a:moveTo>
                  <a:lnTo>
                    <a:pt x="2775" y="6937"/>
                  </a:lnTo>
                  <a:lnTo>
                    <a:pt x="4161" y="6937"/>
                  </a:lnTo>
                  <a:lnTo>
                    <a:pt x="4161" y="416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94"/>
            <p:cNvSpPr/>
            <p:nvPr/>
          </p:nvSpPr>
          <p:spPr>
            <a:xfrm>
              <a:off x="957625" y="4247600"/>
              <a:ext cx="104050" cy="173450"/>
            </a:xfrm>
            <a:custGeom>
              <a:rect b="b" l="l" r="r" t="t"/>
              <a:pathLst>
                <a:path extrusionOk="0" h="6938" w="4162">
                  <a:moveTo>
                    <a:pt x="2775" y="0"/>
                  </a:moveTo>
                  <a:lnTo>
                    <a:pt x="2775" y="2775"/>
                  </a:lnTo>
                  <a:lnTo>
                    <a:pt x="1387" y="2775"/>
                  </a:lnTo>
                  <a:lnTo>
                    <a:pt x="1387" y="4163"/>
                  </a:lnTo>
                  <a:lnTo>
                    <a:pt x="4161" y="4163"/>
                  </a:lnTo>
                  <a:lnTo>
                    <a:pt x="4161" y="0"/>
                  </a:lnTo>
                  <a:close/>
                  <a:moveTo>
                    <a:pt x="0" y="4163"/>
                  </a:moveTo>
                  <a:lnTo>
                    <a:pt x="0" y="6937"/>
                  </a:lnTo>
                  <a:lnTo>
                    <a:pt x="1387" y="6937"/>
                  </a:lnTo>
                  <a:lnTo>
                    <a:pt x="1387" y="416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4" name="Google Shape;15014;p94"/>
          <p:cNvGrpSpPr/>
          <p:nvPr/>
        </p:nvGrpSpPr>
        <p:grpSpPr>
          <a:xfrm>
            <a:off x="4978188" y="1317025"/>
            <a:ext cx="481112" cy="481112"/>
            <a:chOff x="3604075" y="4114350"/>
            <a:chExt cx="531850" cy="531850"/>
          </a:xfrm>
        </p:grpSpPr>
        <p:sp>
          <p:nvSpPr>
            <p:cNvPr id="15015" name="Google Shape;15015;p94"/>
            <p:cNvSpPr/>
            <p:nvPr/>
          </p:nvSpPr>
          <p:spPr>
            <a:xfrm>
              <a:off x="3604075" y="4299325"/>
              <a:ext cx="531850" cy="346875"/>
            </a:xfrm>
            <a:custGeom>
              <a:rect b="b" l="l" r="r" t="t"/>
              <a:pathLst>
                <a:path extrusionOk="0" h="13875" w="21274">
                  <a:moveTo>
                    <a:pt x="1" y="1"/>
                  </a:moveTo>
                  <a:lnTo>
                    <a:pt x="1" y="6938"/>
                  </a:lnTo>
                  <a:lnTo>
                    <a:pt x="1389" y="6938"/>
                  </a:lnTo>
                  <a:lnTo>
                    <a:pt x="1389" y="9712"/>
                  </a:lnTo>
                  <a:lnTo>
                    <a:pt x="2775" y="9712"/>
                  </a:lnTo>
                  <a:lnTo>
                    <a:pt x="2775" y="12488"/>
                  </a:lnTo>
                  <a:lnTo>
                    <a:pt x="4163" y="12488"/>
                  </a:lnTo>
                  <a:lnTo>
                    <a:pt x="4163" y="13874"/>
                  </a:lnTo>
                  <a:lnTo>
                    <a:pt x="17111" y="13874"/>
                  </a:lnTo>
                  <a:lnTo>
                    <a:pt x="17111" y="12488"/>
                  </a:lnTo>
                  <a:lnTo>
                    <a:pt x="18499" y="12488"/>
                  </a:lnTo>
                  <a:lnTo>
                    <a:pt x="18499" y="9712"/>
                  </a:lnTo>
                  <a:lnTo>
                    <a:pt x="19886" y="9712"/>
                  </a:lnTo>
                  <a:lnTo>
                    <a:pt x="19886" y="6938"/>
                  </a:lnTo>
                  <a:lnTo>
                    <a:pt x="21273" y="6938"/>
                  </a:lnTo>
                  <a:lnTo>
                    <a:pt x="212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4"/>
            <p:cNvSpPr/>
            <p:nvPr/>
          </p:nvSpPr>
          <p:spPr>
            <a:xfrm>
              <a:off x="3604075" y="4299325"/>
              <a:ext cx="531850" cy="104100"/>
            </a:xfrm>
            <a:custGeom>
              <a:rect b="b" l="l" r="r" t="t"/>
              <a:pathLst>
                <a:path extrusionOk="0" h="4164" w="21274">
                  <a:moveTo>
                    <a:pt x="1" y="1"/>
                  </a:moveTo>
                  <a:lnTo>
                    <a:pt x="1" y="2777"/>
                  </a:lnTo>
                  <a:lnTo>
                    <a:pt x="1" y="4163"/>
                  </a:lnTo>
                  <a:lnTo>
                    <a:pt x="2775" y="4163"/>
                  </a:lnTo>
                  <a:lnTo>
                    <a:pt x="2775" y="2777"/>
                  </a:lnTo>
                  <a:lnTo>
                    <a:pt x="21273" y="2777"/>
                  </a:lnTo>
                  <a:lnTo>
                    <a:pt x="212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4"/>
            <p:cNvSpPr/>
            <p:nvPr/>
          </p:nvSpPr>
          <p:spPr>
            <a:xfrm>
              <a:off x="3604075" y="4438100"/>
              <a:ext cx="69400" cy="69375"/>
            </a:xfrm>
            <a:custGeom>
              <a:rect b="b" l="l" r="r" t="t"/>
              <a:pathLst>
                <a:path extrusionOk="0" h="2775" w="2776">
                  <a:moveTo>
                    <a:pt x="1" y="0"/>
                  </a:moveTo>
                  <a:lnTo>
                    <a:pt x="1" y="1387"/>
                  </a:lnTo>
                  <a:lnTo>
                    <a:pt x="1389" y="1387"/>
                  </a:lnTo>
                  <a:lnTo>
                    <a:pt x="1389" y="2774"/>
                  </a:lnTo>
                  <a:lnTo>
                    <a:pt x="2775" y="2774"/>
                  </a:lnTo>
                  <a:lnTo>
                    <a:pt x="2775" y="1387"/>
                  </a:lnTo>
                  <a:lnTo>
                    <a:pt x="2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94"/>
            <p:cNvSpPr/>
            <p:nvPr/>
          </p:nvSpPr>
          <p:spPr>
            <a:xfrm>
              <a:off x="3708150" y="4611500"/>
              <a:ext cx="323725" cy="34700"/>
            </a:xfrm>
            <a:custGeom>
              <a:rect b="b" l="l" r="r" t="t"/>
              <a:pathLst>
                <a:path extrusionOk="0" h="1388" w="12949">
                  <a:moveTo>
                    <a:pt x="0" y="1"/>
                  </a:moveTo>
                  <a:lnTo>
                    <a:pt x="0" y="1387"/>
                  </a:lnTo>
                  <a:lnTo>
                    <a:pt x="12948" y="1387"/>
                  </a:lnTo>
                  <a:lnTo>
                    <a:pt x="129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94"/>
            <p:cNvSpPr/>
            <p:nvPr/>
          </p:nvSpPr>
          <p:spPr>
            <a:xfrm>
              <a:off x="3638750" y="4472750"/>
              <a:ext cx="34725" cy="69375"/>
            </a:xfrm>
            <a:custGeom>
              <a:rect b="b" l="l" r="r" t="t"/>
              <a:pathLst>
                <a:path extrusionOk="0" h="2775" w="1389">
                  <a:moveTo>
                    <a:pt x="0" y="1"/>
                  </a:moveTo>
                  <a:lnTo>
                    <a:pt x="0" y="2775"/>
                  </a:lnTo>
                  <a:lnTo>
                    <a:pt x="1388" y="277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94"/>
            <p:cNvSpPr/>
            <p:nvPr/>
          </p:nvSpPr>
          <p:spPr>
            <a:xfrm>
              <a:off x="3673450" y="4542100"/>
              <a:ext cx="34725" cy="69425"/>
            </a:xfrm>
            <a:custGeom>
              <a:rect b="b" l="l" r="r" t="t"/>
              <a:pathLst>
                <a:path extrusionOk="0" h="2777" w="1389">
                  <a:moveTo>
                    <a:pt x="0" y="1"/>
                  </a:moveTo>
                  <a:lnTo>
                    <a:pt x="0" y="2777"/>
                  </a:lnTo>
                  <a:lnTo>
                    <a:pt x="1388" y="277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94"/>
            <p:cNvSpPr/>
            <p:nvPr/>
          </p:nvSpPr>
          <p:spPr>
            <a:xfrm>
              <a:off x="4066550" y="4472750"/>
              <a:ext cx="34675" cy="69375"/>
            </a:xfrm>
            <a:custGeom>
              <a:rect b="b" l="l" r="r" t="t"/>
              <a:pathLst>
                <a:path extrusionOk="0" h="2775" w="1387">
                  <a:moveTo>
                    <a:pt x="0" y="1"/>
                  </a:moveTo>
                  <a:lnTo>
                    <a:pt x="0" y="2775"/>
                  </a:lnTo>
                  <a:lnTo>
                    <a:pt x="1387" y="277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94"/>
            <p:cNvSpPr/>
            <p:nvPr/>
          </p:nvSpPr>
          <p:spPr>
            <a:xfrm>
              <a:off x="4031850" y="4542100"/>
              <a:ext cx="34725" cy="69425"/>
            </a:xfrm>
            <a:custGeom>
              <a:rect b="b" l="l" r="r" t="t"/>
              <a:pathLst>
                <a:path extrusionOk="0" h="2777" w="1389">
                  <a:moveTo>
                    <a:pt x="0" y="1"/>
                  </a:moveTo>
                  <a:lnTo>
                    <a:pt x="0" y="2777"/>
                  </a:lnTo>
                  <a:lnTo>
                    <a:pt x="1388" y="277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94"/>
            <p:cNvSpPr/>
            <p:nvPr/>
          </p:nvSpPr>
          <p:spPr>
            <a:xfrm>
              <a:off x="3604075" y="4218425"/>
              <a:ext cx="531850" cy="254350"/>
            </a:xfrm>
            <a:custGeom>
              <a:rect b="b" l="l" r="r" t="t"/>
              <a:pathLst>
                <a:path extrusionOk="0" h="10174" w="21274">
                  <a:moveTo>
                    <a:pt x="1389" y="0"/>
                  </a:moveTo>
                  <a:lnTo>
                    <a:pt x="1389" y="3237"/>
                  </a:lnTo>
                  <a:lnTo>
                    <a:pt x="1" y="3237"/>
                  </a:lnTo>
                  <a:lnTo>
                    <a:pt x="1" y="4625"/>
                  </a:lnTo>
                  <a:lnTo>
                    <a:pt x="1" y="10174"/>
                  </a:lnTo>
                  <a:lnTo>
                    <a:pt x="1389" y="10174"/>
                  </a:lnTo>
                  <a:lnTo>
                    <a:pt x="1389" y="4625"/>
                  </a:lnTo>
                  <a:lnTo>
                    <a:pt x="19886" y="4625"/>
                  </a:lnTo>
                  <a:lnTo>
                    <a:pt x="19886" y="10174"/>
                  </a:lnTo>
                  <a:lnTo>
                    <a:pt x="21273" y="10174"/>
                  </a:lnTo>
                  <a:lnTo>
                    <a:pt x="21273" y="4625"/>
                  </a:lnTo>
                  <a:lnTo>
                    <a:pt x="21273" y="3237"/>
                  </a:lnTo>
                  <a:lnTo>
                    <a:pt x="19886" y="3237"/>
                  </a:lnTo>
                  <a:lnTo>
                    <a:pt x="19886" y="0"/>
                  </a:lnTo>
                  <a:lnTo>
                    <a:pt x="18499" y="0"/>
                  </a:lnTo>
                  <a:lnTo>
                    <a:pt x="18499" y="3237"/>
                  </a:lnTo>
                  <a:lnTo>
                    <a:pt x="2775" y="323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94"/>
            <p:cNvSpPr/>
            <p:nvPr/>
          </p:nvSpPr>
          <p:spPr>
            <a:xfrm>
              <a:off x="3708150" y="414905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94"/>
            <p:cNvSpPr/>
            <p:nvPr/>
          </p:nvSpPr>
          <p:spPr>
            <a:xfrm>
              <a:off x="3673450" y="418375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4"/>
            <p:cNvSpPr/>
            <p:nvPr/>
          </p:nvSpPr>
          <p:spPr>
            <a:xfrm>
              <a:off x="3742800" y="4114350"/>
              <a:ext cx="254400" cy="34725"/>
            </a:xfrm>
            <a:custGeom>
              <a:rect b="b" l="l" r="r" t="t"/>
              <a:pathLst>
                <a:path extrusionOk="0" h="1389" w="10176">
                  <a:moveTo>
                    <a:pt x="1" y="1"/>
                  </a:moveTo>
                  <a:lnTo>
                    <a:pt x="1" y="1389"/>
                  </a:lnTo>
                  <a:lnTo>
                    <a:pt x="10176" y="1389"/>
                  </a:lnTo>
                  <a:lnTo>
                    <a:pt x="101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4"/>
            <p:cNvSpPr/>
            <p:nvPr/>
          </p:nvSpPr>
          <p:spPr>
            <a:xfrm>
              <a:off x="3997175" y="41490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94"/>
            <p:cNvSpPr/>
            <p:nvPr/>
          </p:nvSpPr>
          <p:spPr>
            <a:xfrm>
              <a:off x="4031850" y="418375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94"/>
            <p:cNvSpPr/>
            <p:nvPr/>
          </p:nvSpPr>
          <p:spPr>
            <a:xfrm>
              <a:off x="3846875" y="4403400"/>
              <a:ext cx="34725" cy="173425"/>
            </a:xfrm>
            <a:custGeom>
              <a:rect b="b" l="l" r="r" t="t"/>
              <a:pathLst>
                <a:path extrusionOk="0" h="6937" w="1389">
                  <a:moveTo>
                    <a:pt x="0" y="0"/>
                  </a:moveTo>
                  <a:lnTo>
                    <a:pt x="0" y="6937"/>
                  </a:lnTo>
                  <a:lnTo>
                    <a:pt x="1388" y="693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4"/>
            <p:cNvSpPr/>
            <p:nvPr/>
          </p:nvSpPr>
          <p:spPr>
            <a:xfrm>
              <a:off x="3719700" y="4414950"/>
              <a:ext cx="34675" cy="69375"/>
            </a:xfrm>
            <a:custGeom>
              <a:rect b="b" l="l" r="r" t="t"/>
              <a:pathLst>
                <a:path extrusionOk="0" h="2775" w="1387">
                  <a:moveTo>
                    <a:pt x="0" y="0"/>
                  </a:moveTo>
                  <a:lnTo>
                    <a:pt x="0" y="2775"/>
                  </a:lnTo>
                  <a:lnTo>
                    <a:pt x="1387" y="277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94"/>
            <p:cNvSpPr/>
            <p:nvPr/>
          </p:nvSpPr>
          <p:spPr>
            <a:xfrm>
              <a:off x="3754400" y="4484350"/>
              <a:ext cx="34675" cy="69375"/>
            </a:xfrm>
            <a:custGeom>
              <a:rect b="b" l="l" r="r" t="t"/>
              <a:pathLst>
                <a:path extrusionOk="0" h="2775" w="1387">
                  <a:moveTo>
                    <a:pt x="0" y="0"/>
                  </a:moveTo>
                  <a:lnTo>
                    <a:pt x="0" y="2775"/>
                  </a:lnTo>
                  <a:lnTo>
                    <a:pt x="1387" y="277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94"/>
            <p:cNvSpPr/>
            <p:nvPr/>
          </p:nvSpPr>
          <p:spPr>
            <a:xfrm>
              <a:off x="3974025" y="4414950"/>
              <a:ext cx="34725" cy="69375"/>
            </a:xfrm>
            <a:custGeom>
              <a:rect b="b" l="l" r="r" t="t"/>
              <a:pathLst>
                <a:path extrusionOk="0" h="2775" w="1389">
                  <a:moveTo>
                    <a:pt x="1" y="0"/>
                  </a:moveTo>
                  <a:lnTo>
                    <a:pt x="1" y="2775"/>
                  </a:lnTo>
                  <a:lnTo>
                    <a:pt x="1389" y="277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4"/>
            <p:cNvSpPr/>
            <p:nvPr/>
          </p:nvSpPr>
          <p:spPr>
            <a:xfrm>
              <a:off x="3939375" y="4484350"/>
              <a:ext cx="34675" cy="69375"/>
            </a:xfrm>
            <a:custGeom>
              <a:rect b="b" l="l" r="r" t="t"/>
              <a:pathLst>
                <a:path extrusionOk="0" h="2775" w="1387">
                  <a:moveTo>
                    <a:pt x="0" y="0"/>
                  </a:moveTo>
                  <a:lnTo>
                    <a:pt x="0" y="2775"/>
                  </a:lnTo>
                  <a:lnTo>
                    <a:pt x="1387" y="277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4" name="Google Shape;15034;p94"/>
          <p:cNvGrpSpPr/>
          <p:nvPr/>
        </p:nvGrpSpPr>
        <p:grpSpPr>
          <a:xfrm>
            <a:off x="3687495" y="1327494"/>
            <a:ext cx="481089" cy="460193"/>
            <a:chOff x="6849050" y="4043100"/>
            <a:chExt cx="531825" cy="508725"/>
          </a:xfrm>
        </p:grpSpPr>
        <p:sp>
          <p:nvSpPr>
            <p:cNvPr id="15035" name="Google Shape;15035;p94"/>
            <p:cNvSpPr/>
            <p:nvPr/>
          </p:nvSpPr>
          <p:spPr>
            <a:xfrm>
              <a:off x="7276800" y="4077800"/>
              <a:ext cx="34725" cy="34675"/>
            </a:xfrm>
            <a:custGeom>
              <a:rect b="b" l="l" r="r" t="t"/>
              <a:pathLst>
                <a:path extrusionOk="0" h="1387" w="1389">
                  <a:moveTo>
                    <a:pt x="0" y="0"/>
                  </a:moveTo>
                  <a:lnTo>
                    <a:pt x="0" y="1387"/>
                  </a:lnTo>
                  <a:lnTo>
                    <a:pt x="1388" y="1387"/>
                  </a:lnTo>
                  <a:lnTo>
                    <a:pt x="1388" y="0"/>
                  </a:lnTo>
                  <a:close/>
                </a:path>
              </a:pathLst>
            </a:custGeom>
            <a:solidFill>
              <a:srgbClr val="83C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94"/>
            <p:cNvSpPr/>
            <p:nvPr/>
          </p:nvSpPr>
          <p:spPr>
            <a:xfrm>
              <a:off x="7311450" y="4043100"/>
              <a:ext cx="69425" cy="34725"/>
            </a:xfrm>
            <a:custGeom>
              <a:rect b="b" l="l" r="r" t="t"/>
              <a:pathLst>
                <a:path extrusionOk="0" h="1389" w="2777">
                  <a:moveTo>
                    <a:pt x="1" y="0"/>
                  </a:moveTo>
                  <a:lnTo>
                    <a:pt x="1" y="1388"/>
                  </a:lnTo>
                  <a:lnTo>
                    <a:pt x="2777" y="1388"/>
                  </a:lnTo>
                  <a:lnTo>
                    <a:pt x="2777" y="0"/>
                  </a:lnTo>
                  <a:close/>
                </a:path>
              </a:pathLst>
            </a:custGeom>
            <a:solidFill>
              <a:srgbClr val="83C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4"/>
            <p:cNvSpPr/>
            <p:nvPr/>
          </p:nvSpPr>
          <p:spPr>
            <a:xfrm>
              <a:off x="6849050" y="4112450"/>
              <a:ext cx="427775" cy="439375"/>
            </a:xfrm>
            <a:custGeom>
              <a:rect b="b" l="l" r="r" t="t"/>
              <a:pathLst>
                <a:path extrusionOk="0" h="17575" w="17111">
                  <a:moveTo>
                    <a:pt x="15722" y="1"/>
                  </a:moveTo>
                  <a:lnTo>
                    <a:pt x="15722" y="1389"/>
                  </a:lnTo>
                  <a:lnTo>
                    <a:pt x="0" y="1389"/>
                  </a:lnTo>
                  <a:lnTo>
                    <a:pt x="0" y="7863"/>
                  </a:lnTo>
                  <a:lnTo>
                    <a:pt x="1387" y="7863"/>
                  </a:lnTo>
                  <a:lnTo>
                    <a:pt x="1387" y="10638"/>
                  </a:lnTo>
                  <a:lnTo>
                    <a:pt x="2775" y="10638"/>
                  </a:lnTo>
                  <a:lnTo>
                    <a:pt x="2775" y="12024"/>
                  </a:lnTo>
                  <a:lnTo>
                    <a:pt x="4163" y="12024"/>
                  </a:lnTo>
                  <a:lnTo>
                    <a:pt x="4163" y="13412"/>
                  </a:lnTo>
                  <a:lnTo>
                    <a:pt x="4163" y="16187"/>
                  </a:lnTo>
                  <a:lnTo>
                    <a:pt x="5549" y="16187"/>
                  </a:lnTo>
                  <a:lnTo>
                    <a:pt x="5549" y="17575"/>
                  </a:lnTo>
                  <a:lnTo>
                    <a:pt x="8323" y="17575"/>
                  </a:lnTo>
                  <a:lnTo>
                    <a:pt x="8323" y="16187"/>
                  </a:lnTo>
                  <a:lnTo>
                    <a:pt x="9711" y="16187"/>
                  </a:lnTo>
                  <a:lnTo>
                    <a:pt x="9711" y="14800"/>
                  </a:lnTo>
                  <a:lnTo>
                    <a:pt x="11562" y="14800"/>
                  </a:lnTo>
                  <a:lnTo>
                    <a:pt x="11562" y="16187"/>
                  </a:lnTo>
                  <a:lnTo>
                    <a:pt x="12948" y="16187"/>
                  </a:lnTo>
                  <a:lnTo>
                    <a:pt x="12948" y="17575"/>
                  </a:lnTo>
                  <a:lnTo>
                    <a:pt x="15722" y="17575"/>
                  </a:lnTo>
                  <a:lnTo>
                    <a:pt x="15722" y="16187"/>
                  </a:lnTo>
                  <a:lnTo>
                    <a:pt x="17110" y="16187"/>
                  </a:lnTo>
                  <a:lnTo>
                    <a:pt x="17110" y="13412"/>
                  </a:lnTo>
                  <a:lnTo>
                    <a:pt x="17110" y="1389"/>
                  </a:lnTo>
                  <a:lnTo>
                    <a:pt x="171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94"/>
            <p:cNvSpPr/>
            <p:nvPr/>
          </p:nvSpPr>
          <p:spPr>
            <a:xfrm>
              <a:off x="6849050" y="4147150"/>
              <a:ext cx="427775" cy="92525"/>
            </a:xfrm>
            <a:custGeom>
              <a:rect b="b" l="l" r="r" t="t"/>
              <a:pathLst>
                <a:path extrusionOk="0" h="3701" w="17111">
                  <a:moveTo>
                    <a:pt x="0" y="1"/>
                  </a:moveTo>
                  <a:lnTo>
                    <a:pt x="0" y="2775"/>
                  </a:lnTo>
                  <a:lnTo>
                    <a:pt x="0" y="3701"/>
                  </a:lnTo>
                  <a:lnTo>
                    <a:pt x="2775" y="3701"/>
                  </a:lnTo>
                  <a:lnTo>
                    <a:pt x="2775" y="2775"/>
                  </a:lnTo>
                  <a:lnTo>
                    <a:pt x="17110" y="2775"/>
                  </a:lnTo>
                  <a:lnTo>
                    <a:pt x="171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94"/>
            <p:cNvSpPr/>
            <p:nvPr/>
          </p:nvSpPr>
          <p:spPr>
            <a:xfrm>
              <a:off x="6849050" y="4274325"/>
              <a:ext cx="69375" cy="69375"/>
            </a:xfrm>
            <a:custGeom>
              <a:rect b="b" l="l" r="r" t="t"/>
              <a:pathLst>
                <a:path extrusionOk="0" h="2775" w="2775">
                  <a:moveTo>
                    <a:pt x="0" y="0"/>
                  </a:moveTo>
                  <a:lnTo>
                    <a:pt x="0" y="1388"/>
                  </a:lnTo>
                  <a:lnTo>
                    <a:pt x="1387" y="1388"/>
                  </a:lnTo>
                  <a:lnTo>
                    <a:pt x="1387" y="2775"/>
                  </a:lnTo>
                  <a:lnTo>
                    <a:pt x="2775" y="2775"/>
                  </a:lnTo>
                  <a:lnTo>
                    <a:pt x="2775" y="1388"/>
                  </a:lnTo>
                  <a:lnTo>
                    <a:pt x="2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94"/>
            <p:cNvSpPr/>
            <p:nvPr/>
          </p:nvSpPr>
          <p:spPr>
            <a:xfrm>
              <a:off x="6953100" y="4413050"/>
              <a:ext cx="138750" cy="138775"/>
            </a:xfrm>
            <a:custGeom>
              <a:rect b="b" l="l" r="r" t="t"/>
              <a:pathLst>
                <a:path extrusionOk="0" h="5551" w="5550">
                  <a:moveTo>
                    <a:pt x="1387" y="0"/>
                  </a:moveTo>
                  <a:lnTo>
                    <a:pt x="1387" y="1388"/>
                  </a:lnTo>
                  <a:lnTo>
                    <a:pt x="1" y="1388"/>
                  </a:lnTo>
                  <a:lnTo>
                    <a:pt x="1" y="4163"/>
                  </a:lnTo>
                  <a:lnTo>
                    <a:pt x="1387" y="4163"/>
                  </a:lnTo>
                  <a:lnTo>
                    <a:pt x="1387" y="5551"/>
                  </a:lnTo>
                  <a:lnTo>
                    <a:pt x="4161" y="5551"/>
                  </a:lnTo>
                  <a:lnTo>
                    <a:pt x="4161" y="4163"/>
                  </a:lnTo>
                  <a:lnTo>
                    <a:pt x="5549" y="4163"/>
                  </a:lnTo>
                  <a:lnTo>
                    <a:pt x="5549" y="1388"/>
                  </a:lnTo>
                  <a:lnTo>
                    <a:pt x="4161" y="1388"/>
                  </a:lnTo>
                  <a:lnTo>
                    <a:pt x="41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94"/>
            <p:cNvSpPr/>
            <p:nvPr/>
          </p:nvSpPr>
          <p:spPr>
            <a:xfrm>
              <a:off x="7138075" y="4413050"/>
              <a:ext cx="138750" cy="138775"/>
            </a:xfrm>
            <a:custGeom>
              <a:rect b="b" l="l" r="r" t="t"/>
              <a:pathLst>
                <a:path extrusionOk="0" h="5551" w="5550">
                  <a:moveTo>
                    <a:pt x="1387" y="0"/>
                  </a:moveTo>
                  <a:lnTo>
                    <a:pt x="1387" y="1388"/>
                  </a:lnTo>
                  <a:lnTo>
                    <a:pt x="1" y="1388"/>
                  </a:lnTo>
                  <a:lnTo>
                    <a:pt x="1" y="4163"/>
                  </a:lnTo>
                  <a:lnTo>
                    <a:pt x="1387" y="4163"/>
                  </a:lnTo>
                  <a:lnTo>
                    <a:pt x="1387" y="5551"/>
                  </a:lnTo>
                  <a:lnTo>
                    <a:pt x="4161" y="5551"/>
                  </a:lnTo>
                  <a:lnTo>
                    <a:pt x="4161" y="4163"/>
                  </a:lnTo>
                  <a:lnTo>
                    <a:pt x="5549" y="4163"/>
                  </a:lnTo>
                  <a:lnTo>
                    <a:pt x="5549" y="1388"/>
                  </a:lnTo>
                  <a:lnTo>
                    <a:pt x="4161" y="1388"/>
                  </a:lnTo>
                  <a:lnTo>
                    <a:pt x="41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94"/>
            <p:cNvSpPr/>
            <p:nvPr/>
          </p:nvSpPr>
          <p:spPr>
            <a:xfrm>
              <a:off x="6953100" y="4413050"/>
              <a:ext cx="104050" cy="104075"/>
            </a:xfrm>
            <a:custGeom>
              <a:rect b="b" l="l" r="r" t="t"/>
              <a:pathLst>
                <a:path extrusionOk="0" h="4163" w="4162">
                  <a:moveTo>
                    <a:pt x="1" y="0"/>
                  </a:moveTo>
                  <a:lnTo>
                    <a:pt x="1" y="1388"/>
                  </a:lnTo>
                  <a:lnTo>
                    <a:pt x="1" y="4163"/>
                  </a:lnTo>
                  <a:lnTo>
                    <a:pt x="1387" y="4163"/>
                  </a:lnTo>
                  <a:lnTo>
                    <a:pt x="1387" y="1388"/>
                  </a:lnTo>
                  <a:lnTo>
                    <a:pt x="4161" y="1388"/>
                  </a:lnTo>
                  <a:lnTo>
                    <a:pt x="4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94"/>
            <p:cNvSpPr/>
            <p:nvPr/>
          </p:nvSpPr>
          <p:spPr>
            <a:xfrm>
              <a:off x="6987775" y="4517100"/>
              <a:ext cx="69375" cy="34725"/>
            </a:xfrm>
            <a:custGeom>
              <a:rect b="b" l="l" r="r" t="t"/>
              <a:pathLst>
                <a:path extrusionOk="0" h="1389" w="2775">
                  <a:moveTo>
                    <a:pt x="0" y="1"/>
                  </a:moveTo>
                  <a:lnTo>
                    <a:pt x="0" y="1389"/>
                  </a:lnTo>
                  <a:lnTo>
                    <a:pt x="2774" y="1389"/>
                  </a:lnTo>
                  <a:lnTo>
                    <a:pt x="27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94"/>
            <p:cNvSpPr/>
            <p:nvPr/>
          </p:nvSpPr>
          <p:spPr>
            <a:xfrm>
              <a:off x="7057125" y="4447750"/>
              <a:ext cx="115625" cy="69375"/>
            </a:xfrm>
            <a:custGeom>
              <a:rect b="b" l="l" r="r" t="t"/>
              <a:pathLst>
                <a:path extrusionOk="0" h="2775" w="4625">
                  <a:moveTo>
                    <a:pt x="0" y="0"/>
                  </a:moveTo>
                  <a:lnTo>
                    <a:pt x="0" y="2775"/>
                  </a:lnTo>
                  <a:lnTo>
                    <a:pt x="1388" y="2775"/>
                  </a:lnTo>
                  <a:lnTo>
                    <a:pt x="1388" y="1388"/>
                  </a:lnTo>
                  <a:lnTo>
                    <a:pt x="3239" y="1388"/>
                  </a:lnTo>
                  <a:lnTo>
                    <a:pt x="3239" y="2775"/>
                  </a:lnTo>
                  <a:lnTo>
                    <a:pt x="4625" y="2775"/>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94"/>
            <p:cNvSpPr/>
            <p:nvPr/>
          </p:nvSpPr>
          <p:spPr>
            <a:xfrm>
              <a:off x="7172750" y="4517100"/>
              <a:ext cx="69375" cy="34725"/>
            </a:xfrm>
            <a:custGeom>
              <a:rect b="b" l="l" r="r" t="t"/>
              <a:pathLst>
                <a:path extrusionOk="0" h="1389" w="2775">
                  <a:moveTo>
                    <a:pt x="0" y="1"/>
                  </a:moveTo>
                  <a:lnTo>
                    <a:pt x="0" y="1389"/>
                  </a:lnTo>
                  <a:lnTo>
                    <a:pt x="2774" y="1389"/>
                  </a:lnTo>
                  <a:lnTo>
                    <a:pt x="27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4"/>
            <p:cNvSpPr/>
            <p:nvPr/>
          </p:nvSpPr>
          <p:spPr>
            <a:xfrm>
              <a:off x="7276800" y="407780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94"/>
            <p:cNvSpPr/>
            <p:nvPr/>
          </p:nvSpPr>
          <p:spPr>
            <a:xfrm>
              <a:off x="6849050" y="4112450"/>
              <a:ext cx="427775" cy="404675"/>
            </a:xfrm>
            <a:custGeom>
              <a:rect b="b" l="l" r="r" t="t"/>
              <a:pathLst>
                <a:path extrusionOk="0" h="16187" w="17111">
                  <a:moveTo>
                    <a:pt x="15722" y="1"/>
                  </a:moveTo>
                  <a:lnTo>
                    <a:pt x="15722" y="1389"/>
                  </a:lnTo>
                  <a:lnTo>
                    <a:pt x="0" y="1389"/>
                  </a:lnTo>
                  <a:lnTo>
                    <a:pt x="0" y="2777"/>
                  </a:lnTo>
                  <a:lnTo>
                    <a:pt x="0" y="7863"/>
                  </a:lnTo>
                  <a:lnTo>
                    <a:pt x="1387" y="7863"/>
                  </a:lnTo>
                  <a:lnTo>
                    <a:pt x="1387" y="2777"/>
                  </a:lnTo>
                  <a:lnTo>
                    <a:pt x="15722" y="2777"/>
                  </a:lnTo>
                  <a:lnTo>
                    <a:pt x="15722" y="12024"/>
                  </a:lnTo>
                  <a:lnTo>
                    <a:pt x="12948" y="12024"/>
                  </a:lnTo>
                  <a:lnTo>
                    <a:pt x="12948" y="13412"/>
                  </a:lnTo>
                  <a:lnTo>
                    <a:pt x="15722" y="13412"/>
                  </a:lnTo>
                  <a:lnTo>
                    <a:pt x="15722" y="16187"/>
                  </a:lnTo>
                  <a:lnTo>
                    <a:pt x="17110" y="16187"/>
                  </a:lnTo>
                  <a:lnTo>
                    <a:pt x="17110" y="13412"/>
                  </a:lnTo>
                  <a:lnTo>
                    <a:pt x="17110" y="1389"/>
                  </a:lnTo>
                  <a:lnTo>
                    <a:pt x="171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94"/>
            <p:cNvSpPr/>
            <p:nvPr/>
          </p:nvSpPr>
          <p:spPr>
            <a:xfrm>
              <a:off x="7311450" y="4043100"/>
              <a:ext cx="69425" cy="34725"/>
            </a:xfrm>
            <a:custGeom>
              <a:rect b="b" l="l" r="r" t="t"/>
              <a:pathLst>
                <a:path extrusionOk="0" h="1389" w="2777">
                  <a:moveTo>
                    <a:pt x="1" y="0"/>
                  </a:moveTo>
                  <a:lnTo>
                    <a:pt x="1" y="1388"/>
                  </a:lnTo>
                  <a:lnTo>
                    <a:pt x="2777" y="1388"/>
                  </a:lnTo>
                  <a:lnTo>
                    <a:pt x="27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4"/>
            <p:cNvSpPr/>
            <p:nvPr/>
          </p:nvSpPr>
          <p:spPr>
            <a:xfrm>
              <a:off x="6918400" y="4378375"/>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4"/>
            <p:cNvSpPr/>
            <p:nvPr/>
          </p:nvSpPr>
          <p:spPr>
            <a:xfrm>
              <a:off x="6883700" y="4309025"/>
              <a:ext cx="34725" cy="69375"/>
            </a:xfrm>
            <a:custGeom>
              <a:rect b="b" l="l" r="r" t="t"/>
              <a:pathLst>
                <a:path extrusionOk="0" h="2775" w="1389">
                  <a:moveTo>
                    <a:pt x="1" y="0"/>
                  </a:moveTo>
                  <a:lnTo>
                    <a:pt x="1" y="2775"/>
                  </a:lnTo>
                  <a:lnTo>
                    <a:pt x="1389" y="277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54" name="Shape 15054"/>
        <p:cNvGrpSpPr/>
        <p:nvPr/>
      </p:nvGrpSpPr>
      <p:grpSpPr>
        <a:xfrm>
          <a:off x="0" y="0"/>
          <a:ext cx="0" cy="0"/>
          <a:chOff x="0" y="0"/>
          <a:chExt cx="0" cy="0"/>
        </a:xfrm>
      </p:grpSpPr>
      <p:sp>
        <p:nvSpPr>
          <p:cNvPr id="15055" name="Google Shape;15055;p95"/>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SCHEDULE</a:t>
            </a:r>
            <a:endParaRPr/>
          </a:p>
        </p:txBody>
      </p:sp>
      <p:graphicFrame>
        <p:nvGraphicFramePr>
          <p:cNvPr id="15056" name="Google Shape;15056;p95"/>
          <p:cNvGraphicFramePr/>
          <p:nvPr/>
        </p:nvGraphicFramePr>
        <p:xfrm>
          <a:off x="874200" y="1359996"/>
          <a:ext cx="3000000" cy="3000000"/>
        </p:xfrm>
        <a:graphic>
          <a:graphicData uri="http://schemas.openxmlformats.org/drawingml/2006/table">
            <a:tbl>
              <a:tblPr>
                <a:noFill/>
                <a:tableStyleId>{21D6E473-8D0C-42C4-81A9-9050B9F8FA05}</a:tableStyleId>
              </a:tblPr>
              <a:tblGrid>
                <a:gridCol w="1232600"/>
                <a:gridCol w="1232600"/>
                <a:gridCol w="1232600"/>
                <a:gridCol w="1232600"/>
                <a:gridCol w="1232600"/>
                <a:gridCol w="1232600"/>
              </a:tblGrid>
              <a:tr h="461650">
                <a:tc>
                  <a:txBody>
                    <a:bodyPr/>
                    <a:lstStyle/>
                    <a:p>
                      <a:pPr indent="0" lvl="0" marL="0" rtl="0" algn="ctr">
                        <a:spcBef>
                          <a:spcPts val="0"/>
                        </a:spcBef>
                        <a:spcAft>
                          <a:spcPts val="0"/>
                        </a:spcAft>
                        <a:buNone/>
                      </a:pPr>
                      <a:r>
                        <a:rPr b="1" lang="en" sz="1200">
                          <a:solidFill>
                            <a:schemeClr val="accent6"/>
                          </a:solidFill>
                          <a:latin typeface="Orbitron"/>
                          <a:ea typeface="Orbitron"/>
                          <a:cs typeface="Orbitron"/>
                          <a:sym typeface="Orbitron"/>
                        </a:rPr>
                        <a:t>HOUR</a:t>
                      </a:r>
                      <a:endParaRPr b="1" sz="12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b="1" lang="en" sz="1200">
                          <a:solidFill>
                            <a:schemeClr val="accent6"/>
                          </a:solidFill>
                          <a:latin typeface="Orbitron"/>
                          <a:ea typeface="Orbitron"/>
                          <a:cs typeface="Orbitron"/>
                          <a:sym typeface="Orbitron"/>
                        </a:rPr>
                        <a:t>MON</a:t>
                      </a:r>
                      <a:endParaRPr b="1" sz="12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b="1" lang="en" sz="1200">
                          <a:solidFill>
                            <a:schemeClr val="accent6"/>
                          </a:solidFill>
                          <a:latin typeface="Orbitron"/>
                          <a:ea typeface="Orbitron"/>
                          <a:cs typeface="Orbitron"/>
                          <a:sym typeface="Orbitron"/>
                        </a:rPr>
                        <a:t>TUES</a:t>
                      </a:r>
                      <a:endParaRPr b="1" sz="12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b="1" lang="en" sz="1200">
                          <a:solidFill>
                            <a:schemeClr val="accent6"/>
                          </a:solidFill>
                          <a:latin typeface="Orbitron"/>
                          <a:ea typeface="Orbitron"/>
                          <a:cs typeface="Orbitron"/>
                          <a:sym typeface="Orbitron"/>
                        </a:rPr>
                        <a:t>WED</a:t>
                      </a:r>
                      <a:endParaRPr b="1" sz="12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b="1" lang="en" sz="1200">
                          <a:solidFill>
                            <a:schemeClr val="accent6"/>
                          </a:solidFill>
                          <a:latin typeface="Orbitron"/>
                          <a:ea typeface="Orbitron"/>
                          <a:cs typeface="Orbitron"/>
                          <a:sym typeface="Orbitron"/>
                        </a:rPr>
                        <a:t>THURS</a:t>
                      </a:r>
                      <a:endParaRPr b="1" sz="12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b="1" lang="en" sz="1200">
                          <a:solidFill>
                            <a:schemeClr val="accent6"/>
                          </a:solidFill>
                          <a:latin typeface="Orbitron"/>
                          <a:ea typeface="Orbitron"/>
                          <a:cs typeface="Orbitron"/>
                          <a:sym typeface="Orbitron"/>
                        </a:rPr>
                        <a:t>FRI</a:t>
                      </a:r>
                      <a:endParaRPr b="1" sz="12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r>
              <a:tr h="385550">
                <a:tc>
                  <a:txBody>
                    <a:bodyPr/>
                    <a:lstStyle/>
                    <a:p>
                      <a:pPr indent="0" lvl="0" marL="0" rtl="0" algn="ctr">
                        <a:spcBef>
                          <a:spcPts val="0"/>
                        </a:spcBef>
                        <a:spcAft>
                          <a:spcPts val="0"/>
                        </a:spcAft>
                        <a:buNone/>
                      </a:pPr>
                      <a:r>
                        <a:t/>
                      </a:r>
                      <a:endParaRPr b="1" sz="1000">
                        <a:solidFill>
                          <a:schemeClr val="accent2"/>
                        </a:solidFill>
                        <a:latin typeface="Poppins"/>
                        <a:ea typeface="Poppins"/>
                        <a:cs typeface="Poppins"/>
                        <a:sym typeface="Poppins"/>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b="1" lang="en">
                          <a:solidFill>
                            <a:schemeClr val="accent1"/>
                          </a:solidFill>
                          <a:latin typeface="Orbitron"/>
                          <a:ea typeface="Orbitron"/>
                          <a:cs typeface="Orbitron"/>
                          <a:sym typeface="Orbitron"/>
                        </a:rPr>
                        <a:t>4</a:t>
                      </a:r>
                      <a:endParaRPr b="1">
                        <a:solidFill>
                          <a:schemeClr val="accent1"/>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accent1"/>
                          </a:solidFill>
                          <a:latin typeface="Orbitron"/>
                          <a:ea typeface="Orbitron"/>
                          <a:cs typeface="Orbitron"/>
                          <a:sym typeface="Orbitron"/>
                        </a:rPr>
                        <a:t>5</a:t>
                      </a:r>
                      <a:endParaRPr b="1">
                        <a:solidFill>
                          <a:schemeClr val="accent1"/>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accent1"/>
                          </a:solidFill>
                          <a:latin typeface="Orbitron"/>
                          <a:ea typeface="Orbitron"/>
                          <a:cs typeface="Orbitron"/>
                          <a:sym typeface="Orbitron"/>
                        </a:rPr>
                        <a:t>6</a:t>
                      </a:r>
                      <a:endParaRPr b="1">
                        <a:solidFill>
                          <a:schemeClr val="accent1"/>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accent1"/>
                          </a:solidFill>
                          <a:latin typeface="Orbitron"/>
                          <a:ea typeface="Orbitron"/>
                          <a:cs typeface="Orbitron"/>
                          <a:sym typeface="Orbitron"/>
                        </a:rPr>
                        <a:t>7</a:t>
                      </a:r>
                      <a:endParaRPr b="1">
                        <a:solidFill>
                          <a:schemeClr val="accent1"/>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accent1"/>
                          </a:solidFill>
                          <a:latin typeface="Orbitron"/>
                          <a:ea typeface="Orbitron"/>
                          <a:cs typeface="Orbitron"/>
                          <a:sym typeface="Orbitron"/>
                        </a:rPr>
                        <a:t>8</a:t>
                      </a:r>
                      <a:endParaRPr b="1">
                        <a:solidFill>
                          <a:schemeClr val="accent1"/>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r>
              <a:tr h="461650">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10 AM</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Meeting</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Gaming</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r>
              <a:tr h="461650">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11 AM</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Product 1</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r>
              <a:tr h="461650">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12 PM</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Update</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Publish</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r>
              <a:tr h="461650">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01 PM</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Test</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r>
              <a:tr h="461650">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02 PM</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Revision</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600">
                        <a:solidFill>
                          <a:schemeClr val="lt2"/>
                        </a:solidFill>
                        <a:latin typeface="Advent Pro Medium"/>
                        <a:ea typeface="Advent Pro Medium"/>
                        <a:cs typeface="Advent Pro Medium"/>
                        <a:sym typeface="Advent Pro Medium"/>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6"/>
                    </a:solidFill>
                  </a:tcPr>
                </a:tc>
              </a:tr>
            </a:tbl>
          </a:graphicData>
        </a:graphic>
      </p:graphicFrame>
      <p:grpSp>
        <p:nvGrpSpPr>
          <p:cNvPr id="15057" name="Google Shape;15057;p95"/>
          <p:cNvGrpSpPr/>
          <p:nvPr/>
        </p:nvGrpSpPr>
        <p:grpSpPr>
          <a:xfrm rot="-5400000">
            <a:off x="2899597" y="535371"/>
            <a:ext cx="242781" cy="161857"/>
            <a:chOff x="2500050" y="3730175"/>
            <a:chExt cx="2619000" cy="1746025"/>
          </a:xfrm>
        </p:grpSpPr>
        <p:sp>
          <p:nvSpPr>
            <p:cNvPr id="15058" name="Google Shape;15058;p9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9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9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9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2" name="Google Shape;15062;p95"/>
          <p:cNvGrpSpPr/>
          <p:nvPr/>
        </p:nvGrpSpPr>
        <p:grpSpPr>
          <a:xfrm rot="5400000">
            <a:off x="6001622" y="535371"/>
            <a:ext cx="242781" cy="161857"/>
            <a:chOff x="2500050" y="3730175"/>
            <a:chExt cx="2619000" cy="1746025"/>
          </a:xfrm>
        </p:grpSpPr>
        <p:sp>
          <p:nvSpPr>
            <p:cNvPr id="15063" name="Google Shape;15063;p9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9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9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9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70" name="Shape 15070"/>
        <p:cNvGrpSpPr/>
        <p:nvPr/>
      </p:nvGrpSpPr>
      <p:grpSpPr>
        <a:xfrm>
          <a:off x="0" y="0"/>
          <a:ext cx="0" cy="0"/>
          <a:chOff x="0" y="0"/>
          <a:chExt cx="0" cy="0"/>
        </a:xfrm>
      </p:grpSpPr>
      <p:pic>
        <p:nvPicPr>
          <p:cNvPr id="15071" name="Google Shape;15071;p96"/>
          <p:cNvPicPr preferRelativeResize="0"/>
          <p:nvPr/>
        </p:nvPicPr>
        <p:blipFill rotWithShape="1">
          <a:blip r:embed="rId3">
            <a:alphaModFix/>
          </a:blip>
          <a:srcRect b="0" l="28617" r="17610" t="0"/>
          <a:stretch/>
        </p:blipFill>
        <p:spPr>
          <a:xfrm flipH="1">
            <a:off x="1" y="0"/>
            <a:ext cx="4143374" cy="5143500"/>
          </a:xfrm>
          <a:prstGeom prst="rect">
            <a:avLst/>
          </a:prstGeom>
          <a:noFill/>
          <a:ln>
            <a:noFill/>
          </a:ln>
        </p:spPr>
      </p:pic>
      <p:sp>
        <p:nvSpPr>
          <p:cNvPr id="15072" name="Google Shape;15072;p96"/>
          <p:cNvSpPr txBox="1"/>
          <p:nvPr>
            <p:ph idx="1" type="body"/>
          </p:nvPr>
        </p:nvSpPr>
        <p:spPr>
          <a:xfrm>
            <a:off x="4667250" y="2925625"/>
            <a:ext cx="3767100" cy="665400"/>
          </a:xfrm>
          <a:prstGeom prst="rect">
            <a:avLst/>
          </a:prstGeom>
        </p:spPr>
        <p:txBody>
          <a:bodyPr anchorCtr="0" anchor="t" bIns="0" lIns="0" spcFirstLastPara="1" rIns="0" wrap="square" tIns="0">
            <a:noAutofit/>
          </a:bodyPr>
          <a:lstStyle/>
          <a:p>
            <a:pPr indent="0" lvl="0" marL="0" rtl="0" algn="r">
              <a:spcBef>
                <a:spcPts val="0"/>
              </a:spcBef>
              <a:spcAft>
                <a:spcPts val="0"/>
              </a:spcAft>
              <a:buClr>
                <a:schemeClr val="dk1"/>
              </a:buClr>
              <a:buSzPts val="1100"/>
              <a:buFont typeface="Arial"/>
              <a:buNone/>
            </a:pPr>
            <a:r>
              <a:rPr lang="en"/>
              <a:t>Images reveal large amounts of data, so remember: use an image instead of a long text</a:t>
            </a:r>
            <a:endParaRPr/>
          </a:p>
        </p:txBody>
      </p:sp>
      <p:sp>
        <p:nvSpPr>
          <p:cNvPr id="15073" name="Google Shape;15073;p96"/>
          <p:cNvSpPr txBox="1"/>
          <p:nvPr>
            <p:ph type="title"/>
          </p:nvPr>
        </p:nvSpPr>
        <p:spPr>
          <a:xfrm>
            <a:off x="4248150" y="1457325"/>
            <a:ext cx="4186200" cy="14478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A PICTURE ALWAYS REINFORCES </a:t>
            </a:r>
            <a:endParaRPr/>
          </a:p>
          <a:p>
            <a:pPr indent="0" lvl="0" marL="0" rtl="0" algn="r">
              <a:spcBef>
                <a:spcPts val="0"/>
              </a:spcBef>
              <a:spcAft>
                <a:spcPts val="0"/>
              </a:spcAft>
              <a:buNone/>
            </a:pPr>
            <a:r>
              <a:rPr lang="en"/>
              <a:t>THE CONCEPT</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77" name="Shape 15077"/>
        <p:cNvGrpSpPr/>
        <p:nvPr/>
      </p:nvGrpSpPr>
      <p:grpSpPr>
        <a:xfrm>
          <a:off x="0" y="0"/>
          <a:ext cx="0" cy="0"/>
          <a:chOff x="0" y="0"/>
          <a:chExt cx="0" cy="0"/>
        </a:xfrm>
      </p:grpSpPr>
      <p:grpSp>
        <p:nvGrpSpPr>
          <p:cNvPr id="15078" name="Google Shape;15078;p97"/>
          <p:cNvGrpSpPr/>
          <p:nvPr/>
        </p:nvGrpSpPr>
        <p:grpSpPr>
          <a:xfrm>
            <a:off x="3305104" y="3882910"/>
            <a:ext cx="521193" cy="521208"/>
            <a:chOff x="1050688" y="737700"/>
            <a:chExt cx="854275" cy="854300"/>
          </a:xfrm>
        </p:grpSpPr>
        <p:sp>
          <p:nvSpPr>
            <p:cNvPr id="15079" name="Google Shape;15079;p97"/>
            <p:cNvSpPr/>
            <p:nvPr/>
          </p:nvSpPr>
          <p:spPr>
            <a:xfrm>
              <a:off x="1081113" y="1287125"/>
              <a:ext cx="30450" cy="91300"/>
            </a:xfrm>
            <a:custGeom>
              <a:rect b="b" l="l" r="r" t="t"/>
              <a:pathLst>
                <a:path extrusionOk="0" h="3652" w="1218">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97"/>
            <p:cNvSpPr/>
            <p:nvPr/>
          </p:nvSpPr>
          <p:spPr>
            <a:xfrm>
              <a:off x="1141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97"/>
            <p:cNvSpPr/>
            <p:nvPr/>
          </p:nvSpPr>
          <p:spPr>
            <a:xfrm>
              <a:off x="1172688"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97"/>
            <p:cNvSpPr/>
            <p:nvPr/>
          </p:nvSpPr>
          <p:spPr>
            <a:xfrm>
              <a:off x="1263963" y="1530825"/>
              <a:ext cx="91575" cy="30750"/>
            </a:xfrm>
            <a:custGeom>
              <a:rect b="b" l="l" r="r" t="t"/>
              <a:pathLst>
                <a:path extrusionOk="0" h="1230" w="3663">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97"/>
            <p:cNvSpPr/>
            <p:nvPr/>
          </p:nvSpPr>
          <p:spPr>
            <a:xfrm>
              <a:off x="111153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97"/>
            <p:cNvSpPr/>
            <p:nvPr/>
          </p:nvSpPr>
          <p:spPr>
            <a:xfrm>
              <a:off x="123353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97"/>
            <p:cNvSpPr/>
            <p:nvPr/>
          </p:nvSpPr>
          <p:spPr>
            <a:xfrm>
              <a:off x="1355513" y="1561550"/>
              <a:ext cx="244025" cy="30450"/>
            </a:xfrm>
            <a:custGeom>
              <a:rect b="b" l="l" r="r" t="t"/>
              <a:pathLst>
                <a:path extrusionOk="0" h="1218" w="9761">
                  <a:moveTo>
                    <a:pt x="1" y="0"/>
                  </a:moveTo>
                  <a:lnTo>
                    <a:pt x="1" y="1217"/>
                  </a:lnTo>
                  <a:lnTo>
                    <a:pt x="9760" y="1217"/>
                  </a:lnTo>
                  <a:lnTo>
                    <a:pt x="97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97"/>
            <p:cNvSpPr/>
            <p:nvPr/>
          </p:nvSpPr>
          <p:spPr>
            <a:xfrm>
              <a:off x="1081113" y="950975"/>
              <a:ext cx="30450" cy="91600"/>
            </a:xfrm>
            <a:custGeom>
              <a:rect b="b" l="l" r="r" t="t"/>
              <a:pathLst>
                <a:path extrusionOk="0" h="3664" w="1218">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7"/>
            <p:cNvSpPr/>
            <p:nvPr/>
          </p:nvSpPr>
          <p:spPr>
            <a:xfrm>
              <a:off x="1141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97"/>
            <p:cNvSpPr/>
            <p:nvPr/>
          </p:nvSpPr>
          <p:spPr>
            <a:xfrm>
              <a:off x="1172688"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97"/>
            <p:cNvSpPr/>
            <p:nvPr/>
          </p:nvSpPr>
          <p:spPr>
            <a:xfrm>
              <a:off x="1263963" y="768125"/>
              <a:ext cx="91575" cy="30450"/>
            </a:xfrm>
            <a:custGeom>
              <a:rect b="b" l="l" r="r" t="t"/>
              <a:pathLst>
                <a:path extrusionOk="0" h="1218" w="3663">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97"/>
            <p:cNvSpPr/>
            <p:nvPr/>
          </p:nvSpPr>
          <p:spPr>
            <a:xfrm>
              <a:off x="111153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7"/>
            <p:cNvSpPr/>
            <p:nvPr/>
          </p:nvSpPr>
          <p:spPr>
            <a:xfrm>
              <a:off x="123353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97"/>
            <p:cNvSpPr/>
            <p:nvPr/>
          </p:nvSpPr>
          <p:spPr>
            <a:xfrm>
              <a:off x="1355513" y="737700"/>
              <a:ext cx="244025" cy="30450"/>
            </a:xfrm>
            <a:custGeom>
              <a:rect b="b" l="l" r="r" t="t"/>
              <a:pathLst>
                <a:path extrusionOk="0" h="1218" w="9761">
                  <a:moveTo>
                    <a:pt x="1" y="1"/>
                  </a:moveTo>
                  <a:lnTo>
                    <a:pt x="1" y="1218"/>
                  </a:lnTo>
                  <a:lnTo>
                    <a:pt x="9760" y="1218"/>
                  </a:lnTo>
                  <a:lnTo>
                    <a:pt x="97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97"/>
            <p:cNvSpPr/>
            <p:nvPr/>
          </p:nvSpPr>
          <p:spPr>
            <a:xfrm>
              <a:off x="1874538" y="1043150"/>
              <a:ext cx="30425" cy="244000"/>
            </a:xfrm>
            <a:custGeom>
              <a:rect b="b" l="l" r="r" t="t"/>
              <a:pathLst>
                <a:path extrusionOk="0" h="9760" w="1217">
                  <a:moveTo>
                    <a:pt x="0" y="0"/>
                  </a:moveTo>
                  <a:lnTo>
                    <a:pt x="0" y="9760"/>
                  </a:lnTo>
                  <a:lnTo>
                    <a:pt x="1217" y="9760"/>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97"/>
            <p:cNvSpPr/>
            <p:nvPr/>
          </p:nvSpPr>
          <p:spPr>
            <a:xfrm>
              <a:off x="1050688" y="1043150"/>
              <a:ext cx="30450" cy="244000"/>
            </a:xfrm>
            <a:custGeom>
              <a:rect b="b" l="l" r="r" t="t"/>
              <a:pathLst>
                <a:path extrusionOk="0" h="9760" w="1218">
                  <a:moveTo>
                    <a:pt x="0" y="0"/>
                  </a:moveTo>
                  <a:lnTo>
                    <a:pt x="0" y="9760"/>
                  </a:lnTo>
                  <a:lnTo>
                    <a:pt x="1217" y="9760"/>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9" name="Google Shape;15119;p97"/>
          <p:cNvGrpSpPr/>
          <p:nvPr/>
        </p:nvGrpSpPr>
        <p:grpSpPr>
          <a:xfrm>
            <a:off x="3305104" y="2693223"/>
            <a:ext cx="521193" cy="521208"/>
            <a:chOff x="1050688" y="737700"/>
            <a:chExt cx="854275" cy="854300"/>
          </a:xfrm>
        </p:grpSpPr>
        <p:sp>
          <p:nvSpPr>
            <p:cNvPr id="15120" name="Google Shape;15120;p97"/>
            <p:cNvSpPr/>
            <p:nvPr/>
          </p:nvSpPr>
          <p:spPr>
            <a:xfrm>
              <a:off x="1081113" y="1287125"/>
              <a:ext cx="30450" cy="91300"/>
            </a:xfrm>
            <a:custGeom>
              <a:rect b="b" l="l" r="r" t="t"/>
              <a:pathLst>
                <a:path extrusionOk="0" h="3652" w="1218">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97"/>
            <p:cNvSpPr/>
            <p:nvPr/>
          </p:nvSpPr>
          <p:spPr>
            <a:xfrm>
              <a:off x="1141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97"/>
            <p:cNvSpPr/>
            <p:nvPr/>
          </p:nvSpPr>
          <p:spPr>
            <a:xfrm>
              <a:off x="1172688"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97"/>
            <p:cNvSpPr/>
            <p:nvPr/>
          </p:nvSpPr>
          <p:spPr>
            <a:xfrm>
              <a:off x="1263963" y="1530825"/>
              <a:ext cx="91575" cy="30750"/>
            </a:xfrm>
            <a:custGeom>
              <a:rect b="b" l="l" r="r" t="t"/>
              <a:pathLst>
                <a:path extrusionOk="0" h="1230" w="3663">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97"/>
            <p:cNvSpPr/>
            <p:nvPr/>
          </p:nvSpPr>
          <p:spPr>
            <a:xfrm>
              <a:off x="111153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97"/>
            <p:cNvSpPr/>
            <p:nvPr/>
          </p:nvSpPr>
          <p:spPr>
            <a:xfrm>
              <a:off x="123353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97"/>
            <p:cNvSpPr/>
            <p:nvPr/>
          </p:nvSpPr>
          <p:spPr>
            <a:xfrm>
              <a:off x="1355513" y="1561550"/>
              <a:ext cx="244025" cy="30450"/>
            </a:xfrm>
            <a:custGeom>
              <a:rect b="b" l="l" r="r" t="t"/>
              <a:pathLst>
                <a:path extrusionOk="0" h="1218" w="9761">
                  <a:moveTo>
                    <a:pt x="1" y="0"/>
                  </a:moveTo>
                  <a:lnTo>
                    <a:pt x="1" y="1217"/>
                  </a:lnTo>
                  <a:lnTo>
                    <a:pt x="9760" y="1217"/>
                  </a:lnTo>
                  <a:lnTo>
                    <a:pt x="97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97"/>
            <p:cNvSpPr/>
            <p:nvPr/>
          </p:nvSpPr>
          <p:spPr>
            <a:xfrm>
              <a:off x="1081113" y="950975"/>
              <a:ext cx="30450" cy="91600"/>
            </a:xfrm>
            <a:custGeom>
              <a:rect b="b" l="l" r="r" t="t"/>
              <a:pathLst>
                <a:path extrusionOk="0" h="3664" w="1218">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97"/>
            <p:cNvSpPr/>
            <p:nvPr/>
          </p:nvSpPr>
          <p:spPr>
            <a:xfrm>
              <a:off x="1141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97"/>
            <p:cNvSpPr/>
            <p:nvPr/>
          </p:nvSpPr>
          <p:spPr>
            <a:xfrm>
              <a:off x="1172688"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7"/>
            <p:cNvSpPr/>
            <p:nvPr/>
          </p:nvSpPr>
          <p:spPr>
            <a:xfrm>
              <a:off x="1263963" y="768125"/>
              <a:ext cx="91575" cy="30450"/>
            </a:xfrm>
            <a:custGeom>
              <a:rect b="b" l="l" r="r" t="t"/>
              <a:pathLst>
                <a:path extrusionOk="0" h="1218" w="3663">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97"/>
            <p:cNvSpPr/>
            <p:nvPr/>
          </p:nvSpPr>
          <p:spPr>
            <a:xfrm>
              <a:off x="111153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97"/>
            <p:cNvSpPr/>
            <p:nvPr/>
          </p:nvSpPr>
          <p:spPr>
            <a:xfrm>
              <a:off x="123353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7"/>
            <p:cNvSpPr/>
            <p:nvPr/>
          </p:nvSpPr>
          <p:spPr>
            <a:xfrm>
              <a:off x="1355513" y="737700"/>
              <a:ext cx="244025" cy="30450"/>
            </a:xfrm>
            <a:custGeom>
              <a:rect b="b" l="l" r="r" t="t"/>
              <a:pathLst>
                <a:path extrusionOk="0" h="1218" w="9761">
                  <a:moveTo>
                    <a:pt x="1" y="1"/>
                  </a:moveTo>
                  <a:lnTo>
                    <a:pt x="1" y="1218"/>
                  </a:lnTo>
                  <a:lnTo>
                    <a:pt x="9760" y="1218"/>
                  </a:lnTo>
                  <a:lnTo>
                    <a:pt x="97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97"/>
            <p:cNvSpPr/>
            <p:nvPr/>
          </p:nvSpPr>
          <p:spPr>
            <a:xfrm>
              <a:off x="1874538" y="1043150"/>
              <a:ext cx="30425" cy="244000"/>
            </a:xfrm>
            <a:custGeom>
              <a:rect b="b" l="l" r="r" t="t"/>
              <a:pathLst>
                <a:path extrusionOk="0" h="9760" w="1217">
                  <a:moveTo>
                    <a:pt x="0" y="0"/>
                  </a:moveTo>
                  <a:lnTo>
                    <a:pt x="0" y="9760"/>
                  </a:lnTo>
                  <a:lnTo>
                    <a:pt x="1217" y="9760"/>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97"/>
            <p:cNvSpPr/>
            <p:nvPr/>
          </p:nvSpPr>
          <p:spPr>
            <a:xfrm>
              <a:off x="1050688" y="1043150"/>
              <a:ext cx="30450" cy="244000"/>
            </a:xfrm>
            <a:custGeom>
              <a:rect b="b" l="l" r="r" t="t"/>
              <a:pathLst>
                <a:path extrusionOk="0" h="9760" w="1218">
                  <a:moveTo>
                    <a:pt x="0" y="0"/>
                  </a:moveTo>
                  <a:lnTo>
                    <a:pt x="0" y="9760"/>
                  </a:lnTo>
                  <a:lnTo>
                    <a:pt x="1217" y="9760"/>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0" name="Google Shape;15160;p97"/>
          <p:cNvGrpSpPr/>
          <p:nvPr/>
        </p:nvGrpSpPr>
        <p:grpSpPr>
          <a:xfrm>
            <a:off x="3305104" y="1503548"/>
            <a:ext cx="521193" cy="521208"/>
            <a:chOff x="1050688" y="737700"/>
            <a:chExt cx="854275" cy="854300"/>
          </a:xfrm>
        </p:grpSpPr>
        <p:sp>
          <p:nvSpPr>
            <p:cNvPr id="15161" name="Google Shape;15161;p97"/>
            <p:cNvSpPr/>
            <p:nvPr/>
          </p:nvSpPr>
          <p:spPr>
            <a:xfrm>
              <a:off x="1081113" y="1287125"/>
              <a:ext cx="30450" cy="91300"/>
            </a:xfrm>
            <a:custGeom>
              <a:rect b="b" l="l" r="r" t="t"/>
              <a:pathLst>
                <a:path extrusionOk="0" h="3652" w="1218">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7"/>
            <p:cNvSpPr/>
            <p:nvPr/>
          </p:nvSpPr>
          <p:spPr>
            <a:xfrm>
              <a:off x="1141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97"/>
            <p:cNvSpPr/>
            <p:nvPr/>
          </p:nvSpPr>
          <p:spPr>
            <a:xfrm>
              <a:off x="1172688"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97"/>
            <p:cNvSpPr/>
            <p:nvPr/>
          </p:nvSpPr>
          <p:spPr>
            <a:xfrm>
              <a:off x="1263963" y="1530825"/>
              <a:ext cx="91575" cy="30750"/>
            </a:xfrm>
            <a:custGeom>
              <a:rect b="b" l="l" r="r" t="t"/>
              <a:pathLst>
                <a:path extrusionOk="0" h="1230" w="3663">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97"/>
            <p:cNvSpPr/>
            <p:nvPr/>
          </p:nvSpPr>
          <p:spPr>
            <a:xfrm>
              <a:off x="111153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7"/>
            <p:cNvSpPr/>
            <p:nvPr/>
          </p:nvSpPr>
          <p:spPr>
            <a:xfrm>
              <a:off x="123353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97"/>
            <p:cNvSpPr/>
            <p:nvPr/>
          </p:nvSpPr>
          <p:spPr>
            <a:xfrm>
              <a:off x="1355513" y="1561550"/>
              <a:ext cx="244025" cy="30450"/>
            </a:xfrm>
            <a:custGeom>
              <a:rect b="b" l="l" r="r" t="t"/>
              <a:pathLst>
                <a:path extrusionOk="0" h="1218" w="9761">
                  <a:moveTo>
                    <a:pt x="1" y="0"/>
                  </a:moveTo>
                  <a:lnTo>
                    <a:pt x="1" y="1217"/>
                  </a:lnTo>
                  <a:lnTo>
                    <a:pt x="9760" y="1217"/>
                  </a:lnTo>
                  <a:lnTo>
                    <a:pt x="97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97"/>
            <p:cNvSpPr/>
            <p:nvPr/>
          </p:nvSpPr>
          <p:spPr>
            <a:xfrm>
              <a:off x="1081113" y="950975"/>
              <a:ext cx="30450" cy="91600"/>
            </a:xfrm>
            <a:custGeom>
              <a:rect b="b" l="l" r="r" t="t"/>
              <a:pathLst>
                <a:path extrusionOk="0" h="3664" w="1218">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97"/>
            <p:cNvSpPr/>
            <p:nvPr/>
          </p:nvSpPr>
          <p:spPr>
            <a:xfrm>
              <a:off x="1141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97"/>
            <p:cNvSpPr/>
            <p:nvPr/>
          </p:nvSpPr>
          <p:spPr>
            <a:xfrm>
              <a:off x="1172688"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97"/>
            <p:cNvSpPr/>
            <p:nvPr/>
          </p:nvSpPr>
          <p:spPr>
            <a:xfrm>
              <a:off x="1263963" y="768125"/>
              <a:ext cx="91575" cy="30450"/>
            </a:xfrm>
            <a:custGeom>
              <a:rect b="b" l="l" r="r" t="t"/>
              <a:pathLst>
                <a:path extrusionOk="0" h="1218" w="3663">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97"/>
            <p:cNvSpPr/>
            <p:nvPr/>
          </p:nvSpPr>
          <p:spPr>
            <a:xfrm>
              <a:off x="111153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97"/>
            <p:cNvSpPr/>
            <p:nvPr/>
          </p:nvSpPr>
          <p:spPr>
            <a:xfrm>
              <a:off x="123353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7"/>
            <p:cNvSpPr/>
            <p:nvPr/>
          </p:nvSpPr>
          <p:spPr>
            <a:xfrm>
              <a:off x="1355513" y="737700"/>
              <a:ext cx="244025" cy="30450"/>
            </a:xfrm>
            <a:custGeom>
              <a:rect b="b" l="l" r="r" t="t"/>
              <a:pathLst>
                <a:path extrusionOk="0" h="1218" w="9761">
                  <a:moveTo>
                    <a:pt x="1" y="1"/>
                  </a:moveTo>
                  <a:lnTo>
                    <a:pt x="1" y="1218"/>
                  </a:lnTo>
                  <a:lnTo>
                    <a:pt x="9760" y="1218"/>
                  </a:lnTo>
                  <a:lnTo>
                    <a:pt x="97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97"/>
            <p:cNvSpPr/>
            <p:nvPr/>
          </p:nvSpPr>
          <p:spPr>
            <a:xfrm>
              <a:off x="1874538" y="1043150"/>
              <a:ext cx="30425" cy="244000"/>
            </a:xfrm>
            <a:custGeom>
              <a:rect b="b" l="l" r="r" t="t"/>
              <a:pathLst>
                <a:path extrusionOk="0" h="9760" w="1217">
                  <a:moveTo>
                    <a:pt x="0" y="0"/>
                  </a:moveTo>
                  <a:lnTo>
                    <a:pt x="0" y="9760"/>
                  </a:lnTo>
                  <a:lnTo>
                    <a:pt x="1217" y="9760"/>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7"/>
            <p:cNvSpPr/>
            <p:nvPr/>
          </p:nvSpPr>
          <p:spPr>
            <a:xfrm>
              <a:off x="1050688" y="1043150"/>
              <a:ext cx="30450" cy="244000"/>
            </a:xfrm>
            <a:custGeom>
              <a:rect b="b" l="l" r="r" t="t"/>
              <a:pathLst>
                <a:path extrusionOk="0" h="9760" w="1218">
                  <a:moveTo>
                    <a:pt x="0" y="0"/>
                  </a:moveTo>
                  <a:lnTo>
                    <a:pt x="0" y="9760"/>
                  </a:lnTo>
                  <a:lnTo>
                    <a:pt x="1217" y="9760"/>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1" name="Google Shape;15201;p97"/>
          <p:cNvGrpSpPr/>
          <p:nvPr/>
        </p:nvGrpSpPr>
        <p:grpSpPr>
          <a:xfrm>
            <a:off x="1572979" y="3286898"/>
            <a:ext cx="521193" cy="521208"/>
            <a:chOff x="1050688" y="737700"/>
            <a:chExt cx="854275" cy="854300"/>
          </a:xfrm>
        </p:grpSpPr>
        <p:sp>
          <p:nvSpPr>
            <p:cNvPr id="15202" name="Google Shape;15202;p97"/>
            <p:cNvSpPr/>
            <p:nvPr/>
          </p:nvSpPr>
          <p:spPr>
            <a:xfrm>
              <a:off x="1081113" y="1287125"/>
              <a:ext cx="30450" cy="91300"/>
            </a:xfrm>
            <a:custGeom>
              <a:rect b="b" l="l" r="r" t="t"/>
              <a:pathLst>
                <a:path extrusionOk="0" h="3652" w="1218">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97"/>
            <p:cNvSpPr/>
            <p:nvPr/>
          </p:nvSpPr>
          <p:spPr>
            <a:xfrm>
              <a:off x="1141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97"/>
            <p:cNvSpPr/>
            <p:nvPr/>
          </p:nvSpPr>
          <p:spPr>
            <a:xfrm>
              <a:off x="1172688"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97"/>
            <p:cNvSpPr/>
            <p:nvPr/>
          </p:nvSpPr>
          <p:spPr>
            <a:xfrm>
              <a:off x="1263963" y="1530825"/>
              <a:ext cx="91575" cy="30750"/>
            </a:xfrm>
            <a:custGeom>
              <a:rect b="b" l="l" r="r" t="t"/>
              <a:pathLst>
                <a:path extrusionOk="0" h="1230" w="3663">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97"/>
            <p:cNvSpPr/>
            <p:nvPr/>
          </p:nvSpPr>
          <p:spPr>
            <a:xfrm>
              <a:off x="111153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97"/>
            <p:cNvSpPr/>
            <p:nvPr/>
          </p:nvSpPr>
          <p:spPr>
            <a:xfrm>
              <a:off x="123353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97"/>
            <p:cNvSpPr/>
            <p:nvPr/>
          </p:nvSpPr>
          <p:spPr>
            <a:xfrm>
              <a:off x="1355513" y="1561550"/>
              <a:ext cx="244025" cy="30450"/>
            </a:xfrm>
            <a:custGeom>
              <a:rect b="b" l="l" r="r" t="t"/>
              <a:pathLst>
                <a:path extrusionOk="0" h="1218" w="9761">
                  <a:moveTo>
                    <a:pt x="1" y="0"/>
                  </a:moveTo>
                  <a:lnTo>
                    <a:pt x="1" y="1217"/>
                  </a:lnTo>
                  <a:lnTo>
                    <a:pt x="9760" y="1217"/>
                  </a:lnTo>
                  <a:lnTo>
                    <a:pt x="97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97"/>
            <p:cNvSpPr/>
            <p:nvPr/>
          </p:nvSpPr>
          <p:spPr>
            <a:xfrm>
              <a:off x="1081113" y="950975"/>
              <a:ext cx="30450" cy="91600"/>
            </a:xfrm>
            <a:custGeom>
              <a:rect b="b" l="l" r="r" t="t"/>
              <a:pathLst>
                <a:path extrusionOk="0" h="3664" w="1218">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97"/>
            <p:cNvSpPr/>
            <p:nvPr/>
          </p:nvSpPr>
          <p:spPr>
            <a:xfrm>
              <a:off x="1141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97"/>
            <p:cNvSpPr/>
            <p:nvPr/>
          </p:nvSpPr>
          <p:spPr>
            <a:xfrm>
              <a:off x="1172688"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97"/>
            <p:cNvSpPr/>
            <p:nvPr/>
          </p:nvSpPr>
          <p:spPr>
            <a:xfrm>
              <a:off x="1263963" y="768125"/>
              <a:ext cx="91575" cy="30450"/>
            </a:xfrm>
            <a:custGeom>
              <a:rect b="b" l="l" r="r" t="t"/>
              <a:pathLst>
                <a:path extrusionOk="0" h="1218" w="3663">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97"/>
            <p:cNvSpPr/>
            <p:nvPr/>
          </p:nvSpPr>
          <p:spPr>
            <a:xfrm>
              <a:off x="111153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97"/>
            <p:cNvSpPr/>
            <p:nvPr/>
          </p:nvSpPr>
          <p:spPr>
            <a:xfrm>
              <a:off x="123353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97"/>
            <p:cNvSpPr/>
            <p:nvPr/>
          </p:nvSpPr>
          <p:spPr>
            <a:xfrm>
              <a:off x="1355513" y="737700"/>
              <a:ext cx="244025" cy="30450"/>
            </a:xfrm>
            <a:custGeom>
              <a:rect b="b" l="l" r="r" t="t"/>
              <a:pathLst>
                <a:path extrusionOk="0" h="1218" w="9761">
                  <a:moveTo>
                    <a:pt x="1" y="1"/>
                  </a:moveTo>
                  <a:lnTo>
                    <a:pt x="1" y="1218"/>
                  </a:lnTo>
                  <a:lnTo>
                    <a:pt x="9760" y="1218"/>
                  </a:lnTo>
                  <a:lnTo>
                    <a:pt x="97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97"/>
            <p:cNvSpPr/>
            <p:nvPr/>
          </p:nvSpPr>
          <p:spPr>
            <a:xfrm>
              <a:off x="1874538" y="1043150"/>
              <a:ext cx="30425" cy="244000"/>
            </a:xfrm>
            <a:custGeom>
              <a:rect b="b" l="l" r="r" t="t"/>
              <a:pathLst>
                <a:path extrusionOk="0" h="9760" w="1217">
                  <a:moveTo>
                    <a:pt x="0" y="0"/>
                  </a:moveTo>
                  <a:lnTo>
                    <a:pt x="0" y="9760"/>
                  </a:lnTo>
                  <a:lnTo>
                    <a:pt x="1217" y="9760"/>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97"/>
            <p:cNvSpPr/>
            <p:nvPr/>
          </p:nvSpPr>
          <p:spPr>
            <a:xfrm>
              <a:off x="1050688" y="1043150"/>
              <a:ext cx="30450" cy="244000"/>
            </a:xfrm>
            <a:custGeom>
              <a:rect b="b" l="l" r="r" t="t"/>
              <a:pathLst>
                <a:path extrusionOk="0" h="9760" w="1218">
                  <a:moveTo>
                    <a:pt x="0" y="0"/>
                  </a:moveTo>
                  <a:lnTo>
                    <a:pt x="0" y="9760"/>
                  </a:lnTo>
                  <a:lnTo>
                    <a:pt x="1217" y="9760"/>
                  </a:lnTo>
                  <a:lnTo>
                    <a:pt x="12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5242" name="Google Shape;15242;p97"/>
          <p:cNvGraphicFramePr/>
          <p:nvPr/>
        </p:nvGraphicFramePr>
        <p:xfrm>
          <a:off x="530500" y="1466850"/>
          <a:ext cx="3000000" cy="3000000"/>
        </p:xfrm>
        <a:graphic>
          <a:graphicData uri="http://schemas.openxmlformats.org/drawingml/2006/table">
            <a:tbl>
              <a:tblPr>
                <a:noFill/>
                <a:tableStyleId>{21D6E473-8D0C-42C4-81A9-9050B9F8FA05}</a:tableStyleId>
              </a:tblPr>
              <a:tblGrid>
                <a:gridCol w="867200"/>
                <a:gridCol w="867200"/>
                <a:gridCol w="867200"/>
                <a:gridCol w="867200"/>
                <a:gridCol w="867200"/>
                <a:gridCol w="867200"/>
                <a:gridCol w="867200"/>
              </a:tblGrid>
              <a:tr h="594450">
                <a:tc>
                  <a:txBody>
                    <a:bodyPr/>
                    <a:lstStyle/>
                    <a:p>
                      <a:pPr indent="0" lvl="0" marL="0" rtl="0" algn="ctr">
                        <a:spcBef>
                          <a:spcPts val="0"/>
                        </a:spcBef>
                        <a:spcAft>
                          <a:spcPts val="0"/>
                        </a:spcAft>
                        <a:buNone/>
                      </a:pPr>
                      <a:r>
                        <a:t/>
                      </a:r>
                      <a:endParaRPr b="1" sz="1600">
                        <a:solidFill>
                          <a:schemeClr val="accent1"/>
                        </a:solidFill>
                        <a:latin typeface="Orbitron"/>
                        <a:ea typeface="Orbitron"/>
                        <a:cs typeface="Orbitron"/>
                        <a:sym typeface="Orbitron"/>
                      </a:endParaRPr>
                    </a:p>
                  </a:txBody>
                  <a:tcPr marT="91425" marB="91425" marR="91425" marL="9142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600">
                        <a:solidFill>
                          <a:schemeClr val="accent1"/>
                        </a:solidFill>
                        <a:latin typeface="Orbitron"/>
                        <a:ea typeface="Orbitron"/>
                        <a:cs typeface="Orbitron"/>
                        <a:sym typeface="Orbitron"/>
                      </a:endParaRPr>
                    </a:p>
                  </a:txBody>
                  <a:tcPr marT="91425" marB="91425" marR="91425" marL="9142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600">
                        <a:solidFill>
                          <a:schemeClr val="accent1"/>
                        </a:solidFill>
                        <a:latin typeface="Orbitron"/>
                        <a:ea typeface="Orbitron"/>
                        <a:cs typeface="Orbitron"/>
                        <a:sym typeface="Orbitron"/>
                      </a:endParaRPr>
                    </a:p>
                  </a:txBody>
                  <a:tcPr marT="91425" marB="91425" marR="91425" marL="9142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1</a:t>
                      </a:r>
                      <a:endParaRPr b="1" sz="1600">
                        <a:solidFill>
                          <a:schemeClr val="accent1"/>
                        </a:solidFill>
                        <a:latin typeface="Orbitron"/>
                        <a:ea typeface="Orbitron"/>
                        <a:cs typeface="Orbitron"/>
                        <a:sym typeface="Orbitron"/>
                      </a:endParaRPr>
                    </a:p>
                  </a:txBody>
                  <a:tcPr marT="91425" marB="91425" marR="91425" marL="91425" anchor="ctr">
                    <a:lnL cap="flat" cmpd="sng" w="9525">
                      <a:solidFill>
                        <a:srgbClr val="CCCCCC">
                          <a:alpha val="0"/>
                        </a:srgbClr>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2</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3</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4</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r>
              <a:tr h="594450">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5</a:t>
                      </a:r>
                      <a:endParaRPr b="1" sz="1600">
                        <a:solidFill>
                          <a:schemeClr val="accent1"/>
                        </a:solidFill>
                        <a:latin typeface="Orbitron"/>
                        <a:ea typeface="Orbitron"/>
                        <a:cs typeface="Orbitron"/>
                        <a:sym typeface="Orbitron"/>
                      </a:endParaRPr>
                    </a:p>
                  </a:txBody>
                  <a:tcPr marT="91425" marB="91425" marR="91425" marL="91425" anchor="ctr">
                    <a:lnL cap="flat" cmpd="sng" w="9525">
                      <a:solidFill>
                        <a:srgbClr val="CCCCCC">
                          <a:alpha val="0"/>
                        </a:srgbClr>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6</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7</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8</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9</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10</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11</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r>
              <a:tr h="594450">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12</a:t>
                      </a:r>
                      <a:endParaRPr b="1" sz="1600">
                        <a:solidFill>
                          <a:schemeClr val="accent1"/>
                        </a:solidFill>
                        <a:latin typeface="Orbitron"/>
                        <a:ea typeface="Orbitron"/>
                        <a:cs typeface="Orbitron"/>
                        <a:sym typeface="Orbitron"/>
                      </a:endParaRPr>
                    </a:p>
                  </a:txBody>
                  <a:tcPr marT="91425" marB="91425" marR="91425" marL="91425" anchor="ctr">
                    <a:lnL cap="flat" cmpd="sng" w="9525">
                      <a:solidFill>
                        <a:srgbClr val="CCCCCC">
                          <a:alpha val="0"/>
                        </a:srgbClr>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13</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14</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15</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16</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17</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18</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r>
              <a:tr h="594450">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19</a:t>
                      </a:r>
                      <a:endParaRPr b="1" sz="1600">
                        <a:solidFill>
                          <a:schemeClr val="accent1"/>
                        </a:solidFill>
                        <a:latin typeface="Orbitron"/>
                        <a:ea typeface="Orbitron"/>
                        <a:cs typeface="Orbitron"/>
                        <a:sym typeface="Orbitron"/>
                      </a:endParaRPr>
                    </a:p>
                  </a:txBody>
                  <a:tcPr marT="91425" marB="91425" marR="91425" marL="91425" anchor="ctr">
                    <a:lnL cap="flat" cmpd="sng" w="9525">
                      <a:solidFill>
                        <a:srgbClr val="CCCCCC">
                          <a:alpha val="0"/>
                        </a:srgbClr>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20</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21</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22</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23</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24</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25</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r>
              <a:tr h="594450">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26</a:t>
                      </a:r>
                      <a:endParaRPr b="1" sz="1600">
                        <a:solidFill>
                          <a:schemeClr val="accent1"/>
                        </a:solidFill>
                        <a:latin typeface="Orbitron"/>
                        <a:ea typeface="Orbitron"/>
                        <a:cs typeface="Orbitron"/>
                        <a:sym typeface="Orbitron"/>
                      </a:endParaRPr>
                    </a:p>
                  </a:txBody>
                  <a:tcPr marT="91425" marB="91425" marR="91425" marL="91425" anchor="ctr">
                    <a:lnL cap="flat" cmpd="sng" w="9525">
                      <a:solidFill>
                        <a:srgbClr val="CCCCCC">
                          <a:alpha val="0"/>
                        </a:srgbClr>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27</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28</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29</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30</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1"/>
                          </a:solidFill>
                          <a:latin typeface="Orbitron"/>
                          <a:ea typeface="Orbitron"/>
                          <a:cs typeface="Orbitron"/>
                          <a:sym typeface="Orbitron"/>
                        </a:rPr>
                        <a:t>31</a:t>
                      </a:r>
                      <a:endParaRPr b="1" sz="1600">
                        <a:solidFill>
                          <a:schemeClr val="accent1"/>
                        </a:solidFill>
                        <a:latin typeface="Orbitron"/>
                        <a:ea typeface="Orbitron"/>
                        <a:cs typeface="Orbitron"/>
                        <a:sym typeface="Orbitron"/>
                      </a:endParaRPr>
                    </a:p>
                  </a:txBody>
                  <a:tcPr marT="91425" marB="91425" marR="91425" marL="91425" anchor="ctr">
                    <a:lnL cap="flat" cmpd="sng" w="19050">
                      <a:solidFill>
                        <a:schemeClr val="lt2"/>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600">
                        <a:solidFill>
                          <a:schemeClr val="accent1"/>
                        </a:solidFill>
                        <a:latin typeface="Orbitron"/>
                        <a:ea typeface="Orbitron"/>
                        <a:cs typeface="Orbitron"/>
                        <a:sym typeface="Orbitron"/>
                      </a:endParaRPr>
                    </a:p>
                  </a:txBody>
                  <a:tcPr marT="91425" marB="91425" marR="91425" marL="9142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r>
            </a:tbl>
          </a:graphicData>
        </a:graphic>
      </p:graphicFrame>
      <p:grpSp>
        <p:nvGrpSpPr>
          <p:cNvPr id="15243" name="Google Shape;15243;p97"/>
          <p:cNvGrpSpPr/>
          <p:nvPr/>
        </p:nvGrpSpPr>
        <p:grpSpPr>
          <a:xfrm>
            <a:off x="2427204" y="3286898"/>
            <a:ext cx="521193" cy="521208"/>
            <a:chOff x="1050688" y="737700"/>
            <a:chExt cx="854275" cy="854300"/>
          </a:xfrm>
        </p:grpSpPr>
        <p:sp>
          <p:nvSpPr>
            <p:cNvPr id="15244" name="Google Shape;15244;p97"/>
            <p:cNvSpPr/>
            <p:nvPr/>
          </p:nvSpPr>
          <p:spPr>
            <a:xfrm>
              <a:off x="1081113" y="1287125"/>
              <a:ext cx="30450" cy="91300"/>
            </a:xfrm>
            <a:custGeom>
              <a:rect b="b" l="l" r="r" t="t"/>
              <a:pathLst>
                <a:path extrusionOk="0" h="3652" w="1218">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97"/>
            <p:cNvSpPr/>
            <p:nvPr/>
          </p:nvSpPr>
          <p:spPr>
            <a:xfrm>
              <a:off x="1141963" y="14088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97"/>
            <p:cNvSpPr/>
            <p:nvPr/>
          </p:nvSpPr>
          <p:spPr>
            <a:xfrm>
              <a:off x="1172688" y="14699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97"/>
            <p:cNvSpPr/>
            <p:nvPr/>
          </p:nvSpPr>
          <p:spPr>
            <a:xfrm>
              <a:off x="1263963" y="1530825"/>
              <a:ext cx="91575" cy="30750"/>
            </a:xfrm>
            <a:custGeom>
              <a:rect b="b" l="l" r="r" t="t"/>
              <a:pathLst>
                <a:path extrusionOk="0" h="1230" w="3663">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97"/>
            <p:cNvSpPr/>
            <p:nvPr/>
          </p:nvSpPr>
          <p:spPr>
            <a:xfrm>
              <a:off x="1111538" y="13784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97"/>
            <p:cNvSpPr/>
            <p:nvPr/>
          </p:nvSpPr>
          <p:spPr>
            <a:xfrm>
              <a:off x="1233538" y="15004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97"/>
            <p:cNvSpPr/>
            <p:nvPr/>
          </p:nvSpPr>
          <p:spPr>
            <a:xfrm>
              <a:off x="1355513" y="1561550"/>
              <a:ext cx="244025" cy="30450"/>
            </a:xfrm>
            <a:custGeom>
              <a:rect b="b" l="l" r="r" t="t"/>
              <a:pathLst>
                <a:path extrusionOk="0" h="1218" w="9761">
                  <a:moveTo>
                    <a:pt x="1" y="0"/>
                  </a:moveTo>
                  <a:lnTo>
                    <a:pt x="1" y="1217"/>
                  </a:lnTo>
                  <a:lnTo>
                    <a:pt x="9760" y="1217"/>
                  </a:lnTo>
                  <a:lnTo>
                    <a:pt x="9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97"/>
            <p:cNvSpPr/>
            <p:nvPr/>
          </p:nvSpPr>
          <p:spPr>
            <a:xfrm>
              <a:off x="1081113" y="950975"/>
              <a:ext cx="30450" cy="91600"/>
            </a:xfrm>
            <a:custGeom>
              <a:rect b="b" l="l" r="r" t="t"/>
              <a:pathLst>
                <a:path extrusionOk="0" h="3664" w="1218">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97"/>
            <p:cNvSpPr/>
            <p:nvPr/>
          </p:nvSpPr>
          <p:spPr>
            <a:xfrm>
              <a:off x="1141963" y="8597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97"/>
            <p:cNvSpPr/>
            <p:nvPr/>
          </p:nvSpPr>
          <p:spPr>
            <a:xfrm>
              <a:off x="1172688" y="8289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97"/>
            <p:cNvSpPr/>
            <p:nvPr/>
          </p:nvSpPr>
          <p:spPr>
            <a:xfrm>
              <a:off x="1263963" y="768125"/>
              <a:ext cx="91575" cy="30450"/>
            </a:xfrm>
            <a:custGeom>
              <a:rect b="b" l="l" r="r" t="t"/>
              <a:pathLst>
                <a:path extrusionOk="0" h="1218" w="3663">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97"/>
            <p:cNvSpPr/>
            <p:nvPr/>
          </p:nvSpPr>
          <p:spPr>
            <a:xfrm>
              <a:off x="1111538" y="9205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7"/>
            <p:cNvSpPr/>
            <p:nvPr/>
          </p:nvSpPr>
          <p:spPr>
            <a:xfrm>
              <a:off x="1233538" y="7985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97"/>
            <p:cNvSpPr/>
            <p:nvPr/>
          </p:nvSpPr>
          <p:spPr>
            <a:xfrm>
              <a:off x="1355513" y="737700"/>
              <a:ext cx="244025" cy="30450"/>
            </a:xfrm>
            <a:custGeom>
              <a:rect b="b" l="l" r="r" t="t"/>
              <a:pathLst>
                <a:path extrusionOk="0" h="1218" w="9761">
                  <a:moveTo>
                    <a:pt x="1" y="1"/>
                  </a:moveTo>
                  <a:lnTo>
                    <a:pt x="1" y="1218"/>
                  </a:lnTo>
                  <a:lnTo>
                    <a:pt x="9760" y="1218"/>
                  </a:lnTo>
                  <a:lnTo>
                    <a:pt x="97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97"/>
            <p:cNvSpPr/>
            <p:nvPr/>
          </p:nvSpPr>
          <p:spPr>
            <a:xfrm>
              <a:off x="1874538" y="1043150"/>
              <a:ext cx="30425" cy="244000"/>
            </a:xfrm>
            <a:custGeom>
              <a:rect b="b" l="l" r="r" t="t"/>
              <a:pathLst>
                <a:path extrusionOk="0" h="9760" w="1217">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97"/>
            <p:cNvSpPr/>
            <p:nvPr/>
          </p:nvSpPr>
          <p:spPr>
            <a:xfrm>
              <a:off x="1050688" y="1043150"/>
              <a:ext cx="30450" cy="244000"/>
            </a:xfrm>
            <a:custGeom>
              <a:rect b="b" l="l" r="r" t="t"/>
              <a:pathLst>
                <a:path extrusionOk="0" h="9760" w="1218">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4" name="Google Shape;15284;p97"/>
          <p:cNvGrpSpPr/>
          <p:nvPr/>
        </p:nvGrpSpPr>
        <p:grpSpPr>
          <a:xfrm>
            <a:off x="4159329" y="3881348"/>
            <a:ext cx="521193" cy="521208"/>
            <a:chOff x="1050688" y="737700"/>
            <a:chExt cx="854275" cy="854300"/>
          </a:xfrm>
        </p:grpSpPr>
        <p:sp>
          <p:nvSpPr>
            <p:cNvPr id="15285" name="Google Shape;15285;p97"/>
            <p:cNvSpPr/>
            <p:nvPr/>
          </p:nvSpPr>
          <p:spPr>
            <a:xfrm>
              <a:off x="1081113" y="1287125"/>
              <a:ext cx="30450" cy="91300"/>
            </a:xfrm>
            <a:custGeom>
              <a:rect b="b" l="l" r="r" t="t"/>
              <a:pathLst>
                <a:path extrusionOk="0" h="3652" w="1218">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97"/>
            <p:cNvSpPr/>
            <p:nvPr/>
          </p:nvSpPr>
          <p:spPr>
            <a:xfrm>
              <a:off x="1141963" y="14088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97"/>
            <p:cNvSpPr/>
            <p:nvPr/>
          </p:nvSpPr>
          <p:spPr>
            <a:xfrm>
              <a:off x="1172688" y="14699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97"/>
            <p:cNvSpPr/>
            <p:nvPr/>
          </p:nvSpPr>
          <p:spPr>
            <a:xfrm>
              <a:off x="1263963" y="1530825"/>
              <a:ext cx="91575" cy="30750"/>
            </a:xfrm>
            <a:custGeom>
              <a:rect b="b" l="l" r="r" t="t"/>
              <a:pathLst>
                <a:path extrusionOk="0" h="1230" w="3663">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97"/>
            <p:cNvSpPr/>
            <p:nvPr/>
          </p:nvSpPr>
          <p:spPr>
            <a:xfrm>
              <a:off x="1111538" y="13784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97"/>
            <p:cNvSpPr/>
            <p:nvPr/>
          </p:nvSpPr>
          <p:spPr>
            <a:xfrm>
              <a:off x="1233538" y="15004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97"/>
            <p:cNvSpPr/>
            <p:nvPr/>
          </p:nvSpPr>
          <p:spPr>
            <a:xfrm>
              <a:off x="1355513" y="1561550"/>
              <a:ext cx="244025" cy="30450"/>
            </a:xfrm>
            <a:custGeom>
              <a:rect b="b" l="l" r="r" t="t"/>
              <a:pathLst>
                <a:path extrusionOk="0" h="1218" w="9761">
                  <a:moveTo>
                    <a:pt x="1" y="0"/>
                  </a:moveTo>
                  <a:lnTo>
                    <a:pt x="1" y="1217"/>
                  </a:lnTo>
                  <a:lnTo>
                    <a:pt x="9760" y="1217"/>
                  </a:lnTo>
                  <a:lnTo>
                    <a:pt x="9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97"/>
            <p:cNvSpPr/>
            <p:nvPr/>
          </p:nvSpPr>
          <p:spPr>
            <a:xfrm>
              <a:off x="1081113" y="950975"/>
              <a:ext cx="30450" cy="91600"/>
            </a:xfrm>
            <a:custGeom>
              <a:rect b="b" l="l" r="r" t="t"/>
              <a:pathLst>
                <a:path extrusionOk="0" h="3664" w="1218">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97"/>
            <p:cNvSpPr/>
            <p:nvPr/>
          </p:nvSpPr>
          <p:spPr>
            <a:xfrm>
              <a:off x="1141963" y="8597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97"/>
            <p:cNvSpPr/>
            <p:nvPr/>
          </p:nvSpPr>
          <p:spPr>
            <a:xfrm>
              <a:off x="1172688" y="8289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97"/>
            <p:cNvSpPr/>
            <p:nvPr/>
          </p:nvSpPr>
          <p:spPr>
            <a:xfrm>
              <a:off x="1263963" y="768125"/>
              <a:ext cx="91575" cy="30450"/>
            </a:xfrm>
            <a:custGeom>
              <a:rect b="b" l="l" r="r" t="t"/>
              <a:pathLst>
                <a:path extrusionOk="0" h="1218" w="3663">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97"/>
            <p:cNvSpPr/>
            <p:nvPr/>
          </p:nvSpPr>
          <p:spPr>
            <a:xfrm>
              <a:off x="1111538" y="9205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97"/>
            <p:cNvSpPr/>
            <p:nvPr/>
          </p:nvSpPr>
          <p:spPr>
            <a:xfrm>
              <a:off x="1233538" y="7985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97"/>
            <p:cNvSpPr/>
            <p:nvPr/>
          </p:nvSpPr>
          <p:spPr>
            <a:xfrm>
              <a:off x="1355513" y="737700"/>
              <a:ext cx="244025" cy="30450"/>
            </a:xfrm>
            <a:custGeom>
              <a:rect b="b" l="l" r="r" t="t"/>
              <a:pathLst>
                <a:path extrusionOk="0" h="1218" w="9761">
                  <a:moveTo>
                    <a:pt x="1" y="1"/>
                  </a:moveTo>
                  <a:lnTo>
                    <a:pt x="1" y="1218"/>
                  </a:lnTo>
                  <a:lnTo>
                    <a:pt x="9760" y="1218"/>
                  </a:lnTo>
                  <a:lnTo>
                    <a:pt x="97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97"/>
            <p:cNvSpPr/>
            <p:nvPr/>
          </p:nvSpPr>
          <p:spPr>
            <a:xfrm>
              <a:off x="1874538" y="1043150"/>
              <a:ext cx="30425" cy="244000"/>
            </a:xfrm>
            <a:custGeom>
              <a:rect b="b" l="l" r="r" t="t"/>
              <a:pathLst>
                <a:path extrusionOk="0" h="9760" w="1217">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97"/>
            <p:cNvSpPr/>
            <p:nvPr/>
          </p:nvSpPr>
          <p:spPr>
            <a:xfrm>
              <a:off x="1050688" y="1043150"/>
              <a:ext cx="30450" cy="244000"/>
            </a:xfrm>
            <a:custGeom>
              <a:rect b="b" l="l" r="r" t="t"/>
              <a:pathLst>
                <a:path extrusionOk="0" h="9760" w="1218">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5" name="Google Shape;15325;p97"/>
          <p:cNvGrpSpPr/>
          <p:nvPr/>
        </p:nvGrpSpPr>
        <p:grpSpPr>
          <a:xfrm>
            <a:off x="1572979" y="2108848"/>
            <a:ext cx="521193" cy="521208"/>
            <a:chOff x="1050688" y="737700"/>
            <a:chExt cx="854275" cy="854300"/>
          </a:xfrm>
        </p:grpSpPr>
        <p:sp>
          <p:nvSpPr>
            <p:cNvPr id="15326" name="Google Shape;15326;p97"/>
            <p:cNvSpPr/>
            <p:nvPr/>
          </p:nvSpPr>
          <p:spPr>
            <a:xfrm>
              <a:off x="1081113" y="1287125"/>
              <a:ext cx="30450" cy="91300"/>
            </a:xfrm>
            <a:custGeom>
              <a:rect b="b" l="l" r="r" t="t"/>
              <a:pathLst>
                <a:path extrusionOk="0" h="3652" w="1218">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97"/>
            <p:cNvSpPr/>
            <p:nvPr/>
          </p:nvSpPr>
          <p:spPr>
            <a:xfrm>
              <a:off x="1141963" y="14088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97"/>
            <p:cNvSpPr/>
            <p:nvPr/>
          </p:nvSpPr>
          <p:spPr>
            <a:xfrm>
              <a:off x="1172688" y="14699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97"/>
            <p:cNvSpPr/>
            <p:nvPr/>
          </p:nvSpPr>
          <p:spPr>
            <a:xfrm>
              <a:off x="1263963" y="1530825"/>
              <a:ext cx="91575" cy="30750"/>
            </a:xfrm>
            <a:custGeom>
              <a:rect b="b" l="l" r="r" t="t"/>
              <a:pathLst>
                <a:path extrusionOk="0" h="1230" w="3663">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97"/>
            <p:cNvSpPr/>
            <p:nvPr/>
          </p:nvSpPr>
          <p:spPr>
            <a:xfrm>
              <a:off x="1111538" y="13784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97"/>
            <p:cNvSpPr/>
            <p:nvPr/>
          </p:nvSpPr>
          <p:spPr>
            <a:xfrm>
              <a:off x="1233538" y="15004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97"/>
            <p:cNvSpPr/>
            <p:nvPr/>
          </p:nvSpPr>
          <p:spPr>
            <a:xfrm>
              <a:off x="1355513" y="1561550"/>
              <a:ext cx="244025" cy="30450"/>
            </a:xfrm>
            <a:custGeom>
              <a:rect b="b" l="l" r="r" t="t"/>
              <a:pathLst>
                <a:path extrusionOk="0" h="1218" w="9761">
                  <a:moveTo>
                    <a:pt x="1" y="0"/>
                  </a:moveTo>
                  <a:lnTo>
                    <a:pt x="1" y="1217"/>
                  </a:lnTo>
                  <a:lnTo>
                    <a:pt x="9760" y="1217"/>
                  </a:lnTo>
                  <a:lnTo>
                    <a:pt x="9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97"/>
            <p:cNvSpPr/>
            <p:nvPr/>
          </p:nvSpPr>
          <p:spPr>
            <a:xfrm>
              <a:off x="1081113" y="950975"/>
              <a:ext cx="30450" cy="91600"/>
            </a:xfrm>
            <a:custGeom>
              <a:rect b="b" l="l" r="r" t="t"/>
              <a:pathLst>
                <a:path extrusionOk="0" h="3664" w="1218">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97"/>
            <p:cNvSpPr/>
            <p:nvPr/>
          </p:nvSpPr>
          <p:spPr>
            <a:xfrm>
              <a:off x="1141963" y="8597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97"/>
            <p:cNvSpPr/>
            <p:nvPr/>
          </p:nvSpPr>
          <p:spPr>
            <a:xfrm>
              <a:off x="1172688" y="8289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97"/>
            <p:cNvSpPr/>
            <p:nvPr/>
          </p:nvSpPr>
          <p:spPr>
            <a:xfrm>
              <a:off x="1263963" y="768125"/>
              <a:ext cx="91575" cy="30450"/>
            </a:xfrm>
            <a:custGeom>
              <a:rect b="b" l="l" r="r" t="t"/>
              <a:pathLst>
                <a:path extrusionOk="0" h="1218" w="3663">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97"/>
            <p:cNvSpPr/>
            <p:nvPr/>
          </p:nvSpPr>
          <p:spPr>
            <a:xfrm>
              <a:off x="1111538" y="9205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97"/>
            <p:cNvSpPr/>
            <p:nvPr/>
          </p:nvSpPr>
          <p:spPr>
            <a:xfrm>
              <a:off x="1233538" y="7985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97"/>
            <p:cNvSpPr/>
            <p:nvPr/>
          </p:nvSpPr>
          <p:spPr>
            <a:xfrm>
              <a:off x="1355513" y="737700"/>
              <a:ext cx="244025" cy="30450"/>
            </a:xfrm>
            <a:custGeom>
              <a:rect b="b" l="l" r="r" t="t"/>
              <a:pathLst>
                <a:path extrusionOk="0" h="1218" w="9761">
                  <a:moveTo>
                    <a:pt x="1" y="1"/>
                  </a:moveTo>
                  <a:lnTo>
                    <a:pt x="1" y="1218"/>
                  </a:lnTo>
                  <a:lnTo>
                    <a:pt x="9760" y="1218"/>
                  </a:lnTo>
                  <a:lnTo>
                    <a:pt x="97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97"/>
            <p:cNvSpPr/>
            <p:nvPr/>
          </p:nvSpPr>
          <p:spPr>
            <a:xfrm>
              <a:off x="1599513" y="1530825"/>
              <a:ext cx="91600" cy="30750"/>
            </a:xfrm>
            <a:custGeom>
              <a:rect b="b" l="l" r="r" t="t"/>
              <a:pathLst>
                <a:path extrusionOk="0" h="1230" w="3664">
                  <a:moveTo>
                    <a:pt x="0" y="0"/>
                  </a:moveTo>
                  <a:lnTo>
                    <a:pt x="0" y="1229"/>
                  </a:lnTo>
                  <a:lnTo>
                    <a:pt x="3663" y="1229"/>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97"/>
            <p:cNvSpPr/>
            <p:nvPr/>
          </p:nvSpPr>
          <p:spPr>
            <a:xfrm>
              <a:off x="1721513" y="1469975"/>
              <a:ext cx="60875" cy="30450"/>
            </a:xfrm>
            <a:custGeom>
              <a:rect b="b" l="l" r="r" t="t"/>
              <a:pathLst>
                <a:path extrusionOk="0" h="1218" w="2435">
                  <a:moveTo>
                    <a:pt x="0" y="0"/>
                  </a:moveTo>
                  <a:lnTo>
                    <a:pt x="0" y="1217"/>
                  </a:lnTo>
                  <a:lnTo>
                    <a:pt x="2434" y="1217"/>
                  </a:lnTo>
                  <a:lnTo>
                    <a:pt x="2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97"/>
            <p:cNvSpPr/>
            <p:nvPr/>
          </p:nvSpPr>
          <p:spPr>
            <a:xfrm>
              <a:off x="1782963" y="1408825"/>
              <a:ext cx="30450" cy="61175"/>
            </a:xfrm>
            <a:custGeom>
              <a:rect b="b" l="l" r="r" t="t"/>
              <a:pathLst>
                <a:path extrusionOk="0" h="2447" w="1218">
                  <a:moveTo>
                    <a:pt x="0" y="0"/>
                  </a:moveTo>
                  <a:lnTo>
                    <a:pt x="0" y="2446"/>
                  </a:lnTo>
                  <a:lnTo>
                    <a:pt x="1217" y="2446"/>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97"/>
            <p:cNvSpPr/>
            <p:nvPr/>
          </p:nvSpPr>
          <p:spPr>
            <a:xfrm>
              <a:off x="1843813" y="1287125"/>
              <a:ext cx="30425" cy="91300"/>
            </a:xfrm>
            <a:custGeom>
              <a:rect b="b" l="l" r="r" t="t"/>
              <a:pathLst>
                <a:path extrusionOk="0" h="3652" w="1217">
                  <a:moveTo>
                    <a:pt x="0" y="1"/>
                  </a:moveTo>
                  <a:lnTo>
                    <a:pt x="0" y="3652"/>
                  </a:lnTo>
                  <a:lnTo>
                    <a:pt x="1217" y="3652"/>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97"/>
            <p:cNvSpPr/>
            <p:nvPr/>
          </p:nvSpPr>
          <p:spPr>
            <a:xfrm>
              <a:off x="1691088" y="150040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97"/>
            <p:cNvSpPr/>
            <p:nvPr/>
          </p:nvSpPr>
          <p:spPr>
            <a:xfrm>
              <a:off x="1813388" y="1378400"/>
              <a:ext cx="30450" cy="30450"/>
            </a:xfrm>
            <a:custGeom>
              <a:rect b="b" l="l" r="r" t="t"/>
              <a:pathLst>
                <a:path extrusionOk="0" h="1218" w="1218">
                  <a:moveTo>
                    <a:pt x="0" y="1"/>
                  </a:moveTo>
                  <a:lnTo>
                    <a:pt x="0" y="1217"/>
                  </a:lnTo>
                  <a:lnTo>
                    <a:pt x="1217" y="1217"/>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97"/>
            <p:cNvSpPr/>
            <p:nvPr/>
          </p:nvSpPr>
          <p:spPr>
            <a:xfrm>
              <a:off x="1599513" y="768125"/>
              <a:ext cx="91600" cy="30450"/>
            </a:xfrm>
            <a:custGeom>
              <a:rect b="b" l="l" r="r" t="t"/>
              <a:pathLst>
                <a:path extrusionOk="0" h="1218" w="3664">
                  <a:moveTo>
                    <a:pt x="0" y="1"/>
                  </a:moveTo>
                  <a:lnTo>
                    <a:pt x="0" y="1218"/>
                  </a:lnTo>
                  <a:lnTo>
                    <a:pt x="3663" y="121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97"/>
            <p:cNvSpPr/>
            <p:nvPr/>
          </p:nvSpPr>
          <p:spPr>
            <a:xfrm>
              <a:off x="1721513" y="828975"/>
              <a:ext cx="60875" cy="30750"/>
            </a:xfrm>
            <a:custGeom>
              <a:rect b="b" l="l" r="r" t="t"/>
              <a:pathLst>
                <a:path extrusionOk="0" h="1230" w="2435">
                  <a:moveTo>
                    <a:pt x="0" y="1"/>
                  </a:moveTo>
                  <a:lnTo>
                    <a:pt x="0" y="1230"/>
                  </a:lnTo>
                  <a:lnTo>
                    <a:pt x="2434" y="1230"/>
                  </a:lnTo>
                  <a:lnTo>
                    <a:pt x="2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97"/>
            <p:cNvSpPr/>
            <p:nvPr/>
          </p:nvSpPr>
          <p:spPr>
            <a:xfrm>
              <a:off x="1782963" y="859700"/>
              <a:ext cx="30450" cy="60875"/>
            </a:xfrm>
            <a:custGeom>
              <a:rect b="b" l="l" r="r" t="t"/>
              <a:pathLst>
                <a:path extrusionOk="0" h="2435" w="1218">
                  <a:moveTo>
                    <a:pt x="0" y="1"/>
                  </a:moveTo>
                  <a:lnTo>
                    <a:pt x="0" y="2434"/>
                  </a:lnTo>
                  <a:lnTo>
                    <a:pt x="1217" y="2434"/>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97"/>
            <p:cNvSpPr/>
            <p:nvPr/>
          </p:nvSpPr>
          <p:spPr>
            <a:xfrm>
              <a:off x="1843813" y="950975"/>
              <a:ext cx="30425" cy="91600"/>
            </a:xfrm>
            <a:custGeom>
              <a:rect b="b" l="l" r="r" t="t"/>
              <a:pathLst>
                <a:path extrusionOk="0" h="3664" w="1217">
                  <a:moveTo>
                    <a:pt x="0" y="0"/>
                  </a:moveTo>
                  <a:lnTo>
                    <a:pt x="0" y="3663"/>
                  </a:lnTo>
                  <a:lnTo>
                    <a:pt x="1217" y="3663"/>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97"/>
            <p:cNvSpPr/>
            <p:nvPr/>
          </p:nvSpPr>
          <p:spPr>
            <a:xfrm>
              <a:off x="1691088" y="798550"/>
              <a:ext cx="30450" cy="30450"/>
            </a:xfrm>
            <a:custGeom>
              <a:rect b="b" l="l" r="r" t="t"/>
              <a:pathLst>
                <a:path extrusionOk="0" h="1218" w="1218">
                  <a:moveTo>
                    <a:pt x="0" y="1"/>
                  </a:moveTo>
                  <a:lnTo>
                    <a:pt x="0" y="1218"/>
                  </a:lnTo>
                  <a:lnTo>
                    <a:pt x="1217" y="1218"/>
                  </a:lnTo>
                  <a:lnTo>
                    <a:pt x="1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97"/>
            <p:cNvSpPr/>
            <p:nvPr/>
          </p:nvSpPr>
          <p:spPr>
            <a:xfrm>
              <a:off x="1813388" y="920550"/>
              <a:ext cx="30450" cy="30750"/>
            </a:xfrm>
            <a:custGeom>
              <a:rect b="b" l="l" r="r" t="t"/>
              <a:pathLst>
                <a:path extrusionOk="0" h="1230" w="1218">
                  <a:moveTo>
                    <a:pt x="0" y="0"/>
                  </a:moveTo>
                  <a:lnTo>
                    <a:pt x="0" y="1229"/>
                  </a:lnTo>
                  <a:lnTo>
                    <a:pt x="1217" y="1229"/>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97"/>
            <p:cNvSpPr/>
            <p:nvPr/>
          </p:nvSpPr>
          <p:spPr>
            <a:xfrm>
              <a:off x="1874538" y="1043150"/>
              <a:ext cx="30425" cy="244000"/>
            </a:xfrm>
            <a:custGeom>
              <a:rect b="b" l="l" r="r" t="t"/>
              <a:pathLst>
                <a:path extrusionOk="0" h="9760" w="1217">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97"/>
            <p:cNvSpPr/>
            <p:nvPr/>
          </p:nvSpPr>
          <p:spPr>
            <a:xfrm>
              <a:off x="1050688" y="1043150"/>
              <a:ext cx="30450" cy="244000"/>
            </a:xfrm>
            <a:custGeom>
              <a:rect b="b" l="l" r="r" t="t"/>
              <a:pathLst>
                <a:path extrusionOk="0" h="9760" w="1218">
                  <a:moveTo>
                    <a:pt x="0" y="0"/>
                  </a:moveTo>
                  <a:lnTo>
                    <a:pt x="0" y="9760"/>
                  </a:lnTo>
                  <a:lnTo>
                    <a:pt x="1217" y="9760"/>
                  </a:lnTo>
                  <a:lnTo>
                    <a:pt x="12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6" name="Google Shape;15366;p97"/>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CALENDAR</a:t>
            </a:r>
            <a:endParaRPr/>
          </a:p>
        </p:txBody>
      </p:sp>
      <p:sp>
        <p:nvSpPr>
          <p:cNvPr id="15367" name="Google Shape;15367;p97"/>
          <p:cNvSpPr/>
          <p:nvPr/>
        </p:nvSpPr>
        <p:spPr>
          <a:xfrm>
            <a:off x="2428762" y="3288438"/>
            <a:ext cx="518100" cy="5181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97"/>
          <p:cNvSpPr txBox="1"/>
          <p:nvPr/>
        </p:nvSpPr>
        <p:spPr>
          <a:xfrm flipH="1">
            <a:off x="6991166" y="1660425"/>
            <a:ext cx="1514700" cy="29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accent4"/>
                </a:solidFill>
                <a:latin typeface="Orbitron"/>
                <a:ea typeface="Orbitron"/>
                <a:cs typeface="Orbitron"/>
                <a:sym typeface="Orbitron"/>
              </a:rPr>
              <a:t>MERCURY</a:t>
            </a:r>
            <a:endParaRPr b="1" sz="1800">
              <a:solidFill>
                <a:schemeClr val="accent4"/>
              </a:solidFill>
              <a:latin typeface="Orbitron"/>
              <a:ea typeface="Orbitron"/>
              <a:cs typeface="Orbitron"/>
              <a:sym typeface="Orbitron"/>
            </a:endParaRPr>
          </a:p>
        </p:txBody>
      </p:sp>
      <p:sp>
        <p:nvSpPr>
          <p:cNvPr id="15369" name="Google Shape;15369;p97"/>
          <p:cNvSpPr txBox="1"/>
          <p:nvPr/>
        </p:nvSpPr>
        <p:spPr>
          <a:xfrm>
            <a:off x="6473966" y="2010075"/>
            <a:ext cx="2031900" cy="759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lt2"/>
                </a:solidFill>
                <a:latin typeface="Advent Pro Medium"/>
                <a:ea typeface="Advent Pro Medium"/>
                <a:cs typeface="Advent Pro Medium"/>
                <a:sym typeface="Advent Pro Medium"/>
              </a:rPr>
              <a:t>Mercury is the</a:t>
            </a:r>
            <a:endParaRPr sz="1600">
              <a:solidFill>
                <a:schemeClr val="lt2"/>
              </a:solidFill>
              <a:latin typeface="Advent Pro Medium"/>
              <a:ea typeface="Advent Pro Medium"/>
              <a:cs typeface="Advent Pro Medium"/>
              <a:sym typeface="Advent Pro Medium"/>
            </a:endParaRPr>
          </a:p>
          <a:p>
            <a:pPr indent="0" lvl="0" marL="0" rtl="0" algn="r">
              <a:spcBef>
                <a:spcPts val="0"/>
              </a:spcBef>
              <a:spcAft>
                <a:spcPts val="0"/>
              </a:spcAft>
              <a:buNone/>
            </a:pPr>
            <a:r>
              <a:rPr lang="en" sz="1600">
                <a:solidFill>
                  <a:schemeClr val="lt2"/>
                </a:solidFill>
                <a:latin typeface="Advent Pro Medium"/>
                <a:ea typeface="Advent Pro Medium"/>
                <a:cs typeface="Advent Pro Medium"/>
                <a:sym typeface="Advent Pro Medium"/>
              </a:rPr>
              <a:t>smallest planet in the Solar System</a:t>
            </a:r>
            <a:endParaRPr sz="1600">
              <a:solidFill>
                <a:schemeClr val="lt2"/>
              </a:solidFill>
              <a:latin typeface="Advent Pro Medium"/>
              <a:ea typeface="Advent Pro Medium"/>
              <a:cs typeface="Advent Pro Medium"/>
              <a:sym typeface="Advent Pro Medium"/>
            </a:endParaRPr>
          </a:p>
        </p:txBody>
      </p:sp>
      <p:sp>
        <p:nvSpPr>
          <p:cNvPr id="15370" name="Google Shape;15370;p97"/>
          <p:cNvSpPr txBox="1"/>
          <p:nvPr/>
        </p:nvSpPr>
        <p:spPr>
          <a:xfrm>
            <a:off x="6990566" y="3175272"/>
            <a:ext cx="1515300" cy="292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accent2"/>
                </a:solidFill>
                <a:latin typeface="Orbitron"/>
                <a:ea typeface="Orbitron"/>
                <a:cs typeface="Orbitron"/>
                <a:sym typeface="Orbitron"/>
              </a:rPr>
              <a:t>VENUS</a:t>
            </a:r>
            <a:endParaRPr b="1" sz="1800">
              <a:solidFill>
                <a:schemeClr val="accent2"/>
              </a:solidFill>
              <a:latin typeface="Orbitron"/>
              <a:ea typeface="Orbitron"/>
              <a:cs typeface="Orbitron"/>
              <a:sym typeface="Orbitron"/>
            </a:endParaRPr>
          </a:p>
        </p:txBody>
      </p:sp>
      <p:sp>
        <p:nvSpPr>
          <p:cNvPr id="15371" name="Google Shape;15371;p97"/>
          <p:cNvSpPr txBox="1"/>
          <p:nvPr/>
        </p:nvSpPr>
        <p:spPr>
          <a:xfrm>
            <a:off x="6473966" y="3513525"/>
            <a:ext cx="2031900" cy="759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lt2"/>
                </a:solidFill>
                <a:latin typeface="Advent Pro Medium"/>
                <a:ea typeface="Advent Pro Medium"/>
                <a:cs typeface="Advent Pro Medium"/>
                <a:sym typeface="Advent Pro Medium"/>
              </a:rPr>
              <a:t>Venus has a very beautiful name, but it is terribly hot</a:t>
            </a:r>
            <a:endParaRPr sz="1600">
              <a:solidFill>
                <a:schemeClr val="lt2"/>
              </a:solidFill>
              <a:latin typeface="Advent Pro Medium"/>
              <a:ea typeface="Advent Pro Medium"/>
              <a:cs typeface="Advent Pro Medium"/>
              <a:sym typeface="Advent Pro Medium"/>
            </a:endParaRPr>
          </a:p>
        </p:txBody>
      </p:sp>
      <p:grpSp>
        <p:nvGrpSpPr>
          <p:cNvPr id="15372" name="Google Shape;15372;p97"/>
          <p:cNvGrpSpPr/>
          <p:nvPr/>
        </p:nvGrpSpPr>
        <p:grpSpPr>
          <a:xfrm rot="-5400000">
            <a:off x="2899597" y="535371"/>
            <a:ext cx="242781" cy="161857"/>
            <a:chOff x="2500050" y="3730175"/>
            <a:chExt cx="2619000" cy="1746025"/>
          </a:xfrm>
        </p:grpSpPr>
        <p:sp>
          <p:nvSpPr>
            <p:cNvPr id="15373" name="Google Shape;15373;p9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9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9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9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7" name="Google Shape;15377;p97"/>
          <p:cNvGrpSpPr/>
          <p:nvPr/>
        </p:nvGrpSpPr>
        <p:grpSpPr>
          <a:xfrm rot="5400000">
            <a:off x="6001622" y="535371"/>
            <a:ext cx="242781" cy="161857"/>
            <a:chOff x="2500050" y="3730175"/>
            <a:chExt cx="2619000" cy="1746025"/>
          </a:xfrm>
        </p:grpSpPr>
        <p:sp>
          <p:nvSpPr>
            <p:cNvPr id="15378" name="Google Shape;15378;p9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9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9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9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85" name="Shape 15385"/>
        <p:cNvGrpSpPr/>
        <p:nvPr/>
      </p:nvGrpSpPr>
      <p:grpSpPr>
        <a:xfrm>
          <a:off x="0" y="0"/>
          <a:ext cx="0" cy="0"/>
          <a:chOff x="0" y="0"/>
          <a:chExt cx="0" cy="0"/>
        </a:xfrm>
      </p:grpSpPr>
      <p:sp>
        <p:nvSpPr>
          <p:cNvPr id="15386" name="Google Shape;15386;p98"/>
          <p:cNvSpPr/>
          <p:nvPr/>
        </p:nvSpPr>
        <p:spPr>
          <a:xfrm>
            <a:off x="6247288" y="1504875"/>
            <a:ext cx="2125800" cy="3094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98"/>
          <p:cNvSpPr/>
          <p:nvPr/>
        </p:nvSpPr>
        <p:spPr>
          <a:xfrm>
            <a:off x="3523138" y="1504875"/>
            <a:ext cx="2125800" cy="3094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98"/>
          <p:cNvSpPr/>
          <p:nvPr/>
        </p:nvSpPr>
        <p:spPr>
          <a:xfrm>
            <a:off x="770913" y="1504875"/>
            <a:ext cx="2125800" cy="3094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98"/>
          <p:cNvSpPr txBox="1"/>
          <p:nvPr>
            <p:ph idx="9"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PLANS</a:t>
            </a:r>
            <a:endParaRPr>
              <a:solidFill>
                <a:schemeClr val="accent1"/>
              </a:solidFill>
            </a:endParaRPr>
          </a:p>
        </p:txBody>
      </p:sp>
      <p:sp>
        <p:nvSpPr>
          <p:cNvPr id="15390" name="Google Shape;15390;p98"/>
          <p:cNvSpPr txBox="1"/>
          <p:nvPr>
            <p:ph idx="3" type="subTitle"/>
          </p:nvPr>
        </p:nvSpPr>
        <p:spPr>
          <a:xfrm>
            <a:off x="3671633" y="2904744"/>
            <a:ext cx="18288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 is composed mostly of hydrogen and helium </a:t>
            </a:r>
            <a:endParaRPr/>
          </a:p>
        </p:txBody>
      </p:sp>
      <p:sp>
        <p:nvSpPr>
          <p:cNvPr id="15391" name="Google Shape;15391;p98"/>
          <p:cNvSpPr txBox="1"/>
          <p:nvPr>
            <p:ph idx="5" type="subTitle"/>
          </p:nvPr>
        </p:nvSpPr>
        <p:spPr>
          <a:xfrm>
            <a:off x="6395783" y="2904744"/>
            <a:ext cx="18288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is the biggest planet in the entire Solar System</a:t>
            </a:r>
            <a:endParaRPr/>
          </a:p>
          <a:p>
            <a:pPr indent="0" lvl="0" marL="0" rtl="0" algn="ctr">
              <a:spcBef>
                <a:spcPts val="1600"/>
              </a:spcBef>
              <a:spcAft>
                <a:spcPts val="1600"/>
              </a:spcAft>
              <a:buNone/>
            </a:pPr>
            <a:r>
              <a:t/>
            </a:r>
            <a:endParaRPr/>
          </a:p>
        </p:txBody>
      </p:sp>
      <p:sp>
        <p:nvSpPr>
          <p:cNvPr id="15392" name="Google Shape;15392;p98"/>
          <p:cNvSpPr txBox="1"/>
          <p:nvPr>
            <p:ph idx="1" type="subTitle"/>
          </p:nvPr>
        </p:nvSpPr>
        <p:spPr>
          <a:xfrm>
            <a:off x="918908" y="2904744"/>
            <a:ext cx="18288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actually a very cold place</a:t>
            </a:r>
            <a:endParaRPr/>
          </a:p>
          <a:p>
            <a:pPr indent="0" lvl="0" marL="0" rtl="0" algn="ctr">
              <a:spcBef>
                <a:spcPts val="1600"/>
              </a:spcBef>
              <a:spcAft>
                <a:spcPts val="1600"/>
              </a:spcAft>
              <a:buNone/>
            </a:pPr>
            <a:r>
              <a:t/>
            </a:r>
            <a:endParaRPr/>
          </a:p>
        </p:txBody>
      </p:sp>
      <p:sp>
        <p:nvSpPr>
          <p:cNvPr id="15393" name="Google Shape;15393;p98"/>
          <p:cNvSpPr txBox="1"/>
          <p:nvPr>
            <p:ph type="title"/>
          </p:nvPr>
        </p:nvSpPr>
        <p:spPr>
          <a:xfrm>
            <a:off x="918908" y="2271750"/>
            <a:ext cx="1828800" cy="59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BASIC</a:t>
            </a:r>
            <a:endParaRPr/>
          </a:p>
        </p:txBody>
      </p:sp>
      <p:sp>
        <p:nvSpPr>
          <p:cNvPr id="15394" name="Google Shape;15394;p98"/>
          <p:cNvSpPr txBox="1"/>
          <p:nvPr>
            <p:ph idx="2" type="title"/>
          </p:nvPr>
        </p:nvSpPr>
        <p:spPr>
          <a:xfrm>
            <a:off x="3671633" y="2271750"/>
            <a:ext cx="1828800" cy="59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a:t>
            </a:r>
            <a:endParaRPr/>
          </a:p>
        </p:txBody>
      </p:sp>
      <p:sp>
        <p:nvSpPr>
          <p:cNvPr id="15395" name="Google Shape;15395;p98"/>
          <p:cNvSpPr txBox="1"/>
          <p:nvPr>
            <p:ph idx="4" type="title"/>
          </p:nvPr>
        </p:nvSpPr>
        <p:spPr>
          <a:xfrm>
            <a:off x="6395783" y="2271750"/>
            <a:ext cx="1828800" cy="59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PREMIUM</a:t>
            </a:r>
            <a:endParaRPr/>
          </a:p>
        </p:txBody>
      </p:sp>
      <p:sp>
        <p:nvSpPr>
          <p:cNvPr id="15396" name="Google Shape;15396;p98"/>
          <p:cNvSpPr txBox="1"/>
          <p:nvPr>
            <p:ph idx="6" type="title"/>
          </p:nvPr>
        </p:nvSpPr>
        <p:spPr>
          <a:xfrm>
            <a:off x="918908" y="3921650"/>
            <a:ext cx="1828800" cy="44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 </a:t>
            </a:r>
            <a:endParaRPr/>
          </a:p>
        </p:txBody>
      </p:sp>
      <p:sp>
        <p:nvSpPr>
          <p:cNvPr id="15397" name="Google Shape;15397;p98"/>
          <p:cNvSpPr txBox="1"/>
          <p:nvPr>
            <p:ph idx="7" type="title"/>
          </p:nvPr>
        </p:nvSpPr>
        <p:spPr>
          <a:xfrm>
            <a:off x="3671633" y="3921650"/>
            <a:ext cx="1828800" cy="44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a:t>
            </a:r>
            <a:endParaRPr/>
          </a:p>
        </p:txBody>
      </p:sp>
      <p:sp>
        <p:nvSpPr>
          <p:cNvPr id="15398" name="Google Shape;15398;p98"/>
          <p:cNvSpPr txBox="1"/>
          <p:nvPr>
            <p:ph idx="8" type="title"/>
          </p:nvPr>
        </p:nvSpPr>
        <p:spPr>
          <a:xfrm>
            <a:off x="6395783" y="3921650"/>
            <a:ext cx="1828800" cy="44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$55</a:t>
            </a:r>
            <a:endParaRPr/>
          </a:p>
        </p:txBody>
      </p:sp>
      <p:grpSp>
        <p:nvGrpSpPr>
          <p:cNvPr id="15399" name="Google Shape;15399;p98"/>
          <p:cNvGrpSpPr/>
          <p:nvPr/>
        </p:nvGrpSpPr>
        <p:grpSpPr>
          <a:xfrm>
            <a:off x="7050311" y="1898479"/>
            <a:ext cx="519753" cy="271509"/>
            <a:chOff x="6571425" y="1267075"/>
            <a:chExt cx="531825" cy="277475"/>
          </a:xfrm>
        </p:grpSpPr>
        <p:sp>
          <p:nvSpPr>
            <p:cNvPr id="15400" name="Google Shape;15400;p98"/>
            <p:cNvSpPr/>
            <p:nvPr/>
          </p:nvSpPr>
          <p:spPr>
            <a:xfrm>
              <a:off x="6571425" y="1267075"/>
              <a:ext cx="531825" cy="277475"/>
            </a:xfrm>
            <a:custGeom>
              <a:rect b="b" l="l" r="r" t="t"/>
              <a:pathLst>
                <a:path extrusionOk="0" h="11099" w="21273">
                  <a:moveTo>
                    <a:pt x="0" y="1"/>
                  </a:moveTo>
                  <a:lnTo>
                    <a:pt x="0" y="11099"/>
                  </a:lnTo>
                  <a:lnTo>
                    <a:pt x="17110" y="11099"/>
                  </a:lnTo>
                  <a:lnTo>
                    <a:pt x="17110" y="9712"/>
                  </a:lnTo>
                  <a:lnTo>
                    <a:pt x="21273" y="9712"/>
                  </a:lnTo>
                  <a:lnTo>
                    <a:pt x="21273" y="1387"/>
                  </a:lnTo>
                  <a:lnTo>
                    <a:pt x="17110" y="1387"/>
                  </a:lnTo>
                  <a:lnTo>
                    <a:pt x="171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98"/>
            <p:cNvSpPr/>
            <p:nvPr/>
          </p:nvSpPr>
          <p:spPr>
            <a:xfrm>
              <a:off x="6571425" y="1267075"/>
              <a:ext cx="427775" cy="277475"/>
            </a:xfrm>
            <a:custGeom>
              <a:rect b="b" l="l" r="r" t="t"/>
              <a:pathLst>
                <a:path extrusionOk="0" h="11099" w="17111">
                  <a:moveTo>
                    <a:pt x="0" y="1"/>
                  </a:moveTo>
                  <a:lnTo>
                    <a:pt x="0" y="1387"/>
                  </a:lnTo>
                  <a:lnTo>
                    <a:pt x="0" y="9712"/>
                  </a:lnTo>
                  <a:lnTo>
                    <a:pt x="0" y="11099"/>
                  </a:lnTo>
                  <a:lnTo>
                    <a:pt x="17110" y="11099"/>
                  </a:lnTo>
                  <a:lnTo>
                    <a:pt x="17110" y="9712"/>
                  </a:lnTo>
                  <a:lnTo>
                    <a:pt x="1388" y="9712"/>
                  </a:lnTo>
                  <a:lnTo>
                    <a:pt x="1388" y="1387"/>
                  </a:lnTo>
                  <a:lnTo>
                    <a:pt x="17110" y="1387"/>
                  </a:lnTo>
                  <a:lnTo>
                    <a:pt x="171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98"/>
            <p:cNvSpPr/>
            <p:nvPr/>
          </p:nvSpPr>
          <p:spPr>
            <a:xfrm>
              <a:off x="6999175" y="1301750"/>
              <a:ext cx="104075" cy="208150"/>
            </a:xfrm>
            <a:custGeom>
              <a:rect b="b" l="l" r="r" t="t"/>
              <a:pathLst>
                <a:path extrusionOk="0" h="8326" w="4163">
                  <a:moveTo>
                    <a:pt x="0" y="0"/>
                  </a:moveTo>
                  <a:lnTo>
                    <a:pt x="0" y="1388"/>
                  </a:lnTo>
                  <a:lnTo>
                    <a:pt x="2775" y="1388"/>
                  </a:lnTo>
                  <a:lnTo>
                    <a:pt x="2775" y="6937"/>
                  </a:lnTo>
                  <a:lnTo>
                    <a:pt x="0" y="6937"/>
                  </a:lnTo>
                  <a:lnTo>
                    <a:pt x="0" y="8325"/>
                  </a:lnTo>
                  <a:lnTo>
                    <a:pt x="4163" y="8325"/>
                  </a:lnTo>
                  <a:lnTo>
                    <a:pt x="4163" y="6937"/>
                  </a:lnTo>
                  <a:lnTo>
                    <a:pt x="4163" y="1388"/>
                  </a:lnTo>
                  <a:lnTo>
                    <a:pt x="41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98"/>
            <p:cNvSpPr/>
            <p:nvPr/>
          </p:nvSpPr>
          <p:spPr>
            <a:xfrm>
              <a:off x="6640775" y="1336450"/>
              <a:ext cx="323750" cy="138750"/>
            </a:xfrm>
            <a:custGeom>
              <a:rect b="b" l="l" r="r" t="t"/>
              <a:pathLst>
                <a:path extrusionOk="0" h="5550" w="12950">
                  <a:moveTo>
                    <a:pt x="1" y="0"/>
                  </a:moveTo>
                  <a:lnTo>
                    <a:pt x="1" y="4163"/>
                  </a:lnTo>
                  <a:lnTo>
                    <a:pt x="1" y="5549"/>
                  </a:lnTo>
                  <a:lnTo>
                    <a:pt x="12950" y="5549"/>
                  </a:lnTo>
                  <a:lnTo>
                    <a:pt x="129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4" name="Google Shape;15404;p98"/>
          <p:cNvGrpSpPr/>
          <p:nvPr/>
        </p:nvGrpSpPr>
        <p:grpSpPr>
          <a:xfrm>
            <a:off x="4354981" y="1898479"/>
            <a:ext cx="519777" cy="271509"/>
            <a:chOff x="5907550" y="1267075"/>
            <a:chExt cx="531850" cy="277475"/>
          </a:xfrm>
        </p:grpSpPr>
        <p:sp>
          <p:nvSpPr>
            <p:cNvPr id="15405" name="Google Shape;15405;p98"/>
            <p:cNvSpPr/>
            <p:nvPr/>
          </p:nvSpPr>
          <p:spPr>
            <a:xfrm>
              <a:off x="5907550" y="1267075"/>
              <a:ext cx="531850" cy="277475"/>
            </a:xfrm>
            <a:custGeom>
              <a:rect b="b" l="l" r="r" t="t"/>
              <a:pathLst>
                <a:path extrusionOk="0" h="11099" w="21274">
                  <a:moveTo>
                    <a:pt x="1" y="1"/>
                  </a:moveTo>
                  <a:lnTo>
                    <a:pt x="1" y="11099"/>
                  </a:lnTo>
                  <a:lnTo>
                    <a:pt x="17111" y="11099"/>
                  </a:lnTo>
                  <a:lnTo>
                    <a:pt x="17111" y="9712"/>
                  </a:lnTo>
                  <a:lnTo>
                    <a:pt x="21273" y="9712"/>
                  </a:lnTo>
                  <a:lnTo>
                    <a:pt x="21273" y="1387"/>
                  </a:lnTo>
                  <a:lnTo>
                    <a:pt x="17111" y="1387"/>
                  </a:lnTo>
                  <a:lnTo>
                    <a:pt x="17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98"/>
            <p:cNvSpPr/>
            <p:nvPr/>
          </p:nvSpPr>
          <p:spPr>
            <a:xfrm>
              <a:off x="5907550" y="1267075"/>
              <a:ext cx="427775" cy="277475"/>
            </a:xfrm>
            <a:custGeom>
              <a:rect b="b" l="l" r="r" t="t"/>
              <a:pathLst>
                <a:path extrusionOk="0" h="11099" w="17111">
                  <a:moveTo>
                    <a:pt x="1" y="1"/>
                  </a:moveTo>
                  <a:lnTo>
                    <a:pt x="1" y="1387"/>
                  </a:lnTo>
                  <a:lnTo>
                    <a:pt x="1" y="9712"/>
                  </a:lnTo>
                  <a:lnTo>
                    <a:pt x="1" y="11099"/>
                  </a:lnTo>
                  <a:lnTo>
                    <a:pt x="17111" y="11099"/>
                  </a:lnTo>
                  <a:lnTo>
                    <a:pt x="17111" y="9712"/>
                  </a:lnTo>
                  <a:lnTo>
                    <a:pt x="1389" y="9712"/>
                  </a:lnTo>
                  <a:lnTo>
                    <a:pt x="1389" y="1387"/>
                  </a:lnTo>
                  <a:lnTo>
                    <a:pt x="17111" y="1387"/>
                  </a:lnTo>
                  <a:lnTo>
                    <a:pt x="171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98"/>
            <p:cNvSpPr/>
            <p:nvPr/>
          </p:nvSpPr>
          <p:spPr>
            <a:xfrm>
              <a:off x="6335300" y="1301750"/>
              <a:ext cx="104100" cy="208150"/>
            </a:xfrm>
            <a:custGeom>
              <a:rect b="b" l="l" r="r" t="t"/>
              <a:pathLst>
                <a:path extrusionOk="0" h="8326" w="4164">
                  <a:moveTo>
                    <a:pt x="1" y="0"/>
                  </a:moveTo>
                  <a:lnTo>
                    <a:pt x="1" y="1388"/>
                  </a:lnTo>
                  <a:lnTo>
                    <a:pt x="2775" y="1388"/>
                  </a:lnTo>
                  <a:lnTo>
                    <a:pt x="2775" y="6937"/>
                  </a:lnTo>
                  <a:lnTo>
                    <a:pt x="1" y="6937"/>
                  </a:lnTo>
                  <a:lnTo>
                    <a:pt x="1" y="8325"/>
                  </a:lnTo>
                  <a:lnTo>
                    <a:pt x="4163" y="8325"/>
                  </a:lnTo>
                  <a:lnTo>
                    <a:pt x="4163" y="6937"/>
                  </a:lnTo>
                  <a:lnTo>
                    <a:pt x="4163" y="1388"/>
                  </a:lnTo>
                  <a:lnTo>
                    <a:pt x="41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98"/>
            <p:cNvSpPr/>
            <p:nvPr/>
          </p:nvSpPr>
          <p:spPr>
            <a:xfrm>
              <a:off x="5976925" y="1336450"/>
              <a:ext cx="196550" cy="138750"/>
            </a:xfrm>
            <a:custGeom>
              <a:rect b="b" l="l" r="r" t="t"/>
              <a:pathLst>
                <a:path extrusionOk="0" h="5550" w="7862">
                  <a:moveTo>
                    <a:pt x="0" y="0"/>
                  </a:moveTo>
                  <a:lnTo>
                    <a:pt x="0" y="4163"/>
                  </a:lnTo>
                  <a:lnTo>
                    <a:pt x="0" y="5549"/>
                  </a:lnTo>
                  <a:lnTo>
                    <a:pt x="7861" y="5549"/>
                  </a:lnTo>
                  <a:lnTo>
                    <a:pt x="78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9" name="Google Shape;15409;p98"/>
          <p:cNvGrpSpPr/>
          <p:nvPr/>
        </p:nvGrpSpPr>
        <p:grpSpPr>
          <a:xfrm>
            <a:off x="1573417" y="1898476"/>
            <a:ext cx="519777" cy="271534"/>
            <a:chOff x="2461400" y="3485375"/>
            <a:chExt cx="531850" cy="277500"/>
          </a:xfrm>
        </p:grpSpPr>
        <p:sp>
          <p:nvSpPr>
            <p:cNvPr id="15410" name="Google Shape;15410;p98"/>
            <p:cNvSpPr/>
            <p:nvPr/>
          </p:nvSpPr>
          <p:spPr>
            <a:xfrm>
              <a:off x="2461400" y="3485375"/>
              <a:ext cx="531850" cy="277500"/>
            </a:xfrm>
            <a:custGeom>
              <a:rect b="b" l="l" r="r" t="t"/>
              <a:pathLst>
                <a:path extrusionOk="0" h="11100" w="21274">
                  <a:moveTo>
                    <a:pt x="1" y="1"/>
                  </a:moveTo>
                  <a:lnTo>
                    <a:pt x="1" y="11100"/>
                  </a:lnTo>
                  <a:lnTo>
                    <a:pt x="17111" y="11100"/>
                  </a:lnTo>
                  <a:lnTo>
                    <a:pt x="17111" y="9712"/>
                  </a:lnTo>
                  <a:lnTo>
                    <a:pt x="21273" y="9712"/>
                  </a:lnTo>
                  <a:lnTo>
                    <a:pt x="21273" y="1387"/>
                  </a:lnTo>
                  <a:lnTo>
                    <a:pt x="17111" y="1387"/>
                  </a:lnTo>
                  <a:lnTo>
                    <a:pt x="17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98"/>
            <p:cNvSpPr/>
            <p:nvPr/>
          </p:nvSpPr>
          <p:spPr>
            <a:xfrm>
              <a:off x="2530775" y="3554750"/>
              <a:ext cx="34675" cy="138750"/>
            </a:xfrm>
            <a:custGeom>
              <a:rect b="b" l="l" r="r" t="t"/>
              <a:pathLst>
                <a:path extrusionOk="0" h="5550" w="1387">
                  <a:moveTo>
                    <a:pt x="0" y="0"/>
                  </a:moveTo>
                  <a:lnTo>
                    <a:pt x="0" y="5549"/>
                  </a:lnTo>
                  <a:lnTo>
                    <a:pt x="1387" y="5549"/>
                  </a:lnTo>
                  <a:lnTo>
                    <a:pt x="13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98"/>
            <p:cNvSpPr/>
            <p:nvPr/>
          </p:nvSpPr>
          <p:spPr>
            <a:xfrm>
              <a:off x="2461400" y="3485375"/>
              <a:ext cx="427800" cy="277500"/>
            </a:xfrm>
            <a:custGeom>
              <a:rect b="b" l="l" r="r" t="t"/>
              <a:pathLst>
                <a:path extrusionOk="0" h="11100" w="17112">
                  <a:moveTo>
                    <a:pt x="1" y="1"/>
                  </a:moveTo>
                  <a:lnTo>
                    <a:pt x="1" y="1387"/>
                  </a:lnTo>
                  <a:lnTo>
                    <a:pt x="1" y="9712"/>
                  </a:lnTo>
                  <a:lnTo>
                    <a:pt x="1" y="11100"/>
                  </a:lnTo>
                  <a:lnTo>
                    <a:pt x="17111" y="11100"/>
                  </a:lnTo>
                  <a:lnTo>
                    <a:pt x="17111" y="9712"/>
                  </a:lnTo>
                  <a:lnTo>
                    <a:pt x="1387" y="9712"/>
                  </a:lnTo>
                  <a:lnTo>
                    <a:pt x="1387" y="1387"/>
                  </a:lnTo>
                  <a:lnTo>
                    <a:pt x="17111" y="1387"/>
                  </a:lnTo>
                  <a:lnTo>
                    <a:pt x="171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98"/>
            <p:cNvSpPr/>
            <p:nvPr/>
          </p:nvSpPr>
          <p:spPr>
            <a:xfrm>
              <a:off x="2889175" y="3520050"/>
              <a:ext cx="104075" cy="208125"/>
            </a:xfrm>
            <a:custGeom>
              <a:rect b="b" l="l" r="r" t="t"/>
              <a:pathLst>
                <a:path extrusionOk="0" h="8325" w="4163">
                  <a:moveTo>
                    <a:pt x="0" y="0"/>
                  </a:moveTo>
                  <a:lnTo>
                    <a:pt x="0" y="1388"/>
                  </a:lnTo>
                  <a:lnTo>
                    <a:pt x="2774" y="1388"/>
                  </a:lnTo>
                  <a:lnTo>
                    <a:pt x="2774" y="6937"/>
                  </a:lnTo>
                  <a:lnTo>
                    <a:pt x="0" y="6937"/>
                  </a:lnTo>
                  <a:lnTo>
                    <a:pt x="0" y="8325"/>
                  </a:lnTo>
                  <a:lnTo>
                    <a:pt x="4162" y="8325"/>
                  </a:lnTo>
                  <a:lnTo>
                    <a:pt x="4162" y="6937"/>
                  </a:lnTo>
                  <a:lnTo>
                    <a:pt x="4162" y="1388"/>
                  </a:lnTo>
                  <a:lnTo>
                    <a:pt x="41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4" name="Google Shape;15414;p98"/>
          <p:cNvGrpSpPr/>
          <p:nvPr/>
        </p:nvGrpSpPr>
        <p:grpSpPr>
          <a:xfrm rot="-5400000">
            <a:off x="2899597" y="535371"/>
            <a:ext cx="242781" cy="161857"/>
            <a:chOff x="2500050" y="3730175"/>
            <a:chExt cx="2619000" cy="1746025"/>
          </a:xfrm>
        </p:grpSpPr>
        <p:sp>
          <p:nvSpPr>
            <p:cNvPr id="15415" name="Google Shape;15415;p9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9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9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9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9" name="Google Shape;15419;p98"/>
          <p:cNvGrpSpPr/>
          <p:nvPr/>
        </p:nvGrpSpPr>
        <p:grpSpPr>
          <a:xfrm rot="5400000">
            <a:off x="6001622" y="535371"/>
            <a:ext cx="242781" cy="161857"/>
            <a:chOff x="2500050" y="3730175"/>
            <a:chExt cx="2619000" cy="1746025"/>
          </a:xfrm>
        </p:grpSpPr>
        <p:sp>
          <p:nvSpPr>
            <p:cNvPr id="15420" name="Google Shape;15420;p9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9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9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9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88"/>
                                        </p:tgtEl>
                                        <p:attrNameLst>
                                          <p:attrName>style.visibility</p:attrName>
                                        </p:attrNameLst>
                                      </p:cBhvr>
                                      <p:to>
                                        <p:strVal val="visible"/>
                                      </p:to>
                                    </p:set>
                                    <p:animEffect filter="fade" transition="in">
                                      <p:cBhvr>
                                        <p:cTn dur="1000"/>
                                        <p:tgtEl>
                                          <p:spTgt spid="15388"/>
                                        </p:tgtEl>
                                      </p:cBhvr>
                                    </p:animEffect>
                                  </p:childTnLst>
                                </p:cTn>
                              </p:par>
                              <p:par>
                                <p:cTn fill="hold" nodeType="withEffect" presetClass="entr" presetID="10" presetSubtype="0">
                                  <p:stCondLst>
                                    <p:cond delay="0"/>
                                  </p:stCondLst>
                                  <p:childTnLst>
                                    <p:set>
                                      <p:cBhvr>
                                        <p:cTn dur="1" fill="hold">
                                          <p:stCondLst>
                                            <p:cond delay="0"/>
                                          </p:stCondLst>
                                        </p:cTn>
                                        <p:tgtEl>
                                          <p:spTgt spid="15392"/>
                                        </p:tgtEl>
                                        <p:attrNameLst>
                                          <p:attrName>style.visibility</p:attrName>
                                        </p:attrNameLst>
                                      </p:cBhvr>
                                      <p:to>
                                        <p:strVal val="visible"/>
                                      </p:to>
                                    </p:set>
                                    <p:animEffect filter="fade" transition="in">
                                      <p:cBhvr>
                                        <p:cTn dur="1000"/>
                                        <p:tgtEl>
                                          <p:spTgt spid="15392"/>
                                        </p:tgtEl>
                                      </p:cBhvr>
                                    </p:animEffect>
                                  </p:childTnLst>
                                </p:cTn>
                              </p:par>
                              <p:par>
                                <p:cTn fill="hold" nodeType="withEffect" presetClass="entr" presetID="10" presetSubtype="0">
                                  <p:stCondLst>
                                    <p:cond delay="0"/>
                                  </p:stCondLst>
                                  <p:childTnLst>
                                    <p:set>
                                      <p:cBhvr>
                                        <p:cTn dur="1" fill="hold">
                                          <p:stCondLst>
                                            <p:cond delay="0"/>
                                          </p:stCondLst>
                                        </p:cTn>
                                        <p:tgtEl>
                                          <p:spTgt spid="15393"/>
                                        </p:tgtEl>
                                        <p:attrNameLst>
                                          <p:attrName>style.visibility</p:attrName>
                                        </p:attrNameLst>
                                      </p:cBhvr>
                                      <p:to>
                                        <p:strVal val="visible"/>
                                      </p:to>
                                    </p:set>
                                    <p:animEffect filter="fade" transition="in">
                                      <p:cBhvr>
                                        <p:cTn dur="1000"/>
                                        <p:tgtEl>
                                          <p:spTgt spid="15393"/>
                                        </p:tgtEl>
                                      </p:cBhvr>
                                    </p:animEffect>
                                  </p:childTnLst>
                                </p:cTn>
                              </p:par>
                              <p:par>
                                <p:cTn fill="hold" nodeType="withEffect" presetClass="entr" presetID="10" presetSubtype="0">
                                  <p:stCondLst>
                                    <p:cond delay="0"/>
                                  </p:stCondLst>
                                  <p:childTnLst>
                                    <p:set>
                                      <p:cBhvr>
                                        <p:cTn dur="1" fill="hold">
                                          <p:stCondLst>
                                            <p:cond delay="0"/>
                                          </p:stCondLst>
                                        </p:cTn>
                                        <p:tgtEl>
                                          <p:spTgt spid="15396"/>
                                        </p:tgtEl>
                                        <p:attrNameLst>
                                          <p:attrName>style.visibility</p:attrName>
                                        </p:attrNameLst>
                                      </p:cBhvr>
                                      <p:to>
                                        <p:strVal val="visible"/>
                                      </p:to>
                                    </p:set>
                                    <p:animEffect filter="fade" transition="in">
                                      <p:cBhvr>
                                        <p:cTn dur="1000"/>
                                        <p:tgtEl>
                                          <p:spTgt spid="15396"/>
                                        </p:tgtEl>
                                      </p:cBhvr>
                                    </p:animEffect>
                                  </p:childTnLst>
                                </p:cTn>
                              </p:par>
                              <p:par>
                                <p:cTn fill="hold" nodeType="withEffect" presetClass="entr" presetID="10" presetSubtype="0">
                                  <p:stCondLst>
                                    <p:cond delay="0"/>
                                  </p:stCondLst>
                                  <p:childTnLst>
                                    <p:set>
                                      <p:cBhvr>
                                        <p:cTn dur="1" fill="hold">
                                          <p:stCondLst>
                                            <p:cond delay="0"/>
                                          </p:stCondLst>
                                        </p:cTn>
                                        <p:tgtEl>
                                          <p:spTgt spid="15409"/>
                                        </p:tgtEl>
                                        <p:attrNameLst>
                                          <p:attrName>style.visibility</p:attrName>
                                        </p:attrNameLst>
                                      </p:cBhvr>
                                      <p:to>
                                        <p:strVal val="visible"/>
                                      </p:to>
                                    </p:set>
                                    <p:animEffect filter="fade" transition="in">
                                      <p:cBhvr>
                                        <p:cTn dur="1000"/>
                                        <p:tgtEl>
                                          <p:spTgt spid="154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87"/>
                                        </p:tgtEl>
                                        <p:attrNameLst>
                                          <p:attrName>style.visibility</p:attrName>
                                        </p:attrNameLst>
                                      </p:cBhvr>
                                      <p:to>
                                        <p:strVal val="visible"/>
                                      </p:to>
                                    </p:set>
                                    <p:animEffect filter="fade" transition="in">
                                      <p:cBhvr>
                                        <p:cTn dur="1000"/>
                                        <p:tgtEl>
                                          <p:spTgt spid="15387"/>
                                        </p:tgtEl>
                                      </p:cBhvr>
                                    </p:animEffect>
                                  </p:childTnLst>
                                </p:cTn>
                              </p:par>
                              <p:par>
                                <p:cTn fill="hold" nodeType="withEffect" presetClass="entr" presetID="10" presetSubtype="0">
                                  <p:stCondLst>
                                    <p:cond delay="0"/>
                                  </p:stCondLst>
                                  <p:childTnLst>
                                    <p:set>
                                      <p:cBhvr>
                                        <p:cTn dur="1" fill="hold">
                                          <p:stCondLst>
                                            <p:cond delay="0"/>
                                          </p:stCondLst>
                                        </p:cTn>
                                        <p:tgtEl>
                                          <p:spTgt spid="15390"/>
                                        </p:tgtEl>
                                        <p:attrNameLst>
                                          <p:attrName>style.visibility</p:attrName>
                                        </p:attrNameLst>
                                      </p:cBhvr>
                                      <p:to>
                                        <p:strVal val="visible"/>
                                      </p:to>
                                    </p:set>
                                    <p:animEffect filter="fade" transition="in">
                                      <p:cBhvr>
                                        <p:cTn dur="1000"/>
                                        <p:tgtEl>
                                          <p:spTgt spid="15390"/>
                                        </p:tgtEl>
                                      </p:cBhvr>
                                    </p:animEffect>
                                  </p:childTnLst>
                                </p:cTn>
                              </p:par>
                              <p:par>
                                <p:cTn fill="hold" nodeType="withEffect" presetClass="entr" presetID="10" presetSubtype="0">
                                  <p:stCondLst>
                                    <p:cond delay="0"/>
                                  </p:stCondLst>
                                  <p:childTnLst>
                                    <p:set>
                                      <p:cBhvr>
                                        <p:cTn dur="1" fill="hold">
                                          <p:stCondLst>
                                            <p:cond delay="0"/>
                                          </p:stCondLst>
                                        </p:cTn>
                                        <p:tgtEl>
                                          <p:spTgt spid="15394"/>
                                        </p:tgtEl>
                                        <p:attrNameLst>
                                          <p:attrName>style.visibility</p:attrName>
                                        </p:attrNameLst>
                                      </p:cBhvr>
                                      <p:to>
                                        <p:strVal val="visible"/>
                                      </p:to>
                                    </p:set>
                                    <p:animEffect filter="fade" transition="in">
                                      <p:cBhvr>
                                        <p:cTn dur="1000"/>
                                        <p:tgtEl>
                                          <p:spTgt spid="15394"/>
                                        </p:tgtEl>
                                      </p:cBhvr>
                                    </p:animEffect>
                                  </p:childTnLst>
                                </p:cTn>
                              </p:par>
                              <p:par>
                                <p:cTn fill="hold" nodeType="withEffect" presetClass="entr" presetID="10" presetSubtype="0">
                                  <p:stCondLst>
                                    <p:cond delay="0"/>
                                  </p:stCondLst>
                                  <p:childTnLst>
                                    <p:set>
                                      <p:cBhvr>
                                        <p:cTn dur="1" fill="hold">
                                          <p:stCondLst>
                                            <p:cond delay="0"/>
                                          </p:stCondLst>
                                        </p:cTn>
                                        <p:tgtEl>
                                          <p:spTgt spid="15397"/>
                                        </p:tgtEl>
                                        <p:attrNameLst>
                                          <p:attrName>style.visibility</p:attrName>
                                        </p:attrNameLst>
                                      </p:cBhvr>
                                      <p:to>
                                        <p:strVal val="visible"/>
                                      </p:to>
                                    </p:set>
                                    <p:animEffect filter="fade" transition="in">
                                      <p:cBhvr>
                                        <p:cTn dur="1000"/>
                                        <p:tgtEl>
                                          <p:spTgt spid="15397"/>
                                        </p:tgtEl>
                                      </p:cBhvr>
                                    </p:animEffect>
                                  </p:childTnLst>
                                </p:cTn>
                              </p:par>
                              <p:par>
                                <p:cTn fill="hold" nodeType="withEffect" presetClass="entr" presetID="10" presetSubtype="0">
                                  <p:stCondLst>
                                    <p:cond delay="0"/>
                                  </p:stCondLst>
                                  <p:childTnLst>
                                    <p:set>
                                      <p:cBhvr>
                                        <p:cTn dur="1" fill="hold">
                                          <p:stCondLst>
                                            <p:cond delay="0"/>
                                          </p:stCondLst>
                                        </p:cTn>
                                        <p:tgtEl>
                                          <p:spTgt spid="15404"/>
                                        </p:tgtEl>
                                        <p:attrNameLst>
                                          <p:attrName>style.visibility</p:attrName>
                                        </p:attrNameLst>
                                      </p:cBhvr>
                                      <p:to>
                                        <p:strVal val="visible"/>
                                      </p:to>
                                    </p:set>
                                    <p:animEffect filter="fade" transition="in">
                                      <p:cBhvr>
                                        <p:cTn dur="1000"/>
                                        <p:tgtEl>
                                          <p:spTgt spid="154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86"/>
                                        </p:tgtEl>
                                        <p:attrNameLst>
                                          <p:attrName>style.visibility</p:attrName>
                                        </p:attrNameLst>
                                      </p:cBhvr>
                                      <p:to>
                                        <p:strVal val="visible"/>
                                      </p:to>
                                    </p:set>
                                    <p:animEffect filter="fade" transition="in">
                                      <p:cBhvr>
                                        <p:cTn dur="1000"/>
                                        <p:tgtEl>
                                          <p:spTgt spid="15386"/>
                                        </p:tgtEl>
                                      </p:cBhvr>
                                    </p:animEffect>
                                  </p:childTnLst>
                                </p:cTn>
                              </p:par>
                              <p:par>
                                <p:cTn fill="hold" nodeType="withEffect" presetClass="entr" presetID="10" presetSubtype="0">
                                  <p:stCondLst>
                                    <p:cond delay="0"/>
                                  </p:stCondLst>
                                  <p:childTnLst>
                                    <p:set>
                                      <p:cBhvr>
                                        <p:cTn dur="1" fill="hold">
                                          <p:stCondLst>
                                            <p:cond delay="0"/>
                                          </p:stCondLst>
                                        </p:cTn>
                                        <p:tgtEl>
                                          <p:spTgt spid="15391"/>
                                        </p:tgtEl>
                                        <p:attrNameLst>
                                          <p:attrName>style.visibility</p:attrName>
                                        </p:attrNameLst>
                                      </p:cBhvr>
                                      <p:to>
                                        <p:strVal val="visible"/>
                                      </p:to>
                                    </p:set>
                                    <p:animEffect filter="fade" transition="in">
                                      <p:cBhvr>
                                        <p:cTn dur="1000"/>
                                        <p:tgtEl>
                                          <p:spTgt spid="15391"/>
                                        </p:tgtEl>
                                      </p:cBhvr>
                                    </p:animEffect>
                                  </p:childTnLst>
                                </p:cTn>
                              </p:par>
                              <p:par>
                                <p:cTn fill="hold" nodeType="withEffect" presetClass="entr" presetID="10" presetSubtype="0">
                                  <p:stCondLst>
                                    <p:cond delay="0"/>
                                  </p:stCondLst>
                                  <p:childTnLst>
                                    <p:set>
                                      <p:cBhvr>
                                        <p:cTn dur="1" fill="hold">
                                          <p:stCondLst>
                                            <p:cond delay="0"/>
                                          </p:stCondLst>
                                        </p:cTn>
                                        <p:tgtEl>
                                          <p:spTgt spid="15395"/>
                                        </p:tgtEl>
                                        <p:attrNameLst>
                                          <p:attrName>style.visibility</p:attrName>
                                        </p:attrNameLst>
                                      </p:cBhvr>
                                      <p:to>
                                        <p:strVal val="visible"/>
                                      </p:to>
                                    </p:set>
                                    <p:animEffect filter="fade" transition="in">
                                      <p:cBhvr>
                                        <p:cTn dur="1000"/>
                                        <p:tgtEl>
                                          <p:spTgt spid="15395"/>
                                        </p:tgtEl>
                                      </p:cBhvr>
                                    </p:animEffect>
                                  </p:childTnLst>
                                </p:cTn>
                              </p:par>
                              <p:par>
                                <p:cTn fill="hold" nodeType="withEffect" presetClass="entr" presetID="10" presetSubtype="0">
                                  <p:stCondLst>
                                    <p:cond delay="0"/>
                                  </p:stCondLst>
                                  <p:childTnLst>
                                    <p:set>
                                      <p:cBhvr>
                                        <p:cTn dur="1" fill="hold">
                                          <p:stCondLst>
                                            <p:cond delay="0"/>
                                          </p:stCondLst>
                                        </p:cTn>
                                        <p:tgtEl>
                                          <p:spTgt spid="15398"/>
                                        </p:tgtEl>
                                        <p:attrNameLst>
                                          <p:attrName>style.visibility</p:attrName>
                                        </p:attrNameLst>
                                      </p:cBhvr>
                                      <p:to>
                                        <p:strVal val="visible"/>
                                      </p:to>
                                    </p:set>
                                    <p:animEffect filter="fade" transition="in">
                                      <p:cBhvr>
                                        <p:cTn dur="1000"/>
                                        <p:tgtEl>
                                          <p:spTgt spid="15398"/>
                                        </p:tgtEl>
                                      </p:cBhvr>
                                    </p:animEffect>
                                  </p:childTnLst>
                                </p:cTn>
                              </p:par>
                              <p:par>
                                <p:cTn fill="hold" nodeType="withEffect" presetClass="entr" presetID="10" presetSubtype="0">
                                  <p:stCondLst>
                                    <p:cond delay="0"/>
                                  </p:stCondLst>
                                  <p:childTnLst>
                                    <p:set>
                                      <p:cBhvr>
                                        <p:cTn dur="1" fill="hold">
                                          <p:stCondLst>
                                            <p:cond delay="0"/>
                                          </p:stCondLst>
                                        </p:cTn>
                                        <p:tgtEl>
                                          <p:spTgt spid="15399"/>
                                        </p:tgtEl>
                                        <p:attrNameLst>
                                          <p:attrName>style.visibility</p:attrName>
                                        </p:attrNameLst>
                                      </p:cBhvr>
                                      <p:to>
                                        <p:strVal val="visible"/>
                                      </p:to>
                                    </p:set>
                                    <p:animEffect filter="fade" transition="in">
                                      <p:cBhvr>
                                        <p:cTn dur="1000"/>
                                        <p:tgtEl>
                                          <p:spTgt spid="153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7" name="Shape 10197"/>
        <p:cNvGrpSpPr/>
        <p:nvPr/>
      </p:nvGrpSpPr>
      <p:grpSpPr>
        <a:xfrm>
          <a:off x="0" y="0"/>
          <a:ext cx="0" cy="0"/>
          <a:chOff x="0" y="0"/>
          <a:chExt cx="0" cy="0"/>
        </a:xfrm>
      </p:grpSpPr>
      <p:sp>
        <p:nvSpPr>
          <p:cNvPr id="10198" name="Google Shape;10198;p54"/>
          <p:cNvSpPr txBox="1"/>
          <p:nvPr>
            <p:ph idx="2" type="title"/>
          </p:nvPr>
        </p:nvSpPr>
        <p:spPr>
          <a:xfrm>
            <a:off x="311700" y="1106125"/>
            <a:ext cx="8520600" cy="71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0199" name="Google Shape;10199;p54"/>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ANNOUNCEMENTS</a:t>
            </a:r>
            <a:endParaRPr/>
          </a:p>
        </p:txBody>
      </p:sp>
      <p:grpSp>
        <p:nvGrpSpPr>
          <p:cNvPr id="10200" name="Google Shape;10200;p54"/>
          <p:cNvGrpSpPr/>
          <p:nvPr/>
        </p:nvGrpSpPr>
        <p:grpSpPr>
          <a:xfrm>
            <a:off x="8029241" y="154008"/>
            <a:ext cx="264001" cy="226285"/>
            <a:chOff x="753950" y="238125"/>
            <a:chExt cx="6111125" cy="5238075"/>
          </a:xfrm>
        </p:grpSpPr>
        <p:sp>
          <p:nvSpPr>
            <p:cNvPr id="10201" name="Google Shape;10201;p54"/>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4"/>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4"/>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4"/>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4"/>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4"/>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4"/>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4"/>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4"/>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4"/>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4"/>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4"/>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4"/>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4"/>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4"/>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4"/>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4"/>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4"/>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4"/>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4"/>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4"/>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4"/>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4"/>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54"/>
          <p:cNvGrpSpPr/>
          <p:nvPr/>
        </p:nvGrpSpPr>
        <p:grpSpPr>
          <a:xfrm>
            <a:off x="8365321" y="154008"/>
            <a:ext cx="264001" cy="226285"/>
            <a:chOff x="753950" y="238125"/>
            <a:chExt cx="6111125" cy="5238075"/>
          </a:xfrm>
        </p:grpSpPr>
        <p:sp>
          <p:nvSpPr>
            <p:cNvPr id="10229" name="Google Shape;10229;p54"/>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4"/>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4"/>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4"/>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4"/>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4"/>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4"/>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4"/>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4"/>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4"/>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4"/>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4"/>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4"/>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4"/>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4"/>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4"/>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4"/>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4"/>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4"/>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4"/>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4"/>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4"/>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4"/>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54"/>
          <p:cNvGrpSpPr/>
          <p:nvPr/>
        </p:nvGrpSpPr>
        <p:grpSpPr>
          <a:xfrm>
            <a:off x="8701401" y="154008"/>
            <a:ext cx="264001" cy="226285"/>
            <a:chOff x="753950" y="238125"/>
            <a:chExt cx="6111125" cy="5238075"/>
          </a:xfrm>
        </p:grpSpPr>
        <p:sp>
          <p:nvSpPr>
            <p:cNvPr id="10257" name="Google Shape;10257;p54"/>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4"/>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4"/>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4"/>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4"/>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4"/>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4"/>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4"/>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4"/>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4"/>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4"/>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4"/>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4"/>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4"/>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4"/>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4"/>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4"/>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4"/>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4"/>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4"/>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4"/>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4"/>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4"/>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4" name="Google Shape;10284;p54"/>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pic>
        <p:nvPicPr>
          <p:cNvPr id="10285" name="Google Shape;10285;p54">
            <a:hlinkClick action="ppaction://hlinksldjump" r:id="rId3"/>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10286" name="Google Shape;10286;p54">
            <a:hlinkClick action="ppaction://hlinksldjump" r:id="rId5"/>
          </p:cNvPr>
          <p:cNvPicPr preferRelativeResize="0"/>
          <p:nvPr/>
        </p:nvPicPr>
        <p:blipFill>
          <a:blip r:embed="rId6">
            <a:alphaModFix/>
          </a:blip>
          <a:stretch>
            <a:fillRect/>
          </a:stretch>
        </p:blipFill>
        <p:spPr>
          <a:xfrm>
            <a:off x="8383025" y="539500"/>
            <a:ext cx="228600" cy="228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99"/>
                                        </p:tgtEl>
                                        <p:attrNameLst>
                                          <p:attrName>style.visibility</p:attrName>
                                        </p:attrNameLst>
                                      </p:cBhvr>
                                      <p:to>
                                        <p:strVal val="visible"/>
                                      </p:to>
                                    </p:set>
                                    <p:animEffect filter="fade" transition="in">
                                      <p:cBhvr>
                                        <p:cTn dur="1000"/>
                                        <p:tgtEl>
                                          <p:spTgt spid="10199"/>
                                        </p:tgtEl>
                                      </p:cBhvr>
                                    </p:animEffect>
                                  </p:childTnLst>
                                </p:cTn>
                              </p:par>
                              <p:par>
                                <p:cTn fill="hold" nodeType="withEffect" presetClass="entr" presetID="10" presetSubtype="0">
                                  <p:stCondLst>
                                    <p:cond delay="0"/>
                                  </p:stCondLst>
                                  <p:childTnLst>
                                    <p:set>
                                      <p:cBhvr>
                                        <p:cTn dur="1" fill="hold">
                                          <p:stCondLst>
                                            <p:cond delay="0"/>
                                          </p:stCondLst>
                                        </p:cTn>
                                        <p:tgtEl>
                                          <p:spTgt spid="10284"/>
                                        </p:tgtEl>
                                        <p:attrNameLst>
                                          <p:attrName>style.visibility</p:attrName>
                                        </p:attrNameLst>
                                      </p:cBhvr>
                                      <p:to>
                                        <p:strVal val="visible"/>
                                      </p:to>
                                    </p:set>
                                    <p:animEffect filter="fade" transition="in">
                                      <p:cBhvr>
                                        <p:cTn dur="1000"/>
                                        <p:tgtEl>
                                          <p:spTgt spid="10284"/>
                                        </p:tgtEl>
                                      </p:cBhvr>
                                    </p:animEffect>
                                  </p:childTnLst>
                                </p:cTn>
                              </p:par>
                              <p:par>
                                <p:cTn fill="hold" nodeType="withEffect" presetClass="entr" presetID="10" presetSubtype="0">
                                  <p:stCondLst>
                                    <p:cond delay="0"/>
                                  </p:stCondLst>
                                  <p:childTnLst>
                                    <p:set>
                                      <p:cBhvr>
                                        <p:cTn dur="1" fill="hold">
                                          <p:stCondLst>
                                            <p:cond delay="0"/>
                                          </p:stCondLst>
                                        </p:cTn>
                                        <p:tgtEl>
                                          <p:spTgt spid="10198"/>
                                        </p:tgtEl>
                                        <p:attrNameLst>
                                          <p:attrName>style.visibility</p:attrName>
                                        </p:attrNameLst>
                                      </p:cBhvr>
                                      <p:to>
                                        <p:strVal val="visible"/>
                                      </p:to>
                                    </p:set>
                                    <p:animEffect filter="fade" transition="in">
                                      <p:cBhvr>
                                        <p:cTn dur="1000"/>
                                        <p:tgtEl>
                                          <p:spTgt spid="101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27" name="Shape 15427"/>
        <p:cNvGrpSpPr/>
        <p:nvPr/>
      </p:nvGrpSpPr>
      <p:grpSpPr>
        <a:xfrm>
          <a:off x="0" y="0"/>
          <a:ext cx="0" cy="0"/>
          <a:chOff x="0" y="0"/>
          <a:chExt cx="0" cy="0"/>
        </a:xfrm>
      </p:grpSpPr>
      <p:sp>
        <p:nvSpPr>
          <p:cNvPr id="15428" name="Google Shape;15428;p99"/>
          <p:cNvSpPr txBox="1"/>
          <p:nvPr>
            <p:ph idx="1" type="body"/>
          </p:nvPr>
        </p:nvSpPr>
        <p:spPr>
          <a:xfrm flipH="1">
            <a:off x="1217925" y="1381125"/>
            <a:ext cx="4087500" cy="3066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You can write here things about this person to introduce them</a:t>
            </a:r>
            <a:endParaRPr/>
          </a:p>
          <a:p>
            <a:pPr indent="-330200" lvl="0" marL="457200" rtl="0" algn="l">
              <a:spcBef>
                <a:spcPts val="1000"/>
              </a:spcBef>
              <a:spcAft>
                <a:spcPts val="0"/>
              </a:spcAft>
              <a:buSzPts val="1600"/>
              <a:buChar char="●"/>
            </a:pPr>
            <a:r>
              <a:rPr lang="en"/>
              <a:t>You can write here things about this person to introduce them</a:t>
            </a:r>
            <a:endParaRPr/>
          </a:p>
          <a:p>
            <a:pPr indent="-330200" lvl="0" marL="457200" rtl="0" algn="l">
              <a:spcBef>
                <a:spcPts val="1000"/>
              </a:spcBef>
              <a:spcAft>
                <a:spcPts val="0"/>
              </a:spcAft>
              <a:buSzPts val="1600"/>
              <a:buChar char="●"/>
            </a:pPr>
            <a:r>
              <a:rPr lang="en"/>
              <a:t>You can write here things about this person to introduce them</a:t>
            </a:r>
            <a:endParaRPr/>
          </a:p>
          <a:p>
            <a:pPr indent="-330200" lvl="0" marL="457200" rtl="0" algn="l">
              <a:spcBef>
                <a:spcPts val="1000"/>
              </a:spcBef>
              <a:spcAft>
                <a:spcPts val="0"/>
              </a:spcAft>
              <a:buSzPts val="1600"/>
              <a:buChar char="●"/>
            </a:pPr>
            <a:r>
              <a:rPr lang="en"/>
              <a:t>You can write here things about this person to introduce them</a:t>
            </a:r>
            <a:endParaRPr/>
          </a:p>
          <a:p>
            <a:pPr indent="-330200" lvl="0" marL="457200" rtl="0" algn="l">
              <a:spcBef>
                <a:spcPts val="1000"/>
              </a:spcBef>
              <a:spcAft>
                <a:spcPts val="1000"/>
              </a:spcAft>
              <a:buSzPts val="1600"/>
              <a:buChar char="●"/>
            </a:pPr>
            <a:r>
              <a:rPr lang="en"/>
              <a:t>You can write here things about this person to introduce them</a:t>
            </a:r>
            <a:endParaRPr/>
          </a:p>
        </p:txBody>
      </p:sp>
      <p:sp>
        <p:nvSpPr>
          <p:cNvPr id="15429" name="Google Shape;15429;p99"/>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WORK WITH US!</a:t>
            </a:r>
            <a:endParaRPr/>
          </a:p>
        </p:txBody>
      </p:sp>
      <p:grpSp>
        <p:nvGrpSpPr>
          <p:cNvPr id="15430" name="Google Shape;15430;p99"/>
          <p:cNvGrpSpPr/>
          <p:nvPr/>
        </p:nvGrpSpPr>
        <p:grpSpPr>
          <a:xfrm rot="-5400000">
            <a:off x="2137596" y="535371"/>
            <a:ext cx="242781" cy="161857"/>
            <a:chOff x="2500050" y="3730175"/>
            <a:chExt cx="2619000" cy="1746025"/>
          </a:xfrm>
        </p:grpSpPr>
        <p:sp>
          <p:nvSpPr>
            <p:cNvPr id="15431" name="Google Shape;15431;p99"/>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99"/>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99"/>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99"/>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5" name="Google Shape;15435;p99"/>
          <p:cNvGrpSpPr/>
          <p:nvPr/>
        </p:nvGrpSpPr>
        <p:grpSpPr>
          <a:xfrm rot="5400000">
            <a:off x="6763621" y="535371"/>
            <a:ext cx="242781" cy="161857"/>
            <a:chOff x="2500050" y="3730175"/>
            <a:chExt cx="2619000" cy="1746025"/>
          </a:xfrm>
        </p:grpSpPr>
        <p:sp>
          <p:nvSpPr>
            <p:cNvPr id="15436" name="Google Shape;15436;p99"/>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99"/>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99"/>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99"/>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43" name="Shape 15443"/>
        <p:cNvGrpSpPr/>
        <p:nvPr/>
      </p:nvGrpSpPr>
      <p:grpSpPr>
        <a:xfrm>
          <a:off x="0" y="0"/>
          <a:ext cx="0" cy="0"/>
          <a:chOff x="0" y="0"/>
          <a:chExt cx="0" cy="0"/>
        </a:xfrm>
      </p:grpSpPr>
      <p:sp>
        <p:nvSpPr>
          <p:cNvPr id="15444" name="Google Shape;15444;p100"/>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STRATEGY</a:t>
            </a:r>
            <a:endParaRPr>
              <a:latin typeface="Amatic SC"/>
              <a:ea typeface="Amatic SC"/>
              <a:cs typeface="Amatic SC"/>
              <a:sym typeface="Amatic SC"/>
            </a:endParaRPr>
          </a:p>
        </p:txBody>
      </p:sp>
      <p:sp>
        <p:nvSpPr>
          <p:cNvPr id="15445" name="Google Shape;15445;p100"/>
          <p:cNvSpPr txBox="1"/>
          <p:nvPr>
            <p:ph idx="4294967295" type="subTitle"/>
          </p:nvPr>
        </p:nvSpPr>
        <p:spPr>
          <a:xfrm flipH="1">
            <a:off x="671958" y="1866075"/>
            <a:ext cx="1865400" cy="5028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sz="1400"/>
              <a:t>Neptune is very far away from Earth</a:t>
            </a:r>
            <a:endParaRPr sz="1400"/>
          </a:p>
        </p:txBody>
      </p:sp>
      <p:sp>
        <p:nvSpPr>
          <p:cNvPr id="15446" name="Google Shape;15446;p100"/>
          <p:cNvSpPr txBox="1"/>
          <p:nvPr>
            <p:ph idx="4294967295" type="subTitle"/>
          </p:nvPr>
        </p:nvSpPr>
        <p:spPr>
          <a:xfrm flipH="1">
            <a:off x="2154543" y="3257184"/>
            <a:ext cx="1865400" cy="5028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sz="1400"/>
              <a:t>Jupiter is the biggest planet of them all</a:t>
            </a:r>
            <a:endParaRPr sz="1400"/>
          </a:p>
        </p:txBody>
      </p:sp>
      <p:sp>
        <p:nvSpPr>
          <p:cNvPr id="15447" name="Google Shape;15447;p100"/>
          <p:cNvSpPr txBox="1"/>
          <p:nvPr>
            <p:ph idx="4294967295" type="subTitle"/>
          </p:nvPr>
        </p:nvSpPr>
        <p:spPr>
          <a:xfrm flipH="1">
            <a:off x="5124050" y="3257184"/>
            <a:ext cx="1865400" cy="5028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sz="1400"/>
              <a:t>Saturn is a gas giant and has rings</a:t>
            </a:r>
            <a:endParaRPr sz="1400"/>
          </a:p>
        </p:txBody>
      </p:sp>
      <p:sp>
        <p:nvSpPr>
          <p:cNvPr id="15448" name="Google Shape;15448;p100"/>
          <p:cNvSpPr txBox="1"/>
          <p:nvPr>
            <p:ph idx="4294967295" type="subTitle"/>
          </p:nvPr>
        </p:nvSpPr>
        <p:spPr>
          <a:xfrm flipH="1">
            <a:off x="3639042" y="1866075"/>
            <a:ext cx="1864500" cy="5028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sz="1400"/>
              <a:t>Venus is the second  from the Sun</a:t>
            </a:r>
            <a:endParaRPr sz="1400"/>
          </a:p>
        </p:txBody>
      </p:sp>
      <p:sp>
        <p:nvSpPr>
          <p:cNvPr id="15449" name="Google Shape;15449;p100"/>
          <p:cNvSpPr txBox="1"/>
          <p:nvPr>
            <p:ph idx="4294967295" type="subTitle"/>
          </p:nvPr>
        </p:nvSpPr>
        <p:spPr>
          <a:xfrm flipH="1">
            <a:off x="6605075" y="1864425"/>
            <a:ext cx="1865400" cy="5061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sz="1400"/>
              <a:t>Despite being red, Mars is a cold place</a:t>
            </a:r>
            <a:endParaRPr sz="1400"/>
          </a:p>
        </p:txBody>
      </p:sp>
      <p:cxnSp>
        <p:nvCxnSpPr>
          <p:cNvPr id="15450" name="Google Shape;15450;p100"/>
          <p:cNvCxnSpPr/>
          <p:nvPr/>
        </p:nvCxnSpPr>
        <p:spPr>
          <a:xfrm rot="10800000">
            <a:off x="718500" y="2830510"/>
            <a:ext cx="7707000" cy="0"/>
          </a:xfrm>
          <a:prstGeom prst="straightConnector1">
            <a:avLst/>
          </a:prstGeom>
          <a:noFill/>
          <a:ln cap="flat" cmpd="sng" w="19050">
            <a:solidFill>
              <a:schemeClr val="accent1"/>
            </a:solidFill>
            <a:prstDash val="solid"/>
            <a:round/>
            <a:headEnd len="med" w="med" type="oval"/>
            <a:tailEnd len="med" w="med" type="oval"/>
          </a:ln>
        </p:spPr>
      </p:cxnSp>
      <p:sp>
        <p:nvSpPr>
          <p:cNvPr id="15451" name="Google Shape;15451;p100"/>
          <p:cNvSpPr/>
          <p:nvPr/>
        </p:nvSpPr>
        <p:spPr>
          <a:xfrm>
            <a:off x="1316150" y="2547213"/>
            <a:ext cx="572700" cy="572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100"/>
          <p:cNvSpPr txBox="1"/>
          <p:nvPr>
            <p:ph idx="4294967295" type="subTitle"/>
          </p:nvPr>
        </p:nvSpPr>
        <p:spPr>
          <a:xfrm>
            <a:off x="1340275" y="2679217"/>
            <a:ext cx="524400" cy="3033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solidFill>
                  <a:schemeClr val="accent6"/>
                </a:solidFill>
                <a:latin typeface="Orbitron"/>
                <a:ea typeface="Orbitron"/>
                <a:cs typeface="Orbitron"/>
                <a:sym typeface="Orbitron"/>
              </a:rPr>
              <a:t>1</a:t>
            </a:r>
            <a:endParaRPr b="1" sz="2800">
              <a:solidFill>
                <a:schemeClr val="accent6"/>
              </a:solidFill>
              <a:latin typeface="Orbitron"/>
              <a:ea typeface="Orbitron"/>
              <a:cs typeface="Orbitron"/>
              <a:sym typeface="Orbitron"/>
            </a:endParaRPr>
          </a:p>
        </p:txBody>
      </p:sp>
      <p:sp>
        <p:nvSpPr>
          <p:cNvPr id="15453" name="Google Shape;15453;p100"/>
          <p:cNvSpPr/>
          <p:nvPr/>
        </p:nvSpPr>
        <p:spPr>
          <a:xfrm>
            <a:off x="2800900" y="2547213"/>
            <a:ext cx="572700" cy="572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100"/>
          <p:cNvSpPr/>
          <p:nvPr/>
        </p:nvSpPr>
        <p:spPr>
          <a:xfrm>
            <a:off x="4285650" y="2547213"/>
            <a:ext cx="572700" cy="572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100"/>
          <p:cNvSpPr/>
          <p:nvPr/>
        </p:nvSpPr>
        <p:spPr>
          <a:xfrm>
            <a:off x="5770412" y="2547213"/>
            <a:ext cx="572700" cy="572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100"/>
          <p:cNvSpPr/>
          <p:nvPr/>
        </p:nvSpPr>
        <p:spPr>
          <a:xfrm>
            <a:off x="7255162" y="2547213"/>
            <a:ext cx="572700" cy="572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100"/>
          <p:cNvSpPr txBox="1"/>
          <p:nvPr>
            <p:ph idx="4294967295" type="subTitle"/>
          </p:nvPr>
        </p:nvSpPr>
        <p:spPr>
          <a:xfrm>
            <a:off x="2825050" y="2679967"/>
            <a:ext cx="524400" cy="3018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solidFill>
                  <a:schemeClr val="accent6"/>
                </a:solidFill>
                <a:latin typeface="Orbitron"/>
                <a:ea typeface="Orbitron"/>
                <a:cs typeface="Orbitron"/>
                <a:sym typeface="Orbitron"/>
              </a:rPr>
              <a:t>2</a:t>
            </a:r>
            <a:endParaRPr b="1" sz="2800">
              <a:solidFill>
                <a:schemeClr val="accent6"/>
              </a:solidFill>
              <a:latin typeface="Orbitron"/>
              <a:ea typeface="Orbitron"/>
              <a:cs typeface="Orbitron"/>
              <a:sym typeface="Orbitron"/>
            </a:endParaRPr>
          </a:p>
        </p:txBody>
      </p:sp>
      <p:sp>
        <p:nvSpPr>
          <p:cNvPr id="15458" name="Google Shape;15458;p100"/>
          <p:cNvSpPr txBox="1"/>
          <p:nvPr>
            <p:ph idx="4294967295" type="subTitle"/>
          </p:nvPr>
        </p:nvSpPr>
        <p:spPr>
          <a:xfrm>
            <a:off x="4309808" y="2679967"/>
            <a:ext cx="524400" cy="3018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solidFill>
                  <a:schemeClr val="accent6"/>
                </a:solidFill>
                <a:latin typeface="Orbitron"/>
                <a:ea typeface="Orbitron"/>
                <a:cs typeface="Orbitron"/>
                <a:sym typeface="Orbitron"/>
              </a:rPr>
              <a:t>3</a:t>
            </a:r>
            <a:endParaRPr b="1" sz="2800">
              <a:solidFill>
                <a:schemeClr val="accent6"/>
              </a:solidFill>
              <a:latin typeface="Orbitron"/>
              <a:ea typeface="Orbitron"/>
              <a:cs typeface="Orbitron"/>
              <a:sym typeface="Orbitron"/>
            </a:endParaRPr>
          </a:p>
        </p:txBody>
      </p:sp>
      <p:sp>
        <p:nvSpPr>
          <p:cNvPr id="15459" name="Google Shape;15459;p100"/>
          <p:cNvSpPr txBox="1"/>
          <p:nvPr>
            <p:ph idx="4294967295" type="subTitle"/>
          </p:nvPr>
        </p:nvSpPr>
        <p:spPr>
          <a:xfrm>
            <a:off x="5794567" y="2679967"/>
            <a:ext cx="524400" cy="3018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solidFill>
                  <a:schemeClr val="accent6"/>
                </a:solidFill>
                <a:latin typeface="Orbitron"/>
                <a:ea typeface="Orbitron"/>
                <a:cs typeface="Orbitron"/>
                <a:sym typeface="Orbitron"/>
              </a:rPr>
              <a:t>4</a:t>
            </a:r>
            <a:endParaRPr b="1" sz="2800">
              <a:solidFill>
                <a:schemeClr val="accent6"/>
              </a:solidFill>
              <a:latin typeface="Orbitron"/>
              <a:ea typeface="Orbitron"/>
              <a:cs typeface="Orbitron"/>
              <a:sym typeface="Orbitron"/>
            </a:endParaRPr>
          </a:p>
        </p:txBody>
      </p:sp>
      <p:sp>
        <p:nvSpPr>
          <p:cNvPr id="15460" name="Google Shape;15460;p100"/>
          <p:cNvSpPr txBox="1"/>
          <p:nvPr>
            <p:ph idx="4294967295" type="subTitle"/>
          </p:nvPr>
        </p:nvSpPr>
        <p:spPr>
          <a:xfrm>
            <a:off x="7279325" y="2679967"/>
            <a:ext cx="524400" cy="3018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solidFill>
                  <a:schemeClr val="accent6"/>
                </a:solidFill>
                <a:latin typeface="Orbitron"/>
                <a:ea typeface="Orbitron"/>
                <a:cs typeface="Orbitron"/>
                <a:sym typeface="Orbitron"/>
              </a:rPr>
              <a:t>5</a:t>
            </a:r>
            <a:endParaRPr b="1" sz="2800">
              <a:solidFill>
                <a:schemeClr val="accent6"/>
              </a:solidFill>
              <a:latin typeface="Orbitron"/>
              <a:ea typeface="Orbitron"/>
              <a:cs typeface="Orbitron"/>
              <a:sym typeface="Orbitron"/>
            </a:endParaRPr>
          </a:p>
        </p:txBody>
      </p:sp>
      <p:grpSp>
        <p:nvGrpSpPr>
          <p:cNvPr id="15461" name="Google Shape;15461;p100"/>
          <p:cNvGrpSpPr/>
          <p:nvPr/>
        </p:nvGrpSpPr>
        <p:grpSpPr>
          <a:xfrm rot="-5400000">
            <a:off x="2899597" y="535371"/>
            <a:ext cx="242781" cy="161857"/>
            <a:chOff x="2500050" y="3730175"/>
            <a:chExt cx="2619000" cy="1746025"/>
          </a:xfrm>
        </p:grpSpPr>
        <p:sp>
          <p:nvSpPr>
            <p:cNvPr id="15462" name="Google Shape;15462;p10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10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10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10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6" name="Google Shape;15466;p100"/>
          <p:cNvGrpSpPr/>
          <p:nvPr/>
        </p:nvGrpSpPr>
        <p:grpSpPr>
          <a:xfrm rot="5400000">
            <a:off x="6001622" y="535371"/>
            <a:ext cx="242781" cy="161857"/>
            <a:chOff x="2500050" y="3730175"/>
            <a:chExt cx="2619000" cy="1746025"/>
          </a:xfrm>
        </p:grpSpPr>
        <p:sp>
          <p:nvSpPr>
            <p:cNvPr id="15467" name="Google Shape;15467;p10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10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10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10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1" name="Google Shape;15471;p100"/>
          <p:cNvGrpSpPr/>
          <p:nvPr/>
        </p:nvGrpSpPr>
        <p:grpSpPr>
          <a:xfrm>
            <a:off x="4362847" y="1266536"/>
            <a:ext cx="418310" cy="481089"/>
            <a:chOff x="2844525" y="1832225"/>
            <a:chExt cx="462425" cy="531825"/>
          </a:xfrm>
        </p:grpSpPr>
        <p:sp>
          <p:nvSpPr>
            <p:cNvPr id="15472" name="Google Shape;15472;p100"/>
            <p:cNvSpPr/>
            <p:nvPr/>
          </p:nvSpPr>
          <p:spPr>
            <a:xfrm>
              <a:off x="2844525" y="1832225"/>
              <a:ext cx="462425" cy="531825"/>
            </a:xfrm>
            <a:custGeom>
              <a:rect b="b" l="l" r="r" t="t"/>
              <a:pathLst>
                <a:path extrusionOk="0" h="21273" w="18497">
                  <a:moveTo>
                    <a:pt x="0" y="0"/>
                  </a:moveTo>
                  <a:lnTo>
                    <a:pt x="0" y="19885"/>
                  </a:lnTo>
                  <a:lnTo>
                    <a:pt x="1387" y="19885"/>
                  </a:lnTo>
                  <a:lnTo>
                    <a:pt x="1387" y="21273"/>
                  </a:lnTo>
                  <a:lnTo>
                    <a:pt x="17110" y="21273"/>
                  </a:lnTo>
                  <a:lnTo>
                    <a:pt x="17110" y="19885"/>
                  </a:lnTo>
                  <a:lnTo>
                    <a:pt x="18497" y="19885"/>
                  </a:lnTo>
                  <a:lnTo>
                    <a:pt x="184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100"/>
            <p:cNvSpPr/>
            <p:nvPr/>
          </p:nvSpPr>
          <p:spPr>
            <a:xfrm>
              <a:off x="2844525" y="1832225"/>
              <a:ext cx="462425" cy="531825"/>
            </a:xfrm>
            <a:custGeom>
              <a:rect b="b" l="l" r="r" t="t"/>
              <a:pathLst>
                <a:path extrusionOk="0" h="21273" w="18497">
                  <a:moveTo>
                    <a:pt x="0" y="0"/>
                  </a:moveTo>
                  <a:lnTo>
                    <a:pt x="0" y="19885"/>
                  </a:lnTo>
                  <a:lnTo>
                    <a:pt x="1387" y="19885"/>
                  </a:lnTo>
                  <a:lnTo>
                    <a:pt x="1387" y="21273"/>
                  </a:lnTo>
                  <a:lnTo>
                    <a:pt x="2774" y="21273"/>
                  </a:lnTo>
                  <a:lnTo>
                    <a:pt x="2774" y="19885"/>
                  </a:lnTo>
                  <a:lnTo>
                    <a:pt x="2774" y="2775"/>
                  </a:lnTo>
                  <a:lnTo>
                    <a:pt x="18497" y="2775"/>
                  </a:lnTo>
                  <a:lnTo>
                    <a:pt x="1849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100"/>
            <p:cNvSpPr/>
            <p:nvPr/>
          </p:nvSpPr>
          <p:spPr>
            <a:xfrm>
              <a:off x="2844525" y="1832225"/>
              <a:ext cx="462425" cy="531825"/>
            </a:xfrm>
            <a:custGeom>
              <a:rect b="b" l="l" r="r" t="t"/>
              <a:pathLst>
                <a:path extrusionOk="0" h="21273" w="18497">
                  <a:moveTo>
                    <a:pt x="0" y="0"/>
                  </a:moveTo>
                  <a:lnTo>
                    <a:pt x="0" y="1387"/>
                  </a:lnTo>
                  <a:lnTo>
                    <a:pt x="0" y="19885"/>
                  </a:lnTo>
                  <a:lnTo>
                    <a:pt x="1387" y="19885"/>
                  </a:lnTo>
                  <a:lnTo>
                    <a:pt x="1387" y="1387"/>
                  </a:lnTo>
                  <a:lnTo>
                    <a:pt x="17110" y="1387"/>
                  </a:lnTo>
                  <a:lnTo>
                    <a:pt x="17110" y="19885"/>
                  </a:lnTo>
                  <a:lnTo>
                    <a:pt x="18497" y="19885"/>
                  </a:lnTo>
                  <a:lnTo>
                    <a:pt x="18497" y="0"/>
                  </a:lnTo>
                  <a:close/>
                  <a:moveTo>
                    <a:pt x="1387" y="19885"/>
                  </a:moveTo>
                  <a:lnTo>
                    <a:pt x="1387" y="21273"/>
                  </a:lnTo>
                  <a:lnTo>
                    <a:pt x="17110" y="21273"/>
                  </a:lnTo>
                  <a:lnTo>
                    <a:pt x="17110" y="1988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100"/>
            <p:cNvSpPr/>
            <p:nvPr/>
          </p:nvSpPr>
          <p:spPr>
            <a:xfrm>
              <a:off x="3133500" y="199405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100"/>
            <p:cNvSpPr/>
            <p:nvPr/>
          </p:nvSpPr>
          <p:spPr>
            <a:xfrm>
              <a:off x="3168200" y="1901575"/>
              <a:ext cx="34725" cy="92500"/>
            </a:xfrm>
            <a:custGeom>
              <a:rect b="b" l="l" r="r" t="t"/>
              <a:pathLst>
                <a:path extrusionOk="0" h="3700" w="1389">
                  <a:moveTo>
                    <a:pt x="1" y="1"/>
                  </a:moveTo>
                  <a:lnTo>
                    <a:pt x="1" y="3699"/>
                  </a:lnTo>
                  <a:lnTo>
                    <a:pt x="1389" y="369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100"/>
            <p:cNvSpPr/>
            <p:nvPr/>
          </p:nvSpPr>
          <p:spPr>
            <a:xfrm>
              <a:off x="3017900" y="2028750"/>
              <a:ext cx="115625" cy="34675"/>
            </a:xfrm>
            <a:custGeom>
              <a:rect b="b" l="l" r="r" t="t"/>
              <a:pathLst>
                <a:path extrusionOk="0" h="1387" w="4625">
                  <a:moveTo>
                    <a:pt x="0" y="0"/>
                  </a:moveTo>
                  <a:lnTo>
                    <a:pt x="0" y="1387"/>
                  </a:lnTo>
                  <a:lnTo>
                    <a:pt x="4625" y="1387"/>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100"/>
            <p:cNvSpPr/>
            <p:nvPr/>
          </p:nvSpPr>
          <p:spPr>
            <a:xfrm>
              <a:off x="2983225" y="199405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100"/>
            <p:cNvSpPr/>
            <p:nvPr/>
          </p:nvSpPr>
          <p:spPr>
            <a:xfrm>
              <a:off x="2948525" y="1901575"/>
              <a:ext cx="34725" cy="92500"/>
            </a:xfrm>
            <a:custGeom>
              <a:rect b="b" l="l" r="r" t="t"/>
              <a:pathLst>
                <a:path extrusionOk="0" h="3700" w="1389">
                  <a:moveTo>
                    <a:pt x="1" y="1"/>
                  </a:moveTo>
                  <a:lnTo>
                    <a:pt x="1" y="3699"/>
                  </a:lnTo>
                  <a:lnTo>
                    <a:pt x="1389" y="369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0" name="Google Shape;15480;p100"/>
          <p:cNvGrpSpPr/>
          <p:nvPr/>
        </p:nvGrpSpPr>
        <p:grpSpPr>
          <a:xfrm>
            <a:off x="1361932" y="1266522"/>
            <a:ext cx="481089" cy="481112"/>
            <a:chOff x="1193625" y="2546350"/>
            <a:chExt cx="531825" cy="531850"/>
          </a:xfrm>
        </p:grpSpPr>
        <p:sp>
          <p:nvSpPr>
            <p:cNvPr id="15481" name="Google Shape;15481;p100"/>
            <p:cNvSpPr/>
            <p:nvPr/>
          </p:nvSpPr>
          <p:spPr>
            <a:xfrm>
              <a:off x="1193625" y="2546400"/>
              <a:ext cx="531825" cy="531800"/>
            </a:xfrm>
            <a:custGeom>
              <a:rect b="b" l="l" r="r" t="t"/>
              <a:pathLst>
                <a:path extrusionOk="0" h="21272" w="21273">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100"/>
            <p:cNvSpPr/>
            <p:nvPr/>
          </p:nvSpPr>
          <p:spPr>
            <a:xfrm>
              <a:off x="1193625" y="2546400"/>
              <a:ext cx="531825" cy="242800"/>
            </a:xfrm>
            <a:custGeom>
              <a:rect b="b" l="l" r="r" t="t"/>
              <a:pathLst>
                <a:path extrusionOk="0" h="9712" w="21273">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100"/>
            <p:cNvSpPr/>
            <p:nvPr/>
          </p:nvSpPr>
          <p:spPr>
            <a:xfrm>
              <a:off x="1193625" y="2685100"/>
              <a:ext cx="173425" cy="127200"/>
            </a:xfrm>
            <a:custGeom>
              <a:rect b="b" l="l" r="r" t="t"/>
              <a:pathLst>
                <a:path extrusionOk="0" h="5088" w="6937">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100"/>
            <p:cNvSpPr/>
            <p:nvPr/>
          </p:nvSpPr>
          <p:spPr>
            <a:xfrm>
              <a:off x="1228325" y="2812275"/>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100"/>
            <p:cNvSpPr/>
            <p:nvPr/>
          </p:nvSpPr>
          <p:spPr>
            <a:xfrm>
              <a:off x="1401725" y="2581050"/>
              <a:ext cx="34700" cy="57825"/>
            </a:xfrm>
            <a:custGeom>
              <a:rect b="b" l="l" r="r" t="t"/>
              <a:pathLst>
                <a:path extrusionOk="0" h="2313" w="1388">
                  <a:moveTo>
                    <a:pt x="1" y="1"/>
                  </a:moveTo>
                  <a:lnTo>
                    <a:pt x="1"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100"/>
            <p:cNvSpPr/>
            <p:nvPr/>
          </p:nvSpPr>
          <p:spPr>
            <a:xfrm>
              <a:off x="1367025" y="2638850"/>
              <a:ext cx="34725" cy="46275"/>
            </a:xfrm>
            <a:custGeom>
              <a:rect b="b" l="l" r="r" t="t"/>
              <a:pathLst>
                <a:path extrusionOk="0" h="1851" w="1389">
                  <a:moveTo>
                    <a:pt x="1" y="1"/>
                  </a:moveTo>
                  <a:lnTo>
                    <a:pt x="1" y="1851"/>
                  </a:lnTo>
                  <a:lnTo>
                    <a:pt x="1389" y="1851"/>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100"/>
            <p:cNvSpPr/>
            <p:nvPr/>
          </p:nvSpPr>
          <p:spPr>
            <a:xfrm>
              <a:off x="1482650" y="2581050"/>
              <a:ext cx="34725" cy="57825"/>
            </a:xfrm>
            <a:custGeom>
              <a:rect b="b" l="l" r="r" t="t"/>
              <a:pathLst>
                <a:path extrusionOk="0" h="2313"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100"/>
            <p:cNvSpPr/>
            <p:nvPr/>
          </p:nvSpPr>
          <p:spPr>
            <a:xfrm>
              <a:off x="1517350" y="2638850"/>
              <a:ext cx="34675" cy="46275"/>
            </a:xfrm>
            <a:custGeom>
              <a:rect b="b" l="l" r="r" t="t"/>
              <a:pathLst>
                <a:path extrusionOk="0" h="1851" w="1387">
                  <a:moveTo>
                    <a:pt x="0" y="1"/>
                  </a:moveTo>
                  <a:lnTo>
                    <a:pt x="0" y="1851"/>
                  </a:lnTo>
                  <a:lnTo>
                    <a:pt x="1387" y="1851"/>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100"/>
            <p:cNvSpPr/>
            <p:nvPr/>
          </p:nvSpPr>
          <p:spPr>
            <a:xfrm>
              <a:off x="1355475" y="3008800"/>
              <a:ext cx="57850" cy="34725"/>
            </a:xfrm>
            <a:custGeom>
              <a:rect b="b" l="l" r="r" t="t"/>
              <a:pathLst>
                <a:path extrusionOk="0" h="1389" w="2314">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100"/>
            <p:cNvSpPr/>
            <p:nvPr/>
          </p:nvSpPr>
          <p:spPr>
            <a:xfrm>
              <a:off x="1262975" y="2846975"/>
              <a:ext cx="92525" cy="231225"/>
            </a:xfrm>
            <a:custGeom>
              <a:rect b="b" l="l" r="r" t="t"/>
              <a:pathLst>
                <a:path extrusionOk="0" h="9249" w="3701">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100"/>
            <p:cNvSpPr/>
            <p:nvPr/>
          </p:nvSpPr>
          <p:spPr>
            <a:xfrm>
              <a:off x="1656075" y="2812275"/>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100"/>
            <p:cNvSpPr/>
            <p:nvPr/>
          </p:nvSpPr>
          <p:spPr>
            <a:xfrm>
              <a:off x="1563575" y="2846975"/>
              <a:ext cx="92525" cy="231225"/>
            </a:xfrm>
            <a:custGeom>
              <a:rect b="b" l="l" r="r" t="t"/>
              <a:pathLst>
                <a:path extrusionOk="0" h="9249" w="3701">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100"/>
            <p:cNvSpPr/>
            <p:nvPr/>
          </p:nvSpPr>
          <p:spPr>
            <a:xfrm>
              <a:off x="1552000" y="2685100"/>
              <a:ext cx="173450" cy="127200"/>
            </a:xfrm>
            <a:custGeom>
              <a:rect b="b" l="l" r="r" t="t"/>
              <a:pathLst>
                <a:path extrusionOk="0" h="5088" w="6938">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100"/>
            <p:cNvSpPr/>
            <p:nvPr/>
          </p:nvSpPr>
          <p:spPr>
            <a:xfrm>
              <a:off x="1505750" y="3008800"/>
              <a:ext cx="57850" cy="34725"/>
            </a:xfrm>
            <a:custGeom>
              <a:rect b="b" l="l" r="r" t="t"/>
              <a:pathLst>
                <a:path extrusionOk="0" h="1389" w="2314">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100"/>
            <p:cNvSpPr/>
            <p:nvPr/>
          </p:nvSpPr>
          <p:spPr>
            <a:xfrm>
              <a:off x="1436400" y="2546350"/>
              <a:ext cx="46275" cy="34725"/>
            </a:xfrm>
            <a:custGeom>
              <a:rect b="b" l="l" r="r" t="t"/>
              <a:pathLst>
                <a:path extrusionOk="0" h="1389" w="1851">
                  <a:moveTo>
                    <a:pt x="0" y="1"/>
                  </a:moveTo>
                  <a:lnTo>
                    <a:pt x="0" y="1389"/>
                  </a:lnTo>
                  <a:lnTo>
                    <a:pt x="1850" y="1389"/>
                  </a:lnTo>
                  <a:lnTo>
                    <a:pt x="18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100"/>
            <p:cNvSpPr/>
            <p:nvPr/>
          </p:nvSpPr>
          <p:spPr>
            <a:xfrm>
              <a:off x="1413300" y="2974150"/>
              <a:ext cx="92475" cy="34675"/>
            </a:xfrm>
            <a:custGeom>
              <a:rect b="b" l="l" r="r" t="t"/>
              <a:pathLst>
                <a:path extrusionOk="0" h="1387" w="3699">
                  <a:moveTo>
                    <a:pt x="0" y="0"/>
                  </a:moveTo>
                  <a:lnTo>
                    <a:pt x="0" y="1387"/>
                  </a:lnTo>
                  <a:lnTo>
                    <a:pt x="3699" y="1387"/>
                  </a:lnTo>
                  <a:lnTo>
                    <a:pt x="36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7" name="Google Shape;15497;p100"/>
          <p:cNvGrpSpPr/>
          <p:nvPr/>
        </p:nvGrpSpPr>
        <p:grpSpPr>
          <a:xfrm>
            <a:off x="2846701" y="3918350"/>
            <a:ext cx="481089" cy="481089"/>
            <a:chOff x="318100" y="2589550"/>
            <a:chExt cx="531825" cy="531825"/>
          </a:xfrm>
        </p:grpSpPr>
        <p:sp>
          <p:nvSpPr>
            <p:cNvPr id="15498" name="Google Shape;15498;p100"/>
            <p:cNvSpPr/>
            <p:nvPr/>
          </p:nvSpPr>
          <p:spPr>
            <a:xfrm>
              <a:off x="318100" y="2589550"/>
              <a:ext cx="531825" cy="531825"/>
            </a:xfrm>
            <a:custGeom>
              <a:rect b="b" l="l" r="r" t="t"/>
              <a:pathLst>
                <a:path extrusionOk="0" h="21273" w="21273">
                  <a:moveTo>
                    <a:pt x="2775" y="1"/>
                  </a:moveTo>
                  <a:lnTo>
                    <a:pt x="2775" y="1387"/>
                  </a:lnTo>
                  <a:lnTo>
                    <a:pt x="1387" y="1387"/>
                  </a:lnTo>
                  <a:lnTo>
                    <a:pt x="1387" y="5549"/>
                  </a:lnTo>
                  <a:lnTo>
                    <a:pt x="0" y="5549"/>
                  </a:lnTo>
                  <a:lnTo>
                    <a:pt x="0" y="6937"/>
                  </a:lnTo>
                  <a:lnTo>
                    <a:pt x="0" y="8324"/>
                  </a:lnTo>
                  <a:lnTo>
                    <a:pt x="1387" y="8324"/>
                  </a:lnTo>
                  <a:lnTo>
                    <a:pt x="1387" y="9712"/>
                  </a:lnTo>
                  <a:lnTo>
                    <a:pt x="1387" y="19885"/>
                  </a:lnTo>
                  <a:lnTo>
                    <a:pt x="2775" y="19885"/>
                  </a:lnTo>
                  <a:lnTo>
                    <a:pt x="2775" y="21273"/>
                  </a:lnTo>
                  <a:lnTo>
                    <a:pt x="18498" y="21273"/>
                  </a:lnTo>
                  <a:lnTo>
                    <a:pt x="18498" y="19885"/>
                  </a:lnTo>
                  <a:lnTo>
                    <a:pt x="19885" y="19885"/>
                  </a:lnTo>
                  <a:lnTo>
                    <a:pt x="19885" y="9712"/>
                  </a:lnTo>
                  <a:lnTo>
                    <a:pt x="19885" y="8324"/>
                  </a:lnTo>
                  <a:lnTo>
                    <a:pt x="21273" y="8324"/>
                  </a:lnTo>
                  <a:lnTo>
                    <a:pt x="21273" y="5549"/>
                  </a:lnTo>
                  <a:lnTo>
                    <a:pt x="19885" y="5549"/>
                  </a:lnTo>
                  <a:lnTo>
                    <a:pt x="19885" y="1387"/>
                  </a:lnTo>
                  <a:lnTo>
                    <a:pt x="18498" y="1387"/>
                  </a:lnTo>
                  <a:lnTo>
                    <a:pt x="18498" y="1"/>
                  </a:lnTo>
                  <a:lnTo>
                    <a:pt x="14336" y="1"/>
                  </a:lnTo>
                  <a:lnTo>
                    <a:pt x="14336" y="1387"/>
                  </a:lnTo>
                  <a:lnTo>
                    <a:pt x="12948" y="1387"/>
                  </a:lnTo>
                  <a:lnTo>
                    <a:pt x="12948" y="2775"/>
                  </a:lnTo>
                  <a:lnTo>
                    <a:pt x="8324" y="2775"/>
                  </a:lnTo>
                  <a:lnTo>
                    <a:pt x="8324" y="1387"/>
                  </a:lnTo>
                  <a:lnTo>
                    <a:pt x="6937" y="1387"/>
                  </a:lnTo>
                  <a:lnTo>
                    <a:pt x="69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100"/>
            <p:cNvSpPr/>
            <p:nvPr/>
          </p:nvSpPr>
          <p:spPr>
            <a:xfrm>
              <a:off x="352750" y="2589550"/>
              <a:ext cx="462475" cy="531825"/>
            </a:xfrm>
            <a:custGeom>
              <a:rect b="b" l="l" r="r" t="t"/>
              <a:pathLst>
                <a:path extrusionOk="0" h="21273" w="18499">
                  <a:moveTo>
                    <a:pt x="1389" y="1"/>
                  </a:moveTo>
                  <a:lnTo>
                    <a:pt x="1389" y="1387"/>
                  </a:lnTo>
                  <a:lnTo>
                    <a:pt x="1" y="1387"/>
                  </a:lnTo>
                  <a:lnTo>
                    <a:pt x="1" y="6937"/>
                  </a:lnTo>
                  <a:lnTo>
                    <a:pt x="6938" y="6937"/>
                  </a:lnTo>
                  <a:lnTo>
                    <a:pt x="6938" y="21273"/>
                  </a:lnTo>
                  <a:lnTo>
                    <a:pt x="11562" y="21273"/>
                  </a:lnTo>
                  <a:lnTo>
                    <a:pt x="11562" y="6937"/>
                  </a:lnTo>
                  <a:lnTo>
                    <a:pt x="18499" y="6937"/>
                  </a:lnTo>
                  <a:lnTo>
                    <a:pt x="18499" y="1387"/>
                  </a:lnTo>
                  <a:lnTo>
                    <a:pt x="17112" y="1387"/>
                  </a:lnTo>
                  <a:lnTo>
                    <a:pt x="17112" y="1"/>
                  </a:lnTo>
                  <a:lnTo>
                    <a:pt x="12950" y="1"/>
                  </a:lnTo>
                  <a:lnTo>
                    <a:pt x="12950" y="1387"/>
                  </a:lnTo>
                  <a:lnTo>
                    <a:pt x="11562" y="1387"/>
                  </a:lnTo>
                  <a:lnTo>
                    <a:pt x="11562" y="2775"/>
                  </a:lnTo>
                  <a:lnTo>
                    <a:pt x="6938" y="2775"/>
                  </a:lnTo>
                  <a:lnTo>
                    <a:pt x="6938" y="1387"/>
                  </a:lnTo>
                  <a:lnTo>
                    <a:pt x="5551" y="1387"/>
                  </a:lnTo>
                  <a:lnTo>
                    <a:pt x="55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100"/>
            <p:cNvSpPr/>
            <p:nvPr/>
          </p:nvSpPr>
          <p:spPr>
            <a:xfrm>
              <a:off x="422150" y="2658900"/>
              <a:ext cx="104050" cy="104100"/>
            </a:xfrm>
            <a:custGeom>
              <a:rect b="b" l="l" r="r" t="t"/>
              <a:pathLst>
                <a:path extrusionOk="0" h="4164" w="4162">
                  <a:moveTo>
                    <a:pt x="1" y="1"/>
                  </a:moveTo>
                  <a:lnTo>
                    <a:pt x="1" y="4163"/>
                  </a:lnTo>
                  <a:lnTo>
                    <a:pt x="4162" y="4163"/>
                  </a:lnTo>
                  <a:lnTo>
                    <a:pt x="4162" y="1387"/>
                  </a:lnTo>
                  <a:lnTo>
                    <a:pt x="2775" y="1387"/>
                  </a:lnTo>
                  <a:lnTo>
                    <a:pt x="27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100"/>
            <p:cNvSpPr/>
            <p:nvPr/>
          </p:nvSpPr>
          <p:spPr>
            <a:xfrm>
              <a:off x="641800" y="2658900"/>
              <a:ext cx="104075" cy="104100"/>
            </a:xfrm>
            <a:custGeom>
              <a:rect b="b" l="l" r="r" t="t"/>
              <a:pathLst>
                <a:path extrusionOk="0" h="4164" w="4163">
                  <a:moveTo>
                    <a:pt x="1388" y="1"/>
                  </a:moveTo>
                  <a:lnTo>
                    <a:pt x="1388" y="1387"/>
                  </a:lnTo>
                  <a:lnTo>
                    <a:pt x="0" y="1387"/>
                  </a:lnTo>
                  <a:lnTo>
                    <a:pt x="0" y="4163"/>
                  </a:lnTo>
                  <a:lnTo>
                    <a:pt x="4162" y="4163"/>
                  </a:lnTo>
                  <a:lnTo>
                    <a:pt x="41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100"/>
            <p:cNvSpPr/>
            <p:nvPr/>
          </p:nvSpPr>
          <p:spPr>
            <a:xfrm>
              <a:off x="491525" y="2624200"/>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100"/>
            <p:cNvSpPr/>
            <p:nvPr/>
          </p:nvSpPr>
          <p:spPr>
            <a:xfrm>
              <a:off x="387450" y="2589550"/>
              <a:ext cx="104100" cy="34675"/>
            </a:xfrm>
            <a:custGeom>
              <a:rect b="b" l="l" r="r" t="t"/>
              <a:pathLst>
                <a:path extrusionOk="0" h="1387" w="4164">
                  <a:moveTo>
                    <a:pt x="1" y="1"/>
                  </a:moveTo>
                  <a:lnTo>
                    <a:pt x="1" y="1387"/>
                  </a:lnTo>
                  <a:lnTo>
                    <a:pt x="4163" y="1387"/>
                  </a:lnTo>
                  <a:lnTo>
                    <a:pt x="41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100"/>
            <p:cNvSpPr/>
            <p:nvPr/>
          </p:nvSpPr>
          <p:spPr>
            <a:xfrm>
              <a:off x="641800" y="2624200"/>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100"/>
            <p:cNvSpPr/>
            <p:nvPr/>
          </p:nvSpPr>
          <p:spPr>
            <a:xfrm>
              <a:off x="526175" y="2658900"/>
              <a:ext cx="115650" cy="34700"/>
            </a:xfrm>
            <a:custGeom>
              <a:rect b="b" l="l" r="r" t="t"/>
              <a:pathLst>
                <a:path extrusionOk="0" h="1388" w="4626">
                  <a:moveTo>
                    <a:pt x="1" y="1"/>
                  </a:moveTo>
                  <a:lnTo>
                    <a:pt x="1" y="1387"/>
                  </a:lnTo>
                  <a:lnTo>
                    <a:pt x="4625" y="1387"/>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100"/>
            <p:cNvSpPr/>
            <p:nvPr/>
          </p:nvSpPr>
          <p:spPr>
            <a:xfrm>
              <a:off x="318100" y="2589550"/>
              <a:ext cx="531825" cy="531825"/>
            </a:xfrm>
            <a:custGeom>
              <a:rect b="b" l="l" r="r" t="t"/>
              <a:pathLst>
                <a:path extrusionOk="0" h="21273" w="21273">
                  <a:moveTo>
                    <a:pt x="14336" y="1"/>
                  </a:moveTo>
                  <a:lnTo>
                    <a:pt x="14336" y="1387"/>
                  </a:lnTo>
                  <a:lnTo>
                    <a:pt x="18498" y="1387"/>
                  </a:lnTo>
                  <a:lnTo>
                    <a:pt x="18498" y="1"/>
                  </a:lnTo>
                  <a:close/>
                  <a:moveTo>
                    <a:pt x="11562" y="6936"/>
                  </a:moveTo>
                  <a:lnTo>
                    <a:pt x="11562" y="8324"/>
                  </a:lnTo>
                  <a:lnTo>
                    <a:pt x="9712" y="8324"/>
                  </a:lnTo>
                  <a:lnTo>
                    <a:pt x="9712" y="6936"/>
                  </a:lnTo>
                  <a:close/>
                  <a:moveTo>
                    <a:pt x="11562" y="9712"/>
                  </a:moveTo>
                  <a:lnTo>
                    <a:pt x="11562" y="19885"/>
                  </a:lnTo>
                  <a:lnTo>
                    <a:pt x="9712" y="19885"/>
                  </a:lnTo>
                  <a:lnTo>
                    <a:pt x="9712" y="9712"/>
                  </a:lnTo>
                  <a:close/>
                  <a:moveTo>
                    <a:pt x="1387" y="1387"/>
                  </a:moveTo>
                  <a:lnTo>
                    <a:pt x="1387" y="5549"/>
                  </a:lnTo>
                  <a:lnTo>
                    <a:pt x="0" y="5549"/>
                  </a:lnTo>
                  <a:lnTo>
                    <a:pt x="0" y="6937"/>
                  </a:lnTo>
                  <a:lnTo>
                    <a:pt x="0" y="8324"/>
                  </a:lnTo>
                  <a:lnTo>
                    <a:pt x="1387" y="8324"/>
                  </a:lnTo>
                  <a:lnTo>
                    <a:pt x="1387" y="6936"/>
                  </a:lnTo>
                  <a:lnTo>
                    <a:pt x="8324" y="6936"/>
                  </a:lnTo>
                  <a:lnTo>
                    <a:pt x="8324" y="8324"/>
                  </a:lnTo>
                  <a:lnTo>
                    <a:pt x="1387" y="8324"/>
                  </a:lnTo>
                  <a:lnTo>
                    <a:pt x="1387" y="9712"/>
                  </a:lnTo>
                  <a:lnTo>
                    <a:pt x="1387" y="19885"/>
                  </a:lnTo>
                  <a:lnTo>
                    <a:pt x="2775" y="19885"/>
                  </a:lnTo>
                  <a:lnTo>
                    <a:pt x="2775" y="9712"/>
                  </a:lnTo>
                  <a:lnTo>
                    <a:pt x="8324" y="9712"/>
                  </a:lnTo>
                  <a:lnTo>
                    <a:pt x="8324" y="19885"/>
                  </a:lnTo>
                  <a:lnTo>
                    <a:pt x="2775" y="19885"/>
                  </a:lnTo>
                  <a:lnTo>
                    <a:pt x="2775" y="21273"/>
                  </a:lnTo>
                  <a:lnTo>
                    <a:pt x="18498" y="21273"/>
                  </a:lnTo>
                  <a:lnTo>
                    <a:pt x="18498" y="19885"/>
                  </a:lnTo>
                  <a:lnTo>
                    <a:pt x="12948" y="19885"/>
                  </a:lnTo>
                  <a:lnTo>
                    <a:pt x="12948" y="9712"/>
                  </a:lnTo>
                  <a:lnTo>
                    <a:pt x="18498" y="9712"/>
                  </a:lnTo>
                  <a:lnTo>
                    <a:pt x="18498" y="19885"/>
                  </a:lnTo>
                  <a:lnTo>
                    <a:pt x="19885" y="19885"/>
                  </a:lnTo>
                  <a:lnTo>
                    <a:pt x="19885" y="8324"/>
                  </a:lnTo>
                  <a:lnTo>
                    <a:pt x="12948" y="8324"/>
                  </a:lnTo>
                  <a:lnTo>
                    <a:pt x="12948" y="6936"/>
                  </a:lnTo>
                  <a:lnTo>
                    <a:pt x="19885" y="6936"/>
                  </a:lnTo>
                  <a:lnTo>
                    <a:pt x="19885" y="8324"/>
                  </a:lnTo>
                  <a:lnTo>
                    <a:pt x="21273" y="8324"/>
                  </a:lnTo>
                  <a:lnTo>
                    <a:pt x="21273" y="5549"/>
                  </a:lnTo>
                  <a:lnTo>
                    <a:pt x="19885" y="5549"/>
                  </a:lnTo>
                  <a:lnTo>
                    <a:pt x="19885" y="1387"/>
                  </a:lnTo>
                  <a:lnTo>
                    <a:pt x="18498" y="1387"/>
                  </a:lnTo>
                  <a:lnTo>
                    <a:pt x="18498" y="5549"/>
                  </a:lnTo>
                  <a:lnTo>
                    <a:pt x="14336" y="5549"/>
                  </a:lnTo>
                  <a:lnTo>
                    <a:pt x="14336" y="4161"/>
                  </a:lnTo>
                  <a:lnTo>
                    <a:pt x="12948" y="4161"/>
                  </a:lnTo>
                  <a:lnTo>
                    <a:pt x="12948" y="5549"/>
                  </a:lnTo>
                  <a:lnTo>
                    <a:pt x="8324" y="5549"/>
                  </a:lnTo>
                  <a:lnTo>
                    <a:pt x="8324" y="4161"/>
                  </a:lnTo>
                  <a:lnTo>
                    <a:pt x="6937" y="4161"/>
                  </a:lnTo>
                  <a:lnTo>
                    <a:pt x="6937" y="5549"/>
                  </a:lnTo>
                  <a:lnTo>
                    <a:pt x="2775" y="5549"/>
                  </a:lnTo>
                  <a:lnTo>
                    <a:pt x="2775" y="138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7" name="Google Shape;15507;p100"/>
          <p:cNvGrpSpPr/>
          <p:nvPr/>
        </p:nvGrpSpPr>
        <p:grpSpPr>
          <a:xfrm>
            <a:off x="5770835" y="3916572"/>
            <a:ext cx="571845" cy="484627"/>
            <a:chOff x="5084050" y="3420300"/>
            <a:chExt cx="531850" cy="450900"/>
          </a:xfrm>
        </p:grpSpPr>
        <p:sp>
          <p:nvSpPr>
            <p:cNvPr id="15508" name="Google Shape;15508;p100"/>
            <p:cNvSpPr/>
            <p:nvPr/>
          </p:nvSpPr>
          <p:spPr>
            <a:xfrm>
              <a:off x="5084050" y="3420300"/>
              <a:ext cx="531850" cy="450900"/>
            </a:xfrm>
            <a:custGeom>
              <a:rect b="b" l="l" r="r" t="t"/>
              <a:pathLst>
                <a:path extrusionOk="0" h="18036" w="21274">
                  <a:moveTo>
                    <a:pt x="2775" y="1"/>
                  </a:moveTo>
                  <a:lnTo>
                    <a:pt x="2775" y="1389"/>
                  </a:lnTo>
                  <a:lnTo>
                    <a:pt x="1389" y="1389"/>
                  </a:lnTo>
                  <a:lnTo>
                    <a:pt x="1389" y="2775"/>
                  </a:lnTo>
                  <a:lnTo>
                    <a:pt x="1" y="2775"/>
                  </a:lnTo>
                  <a:lnTo>
                    <a:pt x="1" y="11100"/>
                  </a:lnTo>
                  <a:lnTo>
                    <a:pt x="1389" y="11100"/>
                  </a:lnTo>
                  <a:lnTo>
                    <a:pt x="1389" y="12486"/>
                  </a:lnTo>
                  <a:lnTo>
                    <a:pt x="2775" y="12486"/>
                  </a:lnTo>
                  <a:lnTo>
                    <a:pt x="2775" y="13874"/>
                  </a:lnTo>
                  <a:lnTo>
                    <a:pt x="4163" y="13874"/>
                  </a:lnTo>
                  <a:lnTo>
                    <a:pt x="4163" y="15261"/>
                  </a:lnTo>
                  <a:lnTo>
                    <a:pt x="6938" y="15261"/>
                  </a:lnTo>
                  <a:lnTo>
                    <a:pt x="6938" y="16649"/>
                  </a:lnTo>
                  <a:lnTo>
                    <a:pt x="9712" y="16649"/>
                  </a:lnTo>
                  <a:lnTo>
                    <a:pt x="9712" y="18035"/>
                  </a:lnTo>
                  <a:lnTo>
                    <a:pt x="11562" y="18035"/>
                  </a:lnTo>
                  <a:lnTo>
                    <a:pt x="11562" y="16649"/>
                  </a:lnTo>
                  <a:lnTo>
                    <a:pt x="14337" y="16649"/>
                  </a:lnTo>
                  <a:lnTo>
                    <a:pt x="14337" y="15261"/>
                  </a:lnTo>
                  <a:lnTo>
                    <a:pt x="17111" y="15261"/>
                  </a:lnTo>
                  <a:lnTo>
                    <a:pt x="17111" y="13874"/>
                  </a:lnTo>
                  <a:lnTo>
                    <a:pt x="18498" y="13874"/>
                  </a:lnTo>
                  <a:lnTo>
                    <a:pt x="18498" y="12486"/>
                  </a:lnTo>
                  <a:lnTo>
                    <a:pt x="19886" y="12486"/>
                  </a:lnTo>
                  <a:lnTo>
                    <a:pt x="19886" y="11100"/>
                  </a:lnTo>
                  <a:lnTo>
                    <a:pt x="21273" y="11100"/>
                  </a:lnTo>
                  <a:lnTo>
                    <a:pt x="21273" y="2777"/>
                  </a:lnTo>
                  <a:lnTo>
                    <a:pt x="19886" y="2775"/>
                  </a:lnTo>
                  <a:lnTo>
                    <a:pt x="19886" y="1389"/>
                  </a:lnTo>
                  <a:lnTo>
                    <a:pt x="18498" y="1389"/>
                  </a:lnTo>
                  <a:lnTo>
                    <a:pt x="18498" y="1"/>
                  </a:lnTo>
                  <a:lnTo>
                    <a:pt x="12949" y="1"/>
                  </a:lnTo>
                  <a:lnTo>
                    <a:pt x="12949" y="1389"/>
                  </a:lnTo>
                  <a:lnTo>
                    <a:pt x="11562" y="1389"/>
                  </a:lnTo>
                  <a:lnTo>
                    <a:pt x="11562" y="2775"/>
                  </a:lnTo>
                  <a:lnTo>
                    <a:pt x="9712" y="2775"/>
                  </a:lnTo>
                  <a:lnTo>
                    <a:pt x="9712" y="1389"/>
                  </a:lnTo>
                  <a:lnTo>
                    <a:pt x="8324" y="1389"/>
                  </a:lnTo>
                  <a:lnTo>
                    <a:pt x="83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100"/>
            <p:cNvSpPr/>
            <p:nvPr/>
          </p:nvSpPr>
          <p:spPr>
            <a:xfrm>
              <a:off x="5326850" y="3420300"/>
              <a:ext cx="115625" cy="104100"/>
            </a:xfrm>
            <a:custGeom>
              <a:rect b="b" l="l" r="r" t="t"/>
              <a:pathLst>
                <a:path extrusionOk="0" h="4164" w="4625">
                  <a:moveTo>
                    <a:pt x="3237" y="1"/>
                  </a:moveTo>
                  <a:lnTo>
                    <a:pt x="3237" y="1389"/>
                  </a:lnTo>
                  <a:lnTo>
                    <a:pt x="1850" y="1389"/>
                  </a:lnTo>
                  <a:lnTo>
                    <a:pt x="1850" y="2775"/>
                  </a:lnTo>
                  <a:lnTo>
                    <a:pt x="0" y="2775"/>
                  </a:lnTo>
                  <a:lnTo>
                    <a:pt x="0" y="4163"/>
                  </a:lnTo>
                  <a:lnTo>
                    <a:pt x="3237" y="4163"/>
                  </a:lnTo>
                  <a:lnTo>
                    <a:pt x="3237" y="2775"/>
                  </a:lnTo>
                  <a:lnTo>
                    <a:pt x="4625" y="2775"/>
                  </a:lnTo>
                  <a:lnTo>
                    <a:pt x="46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100"/>
            <p:cNvSpPr/>
            <p:nvPr/>
          </p:nvSpPr>
          <p:spPr>
            <a:xfrm>
              <a:off x="5084050" y="3420300"/>
              <a:ext cx="104100" cy="104100"/>
            </a:xfrm>
            <a:custGeom>
              <a:rect b="b" l="l" r="r" t="t"/>
              <a:pathLst>
                <a:path extrusionOk="0" h="4164" w="4164">
                  <a:moveTo>
                    <a:pt x="2775" y="1"/>
                  </a:moveTo>
                  <a:lnTo>
                    <a:pt x="2775" y="1389"/>
                  </a:lnTo>
                  <a:lnTo>
                    <a:pt x="1389" y="1389"/>
                  </a:lnTo>
                  <a:lnTo>
                    <a:pt x="1389" y="2775"/>
                  </a:lnTo>
                  <a:lnTo>
                    <a:pt x="1" y="2775"/>
                  </a:lnTo>
                  <a:lnTo>
                    <a:pt x="1" y="4163"/>
                  </a:lnTo>
                  <a:lnTo>
                    <a:pt x="2775" y="4163"/>
                  </a:lnTo>
                  <a:lnTo>
                    <a:pt x="2775" y="2775"/>
                  </a:lnTo>
                  <a:lnTo>
                    <a:pt x="4163" y="2775"/>
                  </a:lnTo>
                  <a:lnTo>
                    <a:pt x="41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100"/>
            <p:cNvSpPr/>
            <p:nvPr/>
          </p:nvSpPr>
          <p:spPr>
            <a:xfrm>
              <a:off x="5118750" y="345500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100"/>
            <p:cNvSpPr/>
            <p:nvPr/>
          </p:nvSpPr>
          <p:spPr>
            <a:xfrm>
              <a:off x="5546475" y="3455000"/>
              <a:ext cx="34725" cy="34700"/>
            </a:xfrm>
            <a:custGeom>
              <a:rect b="b" l="l" r="r" t="t"/>
              <a:pathLst>
                <a:path extrusionOk="0" h="1388"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100"/>
            <p:cNvSpPr/>
            <p:nvPr/>
          </p:nvSpPr>
          <p:spPr>
            <a:xfrm>
              <a:off x="5373100" y="345500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100"/>
            <p:cNvSpPr/>
            <p:nvPr/>
          </p:nvSpPr>
          <p:spPr>
            <a:xfrm>
              <a:off x="5118750" y="3697750"/>
              <a:ext cx="34700" cy="34725"/>
            </a:xfrm>
            <a:custGeom>
              <a:rect b="b" l="l" r="r" t="t"/>
              <a:pathLst>
                <a:path extrusionOk="0" h="1389" w="1388">
                  <a:moveTo>
                    <a:pt x="1" y="0"/>
                  </a:moveTo>
                  <a:lnTo>
                    <a:pt x="1"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100"/>
            <p:cNvSpPr/>
            <p:nvPr/>
          </p:nvSpPr>
          <p:spPr>
            <a:xfrm>
              <a:off x="5546475" y="369775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100"/>
            <p:cNvSpPr/>
            <p:nvPr/>
          </p:nvSpPr>
          <p:spPr>
            <a:xfrm>
              <a:off x="5257475" y="3801800"/>
              <a:ext cx="69400" cy="34725"/>
            </a:xfrm>
            <a:custGeom>
              <a:rect b="b" l="l" r="r" t="t"/>
              <a:pathLst>
                <a:path extrusionOk="0" h="1389" w="2776">
                  <a:moveTo>
                    <a:pt x="1" y="1"/>
                  </a:moveTo>
                  <a:lnTo>
                    <a:pt x="1"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100"/>
            <p:cNvSpPr/>
            <p:nvPr/>
          </p:nvSpPr>
          <p:spPr>
            <a:xfrm>
              <a:off x="5373100" y="3801800"/>
              <a:ext cx="69375" cy="34725"/>
            </a:xfrm>
            <a:custGeom>
              <a:rect b="b" l="l" r="r" t="t"/>
              <a:pathLst>
                <a:path extrusionOk="0" h="1389" w="2775">
                  <a:moveTo>
                    <a:pt x="0" y="1"/>
                  </a:moveTo>
                  <a:lnTo>
                    <a:pt x="0"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100"/>
            <p:cNvSpPr/>
            <p:nvPr/>
          </p:nvSpPr>
          <p:spPr>
            <a:xfrm>
              <a:off x="5292150" y="345500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100"/>
            <p:cNvSpPr/>
            <p:nvPr/>
          </p:nvSpPr>
          <p:spPr>
            <a:xfrm>
              <a:off x="5326850" y="3489675"/>
              <a:ext cx="46275" cy="34725"/>
            </a:xfrm>
            <a:custGeom>
              <a:rect b="b" l="l" r="r" t="t"/>
              <a:pathLst>
                <a:path extrusionOk="0" h="1389" w="1851">
                  <a:moveTo>
                    <a:pt x="0" y="0"/>
                  </a:moveTo>
                  <a:lnTo>
                    <a:pt x="0" y="1388"/>
                  </a:lnTo>
                  <a:lnTo>
                    <a:pt x="1850" y="1388"/>
                  </a:lnTo>
                  <a:lnTo>
                    <a:pt x="18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100"/>
            <p:cNvSpPr/>
            <p:nvPr/>
          </p:nvSpPr>
          <p:spPr>
            <a:xfrm>
              <a:off x="5442450" y="3767150"/>
              <a:ext cx="69400" cy="34675"/>
            </a:xfrm>
            <a:custGeom>
              <a:rect b="b" l="l" r="r" t="t"/>
              <a:pathLst>
                <a:path extrusionOk="0" h="1387" w="2776">
                  <a:moveTo>
                    <a:pt x="1" y="0"/>
                  </a:moveTo>
                  <a:lnTo>
                    <a:pt x="1"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100"/>
            <p:cNvSpPr/>
            <p:nvPr/>
          </p:nvSpPr>
          <p:spPr>
            <a:xfrm>
              <a:off x="5188125" y="3767150"/>
              <a:ext cx="69375" cy="34675"/>
            </a:xfrm>
            <a:custGeom>
              <a:rect b="b" l="l" r="r" t="t"/>
              <a:pathLst>
                <a:path extrusionOk="0" h="1387" w="2775">
                  <a:moveTo>
                    <a:pt x="0" y="0"/>
                  </a:moveTo>
                  <a:lnTo>
                    <a:pt x="0"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100"/>
            <p:cNvSpPr/>
            <p:nvPr/>
          </p:nvSpPr>
          <p:spPr>
            <a:xfrm>
              <a:off x="5153425" y="373245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100"/>
            <p:cNvSpPr/>
            <p:nvPr/>
          </p:nvSpPr>
          <p:spPr>
            <a:xfrm>
              <a:off x="5511825" y="3732450"/>
              <a:ext cx="34675" cy="34675"/>
            </a:xfrm>
            <a:custGeom>
              <a:rect b="b" l="l" r="r" t="t"/>
              <a:pathLst>
                <a:path extrusionOk="0" h="1387" w="1387">
                  <a:moveTo>
                    <a:pt x="0" y="0"/>
                  </a:moveTo>
                  <a:lnTo>
                    <a:pt x="0"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100"/>
            <p:cNvSpPr/>
            <p:nvPr/>
          </p:nvSpPr>
          <p:spPr>
            <a:xfrm>
              <a:off x="5326850" y="3836500"/>
              <a:ext cx="46275" cy="34700"/>
            </a:xfrm>
            <a:custGeom>
              <a:rect b="b" l="l" r="r" t="t"/>
              <a:pathLst>
                <a:path extrusionOk="0" h="1388" w="1851">
                  <a:moveTo>
                    <a:pt x="0" y="1"/>
                  </a:moveTo>
                  <a:lnTo>
                    <a:pt x="0" y="1387"/>
                  </a:lnTo>
                  <a:lnTo>
                    <a:pt x="1850" y="1387"/>
                  </a:lnTo>
                  <a:lnTo>
                    <a:pt x="18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100"/>
            <p:cNvSpPr/>
            <p:nvPr/>
          </p:nvSpPr>
          <p:spPr>
            <a:xfrm>
              <a:off x="5153425" y="3420300"/>
              <a:ext cx="138750" cy="34725"/>
            </a:xfrm>
            <a:custGeom>
              <a:rect b="b" l="l" r="r" t="t"/>
              <a:pathLst>
                <a:path extrusionOk="0" h="1389" w="5550">
                  <a:moveTo>
                    <a:pt x="0" y="1"/>
                  </a:moveTo>
                  <a:lnTo>
                    <a:pt x="0" y="1389"/>
                  </a:lnTo>
                  <a:lnTo>
                    <a:pt x="5549" y="1389"/>
                  </a:lnTo>
                  <a:lnTo>
                    <a:pt x="55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100"/>
            <p:cNvSpPr/>
            <p:nvPr/>
          </p:nvSpPr>
          <p:spPr>
            <a:xfrm>
              <a:off x="5407750" y="3420300"/>
              <a:ext cx="138750" cy="34725"/>
            </a:xfrm>
            <a:custGeom>
              <a:rect b="b" l="l" r="r" t="t"/>
              <a:pathLst>
                <a:path extrusionOk="0" h="1389" w="5550">
                  <a:moveTo>
                    <a:pt x="1" y="1"/>
                  </a:moveTo>
                  <a:lnTo>
                    <a:pt x="1" y="1389"/>
                  </a:lnTo>
                  <a:lnTo>
                    <a:pt x="5550" y="1389"/>
                  </a:lnTo>
                  <a:lnTo>
                    <a:pt x="55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100"/>
            <p:cNvSpPr/>
            <p:nvPr/>
          </p:nvSpPr>
          <p:spPr>
            <a:xfrm>
              <a:off x="5084050" y="3489675"/>
              <a:ext cx="34725" cy="208125"/>
            </a:xfrm>
            <a:custGeom>
              <a:rect b="b" l="l" r="r" t="t"/>
              <a:pathLst>
                <a:path extrusionOk="0" h="8325" w="1389">
                  <a:moveTo>
                    <a:pt x="1" y="0"/>
                  </a:moveTo>
                  <a:lnTo>
                    <a:pt x="1" y="8325"/>
                  </a:lnTo>
                  <a:lnTo>
                    <a:pt x="1389" y="832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100"/>
            <p:cNvSpPr/>
            <p:nvPr/>
          </p:nvSpPr>
          <p:spPr>
            <a:xfrm>
              <a:off x="5581175" y="3489675"/>
              <a:ext cx="34675" cy="208125"/>
            </a:xfrm>
            <a:custGeom>
              <a:rect b="b" l="l" r="r" t="t"/>
              <a:pathLst>
                <a:path extrusionOk="0" h="8325" w="1387">
                  <a:moveTo>
                    <a:pt x="1" y="0"/>
                  </a:moveTo>
                  <a:lnTo>
                    <a:pt x="1" y="8325"/>
                  </a:lnTo>
                  <a:lnTo>
                    <a:pt x="1387" y="832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9" name="Google Shape;15529;p100"/>
          <p:cNvGrpSpPr/>
          <p:nvPr/>
        </p:nvGrpSpPr>
        <p:grpSpPr>
          <a:xfrm>
            <a:off x="7203275" y="1264768"/>
            <a:ext cx="678502" cy="484613"/>
            <a:chOff x="3112825" y="3463650"/>
            <a:chExt cx="531825" cy="381525"/>
          </a:xfrm>
        </p:grpSpPr>
        <p:sp>
          <p:nvSpPr>
            <p:cNvPr id="15530" name="Google Shape;15530;p100"/>
            <p:cNvSpPr/>
            <p:nvPr/>
          </p:nvSpPr>
          <p:spPr>
            <a:xfrm>
              <a:off x="3112825" y="3463650"/>
              <a:ext cx="531825" cy="381525"/>
            </a:xfrm>
            <a:custGeom>
              <a:rect b="b" l="l" r="r" t="t"/>
              <a:pathLst>
                <a:path extrusionOk="0" h="15261" w="21273">
                  <a:moveTo>
                    <a:pt x="5087" y="1"/>
                  </a:moveTo>
                  <a:lnTo>
                    <a:pt x="5087" y="6937"/>
                  </a:lnTo>
                  <a:lnTo>
                    <a:pt x="0" y="6937"/>
                  </a:lnTo>
                  <a:lnTo>
                    <a:pt x="0" y="13874"/>
                  </a:lnTo>
                  <a:lnTo>
                    <a:pt x="0" y="14336"/>
                  </a:lnTo>
                  <a:lnTo>
                    <a:pt x="0" y="15261"/>
                  </a:lnTo>
                  <a:lnTo>
                    <a:pt x="21273" y="15261"/>
                  </a:lnTo>
                  <a:lnTo>
                    <a:pt x="21273" y="14798"/>
                  </a:lnTo>
                  <a:lnTo>
                    <a:pt x="21273" y="13874"/>
                  </a:lnTo>
                  <a:lnTo>
                    <a:pt x="21273" y="6937"/>
                  </a:lnTo>
                  <a:lnTo>
                    <a:pt x="16186" y="6937"/>
                  </a:lnTo>
                  <a:lnTo>
                    <a:pt x="161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100"/>
            <p:cNvSpPr/>
            <p:nvPr/>
          </p:nvSpPr>
          <p:spPr>
            <a:xfrm>
              <a:off x="3112825" y="3463650"/>
              <a:ext cx="404675" cy="242800"/>
            </a:xfrm>
            <a:custGeom>
              <a:rect b="b" l="l" r="r" t="t"/>
              <a:pathLst>
                <a:path extrusionOk="0" h="9712" w="16187">
                  <a:moveTo>
                    <a:pt x="5087" y="1"/>
                  </a:moveTo>
                  <a:lnTo>
                    <a:pt x="5087" y="1387"/>
                  </a:lnTo>
                  <a:lnTo>
                    <a:pt x="5087" y="6937"/>
                  </a:lnTo>
                  <a:lnTo>
                    <a:pt x="0" y="6937"/>
                  </a:lnTo>
                  <a:lnTo>
                    <a:pt x="0" y="9712"/>
                  </a:lnTo>
                  <a:lnTo>
                    <a:pt x="7863" y="9712"/>
                  </a:lnTo>
                  <a:lnTo>
                    <a:pt x="7863" y="8324"/>
                  </a:lnTo>
                  <a:lnTo>
                    <a:pt x="7863" y="2775"/>
                  </a:lnTo>
                  <a:lnTo>
                    <a:pt x="16186" y="2775"/>
                  </a:lnTo>
                  <a:lnTo>
                    <a:pt x="161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100"/>
            <p:cNvSpPr/>
            <p:nvPr/>
          </p:nvSpPr>
          <p:spPr>
            <a:xfrm>
              <a:off x="3482800" y="3637075"/>
              <a:ext cx="161850" cy="69375"/>
            </a:xfrm>
            <a:custGeom>
              <a:rect b="b" l="l" r="r" t="t"/>
              <a:pathLst>
                <a:path extrusionOk="0" h="2775" w="6474">
                  <a:moveTo>
                    <a:pt x="1" y="0"/>
                  </a:moveTo>
                  <a:lnTo>
                    <a:pt x="1" y="2775"/>
                  </a:lnTo>
                  <a:lnTo>
                    <a:pt x="6474" y="2775"/>
                  </a:lnTo>
                  <a:lnTo>
                    <a:pt x="64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100"/>
            <p:cNvSpPr/>
            <p:nvPr/>
          </p:nvSpPr>
          <p:spPr>
            <a:xfrm>
              <a:off x="3332500" y="3567725"/>
              <a:ext cx="69375" cy="138725"/>
            </a:xfrm>
            <a:custGeom>
              <a:rect b="b" l="l" r="r" t="t"/>
              <a:pathLst>
                <a:path extrusionOk="0" h="5549" w="2775">
                  <a:moveTo>
                    <a:pt x="1388" y="0"/>
                  </a:moveTo>
                  <a:lnTo>
                    <a:pt x="1388" y="924"/>
                  </a:lnTo>
                  <a:lnTo>
                    <a:pt x="0" y="924"/>
                  </a:lnTo>
                  <a:lnTo>
                    <a:pt x="0" y="2312"/>
                  </a:lnTo>
                  <a:lnTo>
                    <a:pt x="1388" y="2312"/>
                  </a:lnTo>
                  <a:lnTo>
                    <a:pt x="1388" y="5549"/>
                  </a:lnTo>
                  <a:lnTo>
                    <a:pt x="2775" y="5549"/>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100"/>
            <p:cNvSpPr/>
            <p:nvPr/>
          </p:nvSpPr>
          <p:spPr>
            <a:xfrm>
              <a:off x="3112825" y="3463650"/>
              <a:ext cx="531825" cy="381525"/>
            </a:xfrm>
            <a:custGeom>
              <a:rect b="b" l="l" r="r" t="t"/>
              <a:pathLst>
                <a:path extrusionOk="0" h="15261" w="21273">
                  <a:moveTo>
                    <a:pt x="14801" y="1387"/>
                  </a:moveTo>
                  <a:lnTo>
                    <a:pt x="14801" y="8324"/>
                  </a:lnTo>
                  <a:lnTo>
                    <a:pt x="19888" y="8324"/>
                  </a:lnTo>
                  <a:lnTo>
                    <a:pt x="19888" y="13873"/>
                  </a:lnTo>
                  <a:lnTo>
                    <a:pt x="19887" y="13874"/>
                  </a:lnTo>
                  <a:lnTo>
                    <a:pt x="1390" y="13874"/>
                  </a:lnTo>
                  <a:lnTo>
                    <a:pt x="1390" y="8324"/>
                  </a:lnTo>
                  <a:lnTo>
                    <a:pt x="6477" y="8324"/>
                  </a:lnTo>
                  <a:lnTo>
                    <a:pt x="6477" y="1387"/>
                  </a:lnTo>
                  <a:close/>
                  <a:moveTo>
                    <a:pt x="5087" y="1"/>
                  </a:moveTo>
                  <a:lnTo>
                    <a:pt x="5087" y="6937"/>
                  </a:lnTo>
                  <a:lnTo>
                    <a:pt x="0" y="6937"/>
                  </a:lnTo>
                  <a:lnTo>
                    <a:pt x="0" y="15261"/>
                  </a:lnTo>
                  <a:lnTo>
                    <a:pt x="21273" y="15261"/>
                  </a:lnTo>
                  <a:lnTo>
                    <a:pt x="21273" y="6937"/>
                  </a:lnTo>
                  <a:lnTo>
                    <a:pt x="16186" y="6937"/>
                  </a:lnTo>
                  <a:lnTo>
                    <a:pt x="161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38" name="Shape 15538"/>
        <p:cNvGrpSpPr/>
        <p:nvPr/>
      </p:nvGrpSpPr>
      <p:grpSpPr>
        <a:xfrm>
          <a:off x="0" y="0"/>
          <a:ext cx="0" cy="0"/>
          <a:chOff x="0" y="0"/>
          <a:chExt cx="0" cy="0"/>
        </a:xfrm>
      </p:grpSpPr>
      <p:sp>
        <p:nvSpPr>
          <p:cNvPr id="15539" name="Google Shape;15539;p101"/>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HISTORY</a:t>
            </a:r>
            <a:endParaRPr/>
          </a:p>
        </p:txBody>
      </p:sp>
      <p:sp>
        <p:nvSpPr>
          <p:cNvPr id="15540" name="Google Shape;15540;p101"/>
          <p:cNvSpPr txBox="1"/>
          <p:nvPr>
            <p:ph idx="4294967295" type="subTitle"/>
          </p:nvPr>
        </p:nvSpPr>
        <p:spPr>
          <a:xfrm flipH="1">
            <a:off x="681175" y="3817250"/>
            <a:ext cx="2065800" cy="740700"/>
          </a:xfrm>
          <a:prstGeom prst="rect">
            <a:avLst/>
          </a:prstGeom>
        </p:spPr>
        <p:txBody>
          <a:bodyPr anchorCtr="0" anchor="ctr" bIns="91425" lIns="91425" spcFirstLastPara="1" rIns="91425" wrap="square" tIns="0">
            <a:noAutofit/>
          </a:bodyPr>
          <a:lstStyle/>
          <a:p>
            <a:pPr indent="0" lvl="0" marL="0" rtl="0" algn="ctr">
              <a:lnSpc>
                <a:spcPct val="100000"/>
              </a:lnSpc>
              <a:spcBef>
                <a:spcPts val="0"/>
              </a:spcBef>
              <a:spcAft>
                <a:spcPts val="0"/>
              </a:spcAft>
              <a:buNone/>
            </a:pPr>
            <a:r>
              <a:rPr lang="en" sz="1400"/>
              <a:t>Mercury is the smallest planet in the Solar System</a:t>
            </a:r>
            <a:endParaRPr sz="1400"/>
          </a:p>
        </p:txBody>
      </p:sp>
      <p:sp>
        <p:nvSpPr>
          <p:cNvPr id="15541" name="Google Shape;15541;p101"/>
          <p:cNvSpPr txBox="1"/>
          <p:nvPr>
            <p:ph idx="4294967295" type="subTitle"/>
          </p:nvPr>
        </p:nvSpPr>
        <p:spPr>
          <a:xfrm flipH="1">
            <a:off x="2576125" y="2411030"/>
            <a:ext cx="2065800" cy="740700"/>
          </a:xfrm>
          <a:prstGeom prst="rect">
            <a:avLst/>
          </a:prstGeom>
        </p:spPr>
        <p:txBody>
          <a:bodyPr anchorCtr="0" anchor="ctr" bIns="0" lIns="91425" spcFirstLastPara="1" rIns="91425" wrap="square" tIns="0">
            <a:noAutofit/>
          </a:bodyPr>
          <a:lstStyle/>
          <a:p>
            <a:pPr indent="0" lvl="0" marL="0" rtl="0" algn="ctr">
              <a:lnSpc>
                <a:spcPct val="100000"/>
              </a:lnSpc>
              <a:spcBef>
                <a:spcPts val="0"/>
              </a:spcBef>
              <a:spcAft>
                <a:spcPts val="0"/>
              </a:spcAft>
              <a:buNone/>
            </a:pPr>
            <a:r>
              <a:rPr lang="en" sz="1400"/>
              <a:t>It’</a:t>
            </a:r>
            <a:r>
              <a:rPr lang="en" sz="1400"/>
              <a:t>s the biggest planet in the Solar System</a:t>
            </a:r>
            <a:endParaRPr sz="1400"/>
          </a:p>
        </p:txBody>
      </p:sp>
      <p:sp>
        <p:nvSpPr>
          <p:cNvPr id="15542" name="Google Shape;15542;p101"/>
          <p:cNvSpPr txBox="1"/>
          <p:nvPr>
            <p:ph idx="4294967295" type="subTitle"/>
          </p:nvPr>
        </p:nvSpPr>
        <p:spPr>
          <a:xfrm flipH="1">
            <a:off x="4488387" y="3817250"/>
            <a:ext cx="2065800" cy="740700"/>
          </a:xfrm>
          <a:prstGeom prst="rect">
            <a:avLst/>
          </a:prstGeom>
        </p:spPr>
        <p:txBody>
          <a:bodyPr anchorCtr="0" anchor="ctr" bIns="91425" lIns="91425" spcFirstLastPara="1" rIns="91425" wrap="square" tIns="0">
            <a:noAutofit/>
          </a:bodyPr>
          <a:lstStyle/>
          <a:p>
            <a:pPr indent="0" lvl="0" marL="0" rtl="0" algn="ctr">
              <a:lnSpc>
                <a:spcPct val="100000"/>
              </a:lnSpc>
              <a:spcBef>
                <a:spcPts val="0"/>
              </a:spcBef>
              <a:spcAft>
                <a:spcPts val="0"/>
              </a:spcAft>
              <a:buNone/>
            </a:pPr>
            <a:r>
              <a:rPr lang="en" sz="1400"/>
              <a:t>Venus is the second planet from the Sun</a:t>
            </a:r>
            <a:endParaRPr sz="1400"/>
          </a:p>
        </p:txBody>
      </p:sp>
      <p:sp>
        <p:nvSpPr>
          <p:cNvPr id="15543" name="Google Shape;15543;p101"/>
          <p:cNvSpPr txBox="1"/>
          <p:nvPr>
            <p:ph idx="4294967295" type="subTitle"/>
          </p:nvPr>
        </p:nvSpPr>
        <p:spPr>
          <a:xfrm flipH="1">
            <a:off x="6397025" y="2457323"/>
            <a:ext cx="2065800" cy="738600"/>
          </a:xfrm>
          <a:prstGeom prst="rect">
            <a:avLst/>
          </a:prstGeom>
        </p:spPr>
        <p:txBody>
          <a:bodyPr anchorCtr="0" anchor="ctr" bIns="91425" lIns="91425" spcFirstLastPara="1" rIns="91425" wrap="square" tIns="0">
            <a:noAutofit/>
          </a:bodyPr>
          <a:lstStyle/>
          <a:p>
            <a:pPr indent="0" lvl="0" marL="0" rtl="0" algn="ctr">
              <a:lnSpc>
                <a:spcPct val="100000"/>
              </a:lnSpc>
              <a:spcBef>
                <a:spcPts val="0"/>
              </a:spcBef>
              <a:spcAft>
                <a:spcPts val="0"/>
              </a:spcAft>
              <a:buNone/>
            </a:pPr>
            <a:r>
              <a:rPr lang="en" sz="1400"/>
              <a:t>Despite being red, it’s actually a cold place</a:t>
            </a:r>
            <a:endParaRPr sz="1400"/>
          </a:p>
        </p:txBody>
      </p:sp>
      <p:sp>
        <p:nvSpPr>
          <p:cNvPr id="15544" name="Google Shape;15544;p101"/>
          <p:cNvSpPr txBox="1"/>
          <p:nvPr>
            <p:ph idx="4294967295" type="subTitle"/>
          </p:nvPr>
        </p:nvSpPr>
        <p:spPr>
          <a:xfrm>
            <a:off x="1165371" y="3405542"/>
            <a:ext cx="1097400" cy="365700"/>
          </a:xfrm>
          <a:prstGeom prst="rect">
            <a:avLst/>
          </a:prstGeom>
        </p:spPr>
        <p:txBody>
          <a:bodyPr anchorCtr="0" anchor="ctr" bIns="0" lIns="91425" spcFirstLastPara="1" rIns="91425" wrap="square" tIns="91425">
            <a:noAutofit/>
          </a:bodyPr>
          <a:lstStyle/>
          <a:p>
            <a:pPr indent="0" lvl="0" marL="0" rtl="0" algn="ctr">
              <a:lnSpc>
                <a:spcPct val="100000"/>
              </a:lnSpc>
              <a:spcBef>
                <a:spcPts val="0"/>
              </a:spcBef>
              <a:spcAft>
                <a:spcPts val="0"/>
              </a:spcAft>
              <a:buNone/>
            </a:pPr>
            <a:r>
              <a:rPr b="1" lang="en" sz="2000">
                <a:latin typeface="Orbitron"/>
                <a:ea typeface="Orbitron"/>
                <a:cs typeface="Orbitron"/>
                <a:sym typeface="Orbitron"/>
              </a:rPr>
              <a:t>2010</a:t>
            </a:r>
            <a:endParaRPr b="1" sz="2000">
              <a:latin typeface="Orbitron"/>
              <a:ea typeface="Orbitron"/>
              <a:cs typeface="Orbitron"/>
              <a:sym typeface="Orbitron"/>
            </a:endParaRPr>
          </a:p>
        </p:txBody>
      </p:sp>
      <p:sp>
        <p:nvSpPr>
          <p:cNvPr id="15545" name="Google Shape;15545;p101"/>
          <p:cNvSpPr txBox="1"/>
          <p:nvPr>
            <p:ph idx="4294967295" type="subTitle"/>
          </p:nvPr>
        </p:nvSpPr>
        <p:spPr>
          <a:xfrm>
            <a:off x="3060775" y="2045864"/>
            <a:ext cx="1096500" cy="365700"/>
          </a:xfrm>
          <a:prstGeom prst="rect">
            <a:avLst/>
          </a:prstGeom>
        </p:spPr>
        <p:txBody>
          <a:bodyPr anchorCtr="0" anchor="ctr" bIns="0" lIns="91425" spcFirstLastPara="1" rIns="91425" wrap="square" tIns="91425">
            <a:noAutofit/>
          </a:bodyPr>
          <a:lstStyle/>
          <a:p>
            <a:pPr indent="0" lvl="0" marL="0" rtl="0" algn="ctr">
              <a:lnSpc>
                <a:spcPct val="100000"/>
              </a:lnSpc>
              <a:spcBef>
                <a:spcPts val="0"/>
              </a:spcBef>
              <a:spcAft>
                <a:spcPts val="0"/>
              </a:spcAft>
              <a:buNone/>
            </a:pPr>
            <a:r>
              <a:rPr b="1" lang="en" sz="2000">
                <a:latin typeface="Orbitron"/>
                <a:ea typeface="Orbitron"/>
                <a:cs typeface="Orbitron"/>
                <a:sym typeface="Orbitron"/>
              </a:rPr>
              <a:t>2016</a:t>
            </a:r>
            <a:endParaRPr b="1" sz="2000">
              <a:latin typeface="Orbitron"/>
              <a:ea typeface="Orbitron"/>
              <a:cs typeface="Orbitron"/>
              <a:sym typeface="Orbitron"/>
            </a:endParaRPr>
          </a:p>
        </p:txBody>
      </p:sp>
      <p:sp>
        <p:nvSpPr>
          <p:cNvPr id="15546" name="Google Shape;15546;p101"/>
          <p:cNvSpPr txBox="1"/>
          <p:nvPr>
            <p:ph idx="4294967295" type="subTitle"/>
          </p:nvPr>
        </p:nvSpPr>
        <p:spPr>
          <a:xfrm>
            <a:off x="4973040" y="3405542"/>
            <a:ext cx="1096500" cy="365700"/>
          </a:xfrm>
          <a:prstGeom prst="rect">
            <a:avLst/>
          </a:prstGeom>
        </p:spPr>
        <p:txBody>
          <a:bodyPr anchorCtr="0" anchor="ctr" bIns="0" lIns="91425" spcFirstLastPara="1" rIns="91425" wrap="square" tIns="91425">
            <a:noAutofit/>
          </a:bodyPr>
          <a:lstStyle/>
          <a:p>
            <a:pPr indent="0" lvl="0" marL="0" rtl="0" algn="ctr">
              <a:lnSpc>
                <a:spcPct val="100000"/>
              </a:lnSpc>
              <a:spcBef>
                <a:spcPts val="0"/>
              </a:spcBef>
              <a:spcAft>
                <a:spcPts val="0"/>
              </a:spcAft>
              <a:buNone/>
            </a:pPr>
            <a:r>
              <a:rPr b="1" lang="en" sz="2000">
                <a:latin typeface="Orbitron"/>
                <a:ea typeface="Orbitron"/>
                <a:cs typeface="Orbitron"/>
                <a:sym typeface="Orbitron"/>
              </a:rPr>
              <a:t>2020</a:t>
            </a:r>
            <a:endParaRPr b="1" sz="2000">
              <a:latin typeface="Orbitron"/>
              <a:ea typeface="Orbitron"/>
              <a:cs typeface="Orbitron"/>
              <a:sym typeface="Orbitron"/>
            </a:endParaRPr>
          </a:p>
        </p:txBody>
      </p:sp>
      <p:sp>
        <p:nvSpPr>
          <p:cNvPr id="15547" name="Google Shape;15547;p101"/>
          <p:cNvSpPr txBox="1"/>
          <p:nvPr>
            <p:ph idx="4294967295" type="subTitle"/>
          </p:nvPr>
        </p:nvSpPr>
        <p:spPr>
          <a:xfrm>
            <a:off x="6881675" y="2045864"/>
            <a:ext cx="1096500" cy="365700"/>
          </a:xfrm>
          <a:prstGeom prst="rect">
            <a:avLst/>
          </a:prstGeom>
        </p:spPr>
        <p:txBody>
          <a:bodyPr anchorCtr="0" anchor="ctr" bIns="0" lIns="91425" spcFirstLastPara="1" rIns="91425" wrap="square" tIns="91425">
            <a:noAutofit/>
          </a:bodyPr>
          <a:lstStyle/>
          <a:p>
            <a:pPr indent="0" lvl="0" marL="0" rtl="0" algn="ctr">
              <a:lnSpc>
                <a:spcPct val="100000"/>
              </a:lnSpc>
              <a:spcBef>
                <a:spcPts val="0"/>
              </a:spcBef>
              <a:spcAft>
                <a:spcPts val="0"/>
              </a:spcAft>
              <a:buNone/>
            </a:pPr>
            <a:r>
              <a:rPr b="1" lang="en" sz="2000">
                <a:latin typeface="Orbitron"/>
                <a:ea typeface="Orbitron"/>
                <a:cs typeface="Orbitron"/>
                <a:sym typeface="Orbitron"/>
              </a:rPr>
              <a:t>2024</a:t>
            </a:r>
            <a:endParaRPr b="1" sz="2000">
              <a:latin typeface="Orbitron"/>
              <a:ea typeface="Orbitron"/>
              <a:cs typeface="Orbitron"/>
              <a:sym typeface="Orbitron"/>
            </a:endParaRPr>
          </a:p>
        </p:txBody>
      </p:sp>
      <p:sp>
        <p:nvSpPr>
          <p:cNvPr id="15548" name="Google Shape;15548;p101"/>
          <p:cNvSpPr/>
          <p:nvPr/>
        </p:nvSpPr>
        <p:spPr>
          <a:xfrm>
            <a:off x="1371171" y="2657525"/>
            <a:ext cx="685800" cy="68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101"/>
          <p:cNvSpPr/>
          <p:nvPr/>
        </p:nvSpPr>
        <p:spPr>
          <a:xfrm>
            <a:off x="3273406" y="1289500"/>
            <a:ext cx="685800" cy="68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101"/>
          <p:cNvSpPr/>
          <p:nvPr/>
        </p:nvSpPr>
        <p:spPr>
          <a:xfrm>
            <a:off x="5178390" y="2657525"/>
            <a:ext cx="685800" cy="68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101"/>
          <p:cNvSpPr/>
          <p:nvPr/>
        </p:nvSpPr>
        <p:spPr>
          <a:xfrm>
            <a:off x="7087025" y="1289500"/>
            <a:ext cx="685800" cy="68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52" name="Google Shape;15552;p101"/>
          <p:cNvCxnSpPr>
            <a:stCxn id="15548" idx="3"/>
            <a:endCxn id="15549" idx="1"/>
          </p:cNvCxnSpPr>
          <p:nvPr/>
        </p:nvCxnSpPr>
        <p:spPr>
          <a:xfrm flipH="1" rot="10800000">
            <a:off x="2056971" y="1632425"/>
            <a:ext cx="1216500" cy="1368000"/>
          </a:xfrm>
          <a:prstGeom prst="bentConnector3">
            <a:avLst>
              <a:gd fmla="val 39799" name="adj1"/>
            </a:avLst>
          </a:prstGeom>
          <a:noFill/>
          <a:ln cap="flat" cmpd="sng" w="19050">
            <a:solidFill>
              <a:schemeClr val="accent1"/>
            </a:solidFill>
            <a:prstDash val="solid"/>
            <a:round/>
            <a:headEnd len="med" w="med" type="none"/>
            <a:tailEnd len="med" w="med" type="none"/>
          </a:ln>
        </p:spPr>
      </p:cxnSp>
      <p:cxnSp>
        <p:nvCxnSpPr>
          <p:cNvPr id="15553" name="Google Shape;15553;p101"/>
          <p:cNvCxnSpPr/>
          <p:nvPr/>
        </p:nvCxnSpPr>
        <p:spPr>
          <a:xfrm>
            <a:off x="3959303" y="1632450"/>
            <a:ext cx="1395300" cy="1368000"/>
          </a:xfrm>
          <a:prstGeom prst="bentConnector3">
            <a:avLst>
              <a:gd fmla="val 51274" name="adj1"/>
            </a:avLst>
          </a:prstGeom>
          <a:noFill/>
          <a:ln cap="flat" cmpd="sng" w="19050">
            <a:solidFill>
              <a:schemeClr val="accent1"/>
            </a:solidFill>
            <a:prstDash val="solid"/>
            <a:round/>
            <a:headEnd len="med" w="med" type="none"/>
            <a:tailEnd len="med" w="med" type="none"/>
          </a:ln>
        </p:spPr>
      </p:cxnSp>
      <p:cxnSp>
        <p:nvCxnSpPr>
          <p:cNvPr id="15554" name="Google Shape;15554;p101"/>
          <p:cNvCxnSpPr>
            <a:stCxn id="15550" idx="3"/>
            <a:endCxn id="15551" idx="1"/>
          </p:cNvCxnSpPr>
          <p:nvPr/>
        </p:nvCxnSpPr>
        <p:spPr>
          <a:xfrm flipH="1" rot="10800000">
            <a:off x="5864190" y="1632425"/>
            <a:ext cx="1222800" cy="1368000"/>
          </a:xfrm>
          <a:prstGeom prst="bentConnector3">
            <a:avLst>
              <a:gd fmla="val 50003" name="adj1"/>
            </a:avLst>
          </a:prstGeom>
          <a:noFill/>
          <a:ln cap="flat" cmpd="sng" w="19050">
            <a:solidFill>
              <a:schemeClr val="accent1"/>
            </a:solidFill>
            <a:prstDash val="solid"/>
            <a:round/>
            <a:headEnd len="med" w="med" type="none"/>
            <a:tailEnd len="med" w="med" type="none"/>
          </a:ln>
        </p:spPr>
      </p:cxnSp>
      <p:grpSp>
        <p:nvGrpSpPr>
          <p:cNvPr id="15555" name="Google Shape;15555;p101"/>
          <p:cNvGrpSpPr/>
          <p:nvPr/>
        </p:nvGrpSpPr>
        <p:grpSpPr>
          <a:xfrm rot="-5400000">
            <a:off x="2899597" y="535371"/>
            <a:ext cx="242781" cy="161857"/>
            <a:chOff x="2500050" y="3730175"/>
            <a:chExt cx="2619000" cy="1746025"/>
          </a:xfrm>
        </p:grpSpPr>
        <p:sp>
          <p:nvSpPr>
            <p:cNvPr id="15556" name="Google Shape;15556;p10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10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10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10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0" name="Google Shape;15560;p101"/>
          <p:cNvGrpSpPr/>
          <p:nvPr/>
        </p:nvGrpSpPr>
        <p:grpSpPr>
          <a:xfrm rot="5400000">
            <a:off x="6001622" y="535371"/>
            <a:ext cx="242781" cy="161857"/>
            <a:chOff x="2500050" y="3730175"/>
            <a:chExt cx="2619000" cy="1746025"/>
          </a:xfrm>
        </p:grpSpPr>
        <p:sp>
          <p:nvSpPr>
            <p:cNvPr id="15561" name="Google Shape;15561;p10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10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10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10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5" name="Google Shape;15565;p101"/>
          <p:cNvGrpSpPr/>
          <p:nvPr/>
        </p:nvGrpSpPr>
        <p:grpSpPr>
          <a:xfrm>
            <a:off x="7201319" y="1403808"/>
            <a:ext cx="457194" cy="457195"/>
            <a:chOff x="5744625" y="1033725"/>
            <a:chExt cx="387650" cy="387125"/>
          </a:xfrm>
        </p:grpSpPr>
        <p:sp>
          <p:nvSpPr>
            <p:cNvPr id="15566" name="Google Shape;15566;p101"/>
            <p:cNvSpPr/>
            <p:nvPr/>
          </p:nvSpPr>
          <p:spPr>
            <a:xfrm>
              <a:off x="5971650" y="1109575"/>
              <a:ext cx="109875" cy="109350"/>
            </a:xfrm>
            <a:custGeom>
              <a:rect b="b" l="l" r="r" t="t"/>
              <a:pathLst>
                <a:path extrusionOk="0" h="4374" w="4395">
                  <a:moveTo>
                    <a:pt x="1026" y="1"/>
                  </a:moveTo>
                  <a:lnTo>
                    <a:pt x="1026" y="1005"/>
                  </a:lnTo>
                  <a:lnTo>
                    <a:pt x="1" y="1005"/>
                  </a:lnTo>
                  <a:lnTo>
                    <a:pt x="1" y="3349"/>
                  </a:lnTo>
                  <a:lnTo>
                    <a:pt x="1026" y="3349"/>
                  </a:lnTo>
                  <a:lnTo>
                    <a:pt x="1026" y="4374"/>
                  </a:lnTo>
                  <a:lnTo>
                    <a:pt x="3390" y="4374"/>
                  </a:lnTo>
                  <a:lnTo>
                    <a:pt x="3390" y="3349"/>
                  </a:lnTo>
                  <a:lnTo>
                    <a:pt x="4395" y="3349"/>
                  </a:lnTo>
                  <a:lnTo>
                    <a:pt x="4395" y="1005"/>
                  </a:lnTo>
                  <a:lnTo>
                    <a:pt x="3390" y="1005"/>
                  </a:lnTo>
                  <a:lnTo>
                    <a:pt x="33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101"/>
            <p:cNvSpPr/>
            <p:nvPr/>
          </p:nvSpPr>
          <p:spPr>
            <a:xfrm>
              <a:off x="5837225" y="1033725"/>
              <a:ext cx="101500" cy="101000"/>
            </a:xfrm>
            <a:custGeom>
              <a:rect b="b" l="l" r="r" t="t"/>
              <a:pathLst>
                <a:path extrusionOk="0" h="4040" w="4060">
                  <a:moveTo>
                    <a:pt x="1025" y="1"/>
                  </a:moveTo>
                  <a:lnTo>
                    <a:pt x="1025" y="1005"/>
                  </a:lnTo>
                  <a:lnTo>
                    <a:pt x="0" y="1005"/>
                  </a:lnTo>
                  <a:lnTo>
                    <a:pt x="0" y="3035"/>
                  </a:lnTo>
                  <a:lnTo>
                    <a:pt x="1025" y="3035"/>
                  </a:lnTo>
                  <a:lnTo>
                    <a:pt x="1025" y="4039"/>
                  </a:lnTo>
                  <a:lnTo>
                    <a:pt x="3034" y="4039"/>
                  </a:lnTo>
                  <a:lnTo>
                    <a:pt x="3034" y="3035"/>
                  </a:lnTo>
                  <a:lnTo>
                    <a:pt x="4059" y="3035"/>
                  </a:lnTo>
                  <a:lnTo>
                    <a:pt x="4059" y="1005"/>
                  </a:lnTo>
                  <a:lnTo>
                    <a:pt x="3034" y="1005"/>
                  </a:lnTo>
                  <a:lnTo>
                    <a:pt x="30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101"/>
            <p:cNvSpPr/>
            <p:nvPr/>
          </p:nvSpPr>
          <p:spPr>
            <a:xfrm>
              <a:off x="5745150" y="1244550"/>
              <a:ext cx="387125" cy="176300"/>
            </a:xfrm>
            <a:custGeom>
              <a:rect b="b" l="l" r="r" t="t"/>
              <a:pathLst>
                <a:path extrusionOk="0" h="7052" w="15485">
                  <a:moveTo>
                    <a:pt x="1" y="0"/>
                  </a:moveTo>
                  <a:lnTo>
                    <a:pt x="1" y="7051"/>
                  </a:lnTo>
                  <a:lnTo>
                    <a:pt x="4018" y="7051"/>
                  </a:lnTo>
                  <a:lnTo>
                    <a:pt x="4018" y="6047"/>
                  </a:lnTo>
                  <a:lnTo>
                    <a:pt x="5043" y="6047"/>
                  </a:lnTo>
                  <a:lnTo>
                    <a:pt x="5043" y="7051"/>
                  </a:lnTo>
                  <a:lnTo>
                    <a:pt x="10421" y="7051"/>
                  </a:lnTo>
                  <a:lnTo>
                    <a:pt x="10421" y="6047"/>
                  </a:lnTo>
                  <a:lnTo>
                    <a:pt x="12450" y="6047"/>
                  </a:lnTo>
                  <a:lnTo>
                    <a:pt x="12450" y="5043"/>
                  </a:lnTo>
                  <a:lnTo>
                    <a:pt x="13455" y="5043"/>
                  </a:lnTo>
                  <a:lnTo>
                    <a:pt x="13455" y="4017"/>
                  </a:lnTo>
                  <a:lnTo>
                    <a:pt x="14459" y="4017"/>
                  </a:lnTo>
                  <a:lnTo>
                    <a:pt x="14459" y="3013"/>
                  </a:lnTo>
                  <a:lnTo>
                    <a:pt x="15484" y="3013"/>
                  </a:lnTo>
                  <a:lnTo>
                    <a:pt x="15484" y="983"/>
                  </a:lnTo>
                  <a:lnTo>
                    <a:pt x="11760" y="983"/>
                  </a:lnTo>
                  <a:lnTo>
                    <a:pt x="11760" y="2009"/>
                  </a:lnTo>
                  <a:lnTo>
                    <a:pt x="10421" y="2009"/>
                  </a:lnTo>
                  <a:lnTo>
                    <a:pt x="10421" y="983"/>
                  </a:lnTo>
                  <a:lnTo>
                    <a:pt x="9416" y="983"/>
                  </a:lnTo>
                  <a:lnTo>
                    <a:pt x="94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101"/>
            <p:cNvSpPr/>
            <p:nvPr/>
          </p:nvSpPr>
          <p:spPr>
            <a:xfrm>
              <a:off x="5744625" y="1244550"/>
              <a:ext cx="100975" cy="176300"/>
            </a:xfrm>
            <a:custGeom>
              <a:rect b="b" l="l" r="r" t="t"/>
              <a:pathLst>
                <a:path extrusionOk="0" h="7052" w="4039">
                  <a:moveTo>
                    <a:pt x="1" y="0"/>
                  </a:moveTo>
                  <a:lnTo>
                    <a:pt x="1" y="7051"/>
                  </a:lnTo>
                  <a:lnTo>
                    <a:pt x="4039" y="7051"/>
                  </a:lnTo>
                  <a:lnTo>
                    <a:pt x="40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101"/>
            <p:cNvSpPr/>
            <p:nvPr/>
          </p:nvSpPr>
          <p:spPr>
            <a:xfrm>
              <a:off x="5837225" y="1033725"/>
              <a:ext cx="101500" cy="101000"/>
            </a:xfrm>
            <a:custGeom>
              <a:rect b="b" l="l" r="r" t="t"/>
              <a:pathLst>
                <a:path extrusionOk="0" h="4040" w="4060">
                  <a:moveTo>
                    <a:pt x="1025" y="1"/>
                  </a:moveTo>
                  <a:lnTo>
                    <a:pt x="1025" y="1005"/>
                  </a:lnTo>
                  <a:lnTo>
                    <a:pt x="0" y="1005"/>
                  </a:lnTo>
                  <a:lnTo>
                    <a:pt x="0" y="3035"/>
                  </a:lnTo>
                  <a:lnTo>
                    <a:pt x="1025" y="3035"/>
                  </a:lnTo>
                  <a:lnTo>
                    <a:pt x="1025" y="4039"/>
                  </a:lnTo>
                  <a:lnTo>
                    <a:pt x="3034" y="4039"/>
                  </a:lnTo>
                  <a:lnTo>
                    <a:pt x="3034" y="3035"/>
                  </a:lnTo>
                  <a:lnTo>
                    <a:pt x="4059" y="3035"/>
                  </a:lnTo>
                  <a:lnTo>
                    <a:pt x="4059" y="1005"/>
                  </a:lnTo>
                  <a:lnTo>
                    <a:pt x="3034" y="1005"/>
                  </a:lnTo>
                  <a:lnTo>
                    <a:pt x="3034" y="1"/>
                  </a:lnTo>
                  <a:close/>
                </a:path>
              </a:pathLst>
            </a:custGeom>
            <a:solidFill>
              <a:srgbClr val="FFD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101"/>
            <p:cNvSpPr/>
            <p:nvPr/>
          </p:nvSpPr>
          <p:spPr>
            <a:xfrm>
              <a:off x="5971650" y="1109575"/>
              <a:ext cx="109875" cy="109350"/>
            </a:xfrm>
            <a:custGeom>
              <a:rect b="b" l="l" r="r" t="t"/>
              <a:pathLst>
                <a:path extrusionOk="0" h="4374" w="4395">
                  <a:moveTo>
                    <a:pt x="1026" y="1"/>
                  </a:moveTo>
                  <a:lnTo>
                    <a:pt x="1026" y="1005"/>
                  </a:lnTo>
                  <a:lnTo>
                    <a:pt x="1" y="1005"/>
                  </a:lnTo>
                  <a:lnTo>
                    <a:pt x="1" y="3349"/>
                  </a:lnTo>
                  <a:lnTo>
                    <a:pt x="1026" y="3349"/>
                  </a:lnTo>
                  <a:lnTo>
                    <a:pt x="1026" y="4374"/>
                  </a:lnTo>
                  <a:lnTo>
                    <a:pt x="3390" y="4374"/>
                  </a:lnTo>
                  <a:lnTo>
                    <a:pt x="3390" y="3349"/>
                  </a:lnTo>
                  <a:lnTo>
                    <a:pt x="4395" y="3349"/>
                  </a:lnTo>
                  <a:lnTo>
                    <a:pt x="4395" y="1005"/>
                  </a:lnTo>
                  <a:lnTo>
                    <a:pt x="3390" y="1005"/>
                  </a:lnTo>
                  <a:lnTo>
                    <a:pt x="3390" y="1"/>
                  </a:lnTo>
                  <a:close/>
                </a:path>
              </a:pathLst>
            </a:custGeom>
            <a:solidFill>
              <a:srgbClr val="FFD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101"/>
            <p:cNvSpPr/>
            <p:nvPr/>
          </p:nvSpPr>
          <p:spPr>
            <a:xfrm>
              <a:off x="5904700" y="1269125"/>
              <a:ext cx="134450" cy="50775"/>
            </a:xfrm>
            <a:custGeom>
              <a:rect b="b" l="l" r="r" t="t"/>
              <a:pathLst>
                <a:path extrusionOk="0" h="2031" w="5378">
                  <a:moveTo>
                    <a:pt x="3034" y="0"/>
                  </a:moveTo>
                  <a:lnTo>
                    <a:pt x="3034" y="1026"/>
                  </a:lnTo>
                  <a:lnTo>
                    <a:pt x="0" y="1026"/>
                  </a:lnTo>
                  <a:lnTo>
                    <a:pt x="0" y="2030"/>
                  </a:lnTo>
                  <a:lnTo>
                    <a:pt x="5378" y="2030"/>
                  </a:lnTo>
                  <a:lnTo>
                    <a:pt x="5378" y="1026"/>
                  </a:lnTo>
                  <a:lnTo>
                    <a:pt x="4039" y="1026"/>
                  </a:lnTo>
                  <a:lnTo>
                    <a:pt x="40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101"/>
            <p:cNvSpPr/>
            <p:nvPr/>
          </p:nvSpPr>
          <p:spPr>
            <a:xfrm>
              <a:off x="6005650" y="1370600"/>
              <a:ext cx="50775" cy="25650"/>
            </a:xfrm>
            <a:custGeom>
              <a:rect b="b" l="l" r="r" t="t"/>
              <a:pathLst>
                <a:path extrusionOk="0" h="1026" w="2031">
                  <a:moveTo>
                    <a:pt x="1" y="1"/>
                  </a:moveTo>
                  <a:lnTo>
                    <a:pt x="1" y="1026"/>
                  </a:lnTo>
                  <a:lnTo>
                    <a:pt x="2030" y="1026"/>
                  </a:lnTo>
                  <a:lnTo>
                    <a:pt x="20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101"/>
            <p:cNvSpPr/>
            <p:nvPr/>
          </p:nvSpPr>
          <p:spPr>
            <a:xfrm>
              <a:off x="6039125" y="1269125"/>
              <a:ext cx="93150" cy="50775"/>
            </a:xfrm>
            <a:custGeom>
              <a:rect b="b" l="l" r="r" t="t"/>
              <a:pathLst>
                <a:path extrusionOk="0" h="2031" w="3726">
                  <a:moveTo>
                    <a:pt x="1" y="0"/>
                  </a:moveTo>
                  <a:lnTo>
                    <a:pt x="1" y="1026"/>
                  </a:lnTo>
                  <a:lnTo>
                    <a:pt x="2700" y="1026"/>
                  </a:lnTo>
                  <a:lnTo>
                    <a:pt x="2700" y="2030"/>
                  </a:lnTo>
                  <a:lnTo>
                    <a:pt x="3725" y="2030"/>
                  </a:lnTo>
                  <a:lnTo>
                    <a:pt x="37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101"/>
            <p:cNvSpPr/>
            <p:nvPr/>
          </p:nvSpPr>
          <p:spPr>
            <a:xfrm>
              <a:off x="6081500" y="1319350"/>
              <a:ext cx="25650" cy="25650"/>
            </a:xfrm>
            <a:custGeom>
              <a:rect b="b" l="l" r="r" t="t"/>
              <a:pathLst>
                <a:path extrusionOk="0" h="1026" w="1026">
                  <a:moveTo>
                    <a:pt x="1" y="0"/>
                  </a:moveTo>
                  <a:lnTo>
                    <a:pt x="1" y="1025"/>
                  </a:lnTo>
                  <a:lnTo>
                    <a:pt x="1026" y="1025"/>
                  </a:lnTo>
                  <a:lnTo>
                    <a:pt x="10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101"/>
            <p:cNvSpPr/>
            <p:nvPr/>
          </p:nvSpPr>
          <p:spPr>
            <a:xfrm>
              <a:off x="6056400" y="1344975"/>
              <a:ext cx="25125" cy="25650"/>
            </a:xfrm>
            <a:custGeom>
              <a:rect b="b" l="l" r="r" t="t"/>
              <a:pathLst>
                <a:path extrusionOk="0" h="1026" w="1005">
                  <a:moveTo>
                    <a:pt x="0" y="0"/>
                  </a:moveTo>
                  <a:lnTo>
                    <a:pt x="0" y="1026"/>
                  </a:lnTo>
                  <a:lnTo>
                    <a:pt x="1005" y="1026"/>
                  </a:lnTo>
                  <a:lnTo>
                    <a:pt x="10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101"/>
            <p:cNvSpPr/>
            <p:nvPr/>
          </p:nvSpPr>
          <p:spPr>
            <a:xfrm>
              <a:off x="5871225" y="1395700"/>
              <a:ext cx="134450" cy="25150"/>
            </a:xfrm>
            <a:custGeom>
              <a:rect b="b" l="l" r="r" t="t"/>
              <a:pathLst>
                <a:path extrusionOk="0" h="1006" w="5378">
                  <a:moveTo>
                    <a:pt x="0" y="1"/>
                  </a:moveTo>
                  <a:lnTo>
                    <a:pt x="0" y="1005"/>
                  </a:lnTo>
                  <a:lnTo>
                    <a:pt x="5378" y="1005"/>
                  </a:lnTo>
                  <a:lnTo>
                    <a:pt x="53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101"/>
            <p:cNvSpPr/>
            <p:nvPr/>
          </p:nvSpPr>
          <p:spPr>
            <a:xfrm>
              <a:off x="5745150" y="1244550"/>
              <a:ext cx="235425" cy="176300"/>
            </a:xfrm>
            <a:custGeom>
              <a:rect b="b" l="l" r="r" t="t"/>
              <a:pathLst>
                <a:path extrusionOk="0" h="7052" w="9417">
                  <a:moveTo>
                    <a:pt x="2993" y="983"/>
                  </a:moveTo>
                  <a:lnTo>
                    <a:pt x="2993" y="6047"/>
                  </a:lnTo>
                  <a:lnTo>
                    <a:pt x="984" y="6047"/>
                  </a:lnTo>
                  <a:lnTo>
                    <a:pt x="984" y="983"/>
                  </a:lnTo>
                  <a:close/>
                  <a:moveTo>
                    <a:pt x="1" y="0"/>
                  </a:moveTo>
                  <a:lnTo>
                    <a:pt x="1" y="7051"/>
                  </a:lnTo>
                  <a:lnTo>
                    <a:pt x="4018" y="7051"/>
                  </a:lnTo>
                  <a:lnTo>
                    <a:pt x="4018" y="6047"/>
                  </a:lnTo>
                  <a:lnTo>
                    <a:pt x="5043" y="6047"/>
                  </a:lnTo>
                  <a:lnTo>
                    <a:pt x="5043" y="5022"/>
                  </a:lnTo>
                  <a:lnTo>
                    <a:pt x="4018" y="5043"/>
                  </a:lnTo>
                  <a:lnTo>
                    <a:pt x="4018" y="1004"/>
                  </a:lnTo>
                  <a:lnTo>
                    <a:pt x="9416" y="1004"/>
                  </a:lnTo>
                  <a:lnTo>
                    <a:pt x="94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101"/>
            <p:cNvSpPr/>
            <p:nvPr/>
          </p:nvSpPr>
          <p:spPr>
            <a:xfrm>
              <a:off x="5997275" y="1109575"/>
              <a:ext cx="59150" cy="25650"/>
            </a:xfrm>
            <a:custGeom>
              <a:rect b="b" l="l" r="r" t="t"/>
              <a:pathLst>
                <a:path extrusionOk="0" h="1026" w="2366">
                  <a:moveTo>
                    <a:pt x="1" y="1"/>
                  </a:moveTo>
                  <a:lnTo>
                    <a:pt x="1" y="1026"/>
                  </a:lnTo>
                  <a:lnTo>
                    <a:pt x="2365" y="1026"/>
                  </a:lnTo>
                  <a:lnTo>
                    <a:pt x="2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101"/>
            <p:cNvSpPr/>
            <p:nvPr/>
          </p:nvSpPr>
          <p:spPr>
            <a:xfrm>
              <a:off x="5997275" y="1193275"/>
              <a:ext cx="59150" cy="25650"/>
            </a:xfrm>
            <a:custGeom>
              <a:rect b="b" l="l" r="r" t="t"/>
              <a:pathLst>
                <a:path extrusionOk="0" h="1026" w="2366">
                  <a:moveTo>
                    <a:pt x="1" y="1"/>
                  </a:moveTo>
                  <a:lnTo>
                    <a:pt x="1" y="1026"/>
                  </a:lnTo>
                  <a:lnTo>
                    <a:pt x="2365" y="1026"/>
                  </a:lnTo>
                  <a:lnTo>
                    <a:pt x="2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101"/>
            <p:cNvSpPr/>
            <p:nvPr/>
          </p:nvSpPr>
          <p:spPr>
            <a:xfrm>
              <a:off x="6056400" y="1134700"/>
              <a:ext cx="25125" cy="58600"/>
            </a:xfrm>
            <a:custGeom>
              <a:rect b="b" l="l" r="r" t="t"/>
              <a:pathLst>
                <a:path extrusionOk="0" h="2344" w="1005">
                  <a:moveTo>
                    <a:pt x="0" y="0"/>
                  </a:moveTo>
                  <a:lnTo>
                    <a:pt x="0" y="2344"/>
                  </a:lnTo>
                  <a:lnTo>
                    <a:pt x="1005" y="2344"/>
                  </a:lnTo>
                  <a:lnTo>
                    <a:pt x="10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101"/>
            <p:cNvSpPr/>
            <p:nvPr/>
          </p:nvSpPr>
          <p:spPr>
            <a:xfrm>
              <a:off x="5971650" y="1134700"/>
              <a:ext cx="25650" cy="58600"/>
            </a:xfrm>
            <a:custGeom>
              <a:rect b="b" l="l" r="r" t="t"/>
              <a:pathLst>
                <a:path extrusionOk="0" h="2344" w="1026">
                  <a:moveTo>
                    <a:pt x="1" y="0"/>
                  </a:moveTo>
                  <a:lnTo>
                    <a:pt x="1" y="2344"/>
                  </a:lnTo>
                  <a:lnTo>
                    <a:pt x="1026" y="2344"/>
                  </a:lnTo>
                  <a:lnTo>
                    <a:pt x="10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101"/>
            <p:cNvSpPr/>
            <p:nvPr/>
          </p:nvSpPr>
          <p:spPr>
            <a:xfrm>
              <a:off x="5862325" y="1033725"/>
              <a:ext cx="50775" cy="25675"/>
            </a:xfrm>
            <a:custGeom>
              <a:rect b="b" l="l" r="r" t="t"/>
              <a:pathLst>
                <a:path extrusionOk="0" h="1027" w="2031">
                  <a:moveTo>
                    <a:pt x="1" y="1"/>
                  </a:moveTo>
                  <a:lnTo>
                    <a:pt x="1" y="1026"/>
                  </a:lnTo>
                  <a:lnTo>
                    <a:pt x="2030" y="1026"/>
                  </a:lnTo>
                  <a:lnTo>
                    <a:pt x="20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101"/>
            <p:cNvSpPr/>
            <p:nvPr/>
          </p:nvSpPr>
          <p:spPr>
            <a:xfrm>
              <a:off x="5862325" y="1109575"/>
              <a:ext cx="50775" cy="25650"/>
            </a:xfrm>
            <a:custGeom>
              <a:rect b="b" l="l" r="r" t="t"/>
              <a:pathLst>
                <a:path extrusionOk="0" h="1026" w="2031">
                  <a:moveTo>
                    <a:pt x="1" y="1"/>
                  </a:moveTo>
                  <a:lnTo>
                    <a:pt x="1" y="1026"/>
                  </a:lnTo>
                  <a:lnTo>
                    <a:pt x="2030" y="1026"/>
                  </a:lnTo>
                  <a:lnTo>
                    <a:pt x="20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101"/>
            <p:cNvSpPr/>
            <p:nvPr/>
          </p:nvSpPr>
          <p:spPr>
            <a:xfrm>
              <a:off x="5913075" y="1058850"/>
              <a:ext cx="25650" cy="50225"/>
            </a:xfrm>
            <a:custGeom>
              <a:rect b="b" l="l" r="r" t="t"/>
              <a:pathLst>
                <a:path extrusionOk="0" h="2009" w="1026">
                  <a:moveTo>
                    <a:pt x="0" y="0"/>
                  </a:moveTo>
                  <a:lnTo>
                    <a:pt x="0" y="2009"/>
                  </a:lnTo>
                  <a:lnTo>
                    <a:pt x="1025" y="2009"/>
                  </a:lnTo>
                  <a:lnTo>
                    <a:pt x="10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101"/>
            <p:cNvSpPr/>
            <p:nvPr/>
          </p:nvSpPr>
          <p:spPr>
            <a:xfrm>
              <a:off x="5837225" y="1058850"/>
              <a:ext cx="25650" cy="50225"/>
            </a:xfrm>
            <a:custGeom>
              <a:rect b="b" l="l" r="r" t="t"/>
              <a:pathLst>
                <a:path extrusionOk="0" h="2009" w="1026">
                  <a:moveTo>
                    <a:pt x="0" y="0"/>
                  </a:moveTo>
                  <a:lnTo>
                    <a:pt x="0" y="2009"/>
                  </a:lnTo>
                  <a:lnTo>
                    <a:pt x="1025" y="2009"/>
                  </a:lnTo>
                  <a:lnTo>
                    <a:pt x="10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7" name="Google Shape;15587;p101"/>
          <p:cNvGrpSpPr/>
          <p:nvPr/>
        </p:nvGrpSpPr>
        <p:grpSpPr>
          <a:xfrm>
            <a:off x="5246971" y="2771827"/>
            <a:ext cx="548635" cy="457201"/>
            <a:chOff x="4999225" y="1807375"/>
            <a:chExt cx="367250" cy="303425"/>
          </a:xfrm>
        </p:grpSpPr>
        <p:sp>
          <p:nvSpPr>
            <p:cNvPr id="15588" name="Google Shape;15588;p101"/>
            <p:cNvSpPr/>
            <p:nvPr/>
          </p:nvSpPr>
          <p:spPr>
            <a:xfrm>
              <a:off x="4999750" y="1807375"/>
              <a:ext cx="366725" cy="303425"/>
            </a:xfrm>
            <a:custGeom>
              <a:rect b="b" l="l" r="r" t="t"/>
              <a:pathLst>
                <a:path extrusionOk="0" h="12137" w="14669">
                  <a:moveTo>
                    <a:pt x="1" y="1"/>
                  </a:moveTo>
                  <a:lnTo>
                    <a:pt x="1" y="9898"/>
                  </a:lnTo>
                  <a:lnTo>
                    <a:pt x="1277" y="9898"/>
                  </a:lnTo>
                  <a:lnTo>
                    <a:pt x="1277" y="11174"/>
                  </a:lnTo>
                  <a:lnTo>
                    <a:pt x="2219" y="11174"/>
                  </a:lnTo>
                  <a:lnTo>
                    <a:pt x="2219" y="12137"/>
                  </a:lnTo>
                  <a:lnTo>
                    <a:pt x="4457" y="12137"/>
                  </a:lnTo>
                  <a:lnTo>
                    <a:pt x="4457" y="11174"/>
                  </a:lnTo>
                  <a:lnTo>
                    <a:pt x="5399" y="11174"/>
                  </a:lnTo>
                  <a:lnTo>
                    <a:pt x="5399" y="9898"/>
                  </a:lnTo>
                  <a:lnTo>
                    <a:pt x="8914" y="9898"/>
                  </a:lnTo>
                  <a:lnTo>
                    <a:pt x="8914" y="11174"/>
                  </a:lnTo>
                  <a:lnTo>
                    <a:pt x="9877" y="11174"/>
                  </a:lnTo>
                  <a:lnTo>
                    <a:pt x="9877" y="12137"/>
                  </a:lnTo>
                  <a:lnTo>
                    <a:pt x="12136" y="12137"/>
                  </a:lnTo>
                  <a:lnTo>
                    <a:pt x="12136" y="11174"/>
                  </a:lnTo>
                  <a:lnTo>
                    <a:pt x="13078" y="11174"/>
                  </a:lnTo>
                  <a:lnTo>
                    <a:pt x="13078" y="9898"/>
                  </a:lnTo>
                  <a:lnTo>
                    <a:pt x="14668" y="9898"/>
                  </a:lnTo>
                  <a:lnTo>
                    <a:pt x="14668" y="4792"/>
                  </a:lnTo>
                  <a:lnTo>
                    <a:pt x="13726" y="4792"/>
                  </a:lnTo>
                  <a:lnTo>
                    <a:pt x="13726" y="3830"/>
                  </a:lnTo>
                  <a:lnTo>
                    <a:pt x="12764" y="3830"/>
                  </a:lnTo>
                  <a:lnTo>
                    <a:pt x="12764" y="2888"/>
                  </a:lnTo>
                  <a:lnTo>
                    <a:pt x="11781" y="2888"/>
                  </a:lnTo>
                  <a:lnTo>
                    <a:pt x="11781" y="1905"/>
                  </a:lnTo>
                  <a:lnTo>
                    <a:pt x="8286" y="1905"/>
                  </a:lnTo>
                  <a:lnTo>
                    <a:pt x="82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101"/>
            <p:cNvSpPr/>
            <p:nvPr/>
          </p:nvSpPr>
          <p:spPr>
            <a:xfrm>
              <a:off x="4999225" y="1807375"/>
              <a:ext cx="207700" cy="175275"/>
            </a:xfrm>
            <a:custGeom>
              <a:rect b="b" l="l" r="r" t="t"/>
              <a:pathLst>
                <a:path extrusionOk="0" h="7011" w="8308">
                  <a:moveTo>
                    <a:pt x="1" y="1"/>
                  </a:moveTo>
                  <a:lnTo>
                    <a:pt x="1" y="7010"/>
                  </a:lnTo>
                  <a:lnTo>
                    <a:pt x="8307" y="7010"/>
                  </a:lnTo>
                  <a:lnTo>
                    <a:pt x="83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101"/>
            <p:cNvSpPr/>
            <p:nvPr/>
          </p:nvSpPr>
          <p:spPr>
            <a:xfrm>
              <a:off x="5031650" y="2006675"/>
              <a:ext cx="103075" cy="104125"/>
            </a:xfrm>
            <a:custGeom>
              <a:rect b="b" l="l" r="r" t="t"/>
              <a:pathLst>
                <a:path extrusionOk="0" h="4165" w="4123">
                  <a:moveTo>
                    <a:pt x="943" y="1"/>
                  </a:moveTo>
                  <a:lnTo>
                    <a:pt x="943" y="984"/>
                  </a:lnTo>
                  <a:lnTo>
                    <a:pt x="1" y="984"/>
                  </a:lnTo>
                  <a:lnTo>
                    <a:pt x="1" y="3202"/>
                  </a:lnTo>
                  <a:lnTo>
                    <a:pt x="943" y="3202"/>
                  </a:lnTo>
                  <a:lnTo>
                    <a:pt x="943" y="4165"/>
                  </a:lnTo>
                  <a:lnTo>
                    <a:pt x="3181" y="4165"/>
                  </a:lnTo>
                  <a:lnTo>
                    <a:pt x="3181" y="3202"/>
                  </a:lnTo>
                  <a:lnTo>
                    <a:pt x="4123" y="3202"/>
                  </a:lnTo>
                  <a:lnTo>
                    <a:pt x="4123" y="984"/>
                  </a:lnTo>
                  <a:lnTo>
                    <a:pt x="3181" y="984"/>
                  </a:lnTo>
                  <a:lnTo>
                    <a:pt x="31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101"/>
            <p:cNvSpPr/>
            <p:nvPr/>
          </p:nvSpPr>
          <p:spPr>
            <a:xfrm>
              <a:off x="5222600" y="2006675"/>
              <a:ext cx="104100" cy="104125"/>
            </a:xfrm>
            <a:custGeom>
              <a:rect b="b" l="l" r="r" t="t"/>
              <a:pathLst>
                <a:path extrusionOk="0" h="4165" w="4164">
                  <a:moveTo>
                    <a:pt x="963" y="1"/>
                  </a:moveTo>
                  <a:lnTo>
                    <a:pt x="963" y="984"/>
                  </a:lnTo>
                  <a:lnTo>
                    <a:pt x="0" y="984"/>
                  </a:lnTo>
                  <a:lnTo>
                    <a:pt x="0" y="3202"/>
                  </a:lnTo>
                  <a:lnTo>
                    <a:pt x="963" y="3202"/>
                  </a:lnTo>
                  <a:lnTo>
                    <a:pt x="963" y="4165"/>
                  </a:lnTo>
                  <a:lnTo>
                    <a:pt x="3222" y="4165"/>
                  </a:lnTo>
                  <a:lnTo>
                    <a:pt x="3222" y="3202"/>
                  </a:lnTo>
                  <a:lnTo>
                    <a:pt x="4164" y="3202"/>
                  </a:lnTo>
                  <a:lnTo>
                    <a:pt x="4164" y="984"/>
                  </a:lnTo>
                  <a:lnTo>
                    <a:pt x="3222" y="984"/>
                  </a:lnTo>
                  <a:lnTo>
                    <a:pt x="32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101"/>
            <p:cNvSpPr/>
            <p:nvPr/>
          </p:nvSpPr>
          <p:spPr>
            <a:xfrm>
              <a:off x="5230950" y="1903100"/>
              <a:ext cx="87900" cy="63850"/>
            </a:xfrm>
            <a:custGeom>
              <a:rect b="b" l="l" r="r" t="t"/>
              <a:pathLst>
                <a:path extrusionOk="0" h="2554" w="3516">
                  <a:moveTo>
                    <a:pt x="1" y="1"/>
                  </a:moveTo>
                  <a:lnTo>
                    <a:pt x="1" y="2554"/>
                  </a:lnTo>
                  <a:lnTo>
                    <a:pt x="3516" y="2554"/>
                  </a:lnTo>
                  <a:lnTo>
                    <a:pt x="3516" y="963"/>
                  </a:lnTo>
                  <a:lnTo>
                    <a:pt x="2533" y="963"/>
                  </a:lnTo>
                  <a:lnTo>
                    <a:pt x="2533" y="1"/>
                  </a:lnTo>
                  <a:close/>
                </a:path>
              </a:pathLst>
            </a:custGeom>
            <a:solidFill>
              <a:srgbClr val="FFD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101"/>
            <p:cNvSpPr/>
            <p:nvPr/>
          </p:nvSpPr>
          <p:spPr>
            <a:xfrm>
              <a:off x="5055200" y="2006675"/>
              <a:ext cx="55475" cy="24625"/>
            </a:xfrm>
            <a:custGeom>
              <a:rect b="b" l="l" r="r" t="t"/>
              <a:pathLst>
                <a:path extrusionOk="0" h="985" w="2219">
                  <a:moveTo>
                    <a:pt x="1" y="1"/>
                  </a:moveTo>
                  <a:lnTo>
                    <a:pt x="1" y="984"/>
                  </a:lnTo>
                  <a:lnTo>
                    <a:pt x="2218" y="984"/>
                  </a:lnTo>
                  <a:lnTo>
                    <a:pt x="22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101"/>
            <p:cNvSpPr/>
            <p:nvPr/>
          </p:nvSpPr>
          <p:spPr>
            <a:xfrm>
              <a:off x="5055200" y="2086725"/>
              <a:ext cx="55475" cy="24075"/>
            </a:xfrm>
            <a:custGeom>
              <a:rect b="b" l="l" r="r" t="t"/>
              <a:pathLst>
                <a:path extrusionOk="0" h="963" w="2219">
                  <a:moveTo>
                    <a:pt x="1" y="0"/>
                  </a:moveTo>
                  <a:lnTo>
                    <a:pt x="1" y="963"/>
                  </a:lnTo>
                  <a:lnTo>
                    <a:pt x="2218" y="963"/>
                  </a:lnTo>
                  <a:lnTo>
                    <a:pt x="2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101"/>
            <p:cNvSpPr/>
            <p:nvPr/>
          </p:nvSpPr>
          <p:spPr>
            <a:xfrm>
              <a:off x="5246650" y="2006675"/>
              <a:ext cx="55475" cy="24625"/>
            </a:xfrm>
            <a:custGeom>
              <a:rect b="b" l="l" r="r" t="t"/>
              <a:pathLst>
                <a:path extrusionOk="0" h="985" w="2219">
                  <a:moveTo>
                    <a:pt x="1" y="1"/>
                  </a:moveTo>
                  <a:lnTo>
                    <a:pt x="1" y="984"/>
                  </a:lnTo>
                  <a:lnTo>
                    <a:pt x="2218" y="984"/>
                  </a:lnTo>
                  <a:lnTo>
                    <a:pt x="22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101"/>
            <p:cNvSpPr/>
            <p:nvPr/>
          </p:nvSpPr>
          <p:spPr>
            <a:xfrm>
              <a:off x="5246650" y="2086725"/>
              <a:ext cx="55475" cy="24075"/>
            </a:xfrm>
            <a:custGeom>
              <a:rect b="b" l="l" r="r" t="t"/>
              <a:pathLst>
                <a:path extrusionOk="0" h="963" w="2219">
                  <a:moveTo>
                    <a:pt x="1" y="0"/>
                  </a:moveTo>
                  <a:lnTo>
                    <a:pt x="1" y="963"/>
                  </a:lnTo>
                  <a:lnTo>
                    <a:pt x="2218" y="963"/>
                  </a:lnTo>
                  <a:lnTo>
                    <a:pt x="2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101"/>
            <p:cNvSpPr/>
            <p:nvPr/>
          </p:nvSpPr>
          <p:spPr>
            <a:xfrm>
              <a:off x="4999750" y="1807375"/>
              <a:ext cx="294525" cy="279375"/>
            </a:xfrm>
            <a:custGeom>
              <a:rect b="b" l="l" r="r" t="t"/>
              <a:pathLst>
                <a:path extrusionOk="0" h="11175" w="11781">
                  <a:moveTo>
                    <a:pt x="7324" y="963"/>
                  </a:moveTo>
                  <a:lnTo>
                    <a:pt x="7324" y="6069"/>
                  </a:lnTo>
                  <a:lnTo>
                    <a:pt x="942" y="6069"/>
                  </a:lnTo>
                  <a:lnTo>
                    <a:pt x="942" y="963"/>
                  </a:lnTo>
                  <a:close/>
                  <a:moveTo>
                    <a:pt x="1" y="1"/>
                  </a:moveTo>
                  <a:lnTo>
                    <a:pt x="1" y="9898"/>
                  </a:lnTo>
                  <a:lnTo>
                    <a:pt x="1277" y="9898"/>
                  </a:lnTo>
                  <a:lnTo>
                    <a:pt x="1277" y="11174"/>
                  </a:lnTo>
                  <a:lnTo>
                    <a:pt x="2239" y="11174"/>
                  </a:lnTo>
                  <a:lnTo>
                    <a:pt x="2239" y="8956"/>
                  </a:lnTo>
                  <a:lnTo>
                    <a:pt x="942" y="8956"/>
                  </a:lnTo>
                  <a:lnTo>
                    <a:pt x="942" y="7031"/>
                  </a:lnTo>
                  <a:lnTo>
                    <a:pt x="8286" y="7031"/>
                  </a:lnTo>
                  <a:lnTo>
                    <a:pt x="8286" y="2888"/>
                  </a:lnTo>
                  <a:lnTo>
                    <a:pt x="11781" y="2888"/>
                  </a:lnTo>
                  <a:lnTo>
                    <a:pt x="11781" y="1905"/>
                  </a:lnTo>
                  <a:lnTo>
                    <a:pt x="8286" y="1905"/>
                  </a:lnTo>
                  <a:lnTo>
                    <a:pt x="82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101"/>
            <p:cNvSpPr/>
            <p:nvPr/>
          </p:nvSpPr>
          <p:spPr>
            <a:xfrm>
              <a:off x="5303150" y="1927175"/>
              <a:ext cx="63325" cy="159575"/>
            </a:xfrm>
            <a:custGeom>
              <a:rect b="b" l="l" r="r" t="t"/>
              <a:pathLst>
                <a:path extrusionOk="0" h="6383" w="2533">
                  <a:moveTo>
                    <a:pt x="1590" y="0"/>
                  </a:moveTo>
                  <a:lnTo>
                    <a:pt x="1590" y="4164"/>
                  </a:lnTo>
                  <a:lnTo>
                    <a:pt x="0" y="4164"/>
                  </a:lnTo>
                  <a:lnTo>
                    <a:pt x="0" y="6382"/>
                  </a:lnTo>
                  <a:lnTo>
                    <a:pt x="942" y="6382"/>
                  </a:lnTo>
                  <a:lnTo>
                    <a:pt x="942" y="5106"/>
                  </a:lnTo>
                  <a:lnTo>
                    <a:pt x="2532" y="5106"/>
                  </a:lnTo>
                  <a:lnTo>
                    <a:pt x="25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101"/>
            <p:cNvSpPr/>
            <p:nvPr/>
          </p:nvSpPr>
          <p:spPr>
            <a:xfrm>
              <a:off x="5294250" y="1879575"/>
              <a:ext cx="24600" cy="24075"/>
            </a:xfrm>
            <a:custGeom>
              <a:rect b="b" l="l" r="r" t="t"/>
              <a:pathLst>
                <a:path extrusionOk="0" h="963" w="984">
                  <a:moveTo>
                    <a:pt x="1" y="0"/>
                  </a:moveTo>
                  <a:lnTo>
                    <a:pt x="1" y="963"/>
                  </a:lnTo>
                  <a:lnTo>
                    <a:pt x="984" y="963"/>
                  </a:lnTo>
                  <a:lnTo>
                    <a:pt x="9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101"/>
            <p:cNvSpPr/>
            <p:nvPr/>
          </p:nvSpPr>
          <p:spPr>
            <a:xfrm>
              <a:off x="5318325" y="1903100"/>
              <a:ext cx="24600" cy="24100"/>
            </a:xfrm>
            <a:custGeom>
              <a:rect b="b" l="l" r="r" t="t"/>
              <a:pathLst>
                <a:path extrusionOk="0" h="964" w="984">
                  <a:moveTo>
                    <a:pt x="0" y="1"/>
                  </a:moveTo>
                  <a:lnTo>
                    <a:pt x="0" y="963"/>
                  </a:lnTo>
                  <a:lnTo>
                    <a:pt x="983" y="963"/>
                  </a:lnTo>
                  <a:lnTo>
                    <a:pt x="9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101"/>
            <p:cNvSpPr/>
            <p:nvPr/>
          </p:nvSpPr>
          <p:spPr>
            <a:xfrm>
              <a:off x="5111175" y="2031275"/>
              <a:ext cx="135500" cy="55475"/>
            </a:xfrm>
            <a:custGeom>
              <a:rect b="b" l="l" r="r" t="t"/>
              <a:pathLst>
                <a:path extrusionOk="0" h="2219" w="5420">
                  <a:moveTo>
                    <a:pt x="0" y="0"/>
                  </a:moveTo>
                  <a:lnTo>
                    <a:pt x="0" y="2218"/>
                  </a:lnTo>
                  <a:lnTo>
                    <a:pt x="942" y="2218"/>
                  </a:lnTo>
                  <a:lnTo>
                    <a:pt x="942" y="942"/>
                  </a:lnTo>
                  <a:lnTo>
                    <a:pt x="4457" y="942"/>
                  </a:lnTo>
                  <a:lnTo>
                    <a:pt x="4457" y="2218"/>
                  </a:lnTo>
                  <a:lnTo>
                    <a:pt x="5420" y="2218"/>
                  </a:lnTo>
                  <a:lnTo>
                    <a:pt x="5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2" name="Google Shape;15602;p101"/>
          <p:cNvGrpSpPr/>
          <p:nvPr/>
        </p:nvGrpSpPr>
        <p:grpSpPr>
          <a:xfrm>
            <a:off x="3387779" y="1403798"/>
            <a:ext cx="457213" cy="457208"/>
            <a:chOff x="4973075" y="543600"/>
            <a:chExt cx="374550" cy="374025"/>
          </a:xfrm>
        </p:grpSpPr>
        <p:sp>
          <p:nvSpPr>
            <p:cNvPr id="15603" name="Google Shape;15603;p101"/>
            <p:cNvSpPr/>
            <p:nvPr/>
          </p:nvSpPr>
          <p:spPr>
            <a:xfrm>
              <a:off x="4973600" y="543600"/>
              <a:ext cx="374025" cy="374025"/>
            </a:xfrm>
            <a:custGeom>
              <a:rect b="b" l="l" r="r" t="t"/>
              <a:pathLst>
                <a:path extrusionOk="0" h="14961" w="14961">
                  <a:moveTo>
                    <a:pt x="1925" y="0"/>
                  </a:moveTo>
                  <a:lnTo>
                    <a:pt x="1925" y="963"/>
                  </a:lnTo>
                  <a:lnTo>
                    <a:pt x="963" y="963"/>
                  </a:lnTo>
                  <a:lnTo>
                    <a:pt x="963" y="2930"/>
                  </a:lnTo>
                  <a:lnTo>
                    <a:pt x="0" y="2930"/>
                  </a:lnTo>
                  <a:lnTo>
                    <a:pt x="0" y="5189"/>
                  </a:lnTo>
                  <a:lnTo>
                    <a:pt x="963" y="5189"/>
                  </a:lnTo>
                  <a:lnTo>
                    <a:pt x="963" y="12994"/>
                  </a:lnTo>
                  <a:lnTo>
                    <a:pt x="0" y="12994"/>
                  </a:lnTo>
                  <a:lnTo>
                    <a:pt x="0" y="14961"/>
                  </a:lnTo>
                  <a:lnTo>
                    <a:pt x="14961" y="14961"/>
                  </a:lnTo>
                  <a:lnTo>
                    <a:pt x="14961" y="12994"/>
                  </a:lnTo>
                  <a:lnTo>
                    <a:pt x="13977" y="12994"/>
                  </a:lnTo>
                  <a:lnTo>
                    <a:pt x="13977" y="5189"/>
                  </a:lnTo>
                  <a:lnTo>
                    <a:pt x="14961" y="5189"/>
                  </a:lnTo>
                  <a:lnTo>
                    <a:pt x="14961" y="2930"/>
                  </a:lnTo>
                  <a:lnTo>
                    <a:pt x="13977" y="2930"/>
                  </a:lnTo>
                  <a:lnTo>
                    <a:pt x="13977" y="963"/>
                  </a:lnTo>
                  <a:lnTo>
                    <a:pt x="12994" y="963"/>
                  </a:lnTo>
                  <a:lnTo>
                    <a:pt x="129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101"/>
            <p:cNvSpPr/>
            <p:nvPr/>
          </p:nvSpPr>
          <p:spPr>
            <a:xfrm>
              <a:off x="4973600" y="543600"/>
              <a:ext cx="374025" cy="154325"/>
            </a:xfrm>
            <a:custGeom>
              <a:rect b="b" l="l" r="r" t="t"/>
              <a:pathLst>
                <a:path extrusionOk="0" h="6173" w="14961">
                  <a:moveTo>
                    <a:pt x="1925" y="0"/>
                  </a:moveTo>
                  <a:lnTo>
                    <a:pt x="1925" y="963"/>
                  </a:lnTo>
                  <a:lnTo>
                    <a:pt x="963" y="963"/>
                  </a:lnTo>
                  <a:lnTo>
                    <a:pt x="963" y="2930"/>
                  </a:lnTo>
                  <a:lnTo>
                    <a:pt x="0" y="2930"/>
                  </a:lnTo>
                  <a:lnTo>
                    <a:pt x="0" y="5189"/>
                  </a:lnTo>
                  <a:lnTo>
                    <a:pt x="963" y="5189"/>
                  </a:lnTo>
                  <a:lnTo>
                    <a:pt x="963" y="6173"/>
                  </a:lnTo>
                  <a:lnTo>
                    <a:pt x="2574" y="6173"/>
                  </a:lnTo>
                  <a:lnTo>
                    <a:pt x="2574" y="5189"/>
                  </a:lnTo>
                  <a:lnTo>
                    <a:pt x="3578" y="5189"/>
                  </a:lnTo>
                  <a:lnTo>
                    <a:pt x="3578" y="6173"/>
                  </a:lnTo>
                  <a:lnTo>
                    <a:pt x="5503" y="6173"/>
                  </a:lnTo>
                  <a:lnTo>
                    <a:pt x="5503" y="5189"/>
                  </a:lnTo>
                  <a:lnTo>
                    <a:pt x="6508" y="5189"/>
                  </a:lnTo>
                  <a:lnTo>
                    <a:pt x="6508" y="6173"/>
                  </a:lnTo>
                  <a:lnTo>
                    <a:pt x="8433" y="6173"/>
                  </a:lnTo>
                  <a:lnTo>
                    <a:pt x="8433" y="5189"/>
                  </a:lnTo>
                  <a:lnTo>
                    <a:pt x="9437" y="5189"/>
                  </a:lnTo>
                  <a:lnTo>
                    <a:pt x="9437" y="6173"/>
                  </a:lnTo>
                  <a:lnTo>
                    <a:pt x="11362" y="6173"/>
                  </a:lnTo>
                  <a:lnTo>
                    <a:pt x="11362" y="5189"/>
                  </a:lnTo>
                  <a:lnTo>
                    <a:pt x="12345" y="5189"/>
                  </a:lnTo>
                  <a:lnTo>
                    <a:pt x="12345" y="6173"/>
                  </a:lnTo>
                  <a:lnTo>
                    <a:pt x="13977" y="6173"/>
                  </a:lnTo>
                  <a:lnTo>
                    <a:pt x="13977" y="5189"/>
                  </a:lnTo>
                  <a:lnTo>
                    <a:pt x="14961" y="5189"/>
                  </a:lnTo>
                  <a:lnTo>
                    <a:pt x="14961" y="2930"/>
                  </a:lnTo>
                  <a:lnTo>
                    <a:pt x="13977" y="2930"/>
                  </a:lnTo>
                  <a:lnTo>
                    <a:pt x="13977" y="963"/>
                  </a:lnTo>
                  <a:lnTo>
                    <a:pt x="12994" y="963"/>
                  </a:lnTo>
                  <a:lnTo>
                    <a:pt x="129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101"/>
            <p:cNvSpPr/>
            <p:nvPr/>
          </p:nvSpPr>
          <p:spPr>
            <a:xfrm>
              <a:off x="5063050" y="543600"/>
              <a:ext cx="49200" cy="154325"/>
            </a:xfrm>
            <a:custGeom>
              <a:rect b="b" l="l" r="r" t="t"/>
              <a:pathLst>
                <a:path extrusionOk="0" h="6173" w="1968">
                  <a:moveTo>
                    <a:pt x="0" y="0"/>
                  </a:moveTo>
                  <a:lnTo>
                    <a:pt x="0" y="6173"/>
                  </a:lnTo>
                  <a:lnTo>
                    <a:pt x="1967" y="6173"/>
                  </a:lnTo>
                  <a:lnTo>
                    <a:pt x="19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101"/>
            <p:cNvSpPr/>
            <p:nvPr/>
          </p:nvSpPr>
          <p:spPr>
            <a:xfrm>
              <a:off x="5209500" y="543600"/>
              <a:ext cx="49200" cy="154325"/>
            </a:xfrm>
            <a:custGeom>
              <a:rect b="b" l="l" r="r" t="t"/>
              <a:pathLst>
                <a:path extrusionOk="0" h="6173" w="1968">
                  <a:moveTo>
                    <a:pt x="1" y="0"/>
                  </a:moveTo>
                  <a:lnTo>
                    <a:pt x="1" y="6173"/>
                  </a:lnTo>
                  <a:lnTo>
                    <a:pt x="1968" y="6173"/>
                  </a:lnTo>
                  <a:lnTo>
                    <a:pt x="19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101"/>
            <p:cNvSpPr/>
            <p:nvPr/>
          </p:nvSpPr>
          <p:spPr>
            <a:xfrm>
              <a:off x="5046825" y="721975"/>
              <a:ext cx="72750" cy="146475"/>
            </a:xfrm>
            <a:custGeom>
              <a:rect b="b" l="l" r="r" t="t"/>
              <a:pathLst>
                <a:path extrusionOk="0" h="5859" w="2910">
                  <a:moveTo>
                    <a:pt x="1" y="0"/>
                  </a:moveTo>
                  <a:lnTo>
                    <a:pt x="1" y="5859"/>
                  </a:lnTo>
                  <a:lnTo>
                    <a:pt x="2909" y="5859"/>
                  </a:lnTo>
                  <a:lnTo>
                    <a:pt x="29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101"/>
            <p:cNvSpPr/>
            <p:nvPr/>
          </p:nvSpPr>
          <p:spPr>
            <a:xfrm>
              <a:off x="5144125" y="721975"/>
              <a:ext cx="130275" cy="89475"/>
            </a:xfrm>
            <a:custGeom>
              <a:rect b="b" l="l" r="r" t="t"/>
              <a:pathLst>
                <a:path extrusionOk="0" h="3579" w="5211">
                  <a:moveTo>
                    <a:pt x="1" y="0"/>
                  </a:moveTo>
                  <a:lnTo>
                    <a:pt x="1" y="3578"/>
                  </a:lnTo>
                  <a:lnTo>
                    <a:pt x="5210" y="3578"/>
                  </a:lnTo>
                  <a:lnTo>
                    <a:pt x="52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101"/>
            <p:cNvSpPr/>
            <p:nvPr/>
          </p:nvSpPr>
          <p:spPr>
            <a:xfrm>
              <a:off x="4973600" y="844375"/>
              <a:ext cx="374025" cy="73250"/>
            </a:xfrm>
            <a:custGeom>
              <a:rect b="b" l="l" r="r" t="t"/>
              <a:pathLst>
                <a:path extrusionOk="0" h="2930" w="14961">
                  <a:moveTo>
                    <a:pt x="963" y="0"/>
                  </a:moveTo>
                  <a:lnTo>
                    <a:pt x="963" y="963"/>
                  </a:lnTo>
                  <a:lnTo>
                    <a:pt x="0" y="963"/>
                  </a:lnTo>
                  <a:lnTo>
                    <a:pt x="0" y="2930"/>
                  </a:lnTo>
                  <a:lnTo>
                    <a:pt x="14961" y="2930"/>
                  </a:lnTo>
                  <a:lnTo>
                    <a:pt x="14961" y="963"/>
                  </a:lnTo>
                  <a:lnTo>
                    <a:pt x="13977" y="963"/>
                  </a:lnTo>
                  <a:lnTo>
                    <a:pt x="13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101"/>
            <p:cNvSpPr/>
            <p:nvPr/>
          </p:nvSpPr>
          <p:spPr>
            <a:xfrm>
              <a:off x="4973075" y="616825"/>
              <a:ext cx="24600" cy="57050"/>
            </a:xfrm>
            <a:custGeom>
              <a:rect b="b" l="l" r="r" t="t"/>
              <a:pathLst>
                <a:path extrusionOk="0" h="2282" w="984">
                  <a:moveTo>
                    <a:pt x="1" y="1"/>
                  </a:moveTo>
                  <a:lnTo>
                    <a:pt x="1" y="2281"/>
                  </a:lnTo>
                  <a:lnTo>
                    <a:pt x="984" y="2281"/>
                  </a:lnTo>
                  <a:lnTo>
                    <a:pt x="9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101"/>
            <p:cNvSpPr/>
            <p:nvPr/>
          </p:nvSpPr>
          <p:spPr>
            <a:xfrm>
              <a:off x="5037950" y="640900"/>
              <a:ext cx="24600" cy="32450"/>
            </a:xfrm>
            <a:custGeom>
              <a:rect b="b" l="l" r="r" t="t"/>
              <a:pathLst>
                <a:path extrusionOk="0" h="1298" w="984">
                  <a:moveTo>
                    <a:pt x="0" y="0"/>
                  </a:moveTo>
                  <a:lnTo>
                    <a:pt x="0" y="1297"/>
                  </a:lnTo>
                  <a:lnTo>
                    <a:pt x="983" y="1297"/>
                  </a:lnTo>
                  <a:lnTo>
                    <a:pt x="9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101"/>
            <p:cNvSpPr/>
            <p:nvPr/>
          </p:nvSpPr>
          <p:spPr>
            <a:xfrm>
              <a:off x="5063050" y="673325"/>
              <a:ext cx="49200" cy="24600"/>
            </a:xfrm>
            <a:custGeom>
              <a:rect b="b" l="l" r="r" t="t"/>
              <a:pathLst>
                <a:path extrusionOk="0" h="984" w="1968">
                  <a:moveTo>
                    <a:pt x="0" y="0"/>
                  </a:moveTo>
                  <a:lnTo>
                    <a:pt x="0" y="984"/>
                  </a:lnTo>
                  <a:lnTo>
                    <a:pt x="1967" y="984"/>
                  </a:lnTo>
                  <a:lnTo>
                    <a:pt x="19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101"/>
            <p:cNvSpPr/>
            <p:nvPr/>
          </p:nvSpPr>
          <p:spPr>
            <a:xfrm>
              <a:off x="5184400" y="640900"/>
              <a:ext cx="24100" cy="32450"/>
            </a:xfrm>
            <a:custGeom>
              <a:rect b="b" l="l" r="r" t="t"/>
              <a:pathLst>
                <a:path extrusionOk="0" h="1298" w="964">
                  <a:moveTo>
                    <a:pt x="1" y="0"/>
                  </a:moveTo>
                  <a:lnTo>
                    <a:pt x="1" y="1297"/>
                  </a:lnTo>
                  <a:lnTo>
                    <a:pt x="963" y="1297"/>
                  </a:lnTo>
                  <a:lnTo>
                    <a:pt x="9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101"/>
            <p:cNvSpPr/>
            <p:nvPr/>
          </p:nvSpPr>
          <p:spPr>
            <a:xfrm>
              <a:off x="5111175" y="640900"/>
              <a:ext cx="24600" cy="32450"/>
            </a:xfrm>
            <a:custGeom>
              <a:rect b="b" l="l" r="r" t="t"/>
              <a:pathLst>
                <a:path extrusionOk="0" h="1298" w="984">
                  <a:moveTo>
                    <a:pt x="0" y="0"/>
                  </a:moveTo>
                  <a:lnTo>
                    <a:pt x="0" y="1297"/>
                  </a:lnTo>
                  <a:lnTo>
                    <a:pt x="984" y="1297"/>
                  </a:lnTo>
                  <a:lnTo>
                    <a:pt x="9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101"/>
            <p:cNvSpPr/>
            <p:nvPr/>
          </p:nvSpPr>
          <p:spPr>
            <a:xfrm>
              <a:off x="5209500" y="673325"/>
              <a:ext cx="49200" cy="24600"/>
            </a:xfrm>
            <a:custGeom>
              <a:rect b="b" l="l" r="r" t="t"/>
              <a:pathLst>
                <a:path extrusionOk="0" h="984" w="1968">
                  <a:moveTo>
                    <a:pt x="1" y="0"/>
                  </a:moveTo>
                  <a:lnTo>
                    <a:pt x="1" y="984"/>
                  </a:lnTo>
                  <a:lnTo>
                    <a:pt x="1968" y="984"/>
                  </a:lnTo>
                  <a:lnTo>
                    <a:pt x="19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101"/>
            <p:cNvSpPr/>
            <p:nvPr/>
          </p:nvSpPr>
          <p:spPr>
            <a:xfrm>
              <a:off x="5136275" y="673325"/>
              <a:ext cx="49200" cy="24600"/>
            </a:xfrm>
            <a:custGeom>
              <a:rect b="b" l="l" r="r" t="t"/>
              <a:pathLst>
                <a:path extrusionOk="0" h="984" w="1968">
                  <a:moveTo>
                    <a:pt x="1" y="0"/>
                  </a:moveTo>
                  <a:lnTo>
                    <a:pt x="1" y="984"/>
                  </a:lnTo>
                  <a:lnTo>
                    <a:pt x="1967" y="984"/>
                  </a:lnTo>
                  <a:lnTo>
                    <a:pt x="19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101"/>
            <p:cNvSpPr/>
            <p:nvPr/>
          </p:nvSpPr>
          <p:spPr>
            <a:xfrm>
              <a:off x="5257625" y="640900"/>
              <a:ext cx="24100" cy="32450"/>
            </a:xfrm>
            <a:custGeom>
              <a:rect b="b" l="l" r="r" t="t"/>
              <a:pathLst>
                <a:path extrusionOk="0" h="1298" w="964">
                  <a:moveTo>
                    <a:pt x="1" y="0"/>
                  </a:moveTo>
                  <a:lnTo>
                    <a:pt x="1" y="1297"/>
                  </a:lnTo>
                  <a:lnTo>
                    <a:pt x="963" y="1297"/>
                  </a:lnTo>
                  <a:lnTo>
                    <a:pt x="9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101"/>
            <p:cNvSpPr/>
            <p:nvPr/>
          </p:nvSpPr>
          <p:spPr>
            <a:xfrm>
              <a:off x="5323025" y="616825"/>
              <a:ext cx="24075" cy="57050"/>
            </a:xfrm>
            <a:custGeom>
              <a:rect b="b" l="l" r="r" t="t"/>
              <a:pathLst>
                <a:path extrusionOk="0" h="2282" w="963">
                  <a:moveTo>
                    <a:pt x="0" y="1"/>
                  </a:moveTo>
                  <a:lnTo>
                    <a:pt x="0" y="2281"/>
                  </a:lnTo>
                  <a:lnTo>
                    <a:pt x="963" y="2281"/>
                  </a:lnTo>
                  <a:lnTo>
                    <a:pt x="9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101"/>
            <p:cNvSpPr/>
            <p:nvPr/>
          </p:nvSpPr>
          <p:spPr>
            <a:xfrm>
              <a:off x="4997650" y="567650"/>
              <a:ext cx="24100" cy="49200"/>
            </a:xfrm>
            <a:custGeom>
              <a:rect b="b" l="l" r="r" t="t"/>
              <a:pathLst>
                <a:path extrusionOk="0" h="1968" w="964">
                  <a:moveTo>
                    <a:pt x="1" y="1"/>
                  </a:moveTo>
                  <a:lnTo>
                    <a:pt x="1" y="1968"/>
                  </a:lnTo>
                  <a:lnTo>
                    <a:pt x="963" y="1968"/>
                  </a:lnTo>
                  <a:lnTo>
                    <a:pt x="9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101"/>
            <p:cNvSpPr/>
            <p:nvPr/>
          </p:nvSpPr>
          <p:spPr>
            <a:xfrm>
              <a:off x="5298425" y="567650"/>
              <a:ext cx="24100" cy="49200"/>
            </a:xfrm>
            <a:custGeom>
              <a:rect b="b" l="l" r="r" t="t"/>
              <a:pathLst>
                <a:path extrusionOk="0" h="1968" w="964">
                  <a:moveTo>
                    <a:pt x="1" y="1"/>
                  </a:moveTo>
                  <a:lnTo>
                    <a:pt x="1" y="1968"/>
                  </a:lnTo>
                  <a:lnTo>
                    <a:pt x="963" y="1968"/>
                  </a:lnTo>
                  <a:lnTo>
                    <a:pt x="9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101"/>
            <p:cNvSpPr/>
            <p:nvPr/>
          </p:nvSpPr>
          <p:spPr>
            <a:xfrm>
              <a:off x="5021725" y="543600"/>
              <a:ext cx="276725" cy="24075"/>
            </a:xfrm>
            <a:custGeom>
              <a:rect b="b" l="l" r="r" t="t"/>
              <a:pathLst>
                <a:path extrusionOk="0" h="963" w="11069">
                  <a:moveTo>
                    <a:pt x="0" y="0"/>
                  </a:moveTo>
                  <a:lnTo>
                    <a:pt x="0" y="963"/>
                  </a:lnTo>
                  <a:lnTo>
                    <a:pt x="11069" y="963"/>
                  </a:lnTo>
                  <a:lnTo>
                    <a:pt x="110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101"/>
            <p:cNvSpPr/>
            <p:nvPr/>
          </p:nvSpPr>
          <p:spPr>
            <a:xfrm>
              <a:off x="4997650" y="673325"/>
              <a:ext cx="325400" cy="195650"/>
            </a:xfrm>
            <a:custGeom>
              <a:rect b="b" l="l" r="r" t="t"/>
              <a:pathLst>
                <a:path extrusionOk="0" h="7826" w="13016">
                  <a:moveTo>
                    <a:pt x="1" y="0"/>
                  </a:moveTo>
                  <a:lnTo>
                    <a:pt x="1" y="7826"/>
                  </a:lnTo>
                  <a:lnTo>
                    <a:pt x="13015" y="7826"/>
                  </a:lnTo>
                  <a:lnTo>
                    <a:pt x="13015" y="0"/>
                  </a:lnTo>
                  <a:lnTo>
                    <a:pt x="11383" y="0"/>
                  </a:lnTo>
                  <a:lnTo>
                    <a:pt x="11383" y="984"/>
                  </a:lnTo>
                  <a:lnTo>
                    <a:pt x="12032" y="984"/>
                  </a:lnTo>
                  <a:lnTo>
                    <a:pt x="12032" y="6842"/>
                  </a:lnTo>
                  <a:lnTo>
                    <a:pt x="963" y="6842"/>
                  </a:lnTo>
                  <a:lnTo>
                    <a:pt x="963" y="984"/>
                  </a:lnTo>
                  <a:lnTo>
                    <a:pt x="1612" y="984"/>
                  </a:lnTo>
                  <a:lnTo>
                    <a:pt x="16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101"/>
            <p:cNvSpPr/>
            <p:nvPr/>
          </p:nvSpPr>
          <p:spPr>
            <a:xfrm>
              <a:off x="4973600" y="868425"/>
              <a:ext cx="374025" cy="49200"/>
            </a:xfrm>
            <a:custGeom>
              <a:rect b="b" l="l" r="r" t="t"/>
              <a:pathLst>
                <a:path extrusionOk="0" h="1968" w="14961">
                  <a:moveTo>
                    <a:pt x="0" y="1"/>
                  </a:moveTo>
                  <a:lnTo>
                    <a:pt x="0" y="1968"/>
                  </a:lnTo>
                  <a:lnTo>
                    <a:pt x="14961" y="1968"/>
                  </a:lnTo>
                  <a:lnTo>
                    <a:pt x="14961" y="1"/>
                  </a:lnTo>
                  <a:lnTo>
                    <a:pt x="13977" y="1"/>
                  </a:lnTo>
                  <a:lnTo>
                    <a:pt x="13977" y="1005"/>
                  </a:lnTo>
                  <a:lnTo>
                    <a:pt x="963" y="1005"/>
                  </a:lnTo>
                  <a:lnTo>
                    <a:pt x="9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4" name="Google Shape;15624;p101"/>
          <p:cNvGrpSpPr/>
          <p:nvPr/>
        </p:nvGrpSpPr>
        <p:grpSpPr>
          <a:xfrm>
            <a:off x="1485477" y="2771836"/>
            <a:ext cx="457198" cy="457186"/>
            <a:chOff x="4960525" y="1147250"/>
            <a:chExt cx="378225" cy="379250"/>
          </a:xfrm>
        </p:grpSpPr>
        <p:sp>
          <p:nvSpPr>
            <p:cNvPr id="15625" name="Google Shape;15625;p101"/>
            <p:cNvSpPr/>
            <p:nvPr/>
          </p:nvSpPr>
          <p:spPr>
            <a:xfrm>
              <a:off x="4960525" y="1147250"/>
              <a:ext cx="378225" cy="378225"/>
            </a:xfrm>
            <a:custGeom>
              <a:rect b="b" l="l" r="r" t="t"/>
              <a:pathLst>
                <a:path extrusionOk="0" h="15129" w="15129">
                  <a:moveTo>
                    <a:pt x="984" y="0"/>
                  </a:moveTo>
                  <a:lnTo>
                    <a:pt x="984" y="984"/>
                  </a:lnTo>
                  <a:lnTo>
                    <a:pt x="0" y="984"/>
                  </a:lnTo>
                  <a:lnTo>
                    <a:pt x="0" y="11194"/>
                  </a:lnTo>
                  <a:lnTo>
                    <a:pt x="984" y="11194"/>
                  </a:lnTo>
                  <a:lnTo>
                    <a:pt x="984" y="12178"/>
                  </a:lnTo>
                  <a:lnTo>
                    <a:pt x="5252" y="12178"/>
                  </a:lnTo>
                  <a:lnTo>
                    <a:pt x="5252" y="14145"/>
                  </a:lnTo>
                  <a:lnTo>
                    <a:pt x="3285" y="14145"/>
                  </a:lnTo>
                  <a:lnTo>
                    <a:pt x="3285" y="15128"/>
                  </a:lnTo>
                  <a:lnTo>
                    <a:pt x="11843" y="15128"/>
                  </a:lnTo>
                  <a:lnTo>
                    <a:pt x="11843" y="14145"/>
                  </a:lnTo>
                  <a:lnTo>
                    <a:pt x="9855" y="14145"/>
                  </a:lnTo>
                  <a:lnTo>
                    <a:pt x="9855" y="12178"/>
                  </a:lnTo>
                  <a:lnTo>
                    <a:pt x="14145" y="12178"/>
                  </a:lnTo>
                  <a:lnTo>
                    <a:pt x="14145" y="11194"/>
                  </a:lnTo>
                  <a:lnTo>
                    <a:pt x="15128" y="11194"/>
                  </a:lnTo>
                  <a:lnTo>
                    <a:pt x="15128" y="984"/>
                  </a:lnTo>
                  <a:lnTo>
                    <a:pt x="14145" y="984"/>
                  </a:lnTo>
                  <a:lnTo>
                    <a:pt x="141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101"/>
            <p:cNvSpPr/>
            <p:nvPr/>
          </p:nvSpPr>
          <p:spPr>
            <a:xfrm>
              <a:off x="4960525" y="1377400"/>
              <a:ext cx="378225" cy="148075"/>
            </a:xfrm>
            <a:custGeom>
              <a:rect b="b" l="l" r="r" t="t"/>
              <a:pathLst>
                <a:path extrusionOk="0" h="5923" w="15129">
                  <a:moveTo>
                    <a:pt x="0" y="1"/>
                  </a:moveTo>
                  <a:lnTo>
                    <a:pt x="0" y="1988"/>
                  </a:lnTo>
                  <a:lnTo>
                    <a:pt x="984" y="1988"/>
                  </a:lnTo>
                  <a:lnTo>
                    <a:pt x="984" y="2972"/>
                  </a:lnTo>
                  <a:lnTo>
                    <a:pt x="5252" y="2972"/>
                  </a:lnTo>
                  <a:lnTo>
                    <a:pt x="5252" y="4939"/>
                  </a:lnTo>
                  <a:lnTo>
                    <a:pt x="3285" y="4939"/>
                  </a:lnTo>
                  <a:lnTo>
                    <a:pt x="3285" y="5922"/>
                  </a:lnTo>
                  <a:lnTo>
                    <a:pt x="11843" y="5922"/>
                  </a:lnTo>
                  <a:lnTo>
                    <a:pt x="11843" y="4939"/>
                  </a:lnTo>
                  <a:lnTo>
                    <a:pt x="9855" y="4939"/>
                  </a:lnTo>
                  <a:lnTo>
                    <a:pt x="9855" y="2972"/>
                  </a:lnTo>
                  <a:lnTo>
                    <a:pt x="14145" y="2972"/>
                  </a:lnTo>
                  <a:lnTo>
                    <a:pt x="14145" y="1988"/>
                  </a:lnTo>
                  <a:lnTo>
                    <a:pt x="15128" y="1988"/>
                  </a:lnTo>
                  <a:lnTo>
                    <a:pt x="151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101"/>
            <p:cNvSpPr/>
            <p:nvPr/>
          </p:nvSpPr>
          <p:spPr>
            <a:xfrm>
              <a:off x="4985100" y="1147250"/>
              <a:ext cx="329050" cy="24600"/>
            </a:xfrm>
            <a:custGeom>
              <a:rect b="b" l="l" r="r" t="t"/>
              <a:pathLst>
                <a:path extrusionOk="0" h="984" w="13162">
                  <a:moveTo>
                    <a:pt x="1" y="0"/>
                  </a:moveTo>
                  <a:lnTo>
                    <a:pt x="1" y="984"/>
                  </a:lnTo>
                  <a:lnTo>
                    <a:pt x="13162" y="984"/>
                  </a:lnTo>
                  <a:lnTo>
                    <a:pt x="131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101"/>
            <p:cNvSpPr/>
            <p:nvPr/>
          </p:nvSpPr>
          <p:spPr>
            <a:xfrm>
              <a:off x="4985100" y="1427100"/>
              <a:ext cx="329050" cy="99400"/>
            </a:xfrm>
            <a:custGeom>
              <a:rect b="b" l="l" r="r" t="t"/>
              <a:pathLst>
                <a:path extrusionOk="0" h="3976" w="13162">
                  <a:moveTo>
                    <a:pt x="7910" y="963"/>
                  </a:moveTo>
                  <a:lnTo>
                    <a:pt x="7910" y="2951"/>
                  </a:lnTo>
                  <a:lnTo>
                    <a:pt x="5253" y="2951"/>
                  </a:lnTo>
                  <a:lnTo>
                    <a:pt x="5253" y="963"/>
                  </a:lnTo>
                  <a:close/>
                  <a:moveTo>
                    <a:pt x="1" y="0"/>
                  </a:moveTo>
                  <a:lnTo>
                    <a:pt x="1" y="984"/>
                  </a:lnTo>
                  <a:lnTo>
                    <a:pt x="4290" y="984"/>
                  </a:lnTo>
                  <a:lnTo>
                    <a:pt x="4290" y="2972"/>
                  </a:lnTo>
                  <a:lnTo>
                    <a:pt x="2302" y="2972"/>
                  </a:lnTo>
                  <a:lnTo>
                    <a:pt x="2302" y="3976"/>
                  </a:lnTo>
                  <a:lnTo>
                    <a:pt x="10860" y="3976"/>
                  </a:lnTo>
                  <a:lnTo>
                    <a:pt x="10860" y="2972"/>
                  </a:lnTo>
                  <a:lnTo>
                    <a:pt x="8872" y="2972"/>
                  </a:lnTo>
                  <a:lnTo>
                    <a:pt x="8872" y="984"/>
                  </a:lnTo>
                  <a:lnTo>
                    <a:pt x="13162" y="984"/>
                  </a:lnTo>
                  <a:lnTo>
                    <a:pt x="131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101"/>
            <p:cNvSpPr/>
            <p:nvPr/>
          </p:nvSpPr>
          <p:spPr>
            <a:xfrm>
              <a:off x="4960525" y="1171825"/>
              <a:ext cx="378225" cy="255300"/>
            </a:xfrm>
            <a:custGeom>
              <a:rect b="b" l="l" r="r" t="t"/>
              <a:pathLst>
                <a:path extrusionOk="0" h="10212" w="15129">
                  <a:moveTo>
                    <a:pt x="0" y="1"/>
                  </a:moveTo>
                  <a:lnTo>
                    <a:pt x="0" y="10211"/>
                  </a:lnTo>
                  <a:lnTo>
                    <a:pt x="984" y="10211"/>
                  </a:lnTo>
                  <a:lnTo>
                    <a:pt x="984" y="9207"/>
                  </a:lnTo>
                  <a:lnTo>
                    <a:pt x="14145" y="9207"/>
                  </a:lnTo>
                  <a:lnTo>
                    <a:pt x="14145" y="10211"/>
                  </a:lnTo>
                  <a:lnTo>
                    <a:pt x="15128" y="10211"/>
                  </a:lnTo>
                  <a:lnTo>
                    <a:pt x="15128" y="1"/>
                  </a:lnTo>
                  <a:lnTo>
                    <a:pt x="14145" y="1"/>
                  </a:lnTo>
                  <a:lnTo>
                    <a:pt x="14145" y="8224"/>
                  </a:lnTo>
                  <a:lnTo>
                    <a:pt x="984" y="8224"/>
                  </a:lnTo>
                  <a:lnTo>
                    <a:pt x="9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101"/>
            <p:cNvSpPr/>
            <p:nvPr/>
          </p:nvSpPr>
          <p:spPr>
            <a:xfrm>
              <a:off x="5058850" y="1213150"/>
              <a:ext cx="74325" cy="122950"/>
            </a:xfrm>
            <a:custGeom>
              <a:rect b="b" l="l" r="r" t="t"/>
              <a:pathLst>
                <a:path extrusionOk="0" h="4918" w="2973">
                  <a:moveTo>
                    <a:pt x="1" y="1"/>
                  </a:moveTo>
                  <a:lnTo>
                    <a:pt x="1" y="963"/>
                  </a:lnTo>
                  <a:lnTo>
                    <a:pt x="1968" y="963"/>
                  </a:lnTo>
                  <a:lnTo>
                    <a:pt x="1968" y="1967"/>
                  </a:lnTo>
                  <a:lnTo>
                    <a:pt x="1" y="1967"/>
                  </a:lnTo>
                  <a:lnTo>
                    <a:pt x="1" y="4918"/>
                  </a:lnTo>
                  <a:lnTo>
                    <a:pt x="2972" y="4918"/>
                  </a:lnTo>
                  <a:lnTo>
                    <a:pt x="2972" y="3955"/>
                  </a:lnTo>
                  <a:lnTo>
                    <a:pt x="1005" y="3955"/>
                  </a:lnTo>
                  <a:lnTo>
                    <a:pt x="1005" y="2951"/>
                  </a:lnTo>
                  <a:lnTo>
                    <a:pt x="2972" y="2951"/>
                  </a:lnTo>
                  <a:lnTo>
                    <a:pt x="29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101"/>
            <p:cNvSpPr/>
            <p:nvPr/>
          </p:nvSpPr>
          <p:spPr>
            <a:xfrm>
              <a:off x="5157725" y="1213150"/>
              <a:ext cx="82675" cy="122950"/>
            </a:xfrm>
            <a:custGeom>
              <a:rect b="b" l="l" r="r" t="t"/>
              <a:pathLst>
                <a:path extrusionOk="0" h="4918" w="3307">
                  <a:moveTo>
                    <a:pt x="1" y="1"/>
                  </a:moveTo>
                  <a:lnTo>
                    <a:pt x="1" y="2951"/>
                  </a:lnTo>
                  <a:lnTo>
                    <a:pt x="2302" y="2951"/>
                  </a:lnTo>
                  <a:lnTo>
                    <a:pt x="2302" y="4918"/>
                  </a:lnTo>
                  <a:lnTo>
                    <a:pt x="3306" y="4918"/>
                  </a:lnTo>
                  <a:lnTo>
                    <a:pt x="3306" y="1"/>
                  </a:lnTo>
                  <a:lnTo>
                    <a:pt x="2302" y="1"/>
                  </a:lnTo>
                  <a:lnTo>
                    <a:pt x="2302" y="1967"/>
                  </a:lnTo>
                  <a:lnTo>
                    <a:pt x="1005" y="1967"/>
                  </a:lnTo>
                  <a:lnTo>
                    <a:pt x="10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35" name="Shape 15635"/>
        <p:cNvGrpSpPr/>
        <p:nvPr/>
      </p:nvGrpSpPr>
      <p:grpSpPr>
        <a:xfrm>
          <a:off x="0" y="0"/>
          <a:ext cx="0" cy="0"/>
          <a:chOff x="0" y="0"/>
          <a:chExt cx="0" cy="0"/>
        </a:xfrm>
      </p:grpSpPr>
      <p:sp>
        <p:nvSpPr>
          <p:cNvPr id="15636" name="Google Shape;15636;p102"/>
          <p:cNvSpPr/>
          <p:nvPr/>
        </p:nvSpPr>
        <p:spPr>
          <a:xfrm>
            <a:off x="720750" y="1343775"/>
            <a:ext cx="7702500" cy="5727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Orbitron ExtraBold"/>
                <a:ea typeface="Orbitron ExtraBold"/>
                <a:cs typeface="Orbitron ExtraBold"/>
                <a:sym typeface="Orbitron ExtraBold"/>
              </a:rPr>
              <a:t>VIDEOGAME</a:t>
            </a:r>
            <a:endParaRPr>
              <a:solidFill>
                <a:schemeClr val="accent6"/>
              </a:solidFill>
            </a:endParaRPr>
          </a:p>
        </p:txBody>
      </p:sp>
      <p:cxnSp>
        <p:nvCxnSpPr>
          <p:cNvPr id="15637" name="Google Shape;15637;p102"/>
          <p:cNvCxnSpPr/>
          <p:nvPr/>
        </p:nvCxnSpPr>
        <p:spPr>
          <a:xfrm flipH="1">
            <a:off x="4564475" y="1916476"/>
            <a:ext cx="2700" cy="1775400"/>
          </a:xfrm>
          <a:prstGeom prst="straightConnector1">
            <a:avLst/>
          </a:prstGeom>
          <a:noFill/>
          <a:ln cap="flat" cmpd="sng" w="19050">
            <a:solidFill>
              <a:schemeClr val="lt2"/>
            </a:solidFill>
            <a:prstDash val="solid"/>
            <a:round/>
            <a:headEnd len="med" w="med" type="none"/>
            <a:tailEnd len="med" w="med" type="oval"/>
          </a:ln>
        </p:spPr>
      </p:cxnSp>
      <p:cxnSp>
        <p:nvCxnSpPr>
          <p:cNvPr id="15638" name="Google Shape;15638;p102"/>
          <p:cNvCxnSpPr/>
          <p:nvPr/>
        </p:nvCxnSpPr>
        <p:spPr>
          <a:xfrm>
            <a:off x="7116575" y="1916476"/>
            <a:ext cx="0" cy="1775400"/>
          </a:xfrm>
          <a:prstGeom prst="straightConnector1">
            <a:avLst/>
          </a:prstGeom>
          <a:noFill/>
          <a:ln cap="flat" cmpd="sng" w="19050">
            <a:solidFill>
              <a:schemeClr val="lt2"/>
            </a:solidFill>
            <a:prstDash val="solid"/>
            <a:round/>
            <a:headEnd len="med" w="med" type="none"/>
            <a:tailEnd len="med" w="med" type="oval"/>
          </a:ln>
        </p:spPr>
      </p:cxnSp>
      <p:sp>
        <p:nvSpPr>
          <p:cNvPr id="15639" name="Google Shape;15639;p102"/>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DISTRIBUTION CHANNELS</a:t>
            </a:r>
            <a:endParaRPr/>
          </a:p>
        </p:txBody>
      </p:sp>
      <p:sp>
        <p:nvSpPr>
          <p:cNvPr id="15640" name="Google Shape;15640;p102"/>
          <p:cNvSpPr/>
          <p:nvPr/>
        </p:nvSpPr>
        <p:spPr>
          <a:xfrm>
            <a:off x="6031025" y="2204939"/>
            <a:ext cx="2171100" cy="552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6"/>
                </a:solidFill>
                <a:latin typeface="Advent Pro Medium"/>
                <a:ea typeface="Advent Pro Medium"/>
                <a:cs typeface="Advent Pro Medium"/>
                <a:sym typeface="Advent Pro Medium"/>
              </a:rPr>
              <a:t>Wholesaler</a:t>
            </a:r>
            <a:endParaRPr sz="1600">
              <a:solidFill>
                <a:schemeClr val="accent6"/>
              </a:solidFill>
              <a:latin typeface="Advent Pro Medium"/>
              <a:ea typeface="Advent Pro Medium"/>
              <a:cs typeface="Advent Pro Medium"/>
              <a:sym typeface="Advent Pro Medium"/>
            </a:endParaRPr>
          </a:p>
        </p:txBody>
      </p:sp>
      <p:sp>
        <p:nvSpPr>
          <p:cNvPr id="15641" name="Google Shape;15641;p102"/>
          <p:cNvSpPr/>
          <p:nvPr/>
        </p:nvSpPr>
        <p:spPr>
          <a:xfrm>
            <a:off x="6031025" y="2953400"/>
            <a:ext cx="2171100" cy="552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6"/>
                </a:solidFill>
                <a:latin typeface="Advent Pro Medium"/>
                <a:ea typeface="Advent Pro Medium"/>
                <a:cs typeface="Advent Pro Medium"/>
                <a:sym typeface="Advent Pro Medium"/>
              </a:rPr>
              <a:t>Game Store</a:t>
            </a:r>
            <a:endParaRPr sz="1600">
              <a:solidFill>
                <a:schemeClr val="accent6"/>
              </a:solidFill>
              <a:latin typeface="Advent Pro Medium"/>
              <a:ea typeface="Advent Pro Medium"/>
              <a:cs typeface="Advent Pro Medium"/>
              <a:sym typeface="Advent Pro Medium"/>
            </a:endParaRPr>
          </a:p>
        </p:txBody>
      </p:sp>
      <p:sp>
        <p:nvSpPr>
          <p:cNvPr id="15642" name="Google Shape;15642;p102"/>
          <p:cNvSpPr/>
          <p:nvPr/>
        </p:nvSpPr>
        <p:spPr>
          <a:xfrm>
            <a:off x="6031025" y="3691888"/>
            <a:ext cx="2171100" cy="552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6"/>
                </a:solidFill>
                <a:latin typeface="Advent Pro Medium"/>
                <a:ea typeface="Advent Pro Medium"/>
                <a:cs typeface="Advent Pro Medium"/>
                <a:sym typeface="Advent Pro Medium"/>
              </a:rPr>
              <a:t>Consumer</a:t>
            </a:r>
            <a:endParaRPr sz="1600">
              <a:solidFill>
                <a:schemeClr val="accent6"/>
              </a:solidFill>
              <a:latin typeface="Advent Pro Medium"/>
              <a:ea typeface="Advent Pro Medium"/>
              <a:cs typeface="Advent Pro Medium"/>
              <a:sym typeface="Advent Pro Medium"/>
            </a:endParaRPr>
          </a:p>
        </p:txBody>
      </p:sp>
      <p:sp>
        <p:nvSpPr>
          <p:cNvPr id="15643" name="Google Shape;15643;p102"/>
          <p:cNvSpPr/>
          <p:nvPr/>
        </p:nvSpPr>
        <p:spPr>
          <a:xfrm>
            <a:off x="3478925" y="2953400"/>
            <a:ext cx="2171100" cy="552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6"/>
                </a:solidFill>
                <a:latin typeface="Advent Pro Medium"/>
                <a:ea typeface="Advent Pro Medium"/>
                <a:cs typeface="Advent Pro Medium"/>
                <a:sym typeface="Advent Pro Medium"/>
              </a:rPr>
              <a:t>Game Store</a:t>
            </a:r>
            <a:endParaRPr sz="1600">
              <a:solidFill>
                <a:schemeClr val="accent6"/>
              </a:solidFill>
              <a:latin typeface="Advent Pro Medium"/>
              <a:ea typeface="Advent Pro Medium"/>
              <a:cs typeface="Advent Pro Medium"/>
              <a:sym typeface="Advent Pro Medium"/>
            </a:endParaRPr>
          </a:p>
        </p:txBody>
      </p:sp>
      <p:sp>
        <p:nvSpPr>
          <p:cNvPr id="15644" name="Google Shape;15644;p102"/>
          <p:cNvSpPr/>
          <p:nvPr/>
        </p:nvSpPr>
        <p:spPr>
          <a:xfrm>
            <a:off x="3478925" y="3691888"/>
            <a:ext cx="2171100" cy="552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6"/>
                </a:solidFill>
                <a:latin typeface="Advent Pro Medium"/>
                <a:ea typeface="Advent Pro Medium"/>
                <a:cs typeface="Advent Pro Medium"/>
                <a:sym typeface="Advent Pro Medium"/>
              </a:rPr>
              <a:t>Consumer</a:t>
            </a:r>
            <a:endParaRPr sz="1600">
              <a:solidFill>
                <a:schemeClr val="accent6"/>
              </a:solidFill>
              <a:latin typeface="Advent Pro Medium"/>
              <a:ea typeface="Advent Pro Medium"/>
              <a:cs typeface="Advent Pro Medium"/>
              <a:sym typeface="Advent Pro Medium"/>
            </a:endParaRPr>
          </a:p>
        </p:txBody>
      </p:sp>
      <p:sp>
        <p:nvSpPr>
          <p:cNvPr id="15645" name="Google Shape;15645;p102"/>
          <p:cNvSpPr/>
          <p:nvPr/>
        </p:nvSpPr>
        <p:spPr>
          <a:xfrm>
            <a:off x="926825" y="3691888"/>
            <a:ext cx="2171100" cy="552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6"/>
                </a:solidFill>
                <a:latin typeface="Advent Pro Medium"/>
                <a:ea typeface="Advent Pro Medium"/>
                <a:cs typeface="Advent Pro Medium"/>
                <a:sym typeface="Advent Pro Medium"/>
              </a:rPr>
              <a:t>Consumer</a:t>
            </a:r>
            <a:endParaRPr sz="1600">
              <a:solidFill>
                <a:schemeClr val="accent6"/>
              </a:solidFill>
              <a:latin typeface="Advent Pro Medium"/>
              <a:ea typeface="Advent Pro Medium"/>
              <a:cs typeface="Advent Pro Medium"/>
              <a:sym typeface="Advent Pro Medium"/>
            </a:endParaRPr>
          </a:p>
        </p:txBody>
      </p:sp>
      <p:cxnSp>
        <p:nvCxnSpPr>
          <p:cNvPr id="15646" name="Google Shape;15646;p102"/>
          <p:cNvCxnSpPr/>
          <p:nvPr/>
        </p:nvCxnSpPr>
        <p:spPr>
          <a:xfrm flipH="1">
            <a:off x="2012375" y="1916476"/>
            <a:ext cx="4200" cy="1775400"/>
          </a:xfrm>
          <a:prstGeom prst="straightConnector1">
            <a:avLst/>
          </a:prstGeom>
          <a:noFill/>
          <a:ln cap="flat" cmpd="sng" w="19050">
            <a:solidFill>
              <a:schemeClr val="lt2"/>
            </a:solidFill>
            <a:prstDash val="solid"/>
            <a:round/>
            <a:headEnd len="med" w="med" type="none"/>
            <a:tailEnd len="med" w="med" type="oval"/>
          </a:ln>
        </p:spPr>
      </p:cxnSp>
      <p:grpSp>
        <p:nvGrpSpPr>
          <p:cNvPr id="15647" name="Google Shape;15647;p102"/>
          <p:cNvGrpSpPr/>
          <p:nvPr/>
        </p:nvGrpSpPr>
        <p:grpSpPr>
          <a:xfrm rot="-5400000">
            <a:off x="1794697" y="535371"/>
            <a:ext cx="242781" cy="161857"/>
            <a:chOff x="2500050" y="3730175"/>
            <a:chExt cx="2619000" cy="1746025"/>
          </a:xfrm>
        </p:grpSpPr>
        <p:sp>
          <p:nvSpPr>
            <p:cNvPr id="15648" name="Google Shape;15648;p10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10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10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10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2" name="Google Shape;15652;p102"/>
          <p:cNvGrpSpPr/>
          <p:nvPr/>
        </p:nvGrpSpPr>
        <p:grpSpPr>
          <a:xfrm rot="5400000">
            <a:off x="7106522" y="535371"/>
            <a:ext cx="242781" cy="161857"/>
            <a:chOff x="2500050" y="3730175"/>
            <a:chExt cx="2619000" cy="1746025"/>
          </a:xfrm>
        </p:grpSpPr>
        <p:sp>
          <p:nvSpPr>
            <p:cNvPr id="15653" name="Google Shape;15653;p10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10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10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10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60" name="Shape 15660"/>
        <p:cNvGrpSpPr/>
        <p:nvPr/>
      </p:nvGrpSpPr>
      <p:grpSpPr>
        <a:xfrm>
          <a:off x="0" y="0"/>
          <a:ext cx="0" cy="0"/>
          <a:chOff x="0" y="0"/>
          <a:chExt cx="0" cy="0"/>
        </a:xfrm>
      </p:grpSpPr>
      <p:sp>
        <p:nvSpPr>
          <p:cNvPr id="15661" name="Google Shape;15661;p10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PREDICTED GROW</a:t>
            </a:r>
            <a:endParaRPr>
              <a:solidFill>
                <a:schemeClr val="accent1"/>
              </a:solidFill>
            </a:endParaRPr>
          </a:p>
        </p:txBody>
      </p:sp>
      <p:sp>
        <p:nvSpPr>
          <p:cNvPr id="15662" name="Google Shape;15662;p103"/>
          <p:cNvSpPr txBox="1"/>
          <p:nvPr/>
        </p:nvSpPr>
        <p:spPr>
          <a:xfrm>
            <a:off x="727600" y="4156825"/>
            <a:ext cx="7703100" cy="3855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500">
                <a:solidFill>
                  <a:schemeClr val="accent1"/>
                </a:solidFill>
                <a:latin typeface="Advent Pro Medium"/>
                <a:ea typeface="Advent Pro Medium"/>
                <a:cs typeface="Advent Pro Medium"/>
                <a:sym typeface="Advent Pro Medium"/>
              </a:rPr>
              <a:t>To modify this graph, click on it, follow the link, change the data and paste the resulting graph here</a:t>
            </a:r>
            <a:endParaRPr sz="1500">
              <a:solidFill>
                <a:schemeClr val="accent1"/>
              </a:solidFill>
              <a:latin typeface="Advent Pro Medium"/>
              <a:ea typeface="Advent Pro Medium"/>
              <a:cs typeface="Advent Pro Medium"/>
              <a:sym typeface="Advent Pro Medium"/>
            </a:endParaRPr>
          </a:p>
        </p:txBody>
      </p:sp>
      <p:sp>
        <p:nvSpPr>
          <p:cNvPr id="15663" name="Google Shape;15663;p103"/>
          <p:cNvSpPr txBox="1"/>
          <p:nvPr/>
        </p:nvSpPr>
        <p:spPr>
          <a:xfrm>
            <a:off x="5708612" y="1794900"/>
            <a:ext cx="1672500" cy="315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 sz="2000">
                <a:solidFill>
                  <a:schemeClr val="accent2"/>
                </a:solidFill>
                <a:latin typeface="Orbitron"/>
                <a:ea typeface="Orbitron"/>
                <a:cs typeface="Orbitron"/>
                <a:sym typeface="Orbitron"/>
              </a:rPr>
              <a:t>$20,000</a:t>
            </a:r>
            <a:endParaRPr b="1" sz="2000">
              <a:solidFill>
                <a:schemeClr val="accent2"/>
              </a:solidFill>
              <a:latin typeface="Orbitron"/>
              <a:ea typeface="Orbitron"/>
              <a:cs typeface="Orbitron"/>
              <a:sym typeface="Orbitron"/>
            </a:endParaRPr>
          </a:p>
        </p:txBody>
      </p:sp>
      <p:sp>
        <p:nvSpPr>
          <p:cNvPr id="15664" name="Google Shape;15664;p103"/>
          <p:cNvSpPr txBox="1"/>
          <p:nvPr/>
        </p:nvSpPr>
        <p:spPr>
          <a:xfrm>
            <a:off x="5708612" y="2072925"/>
            <a:ext cx="2496300" cy="2778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Expected income for 2020</a:t>
            </a:r>
            <a:endParaRPr sz="1600">
              <a:solidFill>
                <a:schemeClr val="lt2"/>
              </a:solidFill>
              <a:latin typeface="Advent Pro Medium"/>
              <a:ea typeface="Advent Pro Medium"/>
              <a:cs typeface="Advent Pro Medium"/>
              <a:sym typeface="Advent Pro Medium"/>
            </a:endParaRPr>
          </a:p>
        </p:txBody>
      </p:sp>
      <p:sp>
        <p:nvSpPr>
          <p:cNvPr id="15665" name="Google Shape;15665;p103"/>
          <p:cNvSpPr txBox="1"/>
          <p:nvPr/>
        </p:nvSpPr>
        <p:spPr>
          <a:xfrm>
            <a:off x="5708612" y="2488728"/>
            <a:ext cx="1672500" cy="315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 sz="2000">
                <a:solidFill>
                  <a:schemeClr val="accent3"/>
                </a:solidFill>
                <a:latin typeface="Orbitron"/>
                <a:ea typeface="Orbitron"/>
                <a:cs typeface="Orbitron"/>
                <a:sym typeface="Orbitron"/>
              </a:rPr>
              <a:t>100</a:t>
            </a:r>
            <a:endParaRPr b="1" sz="2000">
              <a:solidFill>
                <a:schemeClr val="accent3"/>
              </a:solidFill>
              <a:latin typeface="Orbitron"/>
              <a:ea typeface="Orbitron"/>
              <a:cs typeface="Orbitron"/>
              <a:sym typeface="Orbitron"/>
            </a:endParaRPr>
          </a:p>
        </p:txBody>
      </p:sp>
      <p:sp>
        <p:nvSpPr>
          <p:cNvPr id="15666" name="Google Shape;15666;p103"/>
          <p:cNvSpPr txBox="1"/>
          <p:nvPr/>
        </p:nvSpPr>
        <p:spPr>
          <a:xfrm>
            <a:off x="5708612" y="2769519"/>
            <a:ext cx="2496300" cy="2778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New employees next year</a:t>
            </a:r>
            <a:endParaRPr sz="1600">
              <a:solidFill>
                <a:schemeClr val="lt2"/>
              </a:solidFill>
              <a:latin typeface="Advent Pro Medium"/>
              <a:ea typeface="Advent Pro Medium"/>
              <a:cs typeface="Advent Pro Medium"/>
              <a:sym typeface="Advent Pro Medium"/>
            </a:endParaRPr>
          </a:p>
        </p:txBody>
      </p:sp>
      <p:sp>
        <p:nvSpPr>
          <p:cNvPr id="15667" name="Google Shape;15667;p103"/>
          <p:cNvSpPr txBox="1"/>
          <p:nvPr/>
        </p:nvSpPr>
        <p:spPr>
          <a:xfrm>
            <a:off x="5708612" y="3189590"/>
            <a:ext cx="1672500" cy="315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 sz="2000">
                <a:solidFill>
                  <a:schemeClr val="accent4"/>
                </a:solidFill>
                <a:latin typeface="Orbitron"/>
                <a:ea typeface="Orbitron"/>
                <a:cs typeface="Orbitron"/>
                <a:sym typeface="Orbitron"/>
              </a:rPr>
              <a:t>$14.00</a:t>
            </a:r>
            <a:endParaRPr b="1" sz="2000">
              <a:solidFill>
                <a:schemeClr val="accent4"/>
              </a:solidFill>
              <a:latin typeface="Orbitron"/>
              <a:ea typeface="Orbitron"/>
              <a:cs typeface="Orbitron"/>
              <a:sym typeface="Orbitron"/>
            </a:endParaRPr>
          </a:p>
        </p:txBody>
      </p:sp>
      <p:sp>
        <p:nvSpPr>
          <p:cNvPr id="15668" name="Google Shape;15668;p103"/>
          <p:cNvSpPr txBox="1"/>
          <p:nvPr/>
        </p:nvSpPr>
        <p:spPr>
          <a:xfrm>
            <a:off x="5708612" y="3465651"/>
            <a:ext cx="2493000" cy="2778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lt2"/>
                </a:solidFill>
                <a:latin typeface="Advent Pro Medium"/>
                <a:ea typeface="Advent Pro Medium"/>
                <a:cs typeface="Advent Pro Medium"/>
                <a:sym typeface="Advent Pro Medium"/>
              </a:rPr>
              <a:t>Average user savings per deal</a:t>
            </a:r>
            <a:endParaRPr sz="1600">
              <a:solidFill>
                <a:schemeClr val="lt2"/>
              </a:solidFill>
              <a:latin typeface="Advent Pro Medium"/>
              <a:ea typeface="Advent Pro Medium"/>
              <a:cs typeface="Advent Pro Medium"/>
              <a:sym typeface="Advent Pro Medium"/>
            </a:endParaRPr>
          </a:p>
        </p:txBody>
      </p:sp>
      <p:grpSp>
        <p:nvGrpSpPr>
          <p:cNvPr id="15669" name="Google Shape;15669;p103"/>
          <p:cNvGrpSpPr/>
          <p:nvPr/>
        </p:nvGrpSpPr>
        <p:grpSpPr>
          <a:xfrm rot="-5400000">
            <a:off x="2594797" y="535371"/>
            <a:ext cx="242781" cy="161857"/>
            <a:chOff x="2500050" y="3730175"/>
            <a:chExt cx="2619000" cy="1746025"/>
          </a:xfrm>
        </p:grpSpPr>
        <p:sp>
          <p:nvSpPr>
            <p:cNvPr id="15670" name="Google Shape;15670;p10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10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10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10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4" name="Google Shape;15674;p103"/>
          <p:cNvGrpSpPr/>
          <p:nvPr/>
        </p:nvGrpSpPr>
        <p:grpSpPr>
          <a:xfrm rot="5400000">
            <a:off x="6306422" y="535371"/>
            <a:ext cx="242781" cy="161857"/>
            <a:chOff x="2500050" y="3730175"/>
            <a:chExt cx="2619000" cy="1746025"/>
          </a:xfrm>
        </p:grpSpPr>
        <p:sp>
          <p:nvSpPr>
            <p:cNvPr id="15675" name="Google Shape;15675;p10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10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10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10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679" name="Google Shape;15679;p103" title="Gráfico">
            <a:hlinkClick r:id="rId3"/>
          </p:cNvPr>
          <p:cNvPicPr preferRelativeResize="0"/>
          <p:nvPr/>
        </p:nvPicPr>
        <p:blipFill>
          <a:blip r:embed="rId4">
            <a:alphaModFix/>
          </a:blip>
          <a:stretch>
            <a:fillRect/>
          </a:stretch>
        </p:blipFill>
        <p:spPr>
          <a:xfrm>
            <a:off x="828675" y="1244500"/>
            <a:ext cx="4533900" cy="28034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83" name="Shape 15683"/>
        <p:cNvGrpSpPr/>
        <p:nvPr/>
      </p:nvGrpSpPr>
      <p:grpSpPr>
        <a:xfrm>
          <a:off x="0" y="0"/>
          <a:ext cx="0" cy="0"/>
          <a:chOff x="0" y="0"/>
          <a:chExt cx="0" cy="0"/>
        </a:xfrm>
      </p:grpSpPr>
      <p:grpSp>
        <p:nvGrpSpPr>
          <p:cNvPr id="15684" name="Google Shape;15684;p104"/>
          <p:cNvGrpSpPr/>
          <p:nvPr/>
        </p:nvGrpSpPr>
        <p:grpSpPr>
          <a:xfrm>
            <a:off x="710813" y="1455940"/>
            <a:ext cx="1386094" cy="2775010"/>
            <a:chOff x="710813" y="1608340"/>
            <a:chExt cx="1386094" cy="2775010"/>
          </a:xfrm>
        </p:grpSpPr>
        <p:sp>
          <p:nvSpPr>
            <p:cNvPr id="15685" name="Google Shape;15685;p104"/>
            <p:cNvSpPr/>
            <p:nvPr/>
          </p:nvSpPr>
          <p:spPr>
            <a:xfrm>
              <a:off x="787932" y="1654604"/>
              <a:ext cx="1308976" cy="2694377"/>
            </a:xfrm>
            <a:custGeom>
              <a:rect b="b" l="l" r="r" t="t"/>
              <a:pathLst>
                <a:path extrusionOk="0" fill="none" h="167145" w="81202">
                  <a:moveTo>
                    <a:pt x="1349" y="1"/>
                  </a:moveTo>
                  <a:cubicBezTo>
                    <a:pt x="46146" y="2219"/>
                    <a:pt x="81202" y="39362"/>
                    <a:pt x="80854" y="84203"/>
                  </a:cubicBezTo>
                  <a:cubicBezTo>
                    <a:pt x="80506" y="129088"/>
                    <a:pt x="44798" y="165666"/>
                    <a:pt x="0" y="167145"/>
                  </a:cubicBezTo>
                </a:path>
              </a:pathLst>
            </a:custGeom>
            <a:noFill/>
            <a:ln cap="rnd"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104"/>
            <p:cNvSpPr/>
            <p:nvPr/>
          </p:nvSpPr>
          <p:spPr>
            <a:xfrm>
              <a:off x="710813" y="1608340"/>
              <a:ext cx="90449" cy="90449"/>
            </a:xfrm>
            <a:custGeom>
              <a:rect b="b" l="l" r="r" t="t"/>
              <a:pathLst>
                <a:path extrusionOk="0" h="5611" w="5611">
                  <a:moveTo>
                    <a:pt x="2784" y="0"/>
                  </a:moveTo>
                  <a:cubicBezTo>
                    <a:pt x="1261" y="0"/>
                    <a:pt x="0" y="1218"/>
                    <a:pt x="0" y="2784"/>
                  </a:cubicBezTo>
                  <a:cubicBezTo>
                    <a:pt x="0" y="4349"/>
                    <a:pt x="1261" y="5611"/>
                    <a:pt x="2784" y="5611"/>
                  </a:cubicBezTo>
                  <a:cubicBezTo>
                    <a:pt x="4349" y="5611"/>
                    <a:pt x="5611" y="4349"/>
                    <a:pt x="5611" y="2784"/>
                  </a:cubicBezTo>
                  <a:cubicBezTo>
                    <a:pt x="5611" y="1218"/>
                    <a:pt x="4349" y="0"/>
                    <a:pt x="27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104"/>
            <p:cNvSpPr/>
            <p:nvPr/>
          </p:nvSpPr>
          <p:spPr>
            <a:xfrm>
              <a:off x="710813" y="4293061"/>
              <a:ext cx="105876" cy="90288"/>
            </a:xfrm>
            <a:custGeom>
              <a:rect b="b" l="l" r="r" t="t"/>
              <a:pathLst>
                <a:path extrusionOk="0" h="5601" w="6568">
                  <a:moveTo>
                    <a:pt x="2815" y="0"/>
                  </a:moveTo>
                  <a:cubicBezTo>
                    <a:pt x="1374" y="0"/>
                    <a:pt x="0" y="1110"/>
                    <a:pt x="0" y="2817"/>
                  </a:cubicBezTo>
                  <a:cubicBezTo>
                    <a:pt x="0" y="4339"/>
                    <a:pt x="1261" y="5600"/>
                    <a:pt x="2827" y="5600"/>
                  </a:cubicBezTo>
                  <a:cubicBezTo>
                    <a:pt x="5306" y="5600"/>
                    <a:pt x="6567" y="2599"/>
                    <a:pt x="4784" y="816"/>
                  </a:cubicBezTo>
                  <a:cubicBezTo>
                    <a:pt x="4208" y="253"/>
                    <a:pt x="3504" y="0"/>
                    <a:pt x="28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688" name="Google Shape;15688;p104"/>
          <p:cNvCxnSpPr/>
          <p:nvPr/>
        </p:nvCxnSpPr>
        <p:spPr>
          <a:xfrm>
            <a:off x="2028825" y="2882400"/>
            <a:ext cx="1641900" cy="0"/>
          </a:xfrm>
          <a:prstGeom prst="straightConnector1">
            <a:avLst/>
          </a:prstGeom>
          <a:noFill/>
          <a:ln cap="flat" cmpd="sng" w="28575">
            <a:solidFill>
              <a:schemeClr val="accent4"/>
            </a:solidFill>
            <a:prstDash val="solid"/>
            <a:round/>
            <a:headEnd len="med" w="med" type="oval"/>
            <a:tailEnd len="med" w="med" type="none"/>
          </a:ln>
        </p:spPr>
      </p:cxnSp>
      <p:cxnSp>
        <p:nvCxnSpPr>
          <p:cNvPr id="15689" name="Google Shape;15689;p104"/>
          <p:cNvCxnSpPr/>
          <p:nvPr/>
        </p:nvCxnSpPr>
        <p:spPr>
          <a:xfrm>
            <a:off x="1210600" y="1592275"/>
            <a:ext cx="4283400" cy="0"/>
          </a:xfrm>
          <a:prstGeom prst="straightConnector1">
            <a:avLst/>
          </a:prstGeom>
          <a:noFill/>
          <a:ln cap="flat" cmpd="sng" w="28575">
            <a:solidFill>
              <a:schemeClr val="accent4"/>
            </a:solidFill>
            <a:prstDash val="solid"/>
            <a:round/>
            <a:headEnd len="med" w="med" type="oval"/>
            <a:tailEnd len="med" w="med" type="none"/>
          </a:ln>
        </p:spPr>
      </p:cxnSp>
      <p:cxnSp>
        <p:nvCxnSpPr>
          <p:cNvPr id="15690" name="Google Shape;15690;p104"/>
          <p:cNvCxnSpPr/>
          <p:nvPr/>
        </p:nvCxnSpPr>
        <p:spPr>
          <a:xfrm>
            <a:off x="1252550" y="4196800"/>
            <a:ext cx="4544100" cy="0"/>
          </a:xfrm>
          <a:prstGeom prst="straightConnector1">
            <a:avLst/>
          </a:prstGeom>
          <a:noFill/>
          <a:ln cap="flat" cmpd="sng" w="28575">
            <a:solidFill>
              <a:schemeClr val="accent4"/>
            </a:solidFill>
            <a:prstDash val="solid"/>
            <a:round/>
            <a:headEnd len="med" w="med" type="oval"/>
            <a:tailEnd len="med" w="med" type="none"/>
          </a:ln>
        </p:spPr>
      </p:cxnSp>
      <p:sp>
        <p:nvSpPr>
          <p:cNvPr id="15691" name="Google Shape;15691;p104"/>
          <p:cNvSpPr/>
          <p:nvPr/>
        </p:nvSpPr>
        <p:spPr>
          <a:xfrm>
            <a:off x="5694550" y="3786275"/>
            <a:ext cx="2961000" cy="82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104"/>
          <p:cNvSpPr/>
          <p:nvPr/>
        </p:nvSpPr>
        <p:spPr>
          <a:xfrm>
            <a:off x="5463714" y="1179751"/>
            <a:ext cx="2961000" cy="82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104"/>
          <p:cNvSpPr/>
          <p:nvPr/>
        </p:nvSpPr>
        <p:spPr>
          <a:xfrm>
            <a:off x="3443925" y="2482550"/>
            <a:ext cx="2961000" cy="82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94" name="Google Shape;15694;p104"/>
          <p:cNvGrpSpPr/>
          <p:nvPr/>
        </p:nvGrpSpPr>
        <p:grpSpPr>
          <a:xfrm>
            <a:off x="729459" y="2083427"/>
            <a:ext cx="759316" cy="1517924"/>
            <a:chOff x="729459" y="2235827"/>
            <a:chExt cx="759316" cy="1517924"/>
          </a:xfrm>
        </p:grpSpPr>
        <p:sp>
          <p:nvSpPr>
            <p:cNvPr id="15695" name="Google Shape;15695;p104"/>
            <p:cNvSpPr/>
            <p:nvPr/>
          </p:nvSpPr>
          <p:spPr>
            <a:xfrm>
              <a:off x="729459" y="2235827"/>
              <a:ext cx="759316" cy="1517924"/>
            </a:xfrm>
            <a:custGeom>
              <a:rect b="b" l="l" r="r" t="t"/>
              <a:pathLst>
                <a:path extrusionOk="0" h="94164" w="47104">
                  <a:moveTo>
                    <a:pt x="0" y="1"/>
                  </a:moveTo>
                  <a:lnTo>
                    <a:pt x="0" y="12092"/>
                  </a:lnTo>
                  <a:cubicBezTo>
                    <a:pt x="19964" y="12092"/>
                    <a:pt x="36143" y="28271"/>
                    <a:pt x="36143" y="48234"/>
                  </a:cubicBezTo>
                  <a:cubicBezTo>
                    <a:pt x="36143" y="49452"/>
                    <a:pt x="36100" y="50714"/>
                    <a:pt x="35969" y="51931"/>
                  </a:cubicBezTo>
                  <a:cubicBezTo>
                    <a:pt x="34099" y="70372"/>
                    <a:pt x="18528" y="84377"/>
                    <a:pt x="0" y="84377"/>
                  </a:cubicBezTo>
                  <a:lnTo>
                    <a:pt x="0" y="94163"/>
                  </a:lnTo>
                  <a:cubicBezTo>
                    <a:pt x="24139" y="94163"/>
                    <a:pt x="44363" y="75940"/>
                    <a:pt x="46842" y="51931"/>
                  </a:cubicBezTo>
                  <a:cubicBezTo>
                    <a:pt x="47016" y="50322"/>
                    <a:pt x="47103" y="48669"/>
                    <a:pt x="47103" y="47060"/>
                  </a:cubicBezTo>
                  <a:cubicBezTo>
                    <a:pt x="47103" y="21051"/>
                    <a:pt x="26009"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104"/>
            <p:cNvSpPr/>
            <p:nvPr/>
          </p:nvSpPr>
          <p:spPr>
            <a:xfrm>
              <a:off x="729459" y="2235827"/>
              <a:ext cx="759316" cy="837144"/>
            </a:xfrm>
            <a:custGeom>
              <a:rect b="b" l="l" r="r" t="t"/>
              <a:pathLst>
                <a:path extrusionOk="0" h="51932" w="47104">
                  <a:moveTo>
                    <a:pt x="0" y="1"/>
                  </a:moveTo>
                  <a:lnTo>
                    <a:pt x="0" y="12092"/>
                  </a:lnTo>
                  <a:cubicBezTo>
                    <a:pt x="19964" y="12092"/>
                    <a:pt x="36143" y="28271"/>
                    <a:pt x="36143" y="48234"/>
                  </a:cubicBezTo>
                  <a:cubicBezTo>
                    <a:pt x="36143" y="49452"/>
                    <a:pt x="36100" y="50714"/>
                    <a:pt x="35969" y="51931"/>
                  </a:cubicBezTo>
                  <a:lnTo>
                    <a:pt x="46842" y="51931"/>
                  </a:lnTo>
                  <a:cubicBezTo>
                    <a:pt x="47016" y="50322"/>
                    <a:pt x="47103" y="48669"/>
                    <a:pt x="47103" y="47060"/>
                  </a:cubicBezTo>
                  <a:cubicBezTo>
                    <a:pt x="47103" y="21051"/>
                    <a:pt x="26009"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97" name="Google Shape;15697;p104"/>
          <p:cNvSpPr txBox="1"/>
          <p:nvPr>
            <p:ph idx="6"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5698" name="Google Shape;15698;p104"/>
          <p:cNvSpPr txBox="1"/>
          <p:nvPr>
            <p:ph type="title"/>
          </p:nvPr>
        </p:nvSpPr>
        <p:spPr>
          <a:xfrm>
            <a:off x="4194163" y="1211927"/>
            <a:ext cx="759300" cy="7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a:t>
            </a:r>
            <a:endParaRPr/>
          </a:p>
        </p:txBody>
      </p:sp>
      <p:sp>
        <p:nvSpPr>
          <p:cNvPr id="15699" name="Google Shape;15699;p104"/>
          <p:cNvSpPr txBox="1"/>
          <p:nvPr>
            <p:ph idx="1" type="subTitle"/>
          </p:nvPr>
        </p:nvSpPr>
        <p:spPr>
          <a:xfrm>
            <a:off x="5754775" y="1378698"/>
            <a:ext cx="2393700" cy="42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Despite being red, Mars is actually a cold place</a:t>
            </a:r>
            <a:endParaRPr>
              <a:solidFill>
                <a:schemeClr val="accent6"/>
              </a:solidFill>
            </a:endParaRPr>
          </a:p>
        </p:txBody>
      </p:sp>
      <p:sp>
        <p:nvSpPr>
          <p:cNvPr id="15700" name="Google Shape;15700;p104"/>
          <p:cNvSpPr txBox="1"/>
          <p:nvPr>
            <p:ph idx="2" type="title"/>
          </p:nvPr>
        </p:nvSpPr>
        <p:spPr>
          <a:xfrm>
            <a:off x="2483438" y="2509740"/>
            <a:ext cx="759300" cy="7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a:t>
            </a:r>
            <a:endParaRPr/>
          </a:p>
        </p:txBody>
      </p:sp>
      <p:sp>
        <p:nvSpPr>
          <p:cNvPr id="15701" name="Google Shape;15701;p104"/>
          <p:cNvSpPr txBox="1"/>
          <p:nvPr>
            <p:ph idx="3" type="title"/>
          </p:nvPr>
        </p:nvSpPr>
        <p:spPr>
          <a:xfrm>
            <a:off x="4192350" y="3823081"/>
            <a:ext cx="759300" cy="7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5702" name="Google Shape;15702;p104"/>
          <p:cNvSpPr txBox="1"/>
          <p:nvPr>
            <p:ph idx="4" type="subTitle"/>
          </p:nvPr>
        </p:nvSpPr>
        <p:spPr>
          <a:xfrm>
            <a:off x="3705700" y="2678311"/>
            <a:ext cx="2393700" cy="42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Venus has a beautiful name, but it’s terribly hot</a:t>
            </a:r>
            <a:endParaRPr>
              <a:solidFill>
                <a:schemeClr val="accent6"/>
              </a:solidFill>
            </a:endParaRPr>
          </a:p>
        </p:txBody>
      </p:sp>
      <p:sp>
        <p:nvSpPr>
          <p:cNvPr id="15703" name="Google Shape;15703;p104"/>
          <p:cNvSpPr txBox="1"/>
          <p:nvPr>
            <p:ph idx="5" type="subTitle"/>
          </p:nvPr>
        </p:nvSpPr>
        <p:spPr>
          <a:xfrm>
            <a:off x="5952346" y="4002565"/>
            <a:ext cx="2393700" cy="38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Mercury is the smallest planet in the Solar System</a:t>
            </a:r>
            <a:endParaRPr>
              <a:solidFill>
                <a:schemeClr val="accent6"/>
              </a:solidFill>
            </a:endParaRPr>
          </a:p>
        </p:txBody>
      </p:sp>
      <p:grpSp>
        <p:nvGrpSpPr>
          <p:cNvPr id="15704" name="Google Shape;15704;p104"/>
          <p:cNvGrpSpPr/>
          <p:nvPr/>
        </p:nvGrpSpPr>
        <p:grpSpPr>
          <a:xfrm rot="-5400000">
            <a:off x="2594797" y="535371"/>
            <a:ext cx="242781" cy="161857"/>
            <a:chOff x="2500050" y="3730175"/>
            <a:chExt cx="2619000" cy="1746025"/>
          </a:xfrm>
        </p:grpSpPr>
        <p:sp>
          <p:nvSpPr>
            <p:cNvPr id="15705" name="Google Shape;15705;p10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10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10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10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9" name="Google Shape;15709;p104"/>
          <p:cNvGrpSpPr/>
          <p:nvPr/>
        </p:nvGrpSpPr>
        <p:grpSpPr>
          <a:xfrm rot="5400000">
            <a:off x="6306422" y="535371"/>
            <a:ext cx="242781" cy="161857"/>
            <a:chOff x="2500050" y="3730175"/>
            <a:chExt cx="2619000" cy="1746025"/>
          </a:xfrm>
        </p:grpSpPr>
        <p:sp>
          <p:nvSpPr>
            <p:cNvPr id="15710" name="Google Shape;15710;p10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10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10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10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17" name="Shape 15717"/>
        <p:cNvGrpSpPr/>
        <p:nvPr/>
      </p:nvGrpSpPr>
      <p:grpSpPr>
        <a:xfrm>
          <a:off x="0" y="0"/>
          <a:ext cx="0" cy="0"/>
          <a:chOff x="0" y="0"/>
          <a:chExt cx="0" cy="0"/>
        </a:xfrm>
      </p:grpSpPr>
      <p:sp>
        <p:nvSpPr>
          <p:cNvPr id="15718" name="Google Shape;15718;p105"/>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KPI OVERVIEW</a:t>
            </a:r>
            <a:endParaRPr/>
          </a:p>
        </p:txBody>
      </p:sp>
      <p:sp>
        <p:nvSpPr>
          <p:cNvPr id="15719" name="Google Shape;15719;p105"/>
          <p:cNvSpPr txBox="1"/>
          <p:nvPr/>
        </p:nvSpPr>
        <p:spPr>
          <a:xfrm flipH="1">
            <a:off x="1206409" y="1387551"/>
            <a:ext cx="1689600" cy="80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700">
                <a:solidFill>
                  <a:schemeClr val="accent1"/>
                </a:solidFill>
                <a:latin typeface="Orbitron"/>
                <a:ea typeface="Orbitron"/>
                <a:cs typeface="Orbitron"/>
                <a:sym typeface="Orbitron"/>
              </a:rPr>
              <a:t>4M</a:t>
            </a:r>
            <a:endParaRPr b="1" sz="4700">
              <a:solidFill>
                <a:schemeClr val="accent1"/>
              </a:solidFill>
              <a:latin typeface="Orbitron"/>
              <a:ea typeface="Orbitron"/>
              <a:cs typeface="Orbitron"/>
              <a:sym typeface="Orbitron"/>
            </a:endParaRPr>
          </a:p>
        </p:txBody>
      </p:sp>
      <p:sp>
        <p:nvSpPr>
          <p:cNvPr id="15720" name="Google Shape;15720;p105"/>
          <p:cNvSpPr txBox="1"/>
          <p:nvPr/>
        </p:nvSpPr>
        <p:spPr>
          <a:xfrm flipH="1">
            <a:off x="1206409" y="3228738"/>
            <a:ext cx="1689600" cy="80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700">
                <a:solidFill>
                  <a:schemeClr val="accent1"/>
                </a:solidFill>
                <a:latin typeface="Orbitron"/>
                <a:ea typeface="Orbitron"/>
                <a:cs typeface="Orbitron"/>
                <a:sym typeface="Orbitron"/>
              </a:rPr>
              <a:t>28K</a:t>
            </a:r>
            <a:endParaRPr b="1" sz="4700">
              <a:solidFill>
                <a:schemeClr val="accent1"/>
              </a:solidFill>
              <a:latin typeface="Orbitron"/>
              <a:ea typeface="Orbitron"/>
              <a:cs typeface="Orbitron"/>
              <a:sym typeface="Orbitron"/>
            </a:endParaRPr>
          </a:p>
        </p:txBody>
      </p:sp>
      <p:sp>
        <p:nvSpPr>
          <p:cNvPr id="15721" name="Google Shape;15721;p105"/>
          <p:cNvSpPr txBox="1"/>
          <p:nvPr/>
        </p:nvSpPr>
        <p:spPr>
          <a:xfrm flipH="1">
            <a:off x="703501" y="2221700"/>
            <a:ext cx="2687400" cy="54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Despite being red, Mars is actually a cold place</a:t>
            </a:r>
            <a:endParaRPr sz="1600">
              <a:solidFill>
                <a:schemeClr val="lt2"/>
              </a:solidFill>
              <a:latin typeface="Advent Pro Medium"/>
              <a:ea typeface="Advent Pro Medium"/>
              <a:cs typeface="Advent Pro Medium"/>
              <a:sym typeface="Advent Pro Medium"/>
            </a:endParaRPr>
          </a:p>
        </p:txBody>
      </p:sp>
      <p:sp>
        <p:nvSpPr>
          <p:cNvPr id="15722" name="Google Shape;15722;p105"/>
          <p:cNvSpPr txBox="1"/>
          <p:nvPr/>
        </p:nvSpPr>
        <p:spPr>
          <a:xfrm flipH="1">
            <a:off x="703501" y="4065578"/>
            <a:ext cx="2687400" cy="54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Advent Pro Medium"/>
                <a:ea typeface="Advent Pro Medium"/>
                <a:cs typeface="Advent Pro Medium"/>
                <a:sym typeface="Advent Pro Medium"/>
              </a:rPr>
              <a:t>Venus has a beautiful name, but it’s terribly hot</a:t>
            </a:r>
            <a:endParaRPr sz="1600">
              <a:solidFill>
                <a:schemeClr val="lt2"/>
              </a:solidFill>
              <a:latin typeface="Advent Pro Medium"/>
              <a:ea typeface="Advent Pro Medium"/>
              <a:cs typeface="Advent Pro Medium"/>
              <a:sym typeface="Advent Pro Medium"/>
            </a:endParaRPr>
          </a:p>
        </p:txBody>
      </p:sp>
      <p:sp>
        <p:nvSpPr>
          <p:cNvPr id="15723" name="Google Shape;15723;p105"/>
          <p:cNvSpPr txBox="1"/>
          <p:nvPr/>
        </p:nvSpPr>
        <p:spPr>
          <a:xfrm flipH="1">
            <a:off x="3991525" y="4181600"/>
            <a:ext cx="4191000" cy="39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Advent Pro Medium"/>
                <a:ea typeface="Advent Pro Medium"/>
                <a:cs typeface="Advent Pro Medium"/>
                <a:sym typeface="Advent Pro Medium"/>
              </a:rPr>
              <a:t>T</a:t>
            </a:r>
            <a:r>
              <a:rPr lang="en">
                <a:solidFill>
                  <a:schemeClr val="lt2"/>
                </a:solidFill>
                <a:latin typeface="Advent Pro Medium"/>
                <a:ea typeface="Advent Pro Medium"/>
                <a:cs typeface="Advent Pro Medium"/>
                <a:sym typeface="Advent Pro Medium"/>
              </a:rPr>
              <a:t>o modify this graph, click on it, follow the link, change the data and paste the new graph here</a:t>
            </a:r>
            <a:endParaRPr>
              <a:solidFill>
                <a:schemeClr val="lt2"/>
              </a:solidFill>
              <a:latin typeface="Advent Pro Medium"/>
              <a:ea typeface="Advent Pro Medium"/>
              <a:cs typeface="Advent Pro Medium"/>
              <a:sym typeface="Advent Pro Medium"/>
            </a:endParaRPr>
          </a:p>
        </p:txBody>
      </p:sp>
      <p:grpSp>
        <p:nvGrpSpPr>
          <p:cNvPr id="15724" name="Google Shape;15724;p105"/>
          <p:cNvGrpSpPr/>
          <p:nvPr/>
        </p:nvGrpSpPr>
        <p:grpSpPr>
          <a:xfrm rot="-5400000">
            <a:off x="2594797" y="535371"/>
            <a:ext cx="242781" cy="161857"/>
            <a:chOff x="2500050" y="3730175"/>
            <a:chExt cx="2619000" cy="1746025"/>
          </a:xfrm>
        </p:grpSpPr>
        <p:sp>
          <p:nvSpPr>
            <p:cNvPr id="15725" name="Google Shape;15725;p10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10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10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10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9" name="Google Shape;15729;p105"/>
          <p:cNvGrpSpPr/>
          <p:nvPr/>
        </p:nvGrpSpPr>
        <p:grpSpPr>
          <a:xfrm rot="5400000">
            <a:off x="6306422" y="535371"/>
            <a:ext cx="242781" cy="161857"/>
            <a:chOff x="2500050" y="3730175"/>
            <a:chExt cx="2619000" cy="1746025"/>
          </a:xfrm>
        </p:grpSpPr>
        <p:sp>
          <p:nvSpPr>
            <p:cNvPr id="15730" name="Google Shape;15730;p10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10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10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10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734" name="Google Shape;15734;p105" title="Gráfico">
            <a:hlinkClick r:id="rId3"/>
          </p:cNvPr>
          <p:cNvPicPr preferRelativeResize="0"/>
          <p:nvPr/>
        </p:nvPicPr>
        <p:blipFill>
          <a:blip r:embed="rId4">
            <a:alphaModFix/>
          </a:blip>
          <a:stretch>
            <a:fillRect/>
          </a:stretch>
        </p:blipFill>
        <p:spPr>
          <a:xfrm>
            <a:off x="3772337" y="1220100"/>
            <a:ext cx="4629387" cy="2862501"/>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38" name="Shape 15738"/>
        <p:cNvGrpSpPr/>
        <p:nvPr/>
      </p:nvGrpSpPr>
      <p:grpSpPr>
        <a:xfrm>
          <a:off x="0" y="0"/>
          <a:ext cx="0" cy="0"/>
          <a:chOff x="0" y="0"/>
          <a:chExt cx="0" cy="0"/>
        </a:xfrm>
      </p:grpSpPr>
      <p:graphicFrame>
        <p:nvGraphicFramePr>
          <p:cNvPr id="15739" name="Google Shape;15739;p106"/>
          <p:cNvGraphicFramePr/>
          <p:nvPr/>
        </p:nvGraphicFramePr>
        <p:xfrm>
          <a:off x="1128225" y="1477470"/>
          <a:ext cx="3000000" cy="3000000"/>
        </p:xfrm>
        <a:graphic>
          <a:graphicData uri="http://schemas.openxmlformats.org/drawingml/2006/table">
            <a:tbl>
              <a:tblPr>
                <a:noFill/>
                <a:tableStyleId>{21D6E473-8D0C-42C4-81A9-9050B9F8FA05}</a:tableStyleId>
              </a:tblPr>
              <a:tblGrid>
                <a:gridCol w="976075"/>
                <a:gridCol w="976075"/>
                <a:gridCol w="976075"/>
                <a:gridCol w="976075"/>
                <a:gridCol w="976075"/>
                <a:gridCol w="976075"/>
                <a:gridCol w="976075"/>
              </a:tblGrid>
              <a:tr h="572150">
                <a:tc>
                  <a:txBody>
                    <a:bodyPr/>
                    <a:lstStyle/>
                    <a:p>
                      <a:pPr indent="0" lvl="0" marL="0" rtl="0" algn="ctr">
                        <a:spcBef>
                          <a:spcPts val="0"/>
                        </a:spcBef>
                        <a:spcAft>
                          <a:spcPts val="0"/>
                        </a:spcAft>
                        <a:buNone/>
                      </a:pPr>
                      <a:r>
                        <a:rPr b="1" lang="en" sz="1600">
                          <a:solidFill>
                            <a:schemeClr val="accent6"/>
                          </a:solidFill>
                          <a:latin typeface="Orbitron"/>
                          <a:ea typeface="Orbitron"/>
                          <a:cs typeface="Orbitron"/>
                          <a:sym typeface="Orbitron"/>
                        </a:rPr>
                        <a:t>MON</a:t>
                      </a:r>
                      <a:endParaRPr b="1" sz="16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600">
                          <a:solidFill>
                            <a:schemeClr val="accent6"/>
                          </a:solidFill>
                          <a:latin typeface="Orbitron"/>
                          <a:ea typeface="Orbitron"/>
                          <a:cs typeface="Orbitron"/>
                          <a:sym typeface="Orbitron"/>
                        </a:rPr>
                        <a:t>TUE</a:t>
                      </a:r>
                      <a:endParaRPr b="1" sz="16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600">
                          <a:solidFill>
                            <a:schemeClr val="accent6"/>
                          </a:solidFill>
                          <a:latin typeface="Orbitron"/>
                          <a:ea typeface="Orbitron"/>
                          <a:cs typeface="Orbitron"/>
                          <a:sym typeface="Orbitron"/>
                        </a:rPr>
                        <a:t>WED</a:t>
                      </a:r>
                      <a:endParaRPr b="1" sz="16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600">
                          <a:solidFill>
                            <a:schemeClr val="accent6"/>
                          </a:solidFill>
                          <a:latin typeface="Orbitron"/>
                          <a:ea typeface="Orbitron"/>
                          <a:cs typeface="Orbitron"/>
                          <a:sym typeface="Orbitron"/>
                        </a:rPr>
                        <a:t>THU</a:t>
                      </a:r>
                      <a:endParaRPr b="1" sz="16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600">
                          <a:solidFill>
                            <a:schemeClr val="accent6"/>
                          </a:solidFill>
                          <a:latin typeface="Orbitron"/>
                          <a:ea typeface="Orbitron"/>
                          <a:cs typeface="Orbitron"/>
                          <a:sym typeface="Orbitron"/>
                        </a:rPr>
                        <a:t>FRI</a:t>
                      </a:r>
                      <a:endParaRPr b="1" sz="16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600">
                          <a:solidFill>
                            <a:schemeClr val="accent6"/>
                          </a:solidFill>
                          <a:latin typeface="Orbitron"/>
                          <a:ea typeface="Orbitron"/>
                          <a:cs typeface="Orbitron"/>
                          <a:sym typeface="Orbitron"/>
                        </a:rPr>
                        <a:t>SAT</a:t>
                      </a:r>
                      <a:endParaRPr b="1" sz="16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600">
                          <a:solidFill>
                            <a:schemeClr val="accent6"/>
                          </a:solidFill>
                          <a:latin typeface="Orbitron"/>
                          <a:ea typeface="Orbitron"/>
                          <a:cs typeface="Orbitron"/>
                          <a:sym typeface="Orbitron"/>
                        </a:rPr>
                        <a:t>SUN</a:t>
                      </a:r>
                      <a:endParaRPr b="1" sz="1600">
                        <a:solidFill>
                          <a:schemeClr val="accent6"/>
                        </a:solidFill>
                        <a:latin typeface="Orbitron"/>
                        <a:ea typeface="Orbitron"/>
                        <a:cs typeface="Orbitron"/>
                        <a:sym typeface="Orbitron"/>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1"/>
                    </a:solidFill>
                  </a:tcPr>
                </a:tc>
              </a:tr>
              <a:tr h="411450">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01</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02</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03</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04</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05</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06</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07</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r>
              <a:tr h="411450">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08</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09</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10</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11</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12</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13</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14</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r>
              <a:tr h="411450">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15</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16</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17</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18</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19</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20</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21</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r>
              <a:tr h="411450">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22</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23</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24</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25</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26</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27</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28</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r>
              <a:tr h="411450">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29</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30</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300">
                          <a:solidFill>
                            <a:schemeClr val="accent6"/>
                          </a:solidFill>
                          <a:latin typeface="Advent Pro Medium"/>
                          <a:ea typeface="Advent Pro Medium"/>
                          <a:cs typeface="Advent Pro Medium"/>
                          <a:sym typeface="Advent Pro Medium"/>
                        </a:rPr>
                        <a:t>31</a:t>
                      </a:r>
                      <a:endParaRPr sz="13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9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9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alpha val="0"/>
                        </a:schemeClr>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9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alpha val="0"/>
                        </a:schemeClr>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900">
                        <a:solidFill>
                          <a:schemeClr val="accent6"/>
                        </a:solidFill>
                        <a:latin typeface="Advent Pro Medium"/>
                        <a:ea typeface="Advent Pro Medium"/>
                        <a:cs typeface="Advent Pro Medium"/>
                        <a:sym typeface="Advent Pro Medium"/>
                      </a:endParaRPr>
                    </a:p>
                  </a:txBody>
                  <a:tcPr marT="91425" marB="91425" marR="91425" marL="91425">
                    <a:lnL cap="flat" cmpd="sng" w="28575">
                      <a:solidFill>
                        <a:schemeClr val="accent1">
                          <a:alpha val="0"/>
                        </a:schemeClr>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r>
            </a:tbl>
          </a:graphicData>
        </a:graphic>
      </p:graphicFrame>
      <p:sp>
        <p:nvSpPr>
          <p:cNvPr id="15740" name="Google Shape;15740;p106"/>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CALENDAR</a:t>
            </a:r>
            <a:endParaRPr/>
          </a:p>
        </p:txBody>
      </p:sp>
      <p:sp>
        <p:nvSpPr>
          <p:cNvPr id="15741" name="Google Shape;15741;p106"/>
          <p:cNvSpPr txBox="1"/>
          <p:nvPr>
            <p:ph idx="4294967295" type="subTitle"/>
          </p:nvPr>
        </p:nvSpPr>
        <p:spPr>
          <a:xfrm>
            <a:off x="5743150" y="4319675"/>
            <a:ext cx="842400" cy="288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lt2"/>
                </a:solidFill>
              </a:rPr>
              <a:t>Mercury</a:t>
            </a:r>
            <a:endParaRPr sz="1600">
              <a:solidFill>
                <a:schemeClr val="lt2"/>
              </a:solidFill>
            </a:endParaRPr>
          </a:p>
        </p:txBody>
      </p:sp>
      <p:sp>
        <p:nvSpPr>
          <p:cNvPr id="15742" name="Google Shape;15742;p106"/>
          <p:cNvSpPr txBox="1"/>
          <p:nvPr>
            <p:ph idx="4294967295" type="subTitle"/>
          </p:nvPr>
        </p:nvSpPr>
        <p:spPr>
          <a:xfrm>
            <a:off x="6910275" y="4319675"/>
            <a:ext cx="842400" cy="288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lt2"/>
                </a:solidFill>
              </a:rPr>
              <a:t>Venus</a:t>
            </a:r>
            <a:endParaRPr sz="1600">
              <a:solidFill>
                <a:schemeClr val="lt2"/>
              </a:solidFill>
            </a:endParaRPr>
          </a:p>
        </p:txBody>
      </p:sp>
      <p:grpSp>
        <p:nvGrpSpPr>
          <p:cNvPr id="15743" name="Google Shape;15743;p106"/>
          <p:cNvGrpSpPr/>
          <p:nvPr/>
        </p:nvGrpSpPr>
        <p:grpSpPr>
          <a:xfrm rot="-5400000">
            <a:off x="2594797" y="535371"/>
            <a:ext cx="242781" cy="161857"/>
            <a:chOff x="2500050" y="3730175"/>
            <a:chExt cx="2619000" cy="1746025"/>
          </a:xfrm>
        </p:grpSpPr>
        <p:sp>
          <p:nvSpPr>
            <p:cNvPr id="15744" name="Google Shape;15744;p106"/>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106"/>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106"/>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106"/>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8" name="Google Shape;15748;p106"/>
          <p:cNvGrpSpPr/>
          <p:nvPr/>
        </p:nvGrpSpPr>
        <p:grpSpPr>
          <a:xfrm rot="5400000">
            <a:off x="6306422" y="535371"/>
            <a:ext cx="242781" cy="161857"/>
            <a:chOff x="2500050" y="3730175"/>
            <a:chExt cx="2619000" cy="1746025"/>
          </a:xfrm>
        </p:grpSpPr>
        <p:sp>
          <p:nvSpPr>
            <p:cNvPr id="15749" name="Google Shape;15749;p106"/>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106"/>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106"/>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106"/>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53" name="Google Shape;15753;p106"/>
          <p:cNvSpPr/>
          <p:nvPr/>
        </p:nvSpPr>
        <p:spPr>
          <a:xfrm>
            <a:off x="6585600" y="4342775"/>
            <a:ext cx="242700" cy="24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106"/>
          <p:cNvSpPr/>
          <p:nvPr/>
        </p:nvSpPr>
        <p:spPr>
          <a:xfrm>
            <a:off x="7752677" y="4342775"/>
            <a:ext cx="242700" cy="24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106"/>
          <p:cNvSpPr/>
          <p:nvPr/>
        </p:nvSpPr>
        <p:spPr>
          <a:xfrm>
            <a:off x="6396625" y="3372400"/>
            <a:ext cx="242700" cy="24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106"/>
          <p:cNvSpPr/>
          <p:nvPr/>
        </p:nvSpPr>
        <p:spPr>
          <a:xfrm>
            <a:off x="1489650" y="2146125"/>
            <a:ext cx="242700" cy="24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106"/>
          <p:cNvSpPr/>
          <p:nvPr/>
        </p:nvSpPr>
        <p:spPr>
          <a:xfrm>
            <a:off x="1489650" y="3767500"/>
            <a:ext cx="242700" cy="24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106"/>
          <p:cNvSpPr/>
          <p:nvPr/>
        </p:nvSpPr>
        <p:spPr>
          <a:xfrm>
            <a:off x="3470325" y="2972350"/>
            <a:ext cx="242700" cy="24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106"/>
          <p:cNvSpPr/>
          <p:nvPr/>
        </p:nvSpPr>
        <p:spPr>
          <a:xfrm>
            <a:off x="5413100" y="2146125"/>
            <a:ext cx="242700" cy="24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106"/>
          <p:cNvSpPr/>
          <p:nvPr/>
        </p:nvSpPr>
        <p:spPr>
          <a:xfrm>
            <a:off x="2496727" y="3812400"/>
            <a:ext cx="242700" cy="24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106"/>
          <p:cNvSpPr/>
          <p:nvPr/>
        </p:nvSpPr>
        <p:spPr>
          <a:xfrm>
            <a:off x="2496727" y="2532350"/>
            <a:ext cx="242700" cy="24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106"/>
          <p:cNvSpPr/>
          <p:nvPr/>
        </p:nvSpPr>
        <p:spPr>
          <a:xfrm>
            <a:off x="5413102" y="3372400"/>
            <a:ext cx="242700" cy="24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106"/>
          <p:cNvSpPr/>
          <p:nvPr/>
        </p:nvSpPr>
        <p:spPr>
          <a:xfrm>
            <a:off x="7414002" y="2532350"/>
            <a:ext cx="242700" cy="24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67" name="Shape 15767"/>
        <p:cNvGrpSpPr/>
        <p:nvPr/>
      </p:nvGrpSpPr>
      <p:grpSpPr>
        <a:xfrm>
          <a:off x="0" y="0"/>
          <a:ext cx="0" cy="0"/>
          <a:chOff x="0" y="0"/>
          <a:chExt cx="0" cy="0"/>
        </a:xfrm>
      </p:grpSpPr>
      <p:sp>
        <p:nvSpPr>
          <p:cNvPr id="15768" name="Google Shape;15768;p107"/>
          <p:cNvSpPr/>
          <p:nvPr/>
        </p:nvSpPr>
        <p:spPr>
          <a:xfrm>
            <a:off x="3156075" y="1574650"/>
            <a:ext cx="1278300" cy="1278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4600">
                <a:solidFill>
                  <a:schemeClr val="lt1"/>
                </a:solidFill>
                <a:latin typeface="Orbitron ExtraBold"/>
                <a:ea typeface="Orbitron ExtraBold"/>
                <a:cs typeface="Orbitron ExtraBold"/>
                <a:sym typeface="Orbitron ExtraBold"/>
              </a:rPr>
              <a:t>S</a:t>
            </a:r>
            <a:endParaRPr>
              <a:solidFill>
                <a:schemeClr val="dk1"/>
              </a:solidFill>
            </a:endParaRPr>
          </a:p>
        </p:txBody>
      </p:sp>
      <p:sp>
        <p:nvSpPr>
          <p:cNvPr id="15769" name="Google Shape;15769;p107"/>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SWOT ANALYSIS</a:t>
            </a:r>
            <a:endParaRPr/>
          </a:p>
        </p:txBody>
      </p:sp>
      <p:sp>
        <p:nvSpPr>
          <p:cNvPr id="15770" name="Google Shape;15770;p107"/>
          <p:cNvSpPr txBox="1"/>
          <p:nvPr/>
        </p:nvSpPr>
        <p:spPr>
          <a:xfrm>
            <a:off x="720000" y="1545225"/>
            <a:ext cx="2035500" cy="3999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b="1" lang="en" sz="1600">
                <a:solidFill>
                  <a:schemeClr val="accent1"/>
                </a:solidFill>
                <a:latin typeface="Orbitron"/>
                <a:ea typeface="Orbitron"/>
                <a:cs typeface="Orbitron"/>
                <a:sym typeface="Orbitron"/>
              </a:rPr>
              <a:t>STRENGTHS</a:t>
            </a:r>
            <a:endParaRPr b="1" sz="1600">
              <a:solidFill>
                <a:schemeClr val="accent1"/>
              </a:solidFill>
              <a:latin typeface="Orbitron"/>
              <a:ea typeface="Orbitron"/>
              <a:cs typeface="Orbitron"/>
              <a:sym typeface="Orbitron"/>
            </a:endParaRPr>
          </a:p>
        </p:txBody>
      </p:sp>
      <p:sp>
        <p:nvSpPr>
          <p:cNvPr id="15771" name="Google Shape;15771;p107"/>
          <p:cNvSpPr txBox="1"/>
          <p:nvPr/>
        </p:nvSpPr>
        <p:spPr>
          <a:xfrm>
            <a:off x="720000" y="1831025"/>
            <a:ext cx="2035500" cy="8016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1600">
                <a:solidFill>
                  <a:schemeClr val="lt2"/>
                </a:solidFill>
                <a:latin typeface="Advent Pro Medium"/>
                <a:ea typeface="Advent Pro Medium"/>
                <a:cs typeface="Advent Pro Medium"/>
                <a:sym typeface="Advent Pro Medium"/>
              </a:rPr>
              <a:t>Mercury is the closest planet to the Sun</a:t>
            </a:r>
            <a:endParaRPr sz="1600">
              <a:solidFill>
                <a:schemeClr val="lt2"/>
              </a:solidFill>
              <a:latin typeface="Advent Pro Medium"/>
              <a:ea typeface="Advent Pro Medium"/>
              <a:cs typeface="Advent Pro Medium"/>
              <a:sym typeface="Advent Pro Medium"/>
            </a:endParaRPr>
          </a:p>
        </p:txBody>
      </p:sp>
      <p:sp>
        <p:nvSpPr>
          <p:cNvPr id="15772" name="Google Shape;15772;p107"/>
          <p:cNvSpPr txBox="1"/>
          <p:nvPr/>
        </p:nvSpPr>
        <p:spPr>
          <a:xfrm>
            <a:off x="6389299" y="1545225"/>
            <a:ext cx="2035500" cy="3999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b="1" lang="en" sz="1600">
                <a:solidFill>
                  <a:schemeClr val="accent2"/>
                </a:solidFill>
                <a:latin typeface="Orbitron"/>
                <a:ea typeface="Orbitron"/>
                <a:cs typeface="Orbitron"/>
                <a:sym typeface="Orbitron"/>
              </a:rPr>
              <a:t>WEAKNESSES</a:t>
            </a:r>
            <a:endParaRPr b="1" sz="1600">
              <a:solidFill>
                <a:schemeClr val="accent2"/>
              </a:solidFill>
              <a:latin typeface="Orbitron"/>
              <a:ea typeface="Orbitron"/>
              <a:cs typeface="Orbitron"/>
              <a:sym typeface="Orbitron"/>
            </a:endParaRPr>
          </a:p>
        </p:txBody>
      </p:sp>
      <p:sp>
        <p:nvSpPr>
          <p:cNvPr id="15773" name="Google Shape;15773;p107"/>
          <p:cNvSpPr txBox="1"/>
          <p:nvPr/>
        </p:nvSpPr>
        <p:spPr>
          <a:xfrm>
            <a:off x="6389300" y="1831025"/>
            <a:ext cx="2035500" cy="8016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lang="en" sz="1600">
                <a:solidFill>
                  <a:schemeClr val="lt2"/>
                </a:solidFill>
                <a:latin typeface="Advent Pro Medium"/>
                <a:ea typeface="Advent Pro Medium"/>
                <a:cs typeface="Advent Pro Medium"/>
                <a:sym typeface="Advent Pro Medium"/>
              </a:rPr>
              <a:t>Despite being red, Mars is a very cold place</a:t>
            </a:r>
            <a:endParaRPr sz="1600">
              <a:solidFill>
                <a:schemeClr val="lt2"/>
              </a:solidFill>
              <a:latin typeface="Advent Pro Medium"/>
              <a:ea typeface="Advent Pro Medium"/>
              <a:cs typeface="Advent Pro Medium"/>
              <a:sym typeface="Advent Pro Medium"/>
            </a:endParaRPr>
          </a:p>
        </p:txBody>
      </p:sp>
      <p:sp>
        <p:nvSpPr>
          <p:cNvPr id="15774" name="Google Shape;15774;p107"/>
          <p:cNvSpPr txBox="1"/>
          <p:nvPr/>
        </p:nvSpPr>
        <p:spPr>
          <a:xfrm>
            <a:off x="720000" y="3358175"/>
            <a:ext cx="2035500" cy="3999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b="1" lang="en" sz="1600">
                <a:solidFill>
                  <a:schemeClr val="accent5"/>
                </a:solidFill>
                <a:latin typeface="Orbitron"/>
                <a:ea typeface="Orbitron"/>
                <a:cs typeface="Orbitron"/>
                <a:sym typeface="Orbitron"/>
              </a:rPr>
              <a:t>OPPORTUNITIES</a:t>
            </a:r>
            <a:endParaRPr b="1" sz="1600">
              <a:solidFill>
                <a:schemeClr val="accent5"/>
              </a:solidFill>
              <a:latin typeface="Orbitron"/>
              <a:ea typeface="Orbitron"/>
              <a:cs typeface="Orbitron"/>
              <a:sym typeface="Orbitron"/>
            </a:endParaRPr>
          </a:p>
        </p:txBody>
      </p:sp>
      <p:sp>
        <p:nvSpPr>
          <p:cNvPr id="15775" name="Google Shape;15775;p107"/>
          <p:cNvSpPr txBox="1"/>
          <p:nvPr/>
        </p:nvSpPr>
        <p:spPr>
          <a:xfrm>
            <a:off x="720000" y="3643975"/>
            <a:ext cx="2035500" cy="8016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1600">
                <a:solidFill>
                  <a:schemeClr val="lt2"/>
                </a:solidFill>
                <a:latin typeface="Advent Pro Medium"/>
                <a:ea typeface="Advent Pro Medium"/>
                <a:cs typeface="Advent Pro Medium"/>
                <a:sym typeface="Advent Pro Medium"/>
              </a:rPr>
              <a:t>It’s a gas giant and also the biggest planet</a:t>
            </a:r>
            <a:endParaRPr sz="1600">
              <a:solidFill>
                <a:schemeClr val="lt2"/>
              </a:solidFill>
              <a:latin typeface="Advent Pro Medium"/>
              <a:ea typeface="Advent Pro Medium"/>
              <a:cs typeface="Advent Pro Medium"/>
              <a:sym typeface="Advent Pro Medium"/>
            </a:endParaRPr>
          </a:p>
        </p:txBody>
      </p:sp>
      <p:sp>
        <p:nvSpPr>
          <p:cNvPr id="15776" name="Google Shape;15776;p107"/>
          <p:cNvSpPr txBox="1"/>
          <p:nvPr/>
        </p:nvSpPr>
        <p:spPr>
          <a:xfrm>
            <a:off x="6389299" y="3358175"/>
            <a:ext cx="2035500" cy="3999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b="1" lang="en" sz="1600">
                <a:solidFill>
                  <a:schemeClr val="accent3"/>
                </a:solidFill>
                <a:latin typeface="Orbitron"/>
                <a:ea typeface="Orbitron"/>
                <a:cs typeface="Orbitron"/>
                <a:sym typeface="Orbitron"/>
              </a:rPr>
              <a:t>THREATS</a:t>
            </a:r>
            <a:endParaRPr b="1" sz="1600">
              <a:solidFill>
                <a:schemeClr val="accent3"/>
              </a:solidFill>
              <a:latin typeface="Orbitron"/>
              <a:ea typeface="Orbitron"/>
              <a:cs typeface="Orbitron"/>
              <a:sym typeface="Orbitron"/>
            </a:endParaRPr>
          </a:p>
        </p:txBody>
      </p:sp>
      <p:sp>
        <p:nvSpPr>
          <p:cNvPr id="15777" name="Google Shape;15777;p107"/>
          <p:cNvSpPr txBox="1"/>
          <p:nvPr/>
        </p:nvSpPr>
        <p:spPr>
          <a:xfrm>
            <a:off x="6389300" y="3643975"/>
            <a:ext cx="2035500" cy="801600"/>
          </a:xfrm>
          <a:prstGeom prst="rect">
            <a:avLst/>
          </a:prstGeom>
          <a:noFill/>
          <a:ln>
            <a:noFill/>
          </a:ln>
        </p:spPr>
        <p:txBody>
          <a:bodyPr anchorCtr="0" anchor="t" bIns="91425" lIns="0" spcFirstLastPara="1" rIns="0" wrap="square" tIns="91425">
            <a:noAutofit/>
          </a:bodyPr>
          <a:lstStyle/>
          <a:p>
            <a:pPr indent="0" lvl="0" marL="0" rtl="0" algn="r">
              <a:spcBef>
                <a:spcPts val="0"/>
              </a:spcBef>
              <a:spcAft>
                <a:spcPts val="1600"/>
              </a:spcAft>
              <a:buNone/>
            </a:pPr>
            <a:r>
              <a:rPr lang="en" sz="1600">
                <a:solidFill>
                  <a:schemeClr val="lt2"/>
                </a:solidFill>
                <a:latin typeface="Advent Pro Medium"/>
                <a:ea typeface="Advent Pro Medium"/>
                <a:cs typeface="Advent Pro Medium"/>
                <a:sym typeface="Advent Pro Medium"/>
              </a:rPr>
              <a:t>Neptune is the farthest planet from the Sun</a:t>
            </a:r>
            <a:endParaRPr sz="1600">
              <a:solidFill>
                <a:schemeClr val="lt2"/>
              </a:solidFill>
              <a:latin typeface="Advent Pro Medium"/>
              <a:ea typeface="Advent Pro Medium"/>
              <a:cs typeface="Advent Pro Medium"/>
              <a:sym typeface="Advent Pro Medium"/>
            </a:endParaRPr>
          </a:p>
        </p:txBody>
      </p:sp>
      <p:grpSp>
        <p:nvGrpSpPr>
          <p:cNvPr id="15778" name="Google Shape;15778;p107"/>
          <p:cNvGrpSpPr/>
          <p:nvPr/>
        </p:nvGrpSpPr>
        <p:grpSpPr>
          <a:xfrm rot="-5400000">
            <a:off x="2594797" y="535371"/>
            <a:ext cx="242781" cy="161857"/>
            <a:chOff x="2500050" y="3730175"/>
            <a:chExt cx="2619000" cy="1746025"/>
          </a:xfrm>
        </p:grpSpPr>
        <p:sp>
          <p:nvSpPr>
            <p:cNvPr id="15779" name="Google Shape;15779;p10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10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10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10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3" name="Google Shape;15783;p107"/>
          <p:cNvGrpSpPr/>
          <p:nvPr/>
        </p:nvGrpSpPr>
        <p:grpSpPr>
          <a:xfrm rot="5400000">
            <a:off x="6306422" y="535371"/>
            <a:ext cx="242781" cy="161857"/>
            <a:chOff x="2500050" y="3730175"/>
            <a:chExt cx="2619000" cy="1746025"/>
          </a:xfrm>
        </p:grpSpPr>
        <p:sp>
          <p:nvSpPr>
            <p:cNvPr id="15784" name="Google Shape;15784;p10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10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10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10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88" name="Google Shape;15788;p107"/>
          <p:cNvSpPr/>
          <p:nvPr/>
        </p:nvSpPr>
        <p:spPr>
          <a:xfrm>
            <a:off x="3155800" y="2974275"/>
            <a:ext cx="1278300" cy="1278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600">
                <a:solidFill>
                  <a:schemeClr val="lt1"/>
                </a:solidFill>
                <a:latin typeface="Orbitron ExtraBold"/>
                <a:ea typeface="Orbitron ExtraBold"/>
                <a:cs typeface="Orbitron ExtraBold"/>
                <a:sym typeface="Orbitron ExtraBold"/>
              </a:rPr>
              <a:t>O</a:t>
            </a:r>
            <a:endParaRPr>
              <a:solidFill>
                <a:schemeClr val="dk1"/>
              </a:solidFill>
            </a:endParaRPr>
          </a:p>
        </p:txBody>
      </p:sp>
      <p:sp>
        <p:nvSpPr>
          <p:cNvPr id="15789" name="Google Shape;15789;p107"/>
          <p:cNvSpPr/>
          <p:nvPr/>
        </p:nvSpPr>
        <p:spPr>
          <a:xfrm>
            <a:off x="4709900" y="1574650"/>
            <a:ext cx="1278300" cy="1278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600">
                <a:solidFill>
                  <a:schemeClr val="lt1"/>
                </a:solidFill>
                <a:latin typeface="Orbitron ExtraBold"/>
                <a:ea typeface="Orbitron ExtraBold"/>
                <a:cs typeface="Orbitron ExtraBold"/>
                <a:sym typeface="Orbitron ExtraBold"/>
              </a:rPr>
              <a:t>W</a:t>
            </a:r>
            <a:endParaRPr>
              <a:solidFill>
                <a:schemeClr val="dk1"/>
              </a:solidFill>
            </a:endParaRPr>
          </a:p>
        </p:txBody>
      </p:sp>
      <p:sp>
        <p:nvSpPr>
          <p:cNvPr id="15790" name="Google Shape;15790;p107"/>
          <p:cNvSpPr/>
          <p:nvPr/>
        </p:nvSpPr>
        <p:spPr>
          <a:xfrm>
            <a:off x="4709775" y="2974275"/>
            <a:ext cx="1278300" cy="1278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600">
                <a:solidFill>
                  <a:schemeClr val="lt1"/>
                </a:solidFill>
                <a:latin typeface="Orbitron ExtraBold"/>
                <a:ea typeface="Orbitron ExtraBold"/>
                <a:cs typeface="Orbitron ExtraBold"/>
                <a:sym typeface="Orbitron ExtraBold"/>
              </a:rPr>
              <a:t>T</a:t>
            </a:r>
            <a:endParaRPr>
              <a:solidFill>
                <a:schemeClr val="dk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94" name="Shape 15794"/>
        <p:cNvGrpSpPr/>
        <p:nvPr/>
      </p:nvGrpSpPr>
      <p:grpSpPr>
        <a:xfrm>
          <a:off x="0" y="0"/>
          <a:ext cx="0" cy="0"/>
          <a:chOff x="0" y="0"/>
          <a:chExt cx="0" cy="0"/>
        </a:xfrm>
      </p:grpSpPr>
      <p:sp>
        <p:nvSpPr>
          <p:cNvPr id="15795" name="Google Shape;15795;p108"/>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SNEAK PEEK</a:t>
            </a:r>
            <a:endParaRPr/>
          </a:p>
        </p:txBody>
      </p:sp>
      <p:sp>
        <p:nvSpPr>
          <p:cNvPr id="15796" name="Google Shape;15796;p108"/>
          <p:cNvSpPr txBox="1"/>
          <p:nvPr/>
        </p:nvSpPr>
        <p:spPr>
          <a:xfrm>
            <a:off x="2250450" y="4124925"/>
            <a:ext cx="4643100" cy="43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Advent Pro"/>
                <a:ea typeface="Advent Pro"/>
                <a:cs typeface="Advent Pro"/>
                <a:sym typeface="Advent Pro"/>
              </a:rPr>
              <a:t>You can change the image on the screen with your own work. Just delete this one, add yours and center it</a:t>
            </a:r>
            <a:endParaRPr sz="1600">
              <a:solidFill>
                <a:schemeClr val="lt1"/>
              </a:solidFill>
              <a:latin typeface="Advent Pro"/>
              <a:ea typeface="Advent Pro"/>
              <a:cs typeface="Advent Pro"/>
              <a:sym typeface="Advent Pro"/>
            </a:endParaRPr>
          </a:p>
        </p:txBody>
      </p:sp>
      <p:grpSp>
        <p:nvGrpSpPr>
          <p:cNvPr id="15797" name="Google Shape;15797;p108"/>
          <p:cNvGrpSpPr/>
          <p:nvPr/>
        </p:nvGrpSpPr>
        <p:grpSpPr>
          <a:xfrm>
            <a:off x="2785925" y="1171826"/>
            <a:ext cx="3572151" cy="2646591"/>
            <a:chOff x="2785925" y="1171826"/>
            <a:chExt cx="3572151" cy="2646591"/>
          </a:xfrm>
        </p:grpSpPr>
        <p:sp>
          <p:nvSpPr>
            <p:cNvPr id="15798" name="Google Shape;15798;p108"/>
            <p:cNvSpPr/>
            <p:nvPr/>
          </p:nvSpPr>
          <p:spPr>
            <a:xfrm>
              <a:off x="2902641" y="1287050"/>
              <a:ext cx="3335734" cy="1611037"/>
            </a:xfrm>
            <a:custGeom>
              <a:rect b="b" l="l" r="r" t="t"/>
              <a:pathLst>
                <a:path extrusionOk="0" h="45343" w="93885">
                  <a:moveTo>
                    <a:pt x="1" y="1"/>
                  </a:moveTo>
                  <a:lnTo>
                    <a:pt x="1" y="45342"/>
                  </a:lnTo>
                  <a:lnTo>
                    <a:pt x="93885" y="45342"/>
                  </a:lnTo>
                  <a:lnTo>
                    <a:pt x="938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108"/>
            <p:cNvSpPr/>
            <p:nvPr/>
          </p:nvSpPr>
          <p:spPr>
            <a:xfrm>
              <a:off x="4225927" y="3358943"/>
              <a:ext cx="689175" cy="402235"/>
            </a:xfrm>
            <a:custGeom>
              <a:rect b="b" l="l" r="r" t="t"/>
              <a:pathLst>
                <a:path extrusionOk="0" h="11321" w="19397">
                  <a:moveTo>
                    <a:pt x="1" y="1"/>
                  </a:moveTo>
                  <a:lnTo>
                    <a:pt x="1" y="1591"/>
                  </a:lnTo>
                  <a:lnTo>
                    <a:pt x="1" y="3202"/>
                  </a:lnTo>
                  <a:lnTo>
                    <a:pt x="1" y="4834"/>
                  </a:lnTo>
                  <a:lnTo>
                    <a:pt x="1" y="6445"/>
                  </a:lnTo>
                  <a:lnTo>
                    <a:pt x="1" y="8077"/>
                  </a:lnTo>
                  <a:lnTo>
                    <a:pt x="1" y="9688"/>
                  </a:lnTo>
                  <a:lnTo>
                    <a:pt x="1" y="11320"/>
                  </a:lnTo>
                  <a:lnTo>
                    <a:pt x="19397" y="11320"/>
                  </a:lnTo>
                  <a:lnTo>
                    <a:pt x="19397" y="9688"/>
                  </a:lnTo>
                  <a:lnTo>
                    <a:pt x="19397" y="8077"/>
                  </a:lnTo>
                  <a:lnTo>
                    <a:pt x="19397" y="6445"/>
                  </a:lnTo>
                  <a:lnTo>
                    <a:pt x="19397" y="4834"/>
                  </a:lnTo>
                  <a:lnTo>
                    <a:pt x="19397" y="3202"/>
                  </a:lnTo>
                  <a:lnTo>
                    <a:pt x="19397" y="1591"/>
                  </a:lnTo>
                  <a:lnTo>
                    <a:pt x="19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108"/>
            <p:cNvSpPr/>
            <p:nvPr/>
          </p:nvSpPr>
          <p:spPr>
            <a:xfrm>
              <a:off x="4512904" y="3128496"/>
              <a:ext cx="115259" cy="115259"/>
            </a:xfrm>
            <a:custGeom>
              <a:rect b="b" l="l" r="r" t="t"/>
              <a:pathLst>
                <a:path extrusionOk="0" h="3244" w="3244">
                  <a:moveTo>
                    <a:pt x="0" y="0"/>
                  </a:moveTo>
                  <a:lnTo>
                    <a:pt x="0" y="1612"/>
                  </a:lnTo>
                  <a:lnTo>
                    <a:pt x="0" y="3244"/>
                  </a:lnTo>
                  <a:lnTo>
                    <a:pt x="3243" y="3244"/>
                  </a:lnTo>
                  <a:lnTo>
                    <a:pt x="3243" y="1612"/>
                  </a:lnTo>
                  <a:lnTo>
                    <a:pt x="324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108"/>
            <p:cNvSpPr/>
            <p:nvPr/>
          </p:nvSpPr>
          <p:spPr>
            <a:xfrm>
              <a:off x="2785925" y="2898049"/>
              <a:ext cx="3572151" cy="518170"/>
            </a:xfrm>
            <a:custGeom>
              <a:rect b="b" l="l" r="r" t="t"/>
              <a:pathLst>
                <a:path extrusionOk="0" h="14584" w="100539">
                  <a:moveTo>
                    <a:pt x="51849" y="6465"/>
                  </a:moveTo>
                  <a:lnTo>
                    <a:pt x="51849" y="8098"/>
                  </a:lnTo>
                  <a:lnTo>
                    <a:pt x="51849" y="9730"/>
                  </a:lnTo>
                  <a:lnTo>
                    <a:pt x="48606" y="9730"/>
                  </a:lnTo>
                  <a:lnTo>
                    <a:pt x="48606" y="8098"/>
                  </a:lnTo>
                  <a:lnTo>
                    <a:pt x="48606" y="6465"/>
                  </a:lnTo>
                  <a:close/>
                  <a:moveTo>
                    <a:pt x="1" y="0"/>
                  </a:moveTo>
                  <a:lnTo>
                    <a:pt x="1" y="1611"/>
                  </a:lnTo>
                  <a:lnTo>
                    <a:pt x="1" y="3243"/>
                  </a:lnTo>
                  <a:lnTo>
                    <a:pt x="1" y="4854"/>
                  </a:lnTo>
                  <a:lnTo>
                    <a:pt x="1" y="6486"/>
                  </a:lnTo>
                  <a:lnTo>
                    <a:pt x="1" y="8098"/>
                  </a:lnTo>
                  <a:lnTo>
                    <a:pt x="1" y="9730"/>
                  </a:lnTo>
                  <a:lnTo>
                    <a:pt x="1" y="11341"/>
                  </a:lnTo>
                  <a:lnTo>
                    <a:pt x="1633" y="11341"/>
                  </a:lnTo>
                  <a:lnTo>
                    <a:pt x="1633" y="12973"/>
                  </a:lnTo>
                  <a:lnTo>
                    <a:pt x="3244" y="12973"/>
                  </a:lnTo>
                  <a:lnTo>
                    <a:pt x="3244" y="14584"/>
                  </a:lnTo>
                  <a:lnTo>
                    <a:pt x="40551" y="14584"/>
                  </a:lnTo>
                  <a:lnTo>
                    <a:pt x="40551" y="12973"/>
                  </a:lnTo>
                  <a:lnTo>
                    <a:pt x="60010" y="12973"/>
                  </a:lnTo>
                  <a:lnTo>
                    <a:pt x="60010" y="14584"/>
                  </a:lnTo>
                  <a:lnTo>
                    <a:pt x="97295" y="14584"/>
                  </a:lnTo>
                  <a:lnTo>
                    <a:pt x="97295" y="12973"/>
                  </a:lnTo>
                  <a:lnTo>
                    <a:pt x="98927" y="12973"/>
                  </a:lnTo>
                  <a:lnTo>
                    <a:pt x="98927" y="11341"/>
                  </a:lnTo>
                  <a:lnTo>
                    <a:pt x="100539" y="11341"/>
                  </a:lnTo>
                  <a:lnTo>
                    <a:pt x="100539" y="9730"/>
                  </a:lnTo>
                  <a:lnTo>
                    <a:pt x="100539" y="8098"/>
                  </a:lnTo>
                  <a:lnTo>
                    <a:pt x="100539" y="6465"/>
                  </a:lnTo>
                  <a:lnTo>
                    <a:pt x="100539" y="4854"/>
                  </a:lnTo>
                  <a:lnTo>
                    <a:pt x="100539" y="3222"/>
                  </a:lnTo>
                  <a:lnTo>
                    <a:pt x="100539" y="1611"/>
                  </a:lnTo>
                  <a:lnTo>
                    <a:pt x="100539" y="0"/>
                  </a:lnTo>
                  <a:lnTo>
                    <a:pt x="98802" y="0"/>
                  </a:lnTo>
                  <a:lnTo>
                    <a:pt x="98802" y="1611"/>
                  </a:lnTo>
                  <a:lnTo>
                    <a:pt x="97170" y="1611"/>
                  </a:lnTo>
                  <a:lnTo>
                    <a:pt x="97170" y="3243"/>
                  </a:lnTo>
                  <a:lnTo>
                    <a:pt x="3244" y="3243"/>
                  </a:lnTo>
                  <a:lnTo>
                    <a:pt x="3244" y="1611"/>
                  </a:lnTo>
                  <a:lnTo>
                    <a:pt x="1633" y="1611"/>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108"/>
            <p:cNvSpPr/>
            <p:nvPr/>
          </p:nvSpPr>
          <p:spPr>
            <a:xfrm>
              <a:off x="3995478" y="3703158"/>
              <a:ext cx="1150106" cy="115259"/>
            </a:xfrm>
            <a:custGeom>
              <a:rect b="b" l="l" r="r" t="t"/>
              <a:pathLst>
                <a:path extrusionOk="0" h="3244" w="32370">
                  <a:moveTo>
                    <a:pt x="1612" y="0"/>
                  </a:moveTo>
                  <a:lnTo>
                    <a:pt x="1612" y="1632"/>
                  </a:lnTo>
                  <a:lnTo>
                    <a:pt x="0" y="1632"/>
                  </a:lnTo>
                  <a:lnTo>
                    <a:pt x="0" y="3244"/>
                  </a:lnTo>
                  <a:lnTo>
                    <a:pt x="32369" y="3244"/>
                  </a:lnTo>
                  <a:lnTo>
                    <a:pt x="32369" y="1632"/>
                  </a:lnTo>
                  <a:lnTo>
                    <a:pt x="30758" y="1632"/>
                  </a:lnTo>
                  <a:lnTo>
                    <a:pt x="30758" y="0"/>
                  </a:lnTo>
                  <a:lnTo>
                    <a:pt x="25883" y="0"/>
                  </a:lnTo>
                  <a:lnTo>
                    <a:pt x="25883" y="1632"/>
                  </a:lnTo>
                  <a:lnTo>
                    <a:pt x="6487" y="1632"/>
                  </a:lnTo>
                  <a:lnTo>
                    <a:pt x="64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108"/>
            <p:cNvSpPr/>
            <p:nvPr/>
          </p:nvSpPr>
          <p:spPr>
            <a:xfrm>
              <a:off x="2785925" y="1171826"/>
              <a:ext cx="3572151" cy="1843687"/>
            </a:xfrm>
            <a:custGeom>
              <a:rect b="b" l="l" r="r" t="t"/>
              <a:pathLst>
                <a:path extrusionOk="0" h="51891" w="100539">
                  <a:moveTo>
                    <a:pt x="97295" y="3223"/>
                  </a:moveTo>
                  <a:lnTo>
                    <a:pt x="97295" y="4834"/>
                  </a:lnTo>
                  <a:lnTo>
                    <a:pt x="97295" y="6466"/>
                  </a:lnTo>
                  <a:lnTo>
                    <a:pt x="97295" y="8077"/>
                  </a:lnTo>
                  <a:lnTo>
                    <a:pt x="97295" y="9709"/>
                  </a:lnTo>
                  <a:lnTo>
                    <a:pt x="97295" y="11320"/>
                  </a:lnTo>
                  <a:lnTo>
                    <a:pt x="97295" y="12952"/>
                  </a:lnTo>
                  <a:lnTo>
                    <a:pt x="97295" y="14563"/>
                  </a:lnTo>
                  <a:lnTo>
                    <a:pt x="97295" y="16195"/>
                  </a:lnTo>
                  <a:lnTo>
                    <a:pt x="97295" y="17827"/>
                  </a:lnTo>
                  <a:lnTo>
                    <a:pt x="97295" y="19438"/>
                  </a:lnTo>
                  <a:lnTo>
                    <a:pt x="97295" y="21071"/>
                  </a:lnTo>
                  <a:lnTo>
                    <a:pt x="97295" y="22682"/>
                  </a:lnTo>
                  <a:lnTo>
                    <a:pt x="97295" y="24314"/>
                  </a:lnTo>
                  <a:lnTo>
                    <a:pt x="97295" y="25925"/>
                  </a:lnTo>
                  <a:lnTo>
                    <a:pt x="97295" y="27557"/>
                  </a:lnTo>
                  <a:lnTo>
                    <a:pt x="97295" y="29168"/>
                  </a:lnTo>
                  <a:lnTo>
                    <a:pt x="97295" y="30800"/>
                  </a:lnTo>
                  <a:lnTo>
                    <a:pt x="97295" y="32411"/>
                  </a:lnTo>
                  <a:lnTo>
                    <a:pt x="97295" y="34043"/>
                  </a:lnTo>
                  <a:lnTo>
                    <a:pt x="97295" y="35654"/>
                  </a:lnTo>
                  <a:lnTo>
                    <a:pt x="97295" y="37286"/>
                  </a:lnTo>
                  <a:lnTo>
                    <a:pt x="97295" y="38897"/>
                  </a:lnTo>
                  <a:lnTo>
                    <a:pt x="97295" y="40529"/>
                  </a:lnTo>
                  <a:lnTo>
                    <a:pt x="97295" y="42141"/>
                  </a:lnTo>
                  <a:lnTo>
                    <a:pt x="97295" y="43773"/>
                  </a:lnTo>
                  <a:lnTo>
                    <a:pt x="97295" y="45384"/>
                  </a:lnTo>
                  <a:lnTo>
                    <a:pt x="97295" y="47016"/>
                  </a:lnTo>
                  <a:lnTo>
                    <a:pt x="97295" y="48627"/>
                  </a:lnTo>
                  <a:lnTo>
                    <a:pt x="95559" y="48627"/>
                  </a:lnTo>
                  <a:lnTo>
                    <a:pt x="95559" y="48585"/>
                  </a:lnTo>
                  <a:lnTo>
                    <a:pt x="3244" y="48585"/>
                  </a:lnTo>
                  <a:lnTo>
                    <a:pt x="3244" y="46953"/>
                  </a:lnTo>
                  <a:lnTo>
                    <a:pt x="3244" y="45321"/>
                  </a:lnTo>
                  <a:lnTo>
                    <a:pt x="3244" y="43710"/>
                  </a:lnTo>
                  <a:lnTo>
                    <a:pt x="3244" y="42078"/>
                  </a:lnTo>
                  <a:lnTo>
                    <a:pt x="3244" y="40467"/>
                  </a:lnTo>
                  <a:lnTo>
                    <a:pt x="3244" y="38835"/>
                  </a:lnTo>
                  <a:lnTo>
                    <a:pt x="3244" y="37224"/>
                  </a:lnTo>
                  <a:lnTo>
                    <a:pt x="3244" y="35592"/>
                  </a:lnTo>
                  <a:lnTo>
                    <a:pt x="3244" y="33980"/>
                  </a:lnTo>
                  <a:lnTo>
                    <a:pt x="3244" y="32348"/>
                  </a:lnTo>
                  <a:lnTo>
                    <a:pt x="3244" y="30737"/>
                  </a:lnTo>
                  <a:lnTo>
                    <a:pt x="3244" y="29105"/>
                  </a:lnTo>
                  <a:lnTo>
                    <a:pt x="3244" y="27494"/>
                  </a:lnTo>
                  <a:lnTo>
                    <a:pt x="3244" y="25862"/>
                  </a:lnTo>
                  <a:lnTo>
                    <a:pt x="3244" y="24314"/>
                  </a:lnTo>
                  <a:lnTo>
                    <a:pt x="3244" y="22682"/>
                  </a:lnTo>
                  <a:lnTo>
                    <a:pt x="3244" y="21050"/>
                  </a:lnTo>
                  <a:lnTo>
                    <a:pt x="3244" y="19438"/>
                  </a:lnTo>
                  <a:lnTo>
                    <a:pt x="3244" y="17806"/>
                  </a:lnTo>
                  <a:lnTo>
                    <a:pt x="3244" y="16195"/>
                  </a:lnTo>
                  <a:lnTo>
                    <a:pt x="3244" y="14563"/>
                  </a:lnTo>
                  <a:lnTo>
                    <a:pt x="3244" y="12952"/>
                  </a:lnTo>
                  <a:lnTo>
                    <a:pt x="3244" y="11320"/>
                  </a:lnTo>
                  <a:lnTo>
                    <a:pt x="3244" y="9709"/>
                  </a:lnTo>
                  <a:lnTo>
                    <a:pt x="3244" y="8077"/>
                  </a:lnTo>
                  <a:lnTo>
                    <a:pt x="3244" y="6466"/>
                  </a:lnTo>
                  <a:lnTo>
                    <a:pt x="3244" y="4834"/>
                  </a:lnTo>
                  <a:lnTo>
                    <a:pt x="3244" y="3223"/>
                  </a:lnTo>
                  <a:close/>
                  <a:moveTo>
                    <a:pt x="3244" y="0"/>
                  </a:moveTo>
                  <a:lnTo>
                    <a:pt x="3244" y="1632"/>
                  </a:lnTo>
                  <a:lnTo>
                    <a:pt x="1633" y="1632"/>
                  </a:lnTo>
                  <a:lnTo>
                    <a:pt x="1633" y="3244"/>
                  </a:lnTo>
                  <a:lnTo>
                    <a:pt x="1" y="3244"/>
                  </a:lnTo>
                  <a:lnTo>
                    <a:pt x="1" y="4876"/>
                  </a:lnTo>
                  <a:lnTo>
                    <a:pt x="1" y="6487"/>
                  </a:lnTo>
                  <a:lnTo>
                    <a:pt x="1" y="8119"/>
                  </a:lnTo>
                  <a:lnTo>
                    <a:pt x="1" y="9730"/>
                  </a:lnTo>
                  <a:lnTo>
                    <a:pt x="1" y="11362"/>
                  </a:lnTo>
                  <a:lnTo>
                    <a:pt x="1" y="12973"/>
                  </a:lnTo>
                  <a:lnTo>
                    <a:pt x="1" y="14605"/>
                  </a:lnTo>
                  <a:lnTo>
                    <a:pt x="1" y="16216"/>
                  </a:lnTo>
                  <a:lnTo>
                    <a:pt x="1" y="17848"/>
                  </a:lnTo>
                  <a:lnTo>
                    <a:pt x="1" y="19459"/>
                  </a:lnTo>
                  <a:lnTo>
                    <a:pt x="1" y="21091"/>
                  </a:lnTo>
                  <a:lnTo>
                    <a:pt x="1" y="22703"/>
                  </a:lnTo>
                  <a:lnTo>
                    <a:pt x="1" y="24335"/>
                  </a:lnTo>
                  <a:lnTo>
                    <a:pt x="1" y="25946"/>
                  </a:lnTo>
                  <a:lnTo>
                    <a:pt x="1" y="27578"/>
                  </a:lnTo>
                  <a:lnTo>
                    <a:pt x="1" y="29189"/>
                  </a:lnTo>
                  <a:lnTo>
                    <a:pt x="1" y="30821"/>
                  </a:lnTo>
                  <a:lnTo>
                    <a:pt x="1" y="32432"/>
                  </a:lnTo>
                  <a:lnTo>
                    <a:pt x="1" y="34064"/>
                  </a:lnTo>
                  <a:lnTo>
                    <a:pt x="1" y="35675"/>
                  </a:lnTo>
                  <a:lnTo>
                    <a:pt x="1" y="37307"/>
                  </a:lnTo>
                  <a:lnTo>
                    <a:pt x="1" y="38918"/>
                  </a:lnTo>
                  <a:lnTo>
                    <a:pt x="1" y="40550"/>
                  </a:lnTo>
                  <a:lnTo>
                    <a:pt x="1" y="42162"/>
                  </a:lnTo>
                  <a:lnTo>
                    <a:pt x="1" y="43794"/>
                  </a:lnTo>
                  <a:lnTo>
                    <a:pt x="1" y="45405"/>
                  </a:lnTo>
                  <a:lnTo>
                    <a:pt x="1" y="47037"/>
                  </a:lnTo>
                  <a:lnTo>
                    <a:pt x="1" y="48648"/>
                  </a:lnTo>
                  <a:lnTo>
                    <a:pt x="1633" y="48648"/>
                  </a:lnTo>
                  <a:lnTo>
                    <a:pt x="1633" y="50280"/>
                  </a:lnTo>
                  <a:lnTo>
                    <a:pt x="3244" y="50280"/>
                  </a:lnTo>
                  <a:lnTo>
                    <a:pt x="3244" y="51891"/>
                  </a:lnTo>
                  <a:lnTo>
                    <a:pt x="97295" y="51891"/>
                  </a:lnTo>
                  <a:lnTo>
                    <a:pt x="97295" y="50196"/>
                  </a:lnTo>
                  <a:lnTo>
                    <a:pt x="98927" y="50196"/>
                  </a:lnTo>
                  <a:lnTo>
                    <a:pt x="98927" y="48585"/>
                  </a:lnTo>
                  <a:lnTo>
                    <a:pt x="100539" y="48585"/>
                  </a:lnTo>
                  <a:lnTo>
                    <a:pt x="100539" y="46953"/>
                  </a:lnTo>
                  <a:lnTo>
                    <a:pt x="100539" y="45321"/>
                  </a:lnTo>
                  <a:lnTo>
                    <a:pt x="100539" y="43710"/>
                  </a:lnTo>
                  <a:lnTo>
                    <a:pt x="100539" y="42078"/>
                  </a:lnTo>
                  <a:lnTo>
                    <a:pt x="100539" y="40467"/>
                  </a:lnTo>
                  <a:lnTo>
                    <a:pt x="100539" y="38835"/>
                  </a:lnTo>
                  <a:lnTo>
                    <a:pt x="100539" y="37224"/>
                  </a:lnTo>
                  <a:lnTo>
                    <a:pt x="100539" y="35592"/>
                  </a:lnTo>
                  <a:lnTo>
                    <a:pt x="100539" y="33980"/>
                  </a:lnTo>
                  <a:lnTo>
                    <a:pt x="100539" y="32348"/>
                  </a:lnTo>
                  <a:lnTo>
                    <a:pt x="100539" y="30737"/>
                  </a:lnTo>
                  <a:lnTo>
                    <a:pt x="100539" y="29105"/>
                  </a:lnTo>
                  <a:lnTo>
                    <a:pt x="100539" y="27494"/>
                  </a:lnTo>
                  <a:lnTo>
                    <a:pt x="100539" y="25862"/>
                  </a:lnTo>
                  <a:lnTo>
                    <a:pt x="100539" y="24314"/>
                  </a:lnTo>
                  <a:lnTo>
                    <a:pt x="100539" y="22682"/>
                  </a:lnTo>
                  <a:lnTo>
                    <a:pt x="100539" y="21050"/>
                  </a:lnTo>
                  <a:lnTo>
                    <a:pt x="100539" y="19438"/>
                  </a:lnTo>
                  <a:lnTo>
                    <a:pt x="100539" y="17806"/>
                  </a:lnTo>
                  <a:lnTo>
                    <a:pt x="100539" y="16195"/>
                  </a:lnTo>
                  <a:lnTo>
                    <a:pt x="100539" y="14563"/>
                  </a:lnTo>
                  <a:lnTo>
                    <a:pt x="100539" y="12952"/>
                  </a:lnTo>
                  <a:lnTo>
                    <a:pt x="100539" y="11320"/>
                  </a:lnTo>
                  <a:lnTo>
                    <a:pt x="100539" y="9709"/>
                  </a:lnTo>
                  <a:lnTo>
                    <a:pt x="100539" y="8077"/>
                  </a:lnTo>
                  <a:lnTo>
                    <a:pt x="100539" y="6466"/>
                  </a:lnTo>
                  <a:lnTo>
                    <a:pt x="100539" y="4834"/>
                  </a:lnTo>
                  <a:lnTo>
                    <a:pt x="100539" y="3223"/>
                  </a:lnTo>
                  <a:lnTo>
                    <a:pt x="98802" y="3223"/>
                  </a:lnTo>
                  <a:lnTo>
                    <a:pt x="98802" y="1632"/>
                  </a:lnTo>
                  <a:lnTo>
                    <a:pt x="97170" y="1632"/>
                  </a:lnTo>
                  <a:lnTo>
                    <a:pt x="971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804" name="Google Shape;15804;p108"/>
          <p:cNvPicPr preferRelativeResize="0"/>
          <p:nvPr/>
        </p:nvPicPr>
        <p:blipFill rotWithShape="1">
          <a:blip r:embed="rId3">
            <a:alphaModFix/>
          </a:blip>
          <a:srcRect b="13962" l="7991" r="8059" t="13955"/>
          <a:stretch/>
        </p:blipFill>
        <p:spPr>
          <a:xfrm>
            <a:off x="2902650" y="1268350"/>
            <a:ext cx="3335726" cy="1611025"/>
          </a:xfrm>
          <a:prstGeom prst="rect">
            <a:avLst/>
          </a:prstGeom>
          <a:noFill/>
          <a:ln>
            <a:noFill/>
          </a:ln>
        </p:spPr>
      </p:pic>
      <p:grpSp>
        <p:nvGrpSpPr>
          <p:cNvPr id="15805" name="Google Shape;15805;p108"/>
          <p:cNvGrpSpPr/>
          <p:nvPr/>
        </p:nvGrpSpPr>
        <p:grpSpPr>
          <a:xfrm rot="-5400000">
            <a:off x="2137596" y="535371"/>
            <a:ext cx="242781" cy="161857"/>
            <a:chOff x="2500050" y="3730175"/>
            <a:chExt cx="2619000" cy="1746025"/>
          </a:xfrm>
        </p:grpSpPr>
        <p:sp>
          <p:nvSpPr>
            <p:cNvPr id="15806" name="Google Shape;15806;p10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10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10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10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0" name="Google Shape;15810;p108"/>
          <p:cNvGrpSpPr/>
          <p:nvPr/>
        </p:nvGrpSpPr>
        <p:grpSpPr>
          <a:xfrm rot="5400000">
            <a:off x="6763621" y="535371"/>
            <a:ext cx="242781" cy="161857"/>
            <a:chOff x="2500050" y="3730175"/>
            <a:chExt cx="2619000" cy="1746025"/>
          </a:xfrm>
        </p:grpSpPr>
        <p:sp>
          <p:nvSpPr>
            <p:cNvPr id="15811" name="Google Shape;15811;p10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10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10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10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0" name="Shape 10290"/>
        <p:cNvGrpSpPr/>
        <p:nvPr/>
      </p:nvGrpSpPr>
      <p:grpSpPr>
        <a:xfrm>
          <a:off x="0" y="0"/>
          <a:ext cx="0" cy="0"/>
          <a:chOff x="0" y="0"/>
          <a:chExt cx="0" cy="0"/>
        </a:xfrm>
      </p:grpSpPr>
      <p:sp>
        <p:nvSpPr>
          <p:cNvPr id="10291" name="Google Shape;10291;p55"/>
          <p:cNvSpPr/>
          <p:nvPr/>
        </p:nvSpPr>
        <p:spPr>
          <a:xfrm>
            <a:off x="1586100" y="1572200"/>
            <a:ext cx="5971800" cy="28158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5"/>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FIRST ANNOUNCEMENT</a:t>
            </a:r>
            <a:endParaRPr/>
          </a:p>
        </p:txBody>
      </p:sp>
      <p:sp>
        <p:nvSpPr>
          <p:cNvPr id="10293" name="Google Shape;10293;p55"/>
          <p:cNvSpPr txBox="1"/>
          <p:nvPr>
            <p:ph idx="1" type="body"/>
          </p:nvPr>
        </p:nvSpPr>
        <p:spPr>
          <a:xfrm>
            <a:off x="3038700" y="1995800"/>
            <a:ext cx="3066600" cy="196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10294" name="Google Shape;10294;p55"/>
          <p:cNvGrpSpPr/>
          <p:nvPr/>
        </p:nvGrpSpPr>
        <p:grpSpPr>
          <a:xfrm rot="-5400000">
            <a:off x="2137596" y="535371"/>
            <a:ext cx="242781" cy="161857"/>
            <a:chOff x="2500050" y="3730175"/>
            <a:chExt cx="2619000" cy="1746025"/>
          </a:xfrm>
        </p:grpSpPr>
        <p:sp>
          <p:nvSpPr>
            <p:cNvPr id="10295" name="Google Shape;10295;p5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55"/>
          <p:cNvGrpSpPr/>
          <p:nvPr/>
        </p:nvGrpSpPr>
        <p:grpSpPr>
          <a:xfrm rot="5400000">
            <a:off x="6763621" y="535371"/>
            <a:ext cx="242781" cy="161857"/>
            <a:chOff x="2500050" y="3730175"/>
            <a:chExt cx="2619000" cy="1746025"/>
          </a:xfrm>
        </p:grpSpPr>
        <p:sp>
          <p:nvSpPr>
            <p:cNvPr id="10300" name="Google Shape;10300;p5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4" name="Google Shape;10304;p55"/>
          <p:cNvSpPr/>
          <p:nvPr/>
        </p:nvSpPr>
        <p:spPr>
          <a:xfrm>
            <a:off x="1781725" y="1739125"/>
            <a:ext cx="162000" cy="1401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5"/>
          <p:cNvSpPr/>
          <p:nvPr/>
        </p:nvSpPr>
        <p:spPr>
          <a:xfrm rot="-3601102">
            <a:off x="7157040" y="4038806"/>
            <a:ext cx="162090" cy="140062"/>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18" name="Shape 15818"/>
        <p:cNvGrpSpPr/>
        <p:nvPr/>
      </p:nvGrpSpPr>
      <p:grpSpPr>
        <a:xfrm>
          <a:off x="0" y="0"/>
          <a:ext cx="0" cy="0"/>
          <a:chOff x="0" y="0"/>
          <a:chExt cx="0" cy="0"/>
        </a:xfrm>
      </p:grpSpPr>
      <p:sp>
        <p:nvSpPr>
          <p:cNvPr id="15819" name="Google Shape;15819;p109"/>
          <p:cNvSpPr txBox="1"/>
          <p:nvPr>
            <p:ph type="title"/>
          </p:nvPr>
        </p:nvSpPr>
        <p:spPr>
          <a:xfrm>
            <a:off x="1334700" y="839125"/>
            <a:ext cx="64746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5820" name="Google Shape;15820;p109"/>
          <p:cNvSpPr txBox="1"/>
          <p:nvPr>
            <p:ph idx="1" type="subTitle"/>
          </p:nvPr>
        </p:nvSpPr>
        <p:spPr>
          <a:xfrm>
            <a:off x="2466750" y="1760850"/>
            <a:ext cx="4210500" cy="13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have any questions?</a:t>
            </a:r>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+91 620 421 838</a:t>
            </a:r>
            <a:endParaRPr/>
          </a:p>
          <a:p>
            <a:pPr indent="0" lvl="0" marL="0" rtl="0" algn="ctr">
              <a:spcBef>
                <a:spcPts val="0"/>
              </a:spcBef>
              <a:spcAft>
                <a:spcPts val="0"/>
              </a:spcAft>
              <a:buNone/>
            </a:pPr>
            <a:r>
              <a:rPr lang="en"/>
              <a:t>yourcompany.com</a:t>
            </a:r>
            <a:endParaRPr/>
          </a:p>
        </p:txBody>
      </p:sp>
      <p:sp>
        <p:nvSpPr>
          <p:cNvPr id="15821" name="Google Shape;15821;p109"/>
          <p:cNvSpPr txBox="1"/>
          <p:nvPr/>
        </p:nvSpPr>
        <p:spPr>
          <a:xfrm>
            <a:off x="2848350" y="4209525"/>
            <a:ext cx="3447300" cy="3570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a:solidFill>
                  <a:schemeClr val="accent1"/>
                </a:solidFill>
                <a:latin typeface="Advent Pro"/>
                <a:ea typeface="Advent Pro"/>
                <a:cs typeface="Advent Pro"/>
                <a:sym typeface="Advent Pro"/>
              </a:rPr>
              <a:t>Please keep this slide for attribution.</a:t>
            </a:r>
            <a:endParaRPr b="1">
              <a:solidFill>
                <a:schemeClr val="accent1"/>
              </a:solidFill>
              <a:latin typeface="Advent Pro"/>
              <a:ea typeface="Advent Pro"/>
              <a:cs typeface="Advent Pro"/>
              <a:sym typeface="Advent Pro"/>
            </a:endParaRPr>
          </a:p>
        </p:txBody>
      </p:sp>
      <p:grpSp>
        <p:nvGrpSpPr>
          <p:cNvPr id="15822" name="Google Shape;15822;p109"/>
          <p:cNvGrpSpPr/>
          <p:nvPr/>
        </p:nvGrpSpPr>
        <p:grpSpPr>
          <a:xfrm>
            <a:off x="5019289" y="3216696"/>
            <a:ext cx="356993" cy="318171"/>
            <a:chOff x="1190625" y="521900"/>
            <a:chExt cx="5219200" cy="4651625"/>
          </a:xfrm>
        </p:grpSpPr>
        <p:sp>
          <p:nvSpPr>
            <p:cNvPr id="15823" name="Google Shape;15823;p109"/>
            <p:cNvSpPr/>
            <p:nvPr/>
          </p:nvSpPr>
          <p:spPr>
            <a:xfrm>
              <a:off x="1190625" y="521900"/>
              <a:ext cx="5219200" cy="4651625"/>
            </a:xfrm>
            <a:custGeom>
              <a:rect b="b" l="l" r="r" t="t"/>
              <a:pathLst>
                <a:path extrusionOk="0" h="186065" w="208768">
                  <a:moveTo>
                    <a:pt x="104384" y="1"/>
                  </a:moveTo>
                  <a:lnTo>
                    <a:pt x="104384" y="13603"/>
                  </a:lnTo>
                  <a:lnTo>
                    <a:pt x="90781" y="13603"/>
                  </a:lnTo>
                  <a:lnTo>
                    <a:pt x="90781" y="27238"/>
                  </a:lnTo>
                  <a:lnTo>
                    <a:pt x="77146" y="27238"/>
                  </a:lnTo>
                  <a:lnTo>
                    <a:pt x="77146" y="54443"/>
                  </a:lnTo>
                  <a:lnTo>
                    <a:pt x="59009" y="54443"/>
                  </a:lnTo>
                  <a:lnTo>
                    <a:pt x="59009" y="40841"/>
                  </a:lnTo>
                  <a:lnTo>
                    <a:pt x="40840" y="40841"/>
                  </a:lnTo>
                  <a:lnTo>
                    <a:pt x="40840" y="27238"/>
                  </a:lnTo>
                  <a:lnTo>
                    <a:pt x="27238" y="27238"/>
                  </a:lnTo>
                  <a:lnTo>
                    <a:pt x="27238" y="13603"/>
                  </a:lnTo>
                  <a:lnTo>
                    <a:pt x="0" y="13603"/>
                  </a:lnTo>
                  <a:lnTo>
                    <a:pt x="0" y="90749"/>
                  </a:lnTo>
                  <a:lnTo>
                    <a:pt x="13602" y="90749"/>
                  </a:lnTo>
                  <a:lnTo>
                    <a:pt x="13602" y="104384"/>
                  </a:lnTo>
                  <a:lnTo>
                    <a:pt x="27238" y="104384"/>
                  </a:lnTo>
                  <a:lnTo>
                    <a:pt x="27238" y="117987"/>
                  </a:lnTo>
                  <a:lnTo>
                    <a:pt x="40840" y="117987"/>
                  </a:lnTo>
                  <a:lnTo>
                    <a:pt x="40840" y="145224"/>
                  </a:lnTo>
                  <a:lnTo>
                    <a:pt x="27238" y="145224"/>
                  </a:lnTo>
                  <a:lnTo>
                    <a:pt x="27238" y="158827"/>
                  </a:lnTo>
                  <a:lnTo>
                    <a:pt x="13602" y="158827"/>
                  </a:lnTo>
                  <a:lnTo>
                    <a:pt x="13602" y="186064"/>
                  </a:lnTo>
                  <a:lnTo>
                    <a:pt x="140689" y="186064"/>
                  </a:lnTo>
                  <a:lnTo>
                    <a:pt x="140689" y="172462"/>
                  </a:lnTo>
                  <a:lnTo>
                    <a:pt x="154292" y="172462"/>
                  </a:lnTo>
                  <a:lnTo>
                    <a:pt x="154292" y="158827"/>
                  </a:lnTo>
                  <a:lnTo>
                    <a:pt x="167927" y="158827"/>
                  </a:lnTo>
                  <a:lnTo>
                    <a:pt x="167927" y="145224"/>
                  </a:lnTo>
                  <a:lnTo>
                    <a:pt x="181530" y="145224"/>
                  </a:lnTo>
                  <a:lnTo>
                    <a:pt x="181530" y="95316"/>
                  </a:lnTo>
                  <a:lnTo>
                    <a:pt x="195165" y="95316"/>
                  </a:lnTo>
                  <a:lnTo>
                    <a:pt x="195165" y="81681"/>
                  </a:lnTo>
                  <a:lnTo>
                    <a:pt x="208767" y="81681"/>
                  </a:lnTo>
                  <a:lnTo>
                    <a:pt x="208767" y="54443"/>
                  </a:lnTo>
                  <a:lnTo>
                    <a:pt x="181530" y="54443"/>
                  </a:lnTo>
                  <a:lnTo>
                    <a:pt x="181530" y="27238"/>
                  </a:lnTo>
                  <a:lnTo>
                    <a:pt x="167927" y="27238"/>
                  </a:lnTo>
                  <a:lnTo>
                    <a:pt x="167927" y="13603"/>
                  </a:lnTo>
                  <a:lnTo>
                    <a:pt x="154292" y="13603"/>
                  </a:lnTo>
                  <a:lnTo>
                    <a:pt x="1542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109"/>
            <p:cNvSpPr/>
            <p:nvPr/>
          </p:nvSpPr>
          <p:spPr>
            <a:xfrm>
              <a:off x="1190625" y="861975"/>
              <a:ext cx="1475250" cy="1361900"/>
            </a:xfrm>
            <a:custGeom>
              <a:rect b="b" l="l" r="r" t="t"/>
              <a:pathLst>
                <a:path extrusionOk="0" h="54476" w="59010">
                  <a:moveTo>
                    <a:pt x="0" y="0"/>
                  </a:moveTo>
                  <a:lnTo>
                    <a:pt x="0" y="27238"/>
                  </a:lnTo>
                  <a:lnTo>
                    <a:pt x="27238" y="27238"/>
                  </a:lnTo>
                  <a:lnTo>
                    <a:pt x="27238" y="40840"/>
                  </a:lnTo>
                  <a:lnTo>
                    <a:pt x="40840" y="40840"/>
                  </a:lnTo>
                  <a:lnTo>
                    <a:pt x="40840" y="54475"/>
                  </a:lnTo>
                  <a:lnTo>
                    <a:pt x="59009" y="54475"/>
                  </a:lnTo>
                  <a:lnTo>
                    <a:pt x="59009" y="27238"/>
                  </a:lnTo>
                  <a:lnTo>
                    <a:pt x="40840" y="27238"/>
                  </a:lnTo>
                  <a:lnTo>
                    <a:pt x="40840" y="13635"/>
                  </a:lnTo>
                  <a:lnTo>
                    <a:pt x="27238" y="13635"/>
                  </a:lnTo>
                  <a:lnTo>
                    <a:pt x="272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109"/>
            <p:cNvSpPr/>
            <p:nvPr/>
          </p:nvSpPr>
          <p:spPr>
            <a:xfrm>
              <a:off x="1530675" y="3471550"/>
              <a:ext cx="1361900" cy="1701975"/>
            </a:xfrm>
            <a:custGeom>
              <a:rect b="b" l="l" r="r" t="t"/>
              <a:pathLst>
                <a:path extrusionOk="0" h="68079" w="54476">
                  <a:moveTo>
                    <a:pt x="40873" y="1"/>
                  </a:moveTo>
                  <a:lnTo>
                    <a:pt x="40873" y="13636"/>
                  </a:lnTo>
                  <a:lnTo>
                    <a:pt x="27238" y="13636"/>
                  </a:lnTo>
                  <a:lnTo>
                    <a:pt x="27238" y="27238"/>
                  </a:lnTo>
                  <a:lnTo>
                    <a:pt x="13636" y="27238"/>
                  </a:lnTo>
                  <a:lnTo>
                    <a:pt x="13636" y="40841"/>
                  </a:lnTo>
                  <a:lnTo>
                    <a:pt x="0" y="40841"/>
                  </a:lnTo>
                  <a:lnTo>
                    <a:pt x="0" y="68078"/>
                  </a:lnTo>
                  <a:lnTo>
                    <a:pt x="27238" y="68078"/>
                  </a:lnTo>
                  <a:lnTo>
                    <a:pt x="27238" y="40841"/>
                  </a:lnTo>
                  <a:lnTo>
                    <a:pt x="40873" y="40841"/>
                  </a:lnTo>
                  <a:lnTo>
                    <a:pt x="40873" y="27238"/>
                  </a:lnTo>
                  <a:lnTo>
                    <a:pt x="54476" y="27238"/>
                  </a:lnTo>
                  <a:lnTo>
                    <a:pt x="5447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109"/>
            <p:cNvSpPr/>
            <p:nvPr/>
          </p:nvSpPr>
          <p:spPr>
            <a:xfrm>
              <a:off x="3119250" y="521900"/>
              <a:ext cx="1021050" cy="1021025"/>
            </a:xfrm>
            <a:custGeom>
              <a:rect b="b" l="l" r="r" t="t"/>
              <a:pathLst>
                <a:path extrusionOk="0" h="40841" w="40842">
                  <a:moveTo>
                    <a:pt x="27239" y="1"/>
                  </a:moveTo>
                  <a:lnTo>
                    <a:pt x="27239" y="13603"/>
                  </a:lnTo>
                  <a:lnTo>
                    <a:pt x="13636" y="13603"/>
                  </a:lnTo>
                  <a:lnTo>
                    <a:pt x="13636" y="27238"/>
                  </a:lnTo>
                  <a:lnTo>
                    <a:pt x="1" y="27238"/>
                  </a:lnTo>
                  <a:lnTo>
                    <a:pt x="1" y="40841"/>
                  </a:lnTo>
                  <a:lnTo>
                    <a:pt x="27239" y="40841"/>
                  </a:lnTo>
                  <a:lnTo>
                    <a:pt x="27239" y="27238"/>
                  </a:lnTo>
                  <a:lnTo>
                    <a:pt x="40841" y="27238"/>
                  </a:lnTo>
                  <a:lnTo>
                    <a:pt x="408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109"/>
            <p:cNvSpPr/>
            <p:nvPr/>
          </p:nvSpPr>
          <p:spPr>
            <a:xfrm>
              <a:off x="3800200" y="521900"/>
              <a:ext cx="1247725" cy="340100"/>
            </a:xfrm>
            <a:custGeom>
              <a:rect b="b" l="l" r="r" t="t"/>
              <a:pathLst>
                <a:path extrusionOk="0" h="13604" w="49909">
                  <a:moveTo>
                    <a:pt x="1" y="1"/>
                  </a:moveTo>
                  <a:lnTo>
                    <a:pt x="1" y="13603"/>
                  </a:lnTo>
                  <a:lnTo>
                    <a:pt x="49909" y="13603"/>
                  </a:lnTo>
                  <a:lnTo>
                    <a:pt x="499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109"/>
            <p:cNvSpPr/>
            <p:nvPr/>
          </p:nvSpPr>
          <p:spPr>
            <a:xfrm>
              <a:off x="2211625" y="3471550"/>
              <a:ext cx="680950" cy="680975"/>
            </a:xfrm>
            <a:custGeom>
              <a:rect b="b" l="l" r="r" t="t"/>
              <a:pathLst>
                <a:path extrusionOk="0" h="27239" w="27238">
                  <a:moveTo>
                    <a:pt x="0" y="1"/>
                  </a:moveTo>
                  <a:lnTo>
                    <a:pt x="0" y="27238"/>
                  </a:lnTo>
                  <a:lnTo>
                    <a:pt x="13635" y="27238"/>
                  </a:lnTo>
                  <a:lnTo>
                    <a:pt x="13635" y="13636"/>
                  </a:lnTo>
                  <a:lnTo>
                    <a:pt x="27238" y="13636"/>
                  </a:lnTo>
                  <a:lnTo>
                    <a:pt x="272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109"/>
            <p:cNvSpPr/>
            <p:nvPr/>
          </p:nvSpPr>
          <p:spPr>
            <a:xfrm>
              <a:off x="1530675" y="4492550"/>
              <a:ext cx="3177200" cy="680975"/>
            </a:xfrm>
            <a:custGeom>
              <a:rect b="b" l="l" r="r" t="t"/>
              <a:pathLst>
                <a:path extrusionOk="0" h="27239" w="127088">
                  <a:moveTo>
                    <a:pt x="0" y="1"/>
                  </a:moveTo>
                  <a:lnTo>
                    <a:pt x="0" y="27238"/>
                  </a:lnTo>
                  <a:lnTo>
                    <a:pt x="127087" y="27238"/>
                  </a:lnTo>
                  <a:lnTo>
                    <a:pt x="127087" y="13636"/>
                  </a:lnTo>
                  <a:lnTo>
                    <a:pt x="13636" y="13636"/>
                  </a:lnTo>
                  <a:lnTo>
                    <a:pt x="136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109"/>
            <p:cNvSpPr/>
            <p:nvPr/>
          </p:nvSpPr>
          <p:spPr>
            <a:xfrm>
              <a:off x="3460150" y="861975"/>
              <a:ext cx="340075" cy="340900"/>
            </a:xfrm>
            <a:custGeom>
              <a:rect b="b" l="l" r="r" t="t"/>
              <a:pathLst>
                <a:path extrusionOk="0" h="13636" w="13603">
                  <a:moveTo>
                    <a:pt x="0" y="0"/>
                  </a:moveTo>
                  <a:lnTo>
                    <a:pt x="0" y="13635"/>
                  </a:lnTo>
                  <a:lnTo>
                    <a:pt x="13603" y="13635"/>
                  </a:lnTo>
                  <a:lnTo>
                    <a:pt x="136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109"/>
            <p:cNvSpPr/>
            <p:nvPr/>
          </p:nvSpPr>
          <p:spPr>
            <a:xfrm>
              <a:off x="2665850" y="1202850"/>
              <a:ext cx="794325" cy="1021025"/>
            </a:xfrm>
            <a:custGeom>
              <a:rect b="b" l="l" r="r" t="t"/>
              <a:pathLst>
                <a:path extrusionOk="0" h="40841" w="31773">
                  <a:moveTo>
                    <a:pt x="18137" y="0"/>
                  </a:moveTo>
                  <a:lnTo>
                    <a:pt x="18137" y="27205"/>
                  </a:lnTo>
                  <a:lnTo>
                    <a:pt x="0" y="27205"/>
                  </a:lnTo>
                  <a:lnTo>
                    <a:pt x="0" y="40840"/>
                  </a:lnTo>
                  <a:lnTo>
                    <a:pt x="31772" y="40840"/>
                  </a:lnTo>
                  <a:lnTo>
                    <a:pt x="317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109"/>
            <p:cNvSpPr/>
            <p:nvPr/>
          </p:nvSpPr>
          <p:spPr>
            <a:xfrm>
              <a:off x="5047900" y="861975"/>
              <a:ext cx="340925" cy="340900"/>
            </a:xfrm>
            <a:custGeom>
              <a:rect b="b" l="l" r="r" t="t"/>
              <a:pathLst>
                <a:path extrusionOk="0" h="13636" w="13637">
                  <a:moveTo>
                    <a:pt x="1" y="0"/>
                  </a:moveTo>
                  <a:lnTo>
                    <a:pt x="1" y="13635"/>
                  </a:lnTo>
                  <a:lnTo>
                    <a:pt x="13636" y="13635"/>
                  </a:lnTo>
                  <a:lnTo>
                    <a:pt x="136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109"/>
            <p:cNvSpPr/>
            <p:nvPr/>
          </p:nvSpPr>
          <p:spPr>
            <a:xfrm>
              <a:off x="5388800" y="1202850"/>
              <a:ext cx="1021025" cy="1361075"/>
            </a:xfrm>
            <a:custGeom>
              <a:rect b="b" l="l" r="r" t="t"/>
              <a:pathLst>
                <a:path extrusionOk="0" h="54443" w="40841">
                  <a:moveTo>
                    <a:pt x="0" y="0"/>
                  </a:moveTo>
                  <a:lnTo>
                    <a:pt x="0" y="40840"/>
                  </a:lnTo>
                  <a:lnTo>
                    <a:pt x="27238" y="40840"/>
                  </a:lnTo>
                  <a:lnTo>
                    <a:pt x="27238" y="54443"/>
                  </a:lnTo>
                  <a:lnTo>
                    <a:pt x="40840" y="54443"/>
                  </a:lnTo>
                  <a:lnTo>
                    <a:pt x="40840" y="27205"/>
                  </a:lnTo>
                  <a:lnTo>
                    <a:pt x="13603" y="27205"/>
                  </a:lnTo>
                  <a:lnTo>
                    <a:pt x="136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109"/>
            <p:cNvSpPr/>
            <p:nvPr/>
          </p:nvSpPr>
          <p:spPr>
            <a:xfrm>
              <a:off x="5047900" y="4152500"/>
              <a:ext cx="340925" cy="340075"/>
            </a:xfrm>
            <a:custGeom>
              <a:rect b="b" l="l" r="r" t="t"/>
              <a:pathLst>
                <a:path extrusionOk="0" h="13603" w="13637">
                  <a:moveTo>
                    <a:pt x="1" y="0"/>
                  </a:moveTo>
                  <a:lnTo>
                    <a:pt x="1" y="13603"/>
                  </a:lnTo>
                  <a:lnTo>
                    <a:pt x="13636" y="13603"/>
                  </a:lnTo>
                  <a:lnTo>
                    <a:pt x="136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109"/>
            <p:cNvSpPr/>
            <p:nvPr/>
          </p:nvSpPr>
          <p:spPr>
            <a:xfrm>
              <a:off x="1871550" y="4152500"/>
              <a:ext cx="340100" cy="340075"/>
            </a:xfrm>
            <a:custGeom>
              <a:rect b="b" l="l" r="r" t="t"/>
              <a:pathLst>
                <a:path extrusionOk="0" h="13603" w="13604">
                  <a:moveTo>
                    <a:pt x="1" y="0"/>
                  </a:moveTo>
                  <a:lnTo>
                    <a:pt x="1" y="13603"/>
                  </a:lnTo>
                  <a:lnTo>
                    <a:pt x="13603" y="13603"/>
                  </a:lnTo>
                  <a:lnTo>
                    <a:pt x="136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109"/>
            <p:cNvSpPr/>
            <p:nvPr/>
          </p:nvSpPr>
          <p:spPr>
            <a:xfrm>
              <a:off x="4707850" y="4492550"/>
              <a:ext cx="340075" cy="340900"/>
            </a:xfrm>
            <a:custGeom>
              <a:rect b="b" l="l" r="r" t="t"/>
              <a:pathLst>
                <a:path extrusionOk="0" h="13636" w="13603">
                  <a:moveTo>
                    <a:pt x="0" y="1"/>
                  </a:moveTo>
                  <a:lnTo>
                    <a:pt x="0" y="13636"/>
                  </a:lnTo>
                  <a:lnTo>
                    <a:pt x="13603" y="13636"/>
                  </a:lnTo>
                  <a:lnTo>
                    <a:pt x="136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109"/>
            <p:cNvSpPr/>
            <p:nvPr/>
          </p:nvSpPr>
          <p:spPr>
            <a:xfrm>
              <a:off x="5728850" y="2563900"/>
              <a:ext cx="340900" cy="340900"/>
            </a:xfrm>
            <a:custGeom>
              <a:rect b="b" l="l" r="r" t="t"/>
              <a:pathLst>
                <a:path extrusionOk="0" h="13636" w="13636">
                  <a:moveTo>
                    <a:pt x="1" y="1"/>
                  </a:moveTo>
                  <a:lnTo>
                    <a:pt x="1" y="13636"/>
                  </a:lnTo>
                  <a:lnTo>
                    <a:pt x="13636" y="13636"/>
                  </a:lnTo>
                  <a:lnTo>
                    <a:pt x="136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109"/>
            <p:cNvSpPr/>
            <p:nvPr/>
          </p:nvSpPr>
          <p:spPr>
            <a:xfrm>
              <a:off x="5388800" y="2904775"/>
              <a:ext cx="340075" cy="1247750"/>
            </a:xfrm>
            <a:custGeom>
              <a:rect b="b" l="l" r="r" t="t"/>
              <a:pathLst>
                <a:path extrusionOk="0" h="49910" w="13603">
                  <a:moveTo>
                    <a:pt x="0" y="1"/>
                  </a:moveTo>
                  <a:lnTo>
                    <a:pt x="0" y="49909"/>
                  </a:lnTo>
                  <a:lnTo>
                    <a:pt x="13603" y="49909"/>
                  </a:lnTo>
                  <a:lnTo>
                    <a:pt x="136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109"/>
            <p:cNvSpPr/>
            <p:nvPr/>
          </p:nvSpPr>
          <p:spPr>
            <a:xfrm>
              <a:off x="2211625" y="1542900"/>
              <a:ext cx="454250" cy="340100"/>
            </a:xfrm>
            <a:custGeom>
              <a:rect b="b" l="l" r="r" t="t"/>
              <a:pathLst>
                <a:path extrusionOk="0" h="13604" w="18170">
                  <a:moveTo>
                    <a:pt x="0" y="1"/>
                  </a:moveTo>
                  <a:lnTo>
                    <a:pt x="0" y="13603"/>
                  </a:lnTo>
                  <a:lnTo>
                    <a:pt x="18169" y="13603"/>
                  </a:lnTo>
                  <a:lnTo>
                    <a:pt x="181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109"/>
            <p:cNvSpPr/>
            <p:nvPr/>
          </p:nvSpPr>
          <p:spPr>
            <a:xfrm>
              <a:off x="1871550" y="1202850"/>
              <a:ext cx="340100" cy="340075"/>
            </a:xfrm>
            <a:custGeom>
              <a:rect b="b" l="l" r="r" t="t"/>
              <a:pathLst>
                <a:path extrusionOk="0" h="13603" w="13604">
                  <a:moveTo>
                    <a:pt x="1" y="0"/>
                  </a:moveTo>
                  <a:lnTo>
                    <a:pt x="1" y="13603"/>
                  </a:lnTo>
                  <a:lnTo>
                    <a:pt x="13603" y="13603"/>
                  </a:lnTo>
                  <a:lnTo>
                    <a:pt x="136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109"/>
            <p:cNvSpPr/>
            <p:nvPr/>
          </p:nvSpPr>
          <p:spPr>
            <a:xfrm>
              <a:off x="1190625" y="861975"/>
              <a:ext cx="680950" cy="1928675"/>
            </a:xfrm>
            <a:custGeom>
              <a:rect b="b" l="l" r="r" t="t"/>
              <a:pathLst>
                <a:path extrusionOk="0" h="77147" w="27238">
                  <a:moveTo>
                    <a:pt x="0" y="0"/>
                  </a:moveTo>
                  <a:lnTo>
                    <a:pt x="0" y="77146"/>
                  </a:lnTo>
                  <a:lnTo>
                    <a:pt x="13602" y="77146"/>
                  </a:lnTo>
                  <a:lnTo>
                    <a:pt x="13602" y="13635"/>
                  </a:lnTo>
                  <a:lnTo>
                    <a:pt x="27238" y="13635"/>
                  </a:lnTo>
                  <a:lnTo>
                    <a:pt x="272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109"/>
            <p:cNvSpPr/>
            <p:nvPr/>
          </p:nvSpPr>
          <p:spPr>
            <a:xfrm>
              <a:off x="1530675" y="2790625"/>
              <a:ext cx="340900" cy="340900"/>
            </a:xfrm>
            <a:custGeom>
              <a:rect b="b" l="l" r="r" t="t"/>
              <a:pathLst>
                <a:path extrusionOk="0" h="13636" w="13636">
                  <a:moveTo>
                    <a:pt x="0" y="0"/>
                  </a:moveTo>
                  <a:lnTo>
                    <a:pt x="0" y="13635"/>
                  </a:lnTo>
                  <a:lnTo>
                    <a:pt x="13636" y="13635"/>
                  </a:lnTo>
                  <a:lnTo>
                    <a:pt x="136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109"/>
            <p:cNvSpPr/>
            <p:nvPr/>
          </p:nvSpPr>
          <p:spPr>
            <a:xfrm>
              <a:off x="1871550" y="3131500"/>
              <a:ext cx="340100" cy="340075"/>
            </a:xfrm>
            <a:custGeom>
              <a:rect b="b" l="l" r="r" t="t"/>
              <a:pathLst>
                <a:path extrusionOk="0" h="13603" w="13604">
                  <a:moveTo>
                    <a:pt x="1" y="0"/>
                  </a:moveTo>
                  <a:lnTo>
                    <a:pt x="1" y="13603"/>
                  </a:lnTo>
                  <a:lnTo>
                    <a:pt x="13603" y="13603"/>
                  </a:lnTo>
                  <a:lnTo>
                    <a:pt x="136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4" name="Google Shape;15844;p109"/>
          <p:cNvGrpSpPr/>
          <p:nvPr/>
        </p:nvGrpSpPr>
        <p:grpSpPr>
          <a:xfrm>
            <a:off x="4463331" y="3177874"/>
            <a:ext cx="217320" cy="356993"/>
            <a:chOff x="2211625" y="238125"/>
            <a:chExt cx="3177200" cy="5219200"/>
          </a:xfrm>
        </p:grpSpPr>
        <p:sp>
          <p:nvSpPr>
            <p:cNvPr id="15845" name="Google Shape;15845;p109"/>
            <p:cNvSpPr/>
            <p:nvPr/>
          </p:nvSpPr>
          <p:spPr>
            <a:xfrm>
              <a:off x="2211625" y="238125"/>
              <a:ext cx="3177200" cy="5219200"/>
            </a:xfrm>
            <a:custGeom>
              <a:rect b="b" l="l" r="r" t="t"/>
              <a:pathLst>
                <a:path extrusionOk="0" h="208768" w="127088">
                  <a:moveTo>
                    <a:pt x="54475" y="0"/>
                  </a:moveTo>
                  <a:lnTo>
                    <a:pt x="54475" y="13602"/>
                  </a:lnTo>
                  <a:lnTo>
                    <a:pt x="40840" y="13602"/>
                  </a:lnTo>
                  <a:lnTo>
                    <a:pt x="40840" y="27238"/>
                  </a:lnTo>
                  <a:lnTo>
                    <a:pt x="27238" y="27238"/>
                  </a:lnTo>
                  <a:lnTo>
                    <a:pt x="27238" y="68078"/>
                  </a:lnTo>
                  <a:lnTo>
                    <a:pt x="0" y="68078"/>
                  </a:lnTo>
                  <a:lnTo>
                    <a:pt x="0" y="117986"/>
                  </a:lnTo>
                  <a:lnTo>
                    <a:pt x="27238" y="117986"/>
                  </a:lnTo>
                  <a:lnTo>
                    <a:pt x="27238" y="208767"/>
                  </a:lnTo>
                  <a:lnTo>
                    <a:pt x="81713" y="208767"/>
                  </a:lnTo>
                  <a:lnTo>
                    <a:pt x="81713" y="117986"/>
                  </a:lnTo>
                  <a:lnTo>
                    <a:pt x="108918" y="117986"/>
                  </a:lnTo>
                  <a:lnTo>
                    <a:pt x="108918" y="68078"/>
                  </a:lnTo>
                  <a:lnTo>
                    <a:pt x="81713" y="68078"/>
                  </a:lnTo>
                  <a:lnTo>
                    <a:pt x="81713" y="49908"/>
                  </a:lnTo>
                  <a:lnTo>
                    <a:pt x="127087" y="49908"/>
                  </a:lnTo>
                  <a:lnTo>
                    <a:pt x="1270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109"/>
            <p:cNvSpPr/>
            <p:nvPr/>
          </p:nvSpPr>
          <p:spPr>
            <a:xfrm>
              <a:off x="2892550" y="238125"/>
              <a:ext cx="1021025" cy="1021025"/>
            </a:xfrm>
            <a:custGeom>
              <a:rect b="b" l="l" r="r" t="t"/>
              <a:pathLst>
                <a:path extrusionOk="0" h="40841" w="40841">
                  <a:moveTo>
                    <a:pt x="27238" y="0"/>
                  </a:moveTo>
                  <a:lnTo>
                    <a:pt x="27238" y="13602"/>
                  </a:lnTo>
                  <a:lnTo>
                    <a:pt x="13603" y="13602"/>
                  </a:lnTo>
                  <a:lnTo>
                    <a:pt x="13603" y="27238"/>
                  </a:lnTo>
                  <a:lnTo>
                    <a:pt x="1" y="27238"/>
                  </a:lnTo>
                  <a:lnTo>
                    <a:pt x="1" y="40840"/>
                  </a:lnTo>
                  <a:lnTo>
                    <a:pt x="27238" y="40840"/>
                  </a:lnTo>
                  <a:lnTo>
                    <a:pt x="27238" y="27238"/>
                  </a:lnTo>
                  <a:lnTo>
                    <a:pt x="40841" y="27238"/>
                  </a:lnTo>
                  <a:lnTo>
                    <a:pt x="408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109"/>
            <p:cNvSpPr/>
            <p:nvPr/>
          </p:nvSpPr>
          <p:spPr>
            <a:xfrm>
              <a:off x="3573500" y="238125"/>
              <a:ext cx="1815325" cy="1247725"/>
            </a:xfrm>
            <a:custGeom>
              <a:rect b="b" l="l" r="r" t="t"/>
              <a:pathLst>
                <a:path extrusionOk="0" h="49909" w="72613">
                  <a:moveTo>
                    <a:pt x="0" y="0"/>
                  </a:moveTo>
                  <a:lnTo>
                    <a:pt x="0" y="13602"/>
                  </a:lnTo>
                  <a:lnTo>
                    <a:pt x="58977" y="13602"/>
                  </a:lnTo>
                  <a:lnTo>
                    <a:pt x="58977" y="36306"/>
                  </a:lnTo>
                  <a:lnTo>
                    <a:pt x="27238" y="36306"/>
                  </a:lnTo>
                  <a:lnTo>
                    <a:pt x="27238" y="49908"/>
                  </a:lnTo>
                  <a:lnTo>
                    <a:pt x="72612" y="49908"/>
                  </a:lnTo>
                  <a:lnTo>
                    <a:pt x="726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109"/>
            <p:cNvSpPr/>
            <p:nvPr/>
          </p:nvSpPr>
          <p:spPr>
            <a:xfrm>
              <a:off x="3232625" y="578175"/>
              <a:ext cx="340900" cy="340900"/>
            </a:xfrm>
            <a:custGeom>
              <a:rect b="b" l="l" r="r" t="t"/>
              <a:pathLst>
                <a:path extrusionOk="0" h="13636" w="13636">
                  <a:moveTo>
                    <a:pt x="0" y="0"/>
                  </a:moveTo>
                  <a:lnTo>
                    <a:pt x="0" y="13636"/>
                  </a:lnTo>
                  <a:lnTo>
                    <a:pt x="13635" y="13636"/>
                  </a:lnTo>
                  <a:lnTo>
                    <a:pt x="136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109"/>
            <p:cNvSpPr/>
            <p:nvPr/>
          </p:nvSpPr>
          <p:spPr>
            <a:xfrm>
              <a:off x="2211625" y="919050"/>
              <a:ext cx="2722950" cy="4538275"/>
            </a:xfrm>
            <a:custGeom>
              <a:rect b="b" l="l" r="r" t="t"/>
              <a:pathLst>
                <a:path extrusionOk="0" h="181531" w="108918">
                  <a:moveTo>
                    <a:pt x="27238" y="1"/>
                  </a:moveTo>
                  <a:lnTo>
                    <a:pt x="27238" y="40841"/>
                  </a:lnTo>
                  <a:lnTo>
                    <a:pt x="0" y="40841"/>
                  </a:lnTo>
                  <a:lnTo>
                    <a:pt x="0" y="90749"/>
                  </a:lnTo>
                  <a:lnTo>
                    <a:pt x="27238" y="90749"/>
                  </a:lnTo>
                  <a:lnTo>
                    <a:pt x="27238" y="181530"/>
                  </a:lnTo>
                  <a:lnTo>
                    <a:pt x="81713" y="181530"/>
                  </a:lnTo>
                  <a:lnTo>
                    <a:pt x="81713" y="90749"/>
                  </a:lnTo>
                  <a:lnTo>
                    <a:pt x="108918" y="90749"/>
                  </a:lnTo>
                  <a:lnTo>
                    <a:pt x="108918" y="40841"/>
                  </a:lnTo>
                  <a:lnTo>
                    <a:pt x="81713" y="40841"/>
                  </a:lnTo>
                  <a:lnTo>
                    <a:pt x="81713" y="22671"/>
                  </a:lnTo>
                  <a:lnTo>
                    <a:pt x="68078" y="22671"/>
                  </a:lnTo>
                  <a:lnTo>
                    <a:pt x="68078" y="54443"/>
                  </a:lnTo>
                  <a:lnTo>
                    <a:pt x="95315" y="54443"/>
                  </a:lnTo>
                  <a:lnTo>
                    <a:pt x="95315" y="77147"/>
                  </a:lnTo>
                  <a:lnTo>
                    <a:pt x="68078" y="77147"/>
                  </a:lnTo>
                  <a:lnTo>
                    <a:pt x="68078" y="167928"/>
                  </a:lnTo>
                  <a:lnTo>
                    <a:pt x="40840" y="167928"/>
                  </a:lnTo>
                  <a:lnTo>
                    <a:pt x="40840" y="77147"/>
                  </a:lnTo>
                  <a:lnTo>
                    <a:pt x="13635" y="77147"/>
                  </a:lnTo>
                  <a:lnTo>
                    <a:pt x="13635" y="54443"/>
                  </a:lnTo>
                  <a:lnTo>
                    <a:pt x="40840" y="54443"/>
                  </a:lnTo>
                  <a:lnTo>
                    <a:pt x="408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0" name="Google Shape;15850;p109"/>
          <p:cNvGrpSpPr/>
          <p:nvPr/>
        </p:nvGrpSpPr>
        <p:grpSpPr>
          <a:xfrm>
            <a:off x="3767701" y="3177874"/>
            <a:ext cx="356993" cy="356993"/>
            <a:chOff x="1190625" y="238125"/>
            <a:chExt cx="5219200" cy="5219200"/>
          </a:xfrm>
        </p:grpSpPr>
        <p:sp>
          <p:nvSpPr>
            <p:cNvPr id="15851" name="Google Shape;15851;p109"/>
            <p:cNvSpPr/>
            <p:nvPr/>
          </p:nvSpPr>
          <p:spPr>
            <a:xfrm>
              <a:off x="1190625" y="1940050"/>
              <a:ext cx="1361900" cy="3517275"/>
            </a:xfrm>
            <a:custGeom>
              <a:rect b="b" l="l" r="r" t="t"/>
              <a:pathLst>
                <a:path extrusionOk="0" h="140691" w="54476">
                  <a:moveTo>
                    <a:pt x="0" y="1"/>
                  </a:moveTo>
                  <a:lnTo>
                    <a:pt x="0" y="140690"/>
                  </a:lnTo>
                  <a:lnTo>
                    <a:pt x="54475" y="140690"/>
                  </a:lnTo>
                  <a:lnTo>
                    <a:pt x="544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109"/>
            <p:cNvSpPr/>
            <p:nvPr/>
          </p:nvSpPr>
          <p:spPr>
            <a:xfrm>
              <a:off x="1190625" y="238125"/>
              <a:ext cx="1361900" cy="1361900"/>
            </a:xfrm>
            <a:custGeom>
              <a:rect b="b" l="l" r="r" t="t"/>
              <a:pathLst>
                <a:path extrusionOk="0" h="54476" w="54476">
                  <a:moveTo>
                    <a:pt x="13602" y="0"/>
                  </a:moveTo>
                  <a:lnTo>
                    <a:pt x="13602" y="13602"/>
                  </a:lnTo>
                  <a:lnTo>
                    <a:pt x="0" y="13602"/>
                  </a:lnTo>
                  <a:lnTo>
                    <a:pt x="0" y="40840"/>
                  </a:lnTo>
                  <a:lnTo>
                    <a:pt x="13602" y="40840"/>
                  </a:lnTo>
                  <a:lnTo>
                    <a:pt x="13602" y="54475"/>
                  </a:lnTo>
                  <a:lnTo>
                    <a:pt x="40840" y="54475"/>
                  </a:lnTo>
                  <a:lnTo>
                    <a:pt x="40840" y="40840"/>
                  </a:lnTo>
                  <a:lnTo>
                    <a:pt x="54475" y="40840"/>
                  </a:lnTo>
                  <a:lnTo>
                    <a:pt x="54475" y="13602"/>
                  </a:lnTo>
                  <a:lnTo>
                    <a:pt x="40840" y="13602"/>
                  </a:lnTo>
                  <a:lnTo>
                    <a:pt x="408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109"/>
            <p:cNvSpPr/>
            <p:nvPr/>
          </p:nvSpPr>
          <p:spPr>
            <a:xfrm>
              <a:off x="3005900" y="1940050"/>
              <a:ext cx="3403925" cy="3517275"/>
            </a:xfrm>
            <a:custGeom>
              <a:rect b="b" l="l" r="r" t="t"/>
              <a:pathLst>
                <a:path extrusionOk="0" h="140691" w="136157">
                  <a:moveTo>
                    <a:pt x="1" y="1"/>
                  </a:moveTo>
                  <a:lnTo>
                    <a:pt x="1" y="140690"/>
                  </a:lnTo>
                  <a:lnTo>
                    <a:pt x="49942" y="140690"/>
                  </a:lnTo>
                  <a:lnTo>
                    <a:pt x="49942" y="54476"/>
                  </a:lnTo>
                  <a:lnTo>
                    <a:pt x="86248" y="54476"/>
                  </a:lnTo>
                  <a:lnTo>
                    <a:pt x="86248" y="140690"/>
                  </a:lnTo>
                  <a:lnTo>
                    <a:pt x="136156" y="140690"/>
                  </a:lnTo>
                  <a:lnTo>
                    <a:pt x="136156" y="27238"/>
                  </a:lnTo>
                  <a:lnTo>
                    <a:pt x="122554" y="27238"/>
                  </a:lnTo>
                  <a:lnTo>
                    <a:pt x="122554" y="13603"/>
                  </a:lnTo>
                  <a:lnTo>
                    <a:pt x="108919" y="13603"/>
                  </a:lnTo>
                  <a:lnTo>
                    <a:pt x="1089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109"/>
            <p:cNvSpPr/>
            <p:nvPr/>
          </p:nvSpPr>
          <p:spPr>
            <a:xfrm>
              <a:off x="1190625" y="238125"/>
              <a:ext cx="680950" cy="680950"/>
            </a:xfrm>
            <a:custGeom>
              <a:rect b="b" l="l" r="r" t="t"/>
              <a:pathLst>
                <a:path extrusionOk="0" h="27238" w="27238">
                  <a:moveTo>
                    <a:pt x="13602" y="0"/>
                  </a:moveTo>
                  <a:lnTo>
                    <a:pt x="13602" y="13602"/>
                  </a:lnTo>
                  <a:lnTo>
                    <a:pt x="0" y="13602"/>
                  </a:lnTo>
                  <a:lnTo>
                    <a:pt x="0" y="27238"/>
                  </a:lnTo>
                  <a:lnTo>
                    <a:pt x="27238" y="27238"/>
                  </a:lnTo>
                  <a:lnTo>
                    <a:pt x="27238" y="13602"/>
                  </a:lnTo>
                  <a:lnTo>
                    <a:pt x="272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109"/>
            <p:cNvSpPr/>
            <p:nvPr/>
          </p:nvSpPr>
          <p:spPr>
            <a:xfrm>
              <a:off x="3913550" y="1940050"/>
              <a:ext cx="680975" cy="680975"/>
            </a:xfrm>
            <a:custGeom>
              <a:rect b="b" l="l" r="r" t="t"/>
              <a:pathLst>
                <a:path extrusionOk="0" h="27239" w="27239">
                  <a:moveTo>
                    <a:pt x="1" y="1"/>
                  </a:moveTo>
                  <a:lnTo>
                    <a:pt x="1" y="27238"/>
                  </a:lnTo>
                  <a:lnTo>
                    <a:pt x="27238" y="27238"/>
                  </a:lnTo>
                  <a:lnTo>
                    <a:pt x="27238" y="13603"/>
                  </a:lnTo>
                  <a:lnTo>
                    <a:pt x="27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109"/>
            <p:cNvSpPr/>
            <p:nvPr/>
          </p:nvSpPr>
          <p:spPr>
            <a:xfrm>
              <a:off x="3005900" y="1940050"/>
              <a:ext cx="680975" cy="680975"/>
            </a:xfrm>
            <a:custGeom>
              <a:rect b="b" l="l" r="r" t="t"/>
              <a:pathLst>
                <a:path extrusionOk="0" h="27239" w="27239">
                  <a:moveTo>
                    <a:pt x="1" y="1"/>
                  </a:moveTo>
                  <a:lnTo>
                    <a:pt x="1" y="27238"/>
                  </a:lnTo>
                  <a:lnTo>
                    <a:pt x="27238" y="27238"/>
                  </a:lnTo>
                  <a:lnTo>
                    <a:pt x="27238" y="13603"/>
                  </a:lnTo>
                  <a:lnTo>
                    <a:pt x="27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109"/>
            <p:cNvSpPr/>
            <p:nvPr/>
          </p:nvSpPr>
          <p:spPr>
            <a:xfrm>
              <a:off x="1190625" y="1940050"/>
              <a:ext cx="680950" cy="680975"/>
            </a:xfrm>
            <a:custGeom>
              <a:rect b="b" l="l" r="r" t="t"/>
              <a:pathLst>
                <a:path extrusionOk="0" h="27239" w="27238">
                  <a:moveTo>
                    <a:pt x="0" y="1"/>
                  </a:moveTo>
                  <a:lnTo>
                    <a:pt x="0" y="27238"/>
                  </a:lnTo>
                  <a:lnTo>
                    <a:pt x="27238" y="27238"/>
                  </a:lnTo>
                  <a:lnTo>
                    <a:pt x="27238" y="13603"/>
                  </a:lnTo>
                  <a:lnTo>
                    <a:pt x="27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109"/>
            <p:cNvSpPr/>
            <p:nvPr/>
          </p:nvSpPr>
          <p:spPr>
            <a:xfrm>
              <a:off x="3005900" y="1940050"/>
              <a:ext cx="2722975" cy="3517275"/>
            </a:xfrm>
            <a:custGeom>
              <a:rect b="b" l="l" r="r" t="t"/>
              <a:pathLst>
                <a:path extrusionOk="0" h="140691" w="108919">
                  <a:moveTo>
                    <a:pt x="1" y="1"/>
                  </a:moveTo>
                  <a:lnTo>
                    <a:pt x="1" y="140690"/>
                  </a:lnTo>
                  <a:lnTo>
                    <a:pt x="49942" y="140690"/>
                  </a:lnTo>
                  <a:lnTo>
                    <a:pt x="49942" y="54476"/>
                  </a:lnTo>
                  <a:lnTo>
                    <a:pt x="36307" y="54476"/>
                  </a:lnTo>
                  <a:lnTo>
                    <a:pt x="36307" y="127088"/>
                  </a:lnTo>
                  <a:lnTo>
                    <a:pt x="13603" y="127088"/>
                  </a:lnTo>
                  <a:lnTo>
                    <a:pt x="13603" y="13603"/>
                  </a:lnTo>
                  <a:lnTo>
                    <a:pt x="36307" y="13603"/>
                  </a:lnTo>
                  <a:lnTo>
                    <a:pt x="36307" y="27238"/>
                  </a:lnTo>
                  <a:lnTo>
                    <a:pt x="49942" y="27238"/>
                  </a:lnTo>
                  <a:lnTo>
                    <a:pt x="49942" y="13603"/>
                  </a:lnTo>
                  <a:lnTo>
                    <a:pt x="108919" y="13603"/>
                  </a:lnTo>
                  <a:lnTo>
                    <a:pt x="1089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109"/>
            <p:cNvSpPr/>
            <p:nvPr/>
          </p:nvSpPr>
          <p:spPr>
            <a:xfrm>
              <a:off x="5162075" y="2621000"/>
              <a:ext cx="1247750" cy="2836325"/>
            </a:xfrm>
            <a:custGeom>
              <a:rect b="b" l="l" r="r" t="t"/>
              <a:pathLst>
                <a:path extrusionOk="0" h="113453" w="49910">
                  <a:moveTo>
                    <a:pt x="36307" y="0"/>
                  </a:moveTo>
                  <a:lnTo>
                    <a:pt x="36307" y="99850"/>
                  </a:lnTo>
                  <a:lnTo>
                    <a:pt x="13603" y="99850"/>
                  </a:lnTo>
                  <a:lnTo>
                    <a:pt x="13603" y="27238"/>
                  </a:lnTo>
                  <a:lnTo>
                    <a:pt x="1" y="27238"/>
                  </a:lnTo>
                  <a:lnTo>
                    <a:pt x="1" y="113452"/>
                  </a:lnTo>
                  <a:lnTo>
                    <a:pt x="49909" y="113452"/>
                  </a:lnTo>
                  <a:lnTo>
                    <a:pt x="499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109"/>
            <p:cNvSpPr/>
            <p:nvPr/>
          </p:nvSpPr>
          <p:spPr>
            <a:xfrm>
              <a:off x="1190625" y="1940050"/>
              <a:ext cx="1361900" cy="3517275"/>
            </a:xfrm>
            <a:custGeom>
              <a:rect b="b" l="l" r="r" t="t"/>
              <a:pathLst>
                <a:path extrusionOk="0" h="140691" w="54476">
                  <a:moveTo>
                    <a:pt x="40840" y="13603"/>
                  </a:moveTo>
                  <a:lnTo>
                    <a:pt x="40840" y="127088"/>
                  </a:lnTo>
                  <a:lnTo>
                    <a:pt x="13602" y="127088"/>
                  </a:lnTo>
                  <a:lnTo>
                    <a:pt x="13602" y="13603"/>
                  </a:lnTo>
                  <a:close/>
                  <a:moveTo>
                    <a:pt x="0" y="1"/>
                  </a:moveTo>
                  <a:lnTo>
                    <a:pt x="0" y="140690"/>
                  </a:lnTo>
                  <a:lnTo>
                    <a:pt x="54475" y="140690"/>
                  </a:lnTo>
                  <a:lnTo>
                    <a:pt x="544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109"/>
            <p:cNvSpPr/>
            <p:nvPr/>
          </p:nvSpPr>
          <p:spPr>
            <a:xfrm>
              <a:off x="1530675" y="238125"/>
              <a:ext cx="680975" cy="340075"/>
            </a:xfrm>
            <a:custGeom>
              <a:rect b="b" l="l" r="r" t="t"/>
              <a:pathLst>
                <a:path extrusionOk="0" h="13603" w="27239">
                  <a:moveTo>
                    <a:pt x="0" y="0"/>
                  </a:moveTo>
                  <a:lnTo>
                    <a:pt x="0" y="13602"/>
                  </a:lnTo>
                  <a:lnTo>
                    <a:pt x="27238" y="13602"/>
                  </a:lnTo>
                  <a:lnTo>
                    <a:pt x="272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109"/>
            <p:cNvSpPr/>
            <p:nvPr/>
          </p:nvSpPr>
          <p:spPr>
            <a:xfrm>
              <a:off x="1530675" y="1259125"/>
              <a:ext cx="680975" cy="340900"/>
            </a:xfrm>
            <a:custGeom>
              <a:rect b="b" l="l" r="r" t="t"/>
              <a:pathLst>
                <a:path extrusionOk="0" h="13636" w="27239">
                  <a:moveTo>
                    <a:pt x="0" y="0"/>
                  </a:moveTo>
                  <a:lnTo>
                    <a:pt x="0" y="13635"/>
                  </a:lnTo>
                  <a:lnTo>
                    <a:pt x="27238" y="13635"/>
                  </a:lnTo>
                  <a:lnTo>
                    <a:pt x="272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109"/>
            <p:cNvSpPr/>
            <p:nvPr/>
          </p:nvSpPr>
          <p:spPr>
            <a:xfrm>
              <a:off x="1190625" y="578175"/>
              <a:ext cx="340075" cy="680975"/>
            </a:xfrm>
            <a:custGeom>
              <a:rect b="b" l="l" r="r" t="t"/>
              <a:pathLst>
                <a:path extrusionOk="0" h="27239" w="13603">
                  <a:moveTo>
                    <a:pt x="0" y="0"/>
                  </a:moveTo>
                  <a:lnTo>
                    <a:pt x="0" y="27238"/>
                  </a:lnTo>
                  <a:lnTo>
                    <a:pt x="13602" y="27238"/>
                  </a:lnTo>
                  <a:lnTo>
                    <a:pt x="136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109"/>
            <p:cNvSpPr/>
            <p:nvPr/>
          </p:nvSpPr>
          <p:spPr>
            <a:xfrm>
              <a:off x="2211625" y="578175"/>
              <a:ext cx="340900" cy="680975"/>
            </a:xfrm>
            <a:custGeom>
              <a:rect b="b" l="l" r="r" t="t"/>
              <a:pathLst>
                <a:path extrusionOk="0" h="27239" w="13636">
                  <a:moveTo>
                    <a:pt x="0" y="0"/>
                  </a:moveTo>
                  <a:lnTo>
                    <a:pt x="0" y="27238"/>
                  </a:lnTo>
                  <a:lnTo>
                    <a:pt x="13635" y="27238"/>
                  </a:lnTo>
                  <a:lnTo>
                    <a:pt x="136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109"/>
            <p:cNvSpPr/>
            <p:nvPr/>
          </p:nvSpPr>
          <p:spPr>
            <a:xfrm>
              <a:off x="5728850" y="2280125"/>
              <a:ext cx="340900" cy="340900"/>
            </a:xfrm>
            <a:custGeom>
              <a:rect b="b" l="l" r="r" t="t"/>
              <a:pathLst>
                <a:path extrusionOk="0" h="13636" w="13636">
                  <a:moveTo>
                    <a:pt x="1" y="0"/>
                  </a:moveTo>
                  <a:lnTo>
                    <a:pt x="1" y="13635"/>
                  </a:lnTo>
                  <a:lnTo>
                    <a:pt x="13636" y="13635"/>
                  </a:lnTo>
                  <a:lnTo>
                    <a:pt x="136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109"/>
            <p:cNvSpPr/>
            <p:nvPr/>
          </p:nvSpPr>
          <p:spPr>
            <a:xfrm>
              <a:off x="4254425" y="2961050"/>
              <a:ext cx="907675" cy="340900"/>
            </a:xfrm>
            <a:custGeom>
              <a:rect b="b" l="l" r="r" t="t"/>
              <a:pathLst>
                <a:path extrusionOk="0" h="13636" w="36307">
                  <a:moveTo>
                    <a:pt x="1" y="1"/>
                  </a:moveTo>
                  <a:lnTo>
                    <a:pt x="1" y="13636"/>
                  </a:lnTo>
                  <a:lnTo>
                    <a:pt x="36307" y="13636"/>
                  </a:lnTo>
                  <a:lnTo>
                    <a:pt x="363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70" name="Shape 15870"/>
        <p:cNvGrpSpPr/>
        <p:nvPr/>
      </p:nvGrpSpPr>
      <p:grpSpPr>
        <a:xfrm>
          <a:off x="0" y="0"/>
          <a:ext cx="0" cy="0"/>
          <a:chOff x="0" y="0"/>
          <a:chExt cx="0" cy="0"/>
        </a:xfrm>
      </p:grpSpPr>
      <p:grpSp>
        <p:nvGrpSpPr>
          <p:cNvPr id="15871" name="Google Shape;15871;p110"/>
          <p:cNvGrpSpPr/>
          <p:nvPr/>
        </p:nvGrpSpPr>
        <p:grpSpPr>
          <a:xfrm>
            <a:off x="6125754" y="1234507"/>
            <a:ext cx="481112" cy="481112"/>
            <a:chOff x="5065600" y="1059150"/>
            <a:chExt cx="531850" cy="531850"/>
          </a:xfrm>
        </p:grpSpPr>
        <p:sp>
          <p:nvSpPr>
            <p:cNvPr id="15872" name="Google Shape;15872;p110"/>
            <p:cNvSpPr/>
            <p:nvPr/>
          </p:nvSpPr>
          <p:spPr>
            <a:xfrm>
              <a:off x="5065600" y="1059150"/>
              <a:ext cx="531850" cy="531850"/>
            </a:xfrm>
            <a:custGeom>
              <a:rect b="b" l="l" r="r" t="t"/>
              <a:pathLst>
                <a:path extrusionOk="0" h="21274" w="21274">
                  <a:moveTo>
                    <a:pt x="6476" y="1"/>
                  </a:moveTo>
                  <a:lnTo>
                    <a:pt x="6476" y="1389"/>
                  </a:lnTo>
                  <a:lnTo>
                    <a:pt x="4163" y="1389"/>
                  </a:lnTo>
                  <a:lnTo>
                    <a:pt x="4163" y="2777"/>
                  </a:lnTo>
                  <a:lnTo>
                    <a:pt x="2775" y="2777"/>
                  </a:lnTo>
                  <a:lnTo>
                    <a:pt x="2775" y="4163"/>
                  </a:lnTo>
                  <a:lnTo>
                    <a:pt x="1387" y="4163"/>
                  </a:lnTo>
                  <a:lnTo>
                    <a:pt x="1387" y="6475"/>
                  </a:lnTo>
                  <a:lnTo>
                    <a:pt x="1" y="6475"/>
                  </a:lnTo>
                  <a:lnTo>
                    <a:pt x="1" y="14800"/>
                  </a:lnTo>
                  <a:lnTo>
                    <a:pt x="1387" y="14800"/>
                  </a:lnTo>
                  <a:lnTo>
                    <a:pt x="1387" y="17112"/>
                  </a:lnTo>
                  <a:lnTo>
                    <a:pt x="2775" y="17112"/>
                  </a:lnTo>
                  <a:lnTo>
                    <a:pt x="2775" y="17574"/>
                  </a:lnTo>
                  <a:lnTo>
                    <a:pt x="2775" y="18499"/>
                  </a:lnTo>
                  <a:lnTo>
                    <a:pt x="4163" y="18499"/>
                  </a:lnTo>
                  <a:lnTo>
                    <a:pt x="4163" y="18961"/>
                  </a:lnTo>
                  <a:lnTo>
                    <a:pt x="4163" y="19887"/>
                  </a:lnTo>
                  <a:lnTo>
                    <a:pt x="6476" y="19887"/>
                  </a:lnTo>
                  <a:lnTo>
                    <a:pt x="6476" y="20349"/>
                  </a:lnTo>
                  <a:lnTo>
                    <a:pt x="6476" y="21273"/>
                  </a:lnTo>
                  <a:lnTo>
                    <a:pt x="14799" y="21273"/>
                  </a:lnTo>
                  <a:lnTo>
                    <a:pt x="14799" y="20349"/>
                  </a:lnTo>
                  <a:lnTo>
                    <a:pt x="14799" y="19887"/>
                  </a:lnTo>
                  <a:lnTo>
                    <a:pt x="17111" y="19887"/>
                  </a:lnTo>
                  <a:lnTo>
                    <a:pt x="17111" y="18961"/>
                  </a:lnTo>
                  <a:lnTo>
                    <a:pt x="17111" y="18499"/>
                  </a:lnTo>
                  <a:lnTo>
                    <a:pt x="18499" y="18499"/>
                  </a:lnTo>
                  <a:lnTo>
                    <a:pt x="18499" y="17574"/>
                  </a:lnTo>
                  <a:lnTo>
                    <a:pt x="18499" y="17112"/>
                  </a:lnTo>
                  <a:lnTo>
                    <a:pt x="19886" y="17112"/>
                  </a:lnTo>
                  <a:lnTo>
                    <a:pt x="19886" y="14800"/>
                  </a:lnTo>
                  <a:lnTo>
                    <a:pt x="21274" y="14800"/>
                  </a:lnTo>
                  <a:lnTo>
                    <a:pt x="21274" y="6475"/>
                  </a:lnTo>
                  <a:lnTo>
                    <a:pt x="19886" y="6475"/>
                  </a:lnTo>
                  <a:lnTo>
                    <a:pt x="19886" y="4163"/>
                  </a:lnTo>
                  <a:lnTo>
                    <a:pt x="18499" y="4163"/>
                  </a:lnTo>
                  <a:lnTo>
                    <a:pt x="18499" y="2777"/>
                  </a:lnTo>
                  <a:lnTo>
                    <a:pt x="17111" y="2777"/>
                  </a:lnTo>
                  <a:lnTo>
                    <a:pt x="17111" y="1389"/>
                  </a:lnTo>
                  <a:lnTo>
                    <a:pt x="14799" y="1389"/>
                  </a:lnTo>
                  <a:lnTo>
                    <a:pt x="147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110"/>
            <p:cNvSpPr/>
            <p:nvPr/>
          </p:nvSpPr>
          <p:spPr>
            <a:xfrm>
              <a:off x="5134975" y="1128525"/>
              <a:ext cx="393125" cy="393100"/>
            </a:xfrm>
            <a:custGeom>
              <a:rect b="b" l="l" r="r" t="t"/>
              <a:pathLst>
                <a:path extrusionOk="0" h="15724" w="15725">
                  <a:moveTo>
                    <a:pt x="3701" y="0"/>
                  </a:moveTo>
                  <a:lnTo>
                    <a:pt x="3701" y="1388"/>
                  </a:lnTo>
                  <a:lnTo>
                    <a:pt x="1388" y="1388"/>
                  </a:lnTo>
                  <a:lnTo>
                    <a:pt x="1388" y="3700"/>
                  </a:lnTo>
                  <a:lnTo>
                    <a:pt x="0" y="3700"/>
                  </a:lnTo>
                  <a:lnTo>
                    <a:pt x="0" y="12025"/>
                  </a:lnTo>
                  <a:lnTo>
                    <a:pt x="1388" y="12025"/>
                  </a:lnTo>
                  <a:lnTo>
                    <a:pt x="1388" y="13411"/>
                  </a:lnTo>
                  <a:lnTo>
                    <a:pt x="1388" y="14337"/>
                  </a:lnTo>
                  <a:lnTo>
                    <a:pt x="3701" y="14337"/>
                  </a:lnTo>
                  <a:lnTo>
                    <a:pt x="3701" y="14799"/>
                  </a:lnTo>
                  <a:lnTo>
                    <a:pt x="3701" y="15724"/>
                  </a:lnTo>
                  <a:lnTo>
                    <a:pt x="12024" y="15724"/>
                  </a:lnTo>
                  <a:lnTo>
                    <a:pt x="12024" y="14799"/>
                  </a:lnTo>
                  <a:lnTo>
                    <a:pt x="12024" y="14337"/>
                  </a:lnTo>
                  <a:lnTo>
                    <a:pt x="14336" y="14337"/>
                  </a:lnTo>
                  <a:lnTo>
                    <a:pt x="14336" y="13411"/>
                  </a:lnTo>
                  <a:lnTo>
                    <a:pt x="14336" y="12025"/>
                  </a:lnTo>
                  <a:lnTo>
                    <a:pt x="15724" y="12025"/>
                  </a:lnTo>
                  <a:lnTo>
                    <a:pt x="15724" y="3700"/>
                  </a:lnTo>
                  <a:lnTo>
                    <a:pt x="14336" y="3700"/>
                  </a:lnTo>
                  <a:lnTo>
                    <a:pt x="14336" y="1388"/>
                  </a:lnTo>
                  <a:lnTo>
                    <a:pt x="12024" y="1388"/>
                  </a:lnTo>
                  <a:lnTo>
                    <a:pt x="120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110"/>
            <p:cNvSpPr/>
            <p:nvPr/>
          </p:nvSpPr>
          <p:spPr>
            <a:xfrm>
              <a:off x="5169675" y="1093850"/>
              <a:ext cx="57825" cy="34700"/>
            </a:xfrm>
            <a:custGeom>
              <a:rect b="b" l="l" r="r" t="t"/>
              <a:pathLst>
                <a:path extrusionOk="0" h="1388" w="2313">
                  <a:moveTo>
                    <a:pt x="0" y="1"/>
                  </a:moveTo>
                  <a:lnTo>
                    <a:pt x="0" y="1387"/>
                  </a:lnTo>
                  <a:lnTo>
                    <a:pt x="2313" y="1387"/>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110"/>
            <p:cNvSpPr/>
            <p:nvPr/>
          </p:nvSpPr>
          <p:spPr>
            <a:xfrm>
              <a:off x="5134975" y="1128525"/>
              <a:ext cx="34725" cy="34700"/>
            </a:xfrm>
            <a:custGeom>
              <a:rect b="b" l="l" r="r" t="t"/>
              <a:pathLst>
                <a:path extrusionOk="0" h="1388"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110"/>
            <p:cNvSpPr/>
            <p:nvPr/>
          </p:nvSpPr>
          <p:spPr>
            <a:xfrm>
              <a:off x="5100275" y="1163200"/>
              <a:ext cx="34725" cy="57850"/>
            </a:xfrm>
            <a:custGeom>
              <a:rect b="b" l="l" r="r" t="t"/>
              <a:pathLst>
                <a:path extrusionOk="0" h="2314"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110"/>
            <p:cNvSpPr/>
            <p:nvPr/>
          </p:nvSpPr>
          <p:spPr>
            <a:xfrm>
              <a:off x="5100275" y="1429125"/>
              <a:ext cx="34725" cy="57850"/>
            </a:xfrm>
            <a:custGeom>
              <a:rect b="b" l="l" r="r" t="t"/>
              <a:pathLst>
                <a:path extrusionOk="0" h="2314"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110"/>
            <p:cNvSpPr/>
            <p:nvPr/>
          </p:nvSpPr>
          <p:spPr>
            <a:xfrm>
              <a:off x="5134975" y="148695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110"/>
            <p:cNvSpPr/>
            <p:nvPr/>
          </p:nvSpPr>
          <p:spPr>
            <a:xfrm>
              <a:off x="5169675" y="1521600"/>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110"/>
            <p:cNvSpPr/>
            <p:nvPr/>
          </p:nvSpPr>
          <p:spPr>
            <a:xfrm>
              <a:off x="5227475" y="1059150"/>
              <a:ext cx="208100" cy="34725"/>
            </a:xfrm>
            <a:custGeom>
              <a:rect b="b" l="l" r="r" t="t"/>
              <a:pathLst>
                <a:path extrusionOk="0" h="1389" w="8324">
                  <a:moveTo>
                    <a:pt x="1" y="1"/>
                  </a:moveTo>
                  <a:lnTo>
                    <a:pt x="1" y="1389"/>
                  </a:lnTo>
                  <a:lnTo>
                    <a:pt x="8324" y="1389"/>
                  </a:lnTo>
                  <a:lnTo>
                    <a:pt x="8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110"/>
            <p:cNvSpPr/>
            <p:nvPr/>
          </p:nvSpPr>
          <p:spPr>
            <a:xfrm>
              <a:off x="5227475" y="1556300"/>
              <a:ext cx="208100" cy="34700"/>
            </a:xfrm>
            <a:custGeom>
              <a:rect b="b" l="l" r="r" t="t"/>
              <a:pathLst>
                <a:path extrusionOk="0" h="1388" w="8324">
                  <a:moveTo>
                    <a:pt x="1" y="1"/>
                  </a:moveTo>
                  <a:lnTo>
                    <a:pt x="1" y="1387"/>
                  </a:lnTo>
                  <a:lnTo>
                    <a:pt x="8324" y="1387"/>
                  </a:lnTo>
                  <a:lnTo>
                    <a:pt x="8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110"/>
            <p:cNvSpPr/>
            <p:nvPr/>
          </p:nvSpPr>
          <p:spPr>
            <a:xfrm>
              <a:off x="5065600" y="1221025"/>
              <a:ext cx="34700" cy="208125"/>
            </a:xfrm>
            <a:custGeom>
              <a:rect b="b" l="l" r="r" t="t"/>
              <a:pathLst>
                <a:path extrusionOk="0" h="8325" w="1388">
                  <a:moveTo>
                    <a:pt x="1" y="0"/>
                  </a:moveTo>
                  <a:lnTo>
                    <a:pt x="1" y="8325"/>
                  </a:lnTo>
                  <a:lnTo>
                    <a:pt x="1387" y="832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110"/>
            <p:cNvSpPr/>
            <p:nvPr/>
          </p:nvSpPr>
          <p:spPr>
            <a:xfrm>
              <a:off x="5435550" y="1093850"/>
              <a:ext cx="57850" cy="34700"/>
            </a:xfrm>
            <a:custGeom>
              <a:rect b="b" l="l" r="r" t="t"/>
              <a:pathLst>
                <a:path extrusionOk="0" h="1388" w="2314">
                  <a:moveTo>
                    <a:pt x="1" y="1"/>
                  </a:moveTo>
                  <a:lnTo>
                    <a:pt x="1" y="1387"/>
                  </a:lnTo>
                  <a:lnTo>
                    <a:pt x="2313" y="1387"/>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110"/>
            <p:cNvSpPr/>
            <p:nvPr/>
          </p:nvSpPr>
          <p:spPr>
            <a:xfrm>
              <a:off x="5493375" y="1128525"/>
              <a:ext cx="34725" cy="34700"/>
            </a:xfrm>
            <a:custGeom>
              <a:rect b="b" l="l" r="r" t="t"/>
              <a:pathLst>
                <a:path extrusionOk="0" h="1388"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110"/>
            <p:cNvSpPr/>
            <p:nvPr/>
          </p:nvSpPr>
          <p:spPr>
            <a:xfrm>
              <a:off x="5528025" y="1163200"/>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110"/>
            <p:cNvSpPr/>
            <p:nvPr/>
          </p:nvSpPr>
          <p:spPr>
            <a:xfrm>
              <a:off x="5528025" y="1429125"/>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110"/>
            <p:cNvSpPr/>
            <p:nvPr/>
          </p:nvSpPr>
          <p:spPr>
            <a:xfrm>
              <a:off x="5493375" y="148695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110"/>
            <p:cNvSpPr/>
            <p:nvPr/>
          </p:nvSpPr>
          <p:spPr>
            <a:xfrm>
              <a:off x="5435550" y="1521600"/>
              <a:ext cx="57850" cy="34725"/>
            </a:xfrm>
            <a:custGeom>
              <a:rect b="b" l="l" r="r" t="t"/>
              <a:pathLst>
                <a:path extrusionOk="0" h="1389" w="2314">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110"/>
            <p:cNvSpPr/>
            <p:nvPr/>
          </p:nvSpPr>
          <p:spPr>
            <a:xfrm>
              <a:off x="5562725" y="1221025"/>
              <a:ext cx="34725" cy="208125"/>
            </a:xfrm>
            <a:custGeom>
              <a:rect b="b" l="l" r="r" t="t"/>
              <a:pathLst>
                <a:path extrusionOk="0" h="8325" w="1389">
                  <a:moveTo>
                    <a:pt x="1" y="0"/>
                  </a:moveTo>
                  <a:lnTo>
                    <a:pt x="1" y="8325"/>
                  </a:lnTo>
                  <a:lnTo>
                    <a:pt x="1389" y="832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110"/>
            <p:cNvSpPr/>
            <p:nvPr/>
          </p:nvSpPr>
          <p:spPr>
            <a:xfrm>
              <a:off x="5215875" y="1140100"/>
              <a:ext cx="138800" cy="196550"/>
            </a:xfrm>
            <a:custGeom>
              <a:rect b="b" l="l" r="r" t="t"/>
              <a:pathLst>
                <a:path extrusionOk="0" h="7862" w="5552">
                  <a:moveTo>
                    <a:pt x="4163" y="1"/>
                  </a:moveTo>
                  <a:lnTo>
                    <a:pt x="4163" y="6474"/>
                  </a:lnTo>
                  <a:lnTo>
                    <a:pt x="1" y="6474"/>
                  </a:lnTo>
                  <a:lnTo>
                    <a:pt x="1" y="7862"/>
                  </a:lnTo>
                  <a:lnTo>
                    <a:pt x="5551" y="7862"/>
                  </a:lnTo>
                  <a:lnTo>
                    <a:pt x="5551" y="6937"/>
                  </a:lnTo>
                  <a:lnTo>
                    <a:pt x="55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1" name="Google Shape;15891;p110"/>
          <p:cNvGrpSpPr/>
          <p:nvPr/>
        </p:nvGrpSpPr>
        <p:grpSpPr>
          <a:xfrm>
            <a:off x="5391315" y="1234495"/>
            <a:ext cx="481089" cy="481134"/>
            <a:chOff x="4401725" y="1048125"/>
            <a:chExt cx="531825" cy="531875"/>
          </a:xfrm>
        </p:grpSpPr>
        <p:sp>
          <p:nvSpPr>
            <p:cNvPr id="15892" name="Google Shape;15892;p110"/>
            <p:cNvSpPr/>
            <p:nvPr/>
          </p:nvSpPr>
          <p:spPr>
            <a:xfrm>
              <a:off x="4760100" y="136030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110"/>
            <p:cNvSpPr/>
            <p:nvPr/>
          </p:nvSpPr>
          <p:spPr>
            <a:xfrm>
              <a:off x="4794775" y="1325600"/>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110"/>
            <p:cNvSpPr/>
            <p:nvPr/>
          </p:nvSpPr>
          <p:spPr>
            <a:xfrm>
              <a:off x="4829475" y="1290925"/>
              <a:ext cx="34725" cy="34700"/>
            </a:xfrm>
            <a:custGeom>
              <a:rect b="b" l="l" r="r" t="t"/>
              <a:pathLst>
                <a:path extrusionOk="0" h="1388" w="1389">
                  <a:moveTo>
                    <a:pt x="0" y="1"/>
                  </a:moveTo>
                  <a:lnTo>
                    <a:pt x="0" y="1387"/>
                  </a:lnTo>
                  <a:lnTo>
                    <a:pt x="1388" y="1387"/>
                  </a:lnTo>
                  <a:lnTo>
                    <a:pt x="1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110"/>
            <p:cNvSpPr/>
            <p:nvPr/>
          </p:nvSpPr>
          <p:spPr>
            <a:xfrm>
              <a:off x="4864125" y="1256250"/>
              <a:ext cx="34725" cy="34700"/>
            </a:xfrm>
            <a:custGeom>
              <a:rect b="b" l="l" r="r" t="t"/>
              <a:pathLst>
                <a:path extrusionOk="0" h="1388"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110"/>
            <p:cNvSpPr/>
            <p:nvPr/>
          </p:nvSpPr>
          <p:spPr>
            <a:xfrm>
              <a:off x="4898825" y="122155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110"/>
            <p:cNvSpPr/>
            <p:nvPr/>
          </p:nvSpPr>
          <p:spPr>
            <a:xfrm>
              <a:off x="4898825" y="1360300"/>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110"/>
            <p:cNvSpPr/>
            <p:nvPr/>
          </p:nvSpPr>
          <p:spPr>
            <a:xfrm>
              <a:off x="4864125" y="132560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110"/>
            <p:cNvSpPr/>
            <p:nvPr/>
          </p:nvSpPr>
          <p:spPr>
            <a:xfrm>
              <a:off x="4829475" y="1290925"/>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110"/>
            <p:cNvSpPr/>
            <p:nvPr/>
          </p:nvSpPr>
          <p:spPr>
            <a:xfrm>
              <a:off x="4794775" y="1256250"/>
              <a:ext cx="34725" cy="34700"/>
            </a:xfrm>
            <a:custGeom>
              <a:rect b="b" l="l" r="r" t="t"/>
              <a:pathLst>
                <a:path extrusionOk="0" h="1388"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110"/>
            <p:cNvSpPr/>
            <p:nvPr/>
          </p:nvSpPr>
          <p:spPr>
            <a:xfrm>
              <a:off x="4760100" y="1221550"/>
              <a:ext cx="34700" cy="34725"/>
            </a:xfrm>
            <a:custGeom>
              <a:rect b="b" l="l" r="r" t="t"/>
              <a:pathLst>
                <a:path extrusionOk="0" h="1389" w="1388">
                  <a:moveTo>
                    <a:pt x="1" y="0"/>
                  </a:moveTo>
                  <a:lnTo>
                    <a:pt x="1"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110"/>
            <p:cNvSpPr/>
            <p:nvPr/>
          </p:nvSpPr>
          <p:spPr>
            <a:xfrm>
              <a:off x="4401725" y="1048150"/>
              <a:ext cx="323700" cy="531800"/>
            </a:xfrm>
            <a:custGeom>
              <a:rect b="b" l="l" r="r" t="t"/>
              <a:pathLst>
                <a:path extrusionOk="0" h="21272" w="12948">
                  <a:moveTo>
                    <a:pt x="8787" y="1"/>
                  </a:moveTo>
                  <a:lnTo>
                    <a:pt x="8787" y="1387"/>
                  </a:lnTo>
                  <a:lnTo>
                    <a:pt x="7399" y="1387"/>
                  </a:lnTo>
                  <a:lnTo>
                    <a:pt x="7399" y="2775"/>
                  </a:lnTo>
                  <a:lnTo>
                    <a:pt x="6011" y="2775"/>
                  </a:lnTo>
                  <a:lnTo>
                    <a:pt x="6011" y="4162"/>
                  </a:lnTo>
                  <a:lnTo>
                    <a:pt x="4625" y="4162"/>
                  </a:lnTo>
                  <a:lnTo>
                    <a:pt x="4625" y="5550"/>
                  </a:lnTo>
                  <a:lnTo>
                    <a:pt x="1386" y="5550"/>
                  </a:lnTo>
                  <a:lnTo>
                    <a:pt x="1386" y="6938"/>
                  </a:lnTo>
                  <a:lnTo>
                    <a:pt x="0" y="6938"/>
                  </a:lnTo>
                  <a:lnTo>
                    <a:pt x="0" y="14337"/>
                  </a:lnTo>
                  <a:lnTo>
                    <a:pt x="1386" y="14337"/>
                  </a:lnTo>
                  <a:lnTo>
                    <a:pt x="1386" y="15723"/>
                  </a:lnTo>
                  <a:lnTo>
                    <a:pt x="4625" y="15723"/>
                  </a:lnTo>
                  <a:lnTo>
                    <a:pt x="4625" y="17111"/>
                  </a:lnTo>
                  <a:lnTo>
                    <a:pt x="6011" y="17111"/>
                  </a:lnTo>
                  <a:lnTo>
                    <a:pt x="6011" y="18497"/>
                  </a:lnTo>
                  <a:lnTo>
                    <a:pt x="7399" y="18497"/>
                  </a:lnTo>
                  <a:lnTo>
                    <a:pt x="7399" y="19885"/>
                  </a:lnTo>
                  <a:lnTo>
                    <a:pt x="8787" y="19885"/>
                  </a:lnTo>
                  <a:lnTo>
                    <a:pt x="8787" y="21272"/>
                  </a:lnTo>
                  <a:lnTo>
                    <a:pt x="11561" y="21272"/>
                  </a:lnTo>
                  <a:lnTo>
                    <a:pt x="11561" y="19885"/>
                  </a:lnTo>
                  <a:lnTo>
                    <a:pt x="12948" y="19885"/>
                  </a:lnTo>
                  <a:lnTo>
                    <a:pt x="12948" y="1387"/>
                  </a:lnTo>
                  <a:lnTo>
                    <a:pt x="11561" y="1387"/>
                  </a:lnTo>
                  <a:lnTo>
                    <a:pt x="115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110"/>
            <p:cNvSpPr/>
            <p:nvPr/>
          </p:nvSpPr>
          <p:spPr>
            <a:xfrm>
              <a:off x="4401725" y="1048150"/>
              <a:ext cx="323700" cy="208125"/>
            </a:xfrm>
            <a:custGeom>
              <a:rect b="b" l="l" r="r" t="t"/>
              <a:pathLst>
                <a:path extrusionOk="0" h="8325" w="12948">
                  <a:moveTo>
                    <a:pt x="8787" y="1"/>
                  </a:moveTo>
                  <a:lnTo>
                    <a:pt x="8787" y="1387"/>
                  </a:lnTo>
                  <a:lnTo>
                    <a:pt x="7399" y="1387"/>
                  </a:lnTo>
                  <a:lnTo>
                    <a:pt x="7399" y="2775"/>
                  </a:lnTo>
                  <a:lnTo>
                    <a:pt x="6011" y="2775"/>
                  </a:lnTo>
                  <a:lnTo>
                    <a:pt x="6011" y="4162"/>
                  </a:lnTo>
                  <a:lnTo>
                    <a:pt x="4625" y="4162"/>
                  </a:lnTo>
                  <a:lnTo>
                    <a:pt x="4625" y="5550"/>
                  </a:lnTo>
                  <a:lnTo>
                    <a:pt x="1386" y="5550"/>
                  </a:lnTo>
                  <a:lnTo>
                    <a:pt x="1386" y="6938"/>
                  </a:lnTo>
                  <a:lnTo>
                    <a:pt x="0" y="6938"/>
                  </a:lnTo>
                  <a:lnTo>
                    <a:pt x="0" y="8324"/>
                  </a:lnTo>
                  <a:lnTo>
                    <a:pt x="4625" y="8324"/>
                  </a:lnTo>
                  <a:lnTo>
                    <a:pt x="4625" y="6938"/>
                  </a:lnTo>
                  <a:lnTo>
                    <a:pt x="6011" y="6938"/>
                  </a:lnTo>
                  <a:lnTo>
                    <a:pt x="6011" y="5550"/>
                  </a:lnTo>
                  <a:lnTo>
                    <a:pt x="7399" y="5550"/>
                  </a:lnTo>
                  <a:lnTo>
                    <a:pt x="7399" y="4162"/>
                  </a:lnTo>
                  <a:lnTo>
                    <a:pt x="8787" y="4162"/>
                  </a:lnTo>
                  <a:lnTo>
                    <a:pt x="8787" y="2775"/>
                  </a:lnTo>
                  <a:lnTo>
                    <a:pt x="12948" y="2775"/>
                  </a:lnTo>
                  <a:lnTo>
                    <a:pt x="12948" y="1387"/>
                  </a:lnTo>
                  <a:lnTo>
                    <a:pt x="11561" y="1387"/>
                  </a:lnTo>
                  <a:lnTo>
                    <a:pt x="115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110"/>
            <p:cNvSpPr/>
            <p:nvPr/>
          </p:nvSpPr>
          <p:spPr>
            <a:xfrm>
              <a:off x="4401725" y="1221550"/>
              <a:ext cx="34675" cy="185000"/>
            </a:xfrm>
            <a:custGeom>
              <a:rect b="b" l="l" r="r" t="t"/>
              <a:pathLst>
                <a:path extrusionOk="0" h="7400" w="1387">
                  <a:moveTo>
                    <a:pt x="0" y="0"/>
                  </a:moveTo>
                  <a:lnTo>
                    <a:pt x="0" y="7399"/>
                  </a:lnTo>
                  <a:lnTo>
                    <a:pt x="1386" y="7399"/>
                  </a:lnTo>
                  <a:lnTo>
                    <a:pt x="13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110"/>
            <p:cNvSpPr/>
            <p:nvPr/>
          </p:nvSpPr>
          <p:spPr>
            <a:xfrm>
              <a:off x="4690750" y="1082825"/>
              <a:ext cx="34675" cy="462475"/>
            </a:xfrm>
            <a:custGeom>
              <a:rect b="b" l="l" r="r" t="t"/>
              <a:pathLst>
                <a:path extrusionOk="0" h="18499" w="1387">
                  <a:moveTo>
                    <a:pt x="0" y="0"/>
                  </a:moveTo>
                  <a:lnTo>
                    <a:pt x="0" y="18498"/>
                  </a:lnTo>
                  <a:lnTo>
                    <a:pt x="1387" y="1849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110"/>
            <p:cNvSpPr/>
            <p:nvPr/>
          </p:nvSpPr>
          <p:spPr>
            <a:xfrm>
              <a:off x="4436375" y="1186875"/>
              <a:ext cx="80975" cy="34725"/>
            </a:xfrm>
            <a:custGeom>
              <a:rect b="b" l="l" r="r" t="t"/>
              <a:pathLst>
                <a:path extrusionOk="0" h="1389" w="3239">
                  <a:moveTo>
                    <a:pt x="0" y="1"/>
                  </a:moveTo>
                  <a:lnTo>
                    <a:pt x="0" y="1389"/>
                  </a:lnTo>
                  <a:lnTo>
                    <a:pt x="3239" y="1389"/>
                  </a:lnTo>
                  <a:lnTo>
                    <a:pt x="32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110"/>
            <p:cNvSpPr/>
            <p:nvPr/>
          </p:nvSpPr>
          <p:spPr>
            <a:xfrm>
              <a:off x="4436375" y="1406550"/>
              <a:ext cx="80975" cy="34675"/>
            </a:xfrm>
            <a:custGeom>
              <a:rect b="b" l="l" r="r" t="t"/>
              <a:pathLst>
                <a:path extrusionOk="0" h="1387" w="3239">
                  <a:moveTo>
                    <a:pt x="0" y="1"/>
                  </a:moveTo>
                  <a:lnTo>
                    <a:pt x="0" y="1387"/>
                  </a:lnTo>
                  <a:lnTo>
                    <a:pt x="3239" y="1387"/>
                  </a:lnTo>
                  <a:lnTo>
                    <a:pt x="32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110"/>
            <p:cNvSpPr/>
            <p:nvPr/>
          </p:nvSpPr>
          <p:spPr>
            <a:xfrm>
              <a:off x="4517325" y="1152175"/>
              <a:ext cx="34675" cy="34725"/>
            </a:xfrm>
            <a:custGeom>
              <a:rect b="b" l="l" r="r" t="t"/>
              <a:pathLst>
                <a:path extrusionOk="0" h="1389" w="1387">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110"/>
            <p:cNvSpPr/>
            <p:nvPr/>
          </p:nvSpPr>
          <p:spPr>
            <a:xfrm>
              <a:off x="4552000" y="1117525"/>
              <a:ext cx="34700" cy="34675"/>
            </a:xfrm>
            <a:custGeom>
              <a:rect b="b" l="l" r="r" t="t"/>
              <a:pathLst>
                <a:path extrusionOk="0" h="1387" w="1388">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110"/>
            <p:cNvSpPr/>
            <p:nvPr/>
          </p:nvSpPr>
          <p:spPr>
            <a:xfrm>
              <a:off x="4586675" y="1082825"/>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110"/>
            <p:cNvSpPr/>
            <p:nvPr/>
          </p:nvSpPr>
          <p:spPr>
            <a:xfrm>
              <a:off x="4621350" y="1048125"/>
              <a:ext cx="69425" cy="34725"/>
            </a:xfrm>
            <a:custGeom>
              <a:rect b="b" l="l" r="r" t="t"/>
              <a:pathLst>
                <a:path extrusionOk="0" h="1389" w="2777">
                  <a:moveTo>
                    <a:pt x="0" y="0"/>
                  </a:moveTo>
                  <a:lnTo>
                    <a:pt x="0" y="1388"/>
                  </a:lnTo>
                  <a:lnTo>
                    <a:pt x="2776" y="1388"/>
                  </a:lnTo>
                  <a:lnTo>
                    <a:pt x="27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110"/>
            <p:cNvSpPr/>
            <p:nvPr/>
          </p:nvSpPr>
          <p:spPr>
            <a:xfrm>
              <a:off x="4517325" y="1441200"/>
              <a:ext cx="34675" cy="34725"/>
            </a:xfrm>
            <a:custGeom>
              <a:rect b="b" l="l" r="r" t="t"/>
              <a:pathLst>
                <a:path extrusionOk="0" h="1389" w="1387">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110"/>
            <p:cNvSpPr/>
            <p:nvPr/>
          </p:nvSpPr>
          <p:spPr>
            <a:xfrm>
              <a:off x="4552000" y="1475900"/>
              <a:ext cx="34700" cy="34700"/>
            </a:xfrm>
            <a:custGeom>
              <a:rect b="b" l="l" r="r" t="t"/>
              <a:pathLst>
                <a:path extrusionOk="0" h="1388" w="1388">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110"/>
            <p:cNvSpPr/>
            <p:nvPr/>
          </p:nvSpPr>
          <p:spPr>
            <a:xfrm>
              <a:off x="4586675" y="1510575"/>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110"/>
            <p:cNvSpPr/>
            <p:nvPr/>
          </p:nvSpPr>
          <p:spPr>
            <a:xfrm>
              <a:off x="4621350" y="1545275"/>
              <a:ext cx="69425" cy="34725"/>
            </a:xfrm>
            <a:custGeom>
              <a:rect b="b" l="l" r="r" t="t"/>
              <a:pathLst>
                <a:path extrusionOk="0" h="1389" w="2777">
                  <a:moveTo>
                    <a:pt x="0" y="0"/>
                  </a:moveTo>
                  <a:lnTo>
                    <a:pt x="0" y="1388"/>
                  </a:lnTo>
                  <a:lnTo>
                    <a:pt x="2776" y="1388"/>
                  </a:lnTo>
                  <a:lnTo>
                    <a:pt x="27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6" name="Google Shape;15916;p110"/>
          <p:cNvGrpSpPr/>
          <p:nvPr/>
        </p:nvGrpSpPr>
        <p:grpSpPr>
          <a:xfrm>
            <a:off x="4656862" y="1234518"/>
            <a:ext cx="481112" cy="481089"/>
            <a:chOff x="3927125" y="1047425"/>
            <a:chExt cx="531850" cy="531825"/>
          </a:xfrm>
        </p:grpSpPr>
        <p:sp>
          <p:nvSpPr>
            <p:cNvPr id="15917" name="Google Shape;15917;p110"/>
            <p:cNvSpPr/>
            <p:nvPr/>
          </p:nvSpPr>
          <p:spPr>
            <a:xfrm>
              <a:off x="3927125" y="1220825"/>
              <a:ext cx="34725" cy="185000"/>
            </a:xfrm>
            <a:custGeom>
              <a:rect b="b" l="l" r="r" t="t"/>
              <a:pathLst>
                <a:path extrusionOk="0" h="7400" w="1389">
                  <a:moveTo>
                    <a:pt x="1" y="1"/>
                  </a:moveTo>
                  <a:lnTo>
                    <a:pt x="1" y="7400"/>
                  </a:lnTo>
                  <a:lnTo>
                    <a:pt x="1389" y="7400"/>
                  </a:lnTo>
                  <a:lnTo>
                    <a:pt x="13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18" name="Google Shape;15918;p110"/>
            <p:cNvGrpSpPr/>
            <p:nvPr/>
          </p:nvGrpSpPr>
          <p:grpSpPr>
            <a:xfrm>
              <a:off x="3927125" y="1047425"/>
              <a:ext cx="531850" cy="531825"/>
              <a:chOff x="3698525" y="1047425"/>
              <a:chExt cx="531850" cy="531825"/>
            </a:xfrm>
          </p:grpSpPr>
          <p:sp>
            <p:nvSpPr>
              <p:cNvPr id="15919" name="Google Shape;15919;p110"/>
              <p:cNvSpPr/>
              <p:nvPr/>
            </p:nvSpPr>
            <p:spPr>
              <a:xfrm>
                <a:off x="4195675" y="1128325"/>
                <a:ext cx="34700" cy="370000"/>
              </a:xfrm>
              <a:custGeom>
                <a:rect b="b" l="l" r="r" t="t"/>
                <a:pathLst>
                  <a:path extrusionOk="0" h="14800" w="1388">
                    <a:moveTo>
                      <a:pt x="1" y="1"/>
                    </a:moveTo>
                    <a:lnTo>
                      <a:pt x="1" y="14800"/>
                    </a:lnTo>
                    <a:lnTo>
                      <a:pt x="1387" y="14800"/>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110"/>
              <p:cNvSpPr/>
              <p:nvPr/>
            </p:nvSpPr>
            <p:spPr>
              <a:xfrm>
                <a:off x="4126275" y="1174575"/>
                <a:ext cx="34725" cy="277500"/>
              </a:xfrm>
              <a:custGeom>
                <a:rect b="b" l="l" r="r" t="t"/>
                <a:pathLst>
                  <a:path extrusionOk="0" h="11100" w="1389">
                    <a:moveTo>
                      <a:pt x="1" y="1"/>
                    </a:moveTo>
                    <a:lnTo>
                      <a:pt x="1" y="11100"/>
                    </a:lnTo>
                    <a:lnTo>
                      <a:pt x="1389" y="11100"/>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110"/>
              <p:cNvSpPr/>
              <p:nvPr/>
            </p:nvSpPr>
            <p:spPr>
              <a:xfrm>
                <a:off x="4056925" y="1232375"/>
                <a:ext cx="34725" cy="161900"/>
              </a:xfrm>
              <a:custGeom>
                <a:rect b="b" l="l" r="r" t="t"/>
                <a:pathLst>
                  <a:path extrusionOk="0" h="6476" w="1389">
                    <a:moveTo>
                      <a:pt x="0" y="1"/>
                    </a:moveTo>
                    <a:lnTo>
                      <a:pt x="0" y="6476"/>
                    </a:lnTo>
                    <a:lnTo>
                      <a:pt x="1388" y="6476"/>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110"/>
              <p:cNvSpPr/>
              <p:nvPr/>
            </p:nvSpPr>
            <p:spPr>
              <a:xfrm>
                <a:off x="3698525" y="1047425"/>
                <a:ext cx="323750" cy="531825"/>
              </a:xfrm>
              <a:custGeom>
                <a:rect b="b" l="l" r="r" t="t"/>
                <a:pathLst>
                  <a:path extrusionOk="0" h="21273" w="12950">
                    <a:moveTo>
                      <a:pt x="8788" y="0"/>
                    </a:moveTo>
                    <a:lnTo>
                      <a:pt x="8788" y="1388"/>
                    </a:lnTo>
                    <a:lnTo>
                      <a:pt x="7400" y="1388"/>
                    </a:lnTo>
                    <a:lnTo>
                      <a:pt x="7400" y="2774"/>
                    </a:lnTo>
                    <a:lnTo>
                      <a:pt x="6013" y="2774"/>
                    </a:lnTo>
                    <a:lnTo>
                      <a:pt x="6013" y="4162"/>
                    </a:lnTo>
                    <a:lnTo>
                      <a:pt x="4625" y="4162"/>
                    </a:lnTo>
                    <a:lnTo>
                      <a:pt x="4625" y="5549"/>
                    </a:lnTo>
                    <a:lnTo>
                      <a:pt x="1389" y="5549"/>
                    </a:lnTo>
                    <a:lnTo>
                      <a:pt x="1389" y="6937"/>
                    </a:lnTo>
                    <a:lnTo>
                      <a:pt x="1" y="6937"/>
                    </a:lnTo>
                    <a:lnTo>
                      <a:pt x="1" y="14336"/>
                    </a:lnTo>
                    <a:lnTo>
                      <a:pt x="1389" y="14336"/>
                    </a:lnTo>
                    <a:lnTo>
                      <a:pt x="1389" y="15724"/>
                    </a:lnTo>
                    <a:lnTo>
                      <a:pt x="4625" y="15724"/>
                    </a:lnTo>
                    <a:lnTo>
                      <a:pt x="4625" y="17110"/>
                    </a:lnTo>
                    <a:lnTo>
                      <a:pt x="6013" y="17110"/>
                    </a:lnTo>
                    <a:lnTo>
                      <a:pt x="6013" y="18498"/>
                    </a:lnTo>
                    <a:lnTo>
                      <a:pt x="7400" y="18498"/>
                    </a:lnTo>
                    <a:lnTo>
                      <a:pt x="7400" y="19885"/>
                    </a:lnTo>
                    <a:lnTo>
                      <a:pt x="8788" y="19885"/>
                    </a:lnTo>
                    <a:lnTo>
                      <a:pt x="8788" y="21272"/>
                    </a:lnTo>
                    <a:lnTo>
                      <a:pt x="11562" y="21272"/>
                    </a:lnTo>
                    <a:lnTo>
                      <a:pt x="11562" y="19885"/>
                    </a:lnTo>
                    <a:lnTo>
                      <a:pt x="12950" y="19885"/>
                    </a:lnTo>
                    <a:lnTo>
                      <a:pt x="12950" y="1388"/>
                    </a:lnTo>
                    <a:lnTo>
                      <a:pt x="11562" y="1388"/>
                    </a:lnTo>
                    <a:lnTo>
                      <a:pt x="115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110"/>
              <p:cNvSpPr/>
              <p:nvPr/>
            </p:nvSpPr>
            <p:spPr>
              <a:xfrm>
                <a:off x="3698525" y="1047425"/>
                <a:ext cx="323750" cy="208125"/>
              </a:xfrm>
              <a:custGeom>
                <a:rect b="b" l="l" r="r" t="t"/>
                <a:pathLst>
                  <a:path extrusionOk="0" h="8325" w="12950">
                    <a:moveTo>
                      <a:pt x="8788" y="0"/>
                    </a:moveTo>
                    <a:lnTo>
                      <a:pt x="8788" y="1388"/>
                    </a:lnTo>
                    <a:lnTo>
                      <a:pt x="7400" y="1388"/>
                    </a:lnTo>
                    <a:lnTo>
                      <a:pt x="7400" y="2774"/>
                    </a:lnTo>
                    <a:lnTo>
                      <a:pt x="6013" y="2774"/>
                    </a:lnTo>
                    <a:lnTo>
                      <a:pt x="6013" y="4162"/>
                    </a:lnTo>
                    <a:lnTo>
                      <a:pt x="4625" y="4162"/>
                    </a:lnTo>
                    <a:lnTo>
                      <a:pt x="4625" y="5549"/>
                    </a:lnTo>
                    <a:lnTo>
                      <a:pt x="1389" y="5549"/>
                    </a:lnTo>
                    <a:lnTo>
                      <a:pt x="1389" y="6937"/>
                    </a:lnTo>
                    <a:lnTo>
                      <a:pt x="1" y="6937"/>
                    </a:lnTo>
                    <a:lnTo>
                      <a:pt x="1" y="8325"/>
                    </a:lnTo>
                    <a:lnTo>
                      <a:pt x="4625" y="8325"/>
                    </a:lnTo>
                    <a:lnTo>
                      <a:pt x="4625" y="6937"/>
                    </a:lnTo>
                    <a:lnTo>
                      <a:pt x="6013" y="6937"/>
                    </a:lnTo>
                    <a:lnTo>
                      <a:pt x="6013" y="5549"/>
                    </a:lnTo>
                    <a:lnTo>
                      <a:pt x="7400" y="5549"/>
                    </a:lnTo>
                    <a:lnTo>
                      <a:pt x="7400" y="4162"/>
                    </a:lnTo>
                    <a:lnTo>
                      <a:pt x="8788" y="4162"/>
                    </a:lnTo>
                    <a:lnTo>
                      <a:pt x="8788" y="2774"/>
                    </a:lnTo>
                    <a:lnTo>
                      <a:pt x="12950" y="2774"/>
                    </a:lnTo>
                    <a:lnTo>
                      <a:pt x="12950" y="1388"/>
                    </a:lnTo>
                    <a:lnTo>
                      <a:pt x="11562" y="1388"/>
                    </a:lnTo>
                    <a:lnTo>
                      <a:pt x="115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110"/>
              <p:cNvSpPr/>
              <p:nvPr/>
            </p:nvSpPr>
            <p:spPr>
              <a:xfrm>
                <a:off x="3987575" y="1082100"/>
                <a:ext cx="34700" cy="462450"/>
              </a:xfrm>
              <a:custGeom>
                <a:rect b="b" l="l" r="r" t="t"/>
                <a:pathLst>
                  <a:path extrusionOk="0" h="18498" w="1388">
                    <a:moveTo>
                      <a:pt x="0" y="1"/>
                    </a:moveTo>
                    <a:lnTo>
                      <a:pt x="0" y="18498"/>
                    </a:lnTo>
                    <a:lnTo>
                      <a:pt x="1388" y="18498"/>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110"/>
              <p:cNvSpPr/>
              <p:nvPr/>
            </p:nvSpPr>
            <p:spPr>
              <a:xfrm>
                <a:off x="3733225" y="1186125"/>
                <a:ext cx="80950" cy="34725"/>
              </a:xfrm>
              <a:custGeom>
                <a:rect b="b" l="l" r="r" t="t"/>
                <a:pathLst>
                  <a:path extrusionOk="0" h="1389" w="3238">
                    <a:moveTo>
                      <a:pt x="1" y="1"/>
                    </a:moveTo>
                    <a:lnTo>
                      <a:pt x="1" y="1389"/>
                    </a:lnTo>
                    <a:lnTo>
                      <a:pt x="3237" y="1389"/>
                    </a:lnTo>
                    <a:lnTo>
                      <a:pt x="32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110"/>
              <p:cNvSpPr/>
              <p:nvPr/>
            </p:nvSpPr>
            <p:spPr>
              <a:xfrm>
                <a:off x="3733225" y="1405800"/>
                <a:ext cx="80950" cy="34725"/>
              </a:xfrm>
              <a:custGeom>
                <a:rect b="b" l="l" r="r" t="t"/>
                <a:pathLst>
                  <a:path extrusionOk="0" h="1389" w="3238">
                    <a:moveTo>
                      <a:pt x="1" y="1"/>
                    </a:moveTo>
                    <a:lnTo>
                      <a:pt x="1" y="1389"/>
                    </a:lnTo>
                    <a:lnTo>
                      <a:pt x="3237" y="1389"/>
                    </a:lnTo>
                    <a:lnTo>
                      <a:pt x="32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110"/>
              <p:cNvSpPr/>
              <p:nvPr/>
            </p:nvSpPr>
            <p:spPr>
              <a:xfrm>
                <a:off x="3814150" y="1151475"/>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110"/>
              <p:cNvSpPr/>
              <p:nvPr/>
            </p:nvSpPr>
            <p:spPr>
              <a:xfrm>
                <a:off x="3848850" y="111677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110"/>
              <p:cNvSpPr/>
              <p:nvPr/>
            </p:nvSpPr>
            <p:spPr>
              <a:xfrm>
                <a:off x="3883500" y="1082100"/>
                <a:ext cx="34725" cy="34700"/>
              </a:xfrm>
              <a:custGeom>
                <a:rect b="b" l="l" r="r" t="t"/>
                <a:pathLst>
                  <a:path extrusionOk="0" h="1388"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110"/>
              <p:cNvSpPr/>
              <p:nvPr/>
            </p:nvSpPr>
            <p:spPr>
              <a:xfrm>
                <a:off x="3918200" y="1047425"/>
                <a:ext cx="69400" cy="34700"/>
              </a:xfrm>
              <a:custGeom>
                <a:rect b="b" l="l" r="r" t="t"/>
                <a:pathLst>
                  <a:path extrusionOk="0" h="1388" w="2776">
                    <a:moveTo>
                      <a:pt x="1" y="0"/>
                    </a:moveTo>
                    <a:lnTo>
                      <a:pt x="1" y="1388"/>
                    </a:lnTo>
                    <a:lnTo>
                      <a:pt x="2775" y="1388"/>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110"/>
              <p:cNvSpPr/>
              <p:nvPr/>
            </p:nvSpPr>
            <p:spPr>
              <a:xfrm>
                <a:off x="3814150" y="144050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110"/>
              <p:cNvSpPr/>
              <p:nvPr/>
            </p:nvSpPr>
            <p:spPr>
              <a:xfrm>
                <a:off x="3848850" y="147517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110"/>
              <p:cNvSpPr/>
              <p:nvPr/>
            </p:nvSpPr>
            <p:spPr>
              <a:xfrm>
                <a:off x="3883500" y="1509875"/>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110"/>
              <p:cNvSpPr/>
              <p:nvPr/>
            </p:nvSpPr>
            <p:spPr>
              <a:xfrm>
                <a:off x="3918200" y="1544525"/>
                <a:ext cx="69400" cy="34725"/>
              </a:xfrm>
              <a:custGeom>
                <a:rect b="b" l="l" r="r" t="t"/>
                <a:pathLst>
                  <a:path extrusionOk="0" h="1389" w="2776">
                    <a:moveTo>
                      <a:pt x="1" y="1"/>
                    </a:moveTo>
                    <a:lnTo>
                      <a:pt x="1" y="1388"/>
                    </a:lnTo>
                    <a:lnTo>
                      <a:pt x="2775" y="1388"/>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935" name="Google Shape;15935;p110"/>
          <p:cNvGrpSpPr/>
          <p:nvPr/>
        </p:nvGrpSpPr>
        <p:grpSpPr>
          <a:xfrm>
            <a:off x="3922411" y="1234518"/>
            <a:ext cx="481089" cy="481089"/>
            <a:chOff x="2956850" y="1061575"/>
            <a:chExt cx="531825" cy="531825"/>
          </a:xfrm>
        </p:grpSpPr>
        <p:sp>
          <p:nvSpPr>
            <p:cNvPr id="15936" name="Google Shape;15936;p110"/>
            <p:cNvSpPr/>
            <p:nvPr/>
          </p:nvSpPr>
          <p:spPr>
            <a:xfrm>
              <a:off x="2956875" y="1061575"/>
              <a:ext cx="531800" cy="531825"/>
            </a:xfrm>
            <a:custGeom>
              <a:rect b="b" l="l" r="r" t="t"/>
              <a:pathLst>
                <a:path extrusionOk="0" h="21273" w="21272">
                  <a:moveTo>
                    <a:pt x="6474" y="1"/>
                  </a:moveTo>
                  <a:lnTo>
                    <a:pt x="6474" y="1388"/>
                  </a:lnTo>
                  <a:lnTo>
                    <a:pt x="4162" y="1388"/>
                  </a:lnTo>
                  <a:lnTo>
                    <a:pt x="4162" y="2776"/>
                  </a:lnTo>
                  <a:lnTo>
                    <a:pt x="2774" y="2776"/>
                  </a:lnTo>
                  <a:lnTo>
                    <a:pt x="2774" y="4163"/>
                  </a:lnTo>
                  <a:lnTo>
                    <a:pt x="1387" y="4163"/>
                  </a:lnTo>
                  <a:lnTo>
                    <a:pt x="1387" y="6475"/>
                  </a:lnTo>
                  <a:lnTo>
                    <a:pt x="1" y="6475"/>
                  </a:lnTo>
                  <a:lnTo>
                    <a:pt x="1" y="14800"/>
                  </a:lnTo>
                  <a:lnTo>
                    <a:pt x="1387" y="14800"/>
                  </a:lnTo>
                  <a:lnTo>
                    <a:pt x="1387" y="17112"/>
                  </a:lnTo>
                  <a:lnTo>
                    <a:pt x="2774" y="17112"/>
                  </a:lnTo>
                  <a:lnTo>
                    <a:pt x="2774" y="17574"/>
                  </a:lnTo>
                  <a:lnTo>
                    <a:pt x="2774" y="18499"/>
                  </a:lnTo>
                  <a:lnTo>
                    <a:pt x="4162" y="18499"/>
                  </a:lnTo>
                  <a:lnTo>
                    <a:pt x="4162" y="18961"/>
                  </a:lnTo>
                  <a:lnTo>
                    <a:pt x="4162" y="19887"/>
                  </a:lnTo>
                  <a:lnTo>
                    <a:pt x="6474" y="19887"/>
                  </a:lnTo>
                  <a:lnTo>
                    <a:pt x="6474" y="20349"/>
                  </a:lnTo>
                  <a:lnTo>
                    <a:pt x="6474" y="21273"/>
                  </a:lnTo>
                  <a:lnTo>
                    <a:pt x="14797" y="21273"/>
                  </a:lnTo>
                  <a:lnTo>
                    <a:pt x="14797" y="20349"/>
                  </a:lnTo>
                  <a:lnTo>
                    <a:pt x="14797" y="19887"/>
                  </a:lnTo>
                  <a:lnTo>
                    <a:pt x="17110" y="19887"/>
                  </a:lnTo>
                  <a:lnTo>
                    <a:pt x="17110" y="18961"/>
                  </a:lnTo>
                  <a:lnTo>
                    <a:pt x="17110" y="18499"/>
                  </a:lnTo>
                  <a:lnTo>
                    <a:pt x="18497" y="18499"/>
                  </a:lnTo>
                  <a:lnTo>
                    <a:pt x="18497" y="17574"/>
                  </a:lnTo>
                  <a:lnTo>
                    <a:pt x="18497" y="17112"/>
                  </a:lnTo>
                  <a:lnTo>
                    <a:pt x="19885" y="17112"/>
                  </a:lnTo>
                  <a:lnTo>
                    <a:pt x="19885" y="14800"/>
                  </a:lnTo>
                  <a:lnTo>
                    <a:pt x="21272" y="14800"/>
                  </a:lnTo>
                  <a:lnTo>
                    <a:pt x="21272" y="6475"/>
                  </a:lnTo>
                  <a:lnTo>
                    <a:pt x="19885" y="6475"/>
                  </a:lnTo>
                  <a:lnTo>
                    <a:pt x="19885" y="4163"/>
                  </a:lnTo>
                  <a:lnTo>
                    <a:pt x="18497" y="4163"/>
                  </a:lnTo>
                  <a:lnTo>
                    <a:pt x="18497" y="2776"/>
                  </a:lnTo>
                  <a:lnTo>
                    <a:pt x="17110" y="2776"/>
                  </a:lnTo>
                  <a:lnTo>
                    <a:pt x="17110" y="1388"/>
                  </a:lnTo>
                  <a:lnTo>
                    <a:pt x="14797" y="1388"/>
                  </a:lnTo>
                  <a:lnTo>
                    <a:pt x="147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110"/>
            <p:cNvSpPr/>
            <p:nvPr/>
          </p:nvSpPr>
          <p:spPr>
            <a:xfrm>
              <a:off x="2956850" y="1061575"/>
              <a:ext cx="531825" cy="196600"/>
            </a:xfrm>
            <a:custGeom>
              <a:rect b="b" l="l" r="r" t="t"/>
              <a:pathLst>
                <a:path extrusionOk="0" h="7864" w="21273">
                  <a:moveTo>
                    <a:pt x="6475" y="1"/>
                  </a:moveTo>
                  <a:lnTo>
                    <a:pt x="6475" y="1388"/>
                  </a:lnTo>
                  <a:lnTo>
                    <a:pt x="4163" y="1388"/>
                  </a:lnTo>
                  <a:lnTo>
                    <a:pt x="4163" y="2776"/>
                  </a:lnTo>
                  <a:lnTo>
                    <a:pt x="2775" y="2776"/>
                  </a:lnTo>
                  <a:lnTo>
                    <a:pt x="2775" y="4163"/>
                  </a:lnTo>
                  <a:lnTo>
                    <a:pt x="1388" y="4163"/>
                  </a:lnTo>
                  <a:lnTo>
                    <a:pt x="1388" y="6475"/>
                  </a:lnTo>
                  <a:lnTo>
                    <a:pt x="0" y="6475"/>
                  </a:lnTo>
                  <a:lnTo>
                    <a:pt x="0" y="7863"/>
                  </a:lnTo>
                  <a:lnTo>
                    <a:pt x="2775" y="7863"/>
                  </a:lnTo>
                  <a:lnTo>
                    <a:pt x="2775" y="6475"/>
                  </a:lnTo>
                  <a:lnTo>
                    <a:pt x="2775" y="5551"/>
                  </a:lnTo>
                  <a:lnTo>
                    <a:pt x="4163" y="5551"/>
                  </a:lnTo>
                  <a:lnTo>
                    <a:pt x="4163" y="4163"/>
                  </a:lnTo>
                  <a:lnTo>
                    <a:pt x="5551" y="4163"/>
                  </a:lnTo>
                  <a:lnTo>
                    <a:pt x="5551" y="2776"/>
                  </a:lnTo>
                  <a:lnTo>
                    <a:pt x="15724" y="2776"/>
                  </a:lnTo>
                  <a:lnTo>
                    <a:pt x="15724" y="4163"/>
                  </a:lnTo>
                  <a:lnTo>
                    <a:pt x="17111" y="4163"/>
                  </a:lnTo>
                  <a:lnTo>
                    <a:pt x="17111" y="5551"/>
                  </a:lnTo>
                  <a:lnTo>
                    <a:pt x="18498" y="5551"/>
                  </a:lnTo>
                  <a:lnTo>
                    <a:pt x="18498" y="6475"/>
                  </a:lnTo>
                  <a:lnTo>
                    <a:pt x="18498" y="7863"/>
                  </a:lnTo>
                  <a:lnTo>
                    <a:pt x="21273" y="7863"/>
                  </a:lnTo>
                  <a:lnTo>
                    <a:pt x="21273" y="6475"/>
                  </a:lnTo>
                  <a:lnTo>
                    <a:pt x="19886" y="6475"/>
                  </a:lnTo>
                  <a:lnTo>
                    <a:pt x="19886" y="4163"/>
                  </a:lnTo>
                  <a:lnTo>
                    <a:pt x="18498" y="4163"/>
                  </a:lnTo>
                  <a:lnTo>
                    <a:pt x="18498" y="2776"/>
                  </a:lnTo>
                  <a:lnTo>
                    <a:pt x="17111" y="2776"/>
                  </a:lnTo>
                  <a:lnTo>
                    <a:pt x="17111" y="1388"/>
                  </a:lnTo>
                  <a:lnTo>
                    <a:pt x="14798" y="1388"/>
                  </a:lnTo>
                  <a:lnTo>
                    <a:pt x="1479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110"/>
            <p:cNvSpPr/>
            <p:nvPr/>
          </p:nvSpPr>
          <p:spPr>
            <a:xfrm>
              <a:off x="3060900" y="1096275"/>
              <a:ext cx="57850" cy="34725"/>
            </a:xfrm>
            <a:custGeom>
              <a:rect b="b" l="l" r="r" t="t"/>
              <a:pathLst>
                <a:path extrusionOk="0" h="1389" w="2314">
                  <a:moveTo>
                    <a:pt x="1" y="0"/>
                  </a:moveTo>
                  <a:lnTo>
                    <a:pt x="1"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110"/>
            <p:cNvSpPr/>
            <p:nvPr/>
          </p:nvSpPr>
          <p:spPr>
            <a:xfrm>
              <a:off x="3026200" y="1130975"/>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110"/>
            <p:cNvSpPr/>
            <p:nvPr/>
          </p:nvSpPr>
          <p:spPr>
            <a:xfrm>
              <a:off x="2991550" y="1165625"/>
              <a:ext cx="34675" cy="57850"/>
            </a:xfrm>
            <a:custGeom>
              <a:rect b="b" l="l" r="r" t="t"/>
              <a:pathLst>
                <a:path extrusionOk="0" h="2314" w="1387">
                  <a:moveTo>
                    <a:pt x="0" y="1"/>
                  </a:moveTo>
                  <a:lnTo>
                    <a:pt x="0"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110"/>
            <p:cNvSpPr/>
            <p:nvPr/>
          </p:nvSpPr>
          <p:spPr>
            <a:xfrm>
              <a:off x="2991550" y="1431550"/>
              <a:ext cx="34675" cy="57850"/>
            </a:xfrm>
            <a:custGeom>
              <a:rect b="b" l="l" r="r" t="t"/>
              <a:pathLst>
                <a:path extrusionOk="0" h="2314" w="1387">
                  <a:moveTo>
                    <a:pt x="0" y="1"/>
                  </a:moveTo>
                  <a:lnTo>
                    <a:pt x="0"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110"/>
            <p:cNvSpPr/>
            <p:nvPr/>
          </p:nvSpPr>
          <p:spPr>
            <a:xfrm>
              <a:off x="3026200" y="1489375"/>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110"/>
            <p:cNvSpPr/>
            <p:nvPr/>
          </p:nvSpPr>
          <p:spPr>
            <a:xfrm>
              <a:off x="3060900" y="1524025"/>
              <a:ext cx="57850" cy="34725"/>
            </a:xfrm>
            <a:custGeom>
              <a:rect b="b" l="l" r="r" t="t"/>
              <a:pathLst>
                <a:path extrusionOk="0" h="1389" w="2314">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110"/>
            <p:cNvSpPr/>
            <p:nvPr/>
          </p:nvSpPr>
          <p:spPr>
            <a:xfrm>
              <a:off x="3118725" y="1061575"/>
              <a:ext cx="208100" cy="34725"/>
            </a:xfrm>
            <a:custGeom>
              <a:rect b="b" l="l" r="r" t="t"/>
              <a:pathLst>
                <a:path extrusionOk="0" h="1389" w="8324">
                  <a:moveTo>
                    <a:pt x="0" y="1"/>
                  </a:moveTo>
                  <a:lnTo>
                    <a:pt x="0" y="1388"/>
                  </a:lnTo>
                  <a:lnTo>
                    <a:pt x="8323" y="1388"/>
                  </a:lnTo>
                  <a:lnTo>
                    <a:pt x="832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110"/>
            <p:cNvSpPr/>
            <p:nvPr/>
          </p:nvSpPr>
          <p:spPr>
            <a:xfrm>
              <a:off x="3118725" y="1558725"/>
              <a:ext cx="208100" cy="34675"/>
            </a:xfrm>
            <a:custGeom>
              <a:rect b="b" l="l" r="r" t="t"/>
              <a:pathLst>
                <a:path extrusionOk="0" h="1387" w="8324">
                  <a:moveTo>
                    <a:pt x="0" y="1"/>
                  </a:moveTo>
                  <a:lnTo>
                    <a:pt x="0" y="1387"/>
                  </a:lnTo>
                  <a:lnTo>
                    <a:pt x="8323" y="1387"/>
                  </a:lnTo>
                  <a:lnTo>
                    <a:pt x="832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110"/>
            <p:cNvSpPr/>
            <p:nvPr/>
          </p:nvSpPr>
          <p:spPr>
            <a:xfrm>
              <a:off x="2956850" y="1223450"/>
              <a:ext cx="34725" cy="208125"/>
            </a:xfrm>
            <a:custGeom>
              <a:rect b="b" l="l" r="r" t="t"/>
              <a:pathLst>
                <a:path extrusionOk="0" h="8325" w="1389">
                  <a:moveTo>
                    <a:pt x="0" y="0"/>
                  </a:moveTo>
                  <a:lnTo>
                    <a:pt x="0" y="8325"/>
                  </a:lnTo>
                  <a:lnTo>
                    <a:pt x="1388" y="8325"/>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110"/>
            <p:cNvSpPr/>
            <p:nvPr/>
          </p:nvSpPr>
          <p:spPr>
            <a:xfrm>
              <a:off x="3326800" y="1096275"/>
              <a:ext cx="57825" cy="34725"/>
            </a:xfrm>
            <a:custGeom>
              <a:rect b="b" l="l" r="r" t="t"/>
              <a:pathLst>
                <a:path extrusionOk="0" h="1389" w="2313">
                  <a:moveTo>
                    <a:pt x="0" y="0"/>
                  </a:moveTo>
                  <a:lnTo>
                    <a:pt x="0"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110"/>
            <p:cNvSpPr/>
            <p:nvPr/>
          </p:nvSpPr>
          <p:spPr>
            <a:xfrm>
              <a:off x="3384600" y="1130975"/>
              <a:ext cx="34725" cy="34675"/>
            </a:xfrm>
            <a:custGeom>
              <a:rect b="b" l="l" r="r" t="t"/>
              <a:pathLst>
                <a:path extrusionOk="0" h="1387" w="1389">
                  <a:moveTo>
                    <a:pt x="1" y="0"/>
                  </a:moveTo>
                  <a:lnTo>
                    <a:pt x="1"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110"/>
            <p:cNvSpPr/>
            <p:nvPr/>
          </p:nvSpPr>
          <p:spPr>
            <a:xfrm>
              <a:off x="3419300" y="1165625"/>
              <a:ext cx="34725" cy="57850"/>
            </a:xfrm>
            <a:custGeom>
              <a:rect b="b" l="l" r="r" t="t"/>
              <a:pathLst>
                <a:path extrusionOk="0" h="2314"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110"/>
            <p:cNvSpPr/>
            <p:nvPr/>
          </p:nvSpPr>
          <p:spPr>
            <a:xfrm>
              <a:off x="3419300" y="1431550"/>
              <a:ext cx="34725" cy="57850"/>
            </a:xfrm>
            <a:custGeom>
              <a:rect b="b" l="l" r="r" t="t"/>
              <a:pathLst>
                <a:path extrusionOk="0" h="2314"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110"/>
            <p:cNvSpPr/>
            <p:nvPr/>
          </p:nvSpPr>
          <p:spPr>
            <a:xfrm>
              <a:off x="3384600" y="1489375"/>
              <a:ext cx="34725" cy="34675"/>
            </a:xfrm>
            <a:custGeom>
              <a:rect b="b" l="l" r="r" t="t"/>
              <a:pathLst>
                <a:path extrusionOk="0" h="1387" w="1389">
                  <a:moveTo>
                    <a:pt x="1" y="0"/>
                  </a:moveTo>
                  <a:lnTo>
                    <a:pt x="1"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110"/>
            <p:cNvSpPr/>
            <p:nvPr/>
          </p:nvSpPr>
          <p:spPr>
            <a:xfrm>
              <a:off x="3326800" y="152402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110"/>
            <p:cNvSpPr/>
            <p:nvPr/>
          </p:nvSpPr>
          <p:spPr>
            <a:xfrm>
              <a:off x="3453950" y="1223450"/>
              <a:ext cx="34725" cy="208125"/>
            </a:xfrm>
            <a:custGeom>
              <a:rect b="b" l="l" r="r" t="t"/>
              <a:pathLst>
                <a:path extrusionOk="0" h="8325" w="1389">
                  <a:moveTo>
                    <a:pt x="1" y="0"/>
                  </a:moveTo>
                  <a:lnTo>
                    <a:pt x="1" y="8325"/>
                  </a:lnTo>
                  <a:lnTo>
                    <a:pt x="1389" y="832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110"/>
            <p:cNvSpPr/>
            <p:nvPr/>
          </p:nvSpPr>
          <p:spPr>
            <a:xfrm>
              <a:off x="3130275" y="1419975"/>
              <a:ext cx="185000" cy="34725"/>
            </a:xfrm>
            <a:custGeom>
              <a:rect b="b" l="l" r="r" t="t"/>
              <a:pathLst>
                <a:path extrusionOk="0" h="1389" w="7400">
                  <a:moveTo>
                    <a:pt x="0" y="0"/>
                  </a:moveTo>
                  <a:lnTo>
                    <a:pt x="0" y="1388"/>
                  </a:lnTo>
                  <a:lnTo>
                    <a:pt x="7399" y="1388"/>
                  </a:lnTo>
                  <a:lnTo>
                    <a:pt x="73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110"/>
            <p:cNvSpPr/>
            <p:nvPr/>
          </p:nvSpPr>
          <p:spPr>
            <a:xfrm>
              <a:off x="3026200" y="1304350"/>
              <a:ext cx="138800" cy="34725"/>
            </a:xfrm>
            <a:custGeom>
              <a:rect b="b" l="l" r="r" t="t"/>
              <a:pathLst>
                <a:path extrusionOk="0" h="1389" w="5552">
                  <a:moveTo>
                    <a:pt x="1" y="1"/>
                  </a:moveTo>
                  <a:lnTo>
                    <a:pt x="1" y="1389"/>
                  </a:lnTo>
                  <a:lnTo>
                    <a:pt x="5551" y="1389"/>
                  </a:lnTo>
                  <a:lnTo>
                    <a:pt x="55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110"/>
            <p:cNvSpPr/>
            <p:nvPr/>
          </p:nvSpPr>
          <p:spPr>
            <a:xfrm>
              <a:off x="3280575" y="1304350"/>
              <a:ext cx="138750" cy="34725"/>
            </a:xfrm>
            <a:custGeom>
              <a:rect b="b" l="l" r="r" t="t"/>
              <a:pathLst>
                <a:path extrusionOk="0" h="1389" w="5550">
                  <a:moveTo>
                    <a:pt x="1" y="1"/>
                  </a:moveTo>
                  <a:lnTo>
                    <a:pt x="1" y="1389"/>
                  </a:lnTo>
                  <a:lnTo>
                    <a:pt x="5549" y="1389"/>
                  </a:lnTo>
                  <a:lnTo>
                    <a:pt x="55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7" name="Google Shape;15957;p110"/>
          <p:cNvGrpSpPr/>
          <p:nvPr/>
        </p:nvGrpSpPr>
        <p:grpSpPr>
          <a:xfrm>
            <a:off x="3271647" y="1234519"/>
            <a:ext cx="397413" cy="481089"/>
            <a:chOff x="2379750" y="1072125"/>
            <a:chExt cx="439325" cy="531825"/>
          </a:xfrm>
        </p:grpSpPr>
        <p:sp>
          <p:nvSpPr>
            <p:cNvPr id="15958" name="Google Shape;15958;p110"/>
            <p:cNvSpPr/>
            <p:nvPr/>
          </p:nvSpPr>
          <p:spPr>
            <a:xfrm>
              <a:off x="2379750" y="1072125"/>
              <a:ext cx="439325" cy="531825"/>
            </a:xfrm>
            <a:custGeom>
              <a:rect b="b" l="l" r="r" t="t"/>
              <a:pathLst>
                <a:path extrusionOk="0" h="21273" w="17573">
                  <a:moveTo>
                    <a:pt x="5549" y="0"/>
                  </a:moveTo>
                  <a:lnTo>
                    <a:pt x="5549" y="1387"/>
                  </a:lnTo>
                  <a:lnTo>
                    <a:pt x="4161" y="1387"/>
                  </a:lnTo>
                  <a:lnTo>
                    <a:pt x="4161" y="2775"/>
                  </a:lnTo>
                  <a:lnTo>
                    <a:pt x="2775" y="2775"/>
                  </a:lnTo>
                  <a:lnTo>
                    <a:pt x="2775" y="4163"/>
                  </a:lnTo>
                  <a:lnTo>
                    <a:pt x="1387" y="4163"/>
                  </a:lnTo>
                  <a:lnTo>
                    <a:pt x="1387" y="11098"/>
                  </a:lnTo>
                  <a:lnTo>
                    <a:pt x="2775" y="11098"/>
                  </a:lnTo>
                  <a:lnTo>
                    <a:pt x="2775" y="12486"/>
                  </a:lnTo>
                  <a:lnTo>
                    <a:pt x="4161" y="12486"/>
                  </a:lnTo>
                  <a:lnTo>
                    <a:pt x="4161" y="12948"/>
                  </a:lnTo>
                  <a:lnTo>
                    <a:pt x="4161" y="13874"/>
                  </a:lnTo>
                  <a:lnTo>
                    <a:pt x="4161" y="15260"/>
                  </a:lnTo>
                  <a:lnTo>
                    <a:pt x="2775" y="15260"/>
                  </a:lnTo>
                  <a:lnTo>
                    <a:pt x="2775" y="16648"/>
                  </a:lnTo>
                  <a:lnTo>
                    <a:pt x="1387" y="16648"/>
                  </a:lnTo>
                  <a:lnTo>
                    <a:pt x="1387" y="18035"/>
                  </a:lnTo>
                  <a:lnTo>
                    <a:pt x="1" y="18035"/>
                  </a:lnTo>
                  <a:lnTo>
                    <a:pt x="1" y="21273"/>
                  </a:lnTo>
                  <a:lnTo>
                    <a:pt x="17573" y="21273"/>
                  </a:lnTo>
                  <a:lnTo>
                    <a:pt x="17573" y="18035"/>
                  </a:lnTo>
                  <a:lnTo>
                    <a:pt x="16185" y="18035"/>
                  </a:lnTo>
                  <a:lnTo>
                    <a:pt x="16185" y="16648"/>
                  </a:lnTo>
                  <a:lnTo>
                    <a:pt x="14798" y="16648"/>
                  </a:lnTo>
                  <a:lnTo>
                    <a:pt x="14798" y="15260"/>
                  </a:lnTo>
                  <a:lnTo>
                    <a:pt x="13410" y="15260"/>
                  </a:lnTo>
                  <a:lnTo>
                    <a:pt x="13410" y="13874"/>
                  </a:lnTo>
                  <a:lnTo>
                    <a:pt x="13410" y="12948"/>
                  </a:lnTo>
                  <a:lnTo>
                    <a:pt x="13410" y="12486"/>
                  </a:lnTo>
                  <a:lnTo>
                    <a:pt x="14798" y="12486"/>
                  </a:lnTo>
                  <a:lnTo>
                    <a:pt x="14798" y="11098"/>
                  </a:lnTo>
                  <a:lnTo>
                    <a:pt x="16185" y="11098"/>
                  </a:lnTo>
                  <a:lnTo>
                    <a:pt x="16185" y="4163"/>
                  </a:lnTo>
                  <a:lnTo>
                    <a:pt x="14798" y="4163"/>
                  </a:lnTo>
                  <a:lnTo>
                    <a:pt x="14798" y="2775"/>
                  </a:lnTo>
                  <a:lnTo>
                    <a:pt x="13410" y="2775"/>
                  </a:lnTo>
                  <a:lnTo>
                    <a:pt x="13410" y="1387"/>
                  </a:lnTo>
                  <a:lnTo>
                    <a:pt x="12024" y="1387"/>
                  </a:lnTo>
                  <a:lnTo>
                    <a:pt x="120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110"/>
            <p:cNvSpPr/>
            <p:nvPr/>
          </p:nvSpPr>
          <p:spPr>
            <a:xfrm>
              <a:off x="2379750" y="1418950"/>
              <a:ext cx="138750" cy="185000"/>
            </a:xfrm>
            <a:custGeom>
              <a:rect b="b" l="l" r="r" t="t"/>
              <a:pathLst>
                <a:path extrusionOk="0" h="7400" w="5550">
                  <a:moveTo>
                    <a:pt x="4161" y="1"/>
                  </a:moveTo>
                  <a:lnTo>
                    <a:pt x="4161" y="1387"/>
                  </a:lnTo>
                  <a:lnTo>
                    <a:pt x="2775" y="1387"/>
                  </a:lnTo>
                  <a:lnTo>
                    <a:pt x="2775" y="2775"/>
                  </a:lnTo>
                  <a:lnTo>
                    <a:pt x="1387" y="2775"/>
                  </a:lnTo>
                  <a:lnTo>
                    <a:pt x="1387" y="4162"/>
                  </a:lnTo>
                  <a:lnTo>
                    <a:pt x="1" y="4162"/>
                  </a:lnTo>
                  <a:lnTo>
                    <a:pt x="1" y="7400"/>
                  </a:lnTo>
                  <a:lnTo>
                    <a:pt x="2775" y="7400"/>
                  </a:lnTo>
                  <a:lnTo>
                    <a:pt x="2775" y="4162"/>
                  </a:lnTo>
                  <a:lnTo>
                    <a:pt x="4161" y="4162"/>
                  </a:lnTo>
                  <a:lnTo>
                    <a:pt x="4161" y="2775"/>
                  </a:lnTo>
                  <a:lnTo>
                    <a:pt x="5549" y="2775"/>
                  </a:lnTo>
                  <a:lnTo>
                    <a:pt x="5549" y="1387"/>
                  </a:lnTo>
                  <a:lnTo>
                    <a:pt x="554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110"/>
            <p:cNvSpPr/>
            <p:nvPr/>
          </p:nvSpPr>
          <p:spPr>
            <a:xfrm>
              <a:off x="2414400" y="1314900"/>
              <a:ext cx="69400" cy="69375"/>
            </a:xfrm>
            <a:custGeom>
              <a:rect b="b" l="l" r="r" t="t"/>
              <a:pathLst>
                <a:path extrusionOk="0" h="2775" w="2776">
                  <a:moveTo>
                    <a:pt x="1" y="1"/>
                  </a:moveTo>
                  <a:lnTo>
                    <a:pt x="1" y="1387"/>
                  </a:lnTo>
                  <a:lnTo>
                    <a:pt x="1389" y="1387"/>
                  </a:lnTo>
                  <a:lnTo>
                    <a:pt x="1389" y="2775"/>
                  </a:lnTo>
                  <a:lnTo>
                    <a:pt x="2775" y="2775"/>
                  </a:lnTo>
                  <a:lnTo>
                    <a:pt x="2775" y="1387"/>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110"/>
            <p:cNvSpPr/>
            <p:nvPr/>
          </p:nvSpPr>
          <p:spPr>
            <a:xfrm>
              <a:off x="2414400" y="1072125"/>
              <a:ext cx="369975" cy="208100"/>
            </a:xfrm>
            <a:custGeom>
              <a:rect b="b" l="l" r="r" t="t"/>
              <a:pathLst>
                <a:path extrusionOk="0" h="8324" w="14799">
                  <a:moveTo>
                    <a:pt x="4163" y="0"/>
                  </a:moveTo>
                  <a:lnTo>
                    <a:pt x="4163" y="1387"/>
                  </a:lnTo>
                  <a:lnTo>
                    <a:pt x="2775" y="1387"/>
                  </a:lnTo>
                  <a:lnTo>
                    <a:pt x="2775" y="2775"/>
                  </a:lnTo>
                  <a:lnTo>
                    <a:pt x="1389" y="2775"/>
                  </a:lnTo>
                  <a:lnTo>
                    <a:pt x="1389" y="4163"/>
                  </a:lnTo>
                  <a:lnTo>
                    <a:pt x="1" y="4163"/>
                  </a:lnTo>
                  <a:lnTo>
                    <a:pt x="1" y="8324"/>
                  </a:lnTo>
                  <a:lnTo>
                    <a:pt x="2775" y="8324"/>
                  </a:lnTo>
                  <a:lnTo>
                    <a:pt x="2775" y="4163"/>
                  </a:lnTo>
                  <a:lnTo>
                    <a:pt x="4163" y="4163"/>
                  </a:lnTo>
                  <a:lnTo>
                    <a:pt x="4163" y="2775"/>
                  </a:lnTo>
                  <a:lnTo>
                    <a:pt x="10638" y="2775"/>
                  </a:lnTo>
                  <a:lnTo>
                    <a:pt x="10638" y="4163"/>
                  </a:lnTo>
                  <a:lnTo>
                    <a:pt x="12024" y="4163"/>
                  </a:lnTo>
                  <a:lnTo>
                    <a:pt x="12024" y="5549"/>
                  </a:lnTo>
                  <a:lnTo>
                    <a:pt x="14799" y="5549"/>
                  </a:lnTo>
                  <a:lnTo>
                    <a:pt x="14799" y="4163"/>
                  </a:lnTo>
                  <a:lnTo>
                    <a:pt x="13412" y="4163"/>
                  </a:lnTo>
                  <a:lnTo>
                    <a:pt x="13412" y="2775"/>
                  </a:lnTo>
                  <a:lnTo>
                    <a:pt x="12024" y="2775"/>
                  </a:lnTo>
                  <a:lnTo>
                    <a:pt x="12024" y="1387"/>
                  </a:lnTo>
                  <a:lnTo>
                    <a:pt x="10638" y="1387"/>
                  </a:lnTo>
                  <a:lnTo>
                    <a:pt x="106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110"/>
            <p:cNvSpPr/>
            <p:nvPr/>
          </p:nvSpPr>
          <p:spPr>
            <a:xfrm>
              <a:off x="2414400" y="1176150"/>
              <a:ext cx="34725" cy="173450"/>
            </a:xfrm>
            <a:custGeom>
              <a:rect b="b" l="l" r="r" t="t"/>
              <a:pathLst>
                <a:path extrusionOk="0" h="6938" w="1389">
                  <a:moveTo>
                    <a:pt x="1" y="0"/>
                  </a:moveTo>
                  <a:lnTo>
                    <a:pt x="1" y="6937"/>
                  </a:lnTo>
                  <a:lnTo>
                    <a:pt x="1389" y="693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110"/>
            <p:cNvSpPr/>
            <p:nvPr/>
          </p:nvSpPr>
          <p:spPr>
            <a:xfrm>
              <a:off x="2749700" y="1176150"/>
              <a:ext cx="34675" cy="173450"/>
            </a:xfrm>
            <a:custGeom>
              <a:rect b="b" l="l" r="r" t="t"/>
              <a:pathLst>
                <a:path extrusionOk="0" h="6938" w="1387">
                  <a:moveTo>
                    <a:pt x="0" y="0"/>
                  </a:moveTo>
                  <a:lnTo>
                    <a:pt x="0" y="6937"/>
                  </a:lnTo>
                  <a:lnTo>
                    <a:pt x="1387" y="693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110"/>
            <p:cNvSpPr/>
            <p:nvPr/>
          </p:nvSpPr>
          <p:spPr>
            <a:xfrm>
              <a:off x="2518475" y="1072125"/>
              <a:ext cx="161875" cy="34675"/>
            </a:xfrm>
            <a:custGeom>
              <a:rect b="b" l="l" r="r" t="t"/>
              <a:pathLst>
                <a:path extrusionOk="0" h="1387" w="6475">
                  <a:moveTo>
                    <a:pt x="0" y="0"/>
                  </a:moveTo>
                  <a:lnTo>
                    <a:pt x="0" y="1387"/>
                  </a:lnTo>
                  <a:lnTo>
                    <a:pt x="6475" y="1387"/>
                  </a:lnTo>
                  <a:lnTo>
                    <a:pt x="64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110"/>
            <p:cNvSpPr/>
            <p:nvPr/>
          </p:nvSpPr>
          <p:spPr>
            <a:xfrm>
              <a:off x="2449100" y="1141475"/>
              <a:ext cx="34700" cy="34725"/>
            </a:xfrm>
            <a:custGeom>
              <a:rect b="b" l="l" r="r" t="t"/>
              <a:pathLst>
                <a:path extrusionOk="0" h="1389" w="1388">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110"/>
            <p:cNvSpPr/>
            <p:nvPr/>
          </p:nvSpPr>
          <p:spPr>
            <a:xfrm>
              <a:off x="2483775" y="1106775"/>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110"/>
            <p:cNvSpPr/>
            <p:nvPr/>
          </p:nvSpPr>
          <p:spPr>
            <a:xfrm>
              <a:off x="2680325" y="1106775"/>
              <a:ext cx="34700" cy="34725"/>
            </a:xfrm>
            <a:custGeom>
              <a:rect b="b" l="l" r="r" t="t"/>
              <a:pathLst>
                <a:path extrusionOk="0" h="1389" w="1388">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110"/>
            <p:cNvSpPr/>
            <p:nvPr/>
          </p:nvSpPr>
          <p:spPr>
            <a:xfrm>
              <a:off x="2715000" y="1141475"/>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110"/>
            <p:cNvSpPr/>
            <p:nvPr/>
          </p:nvSpPr>
          <p:spPr>
            <a:xfrm>
              <a:off x="2449100" y="1349575"/>
              <a:ext cx="34700" cy="34700"/>
            </a:xfrm>
            <a:custGeom>
              <a:rect b="b" l="l" r="r" t="t"/>
              <a:pathLst>
                <a:path extrusionOk="0" h="1388" w="1388">
                  <a:moveTo>
                    <a:pt x="1" y="0"/>
                  </a:moveTo>
                  <a:lnTo>
                    <a:pt x="1"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110"/>
            <p:cNvSpPr/>
            <p:nvPr/>
          </p:nvSpPr>
          <p:spPr>
            <a:xfrm>
              <a:off x="2715000" y="1349575"/>
              <a:ext cx="34725" cy="34700"/>
            </a:xfrm>
            <a:custGeom>
              <a:rect b="b" l="l" r="r" t="t"/>
              <a:pathLst>
                <a:path extrusionOk="0" h="1388"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110"/>
            <p:cNvSpPr/>
            <p:nvPr/>
          </p:nvSpPr>
          <p:spPr>
            <a:xfrm>
              <a:off x="2645650" y="1384275"/>
              <a:ext cx="69375" cy="69375"/>
            </a:xfrm>
            <a:custGeom>
              <a:rect b="b" l="l" r="r" t="t"/>
              <a:pathLst>
                <a:path extrusionOk="0" h="2775" w="2775">
                  <a:moveTo>
                    <a:pt x="1388" y="0"/>
                  </a:moveTo>
                  <a:lnTo>
                    <a:pt x="1388" y="1388"/>
                  </a:lnTo>
                  <a:lnTo>
                    <a:pt x="0" y="1388"/>
                  </a:lnTo>
                  <a:lnTo>
                    <a:pt x="0" y="2774"/>
                  </a:lnTo>
                  <a:lnTo>
                    <a:pt x="2774" y="2774"/>
                  </a:lnTo>
                  <a:lnTo>
                    <a:pt x="2774" y="1388"/>
                  </a:lnTo>
                  <a:lnTo>
                    <a:pt x="2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110"/>
            <p:cNvSpPr/>
            <p:nvPr/>
          </p:nvSpPr>
          <p:spPr>
            <a:xfrm>
              <a:off x="2414400" y="1488325"/>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110"/>
            <p:cNvSpPr/>
            <p:nvPr/>
          </p:nvSpPr>
          <p:spPr>
            <a:xfrm>
              <a:off x="2749700" y="1488325"/>
              <a:ext cx="34675" cy="34675"/>
            </a:xfrm>
            <a:custGeom>
              <a:rect b="b" l="l" r="r" t="t"/>
              <a:pathLst>
                <a:path extrusionOk="0" h="1387" w="1387">
                  <a:moveTo>
                    <a:pt x="0" y="0"/>
                  </a:moveTo>
                  <a:lnTo>
                    <a:pt x="0"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110"/>
            <p:cNvSpPr/>
            <p:nvPr/>
          </p:nvSpPr>
          <p:spPr>
            <a:xfrm>
              <a:off x="2379750" y="1522975"/>
              <a:ext cx="439325" cy="80975"/>
            </a:xfrm>
            <a:custGeom>
              <a:rect b="b" l="l" r="r" t="t"/>
              <a:pathLst>
                <a:path extrusionOk="0" h="3239" w="17573">
                  <a:moveTo>
                    <a:pt x="1" y="1"/>
                  </a:moveTo>
                  <a:lnTo>
                    <a:pt x="1" y="1851"/>
                  </a:lnTo>
                  <a:lnTo>
                    <a:pt x="1" y="3239"/>
                  </a:lnTo>
                  <a:lnTo>
                    <a:pt x="17573" y="3239"/>
                  </a:lnTo>
                  <a:lnTo>
                    <a:pt x="17573" y="1851"/>
                  </a:lnTo>
                  <a:lnTo>
                    <a:pt x="17573" y="1"/>
                  </a:lnTo>
                  <a:lnTo>
                    <a:pt x="16185" y="1"/>
                  </a:lnTo>
                  <a:lnTo>
                    <a:pt x="16185" y="1851"/>
                  </a:lnTo>
                  <a:lnTo>
                    <a:pt x="1387" y="1851"/>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110"/>
            <p:cNvSpPr/>
            <p:nvPr/>
          </p:nvSpPr>
          <p:spPr>
            <a:xfrm>
              <a:off x="2449100" y="1453625"/>
              <a:ext cx="34700" cy="34725"/>
            </a:xfrm>
            <a:custGeom>
              <a:rect b="b" l="l" r="r" t="t"/>
              <a:pathLst>
                <a:path extrusionOk="0" h="1389" w="1388">
                  <a:moveTo>
                    <a:pt x="1" y="0"/>
                  </a:moveTo>
                  <a:lnTo>
                    <a:pt x="1"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110"/>
            <p:cNvSpPr/>
            <p:nvPr/>
          </p:nvSpPr>
          <p:spPr>
            <a:xfrm>
              <a:off x="2715000" y="145362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110"/>
            <p:cNvSpPr/>
            <p:nvPr/>
          </p:nvSpPr>
          <p:spPr>
            <a:xfrm>
              <a:off x="2483775" y="1384275"/>
              <a:ext cx="69375" cy="69375"/>
            </a:xfrm>
            <a:custGeom>
              <a:rect b="b" l="l" r="r" t="t"/>
              <a:pathLst>
                <a:path extrusionOk="0" h="2775" w="2775">
                  <a:moveTo>
                    <a:pt x="0" y="0"/>
                  </a:moveTo>
                  <a:lnTo>
                    <a:pt x="0" y="1388"/>
                  </a:lnTo>
                  <a:lnTo>
                    <a:pt x="0" y="2774"/>
                  </a:lnTo>
                  <a:lnTo>
                    <a:pt x="2775" y="2774"/>
                  </a:lnTo>
                  <a:lnTo>
                    <a:pt x="2775"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8" name="Google Shape;15978;p110"/>
          <p:cNvGrpSpPr/>
          <p:nvPr/>
        </p:nvGrpSpPr>
        <p:grpSpPr>
          <a:xfrm>
            <a:off x="2537162" y="1234518"/>
            <a:ext cx="481134" cy="481089"/>
            <a:chOff x="1679550" y="1058600"/>
            <a:chExt cx="531875" cy="531825"/>
          </a:xfrm>
        </p:grpSpPr>
        <p:sp>
          <p:nvSpPr>
            <p:cNvPr id="15979" name="Google Shape;15979;p110"/>
            <p:cNvSpPr/>
            <p:nvPr/>
          </p:nvSpPr>
          <p:spPr>
            <a:xfrm>
              <a:off x="1679575" y="1058600"/>
              <a:ext cx="531850" cy="531825"/>
            </a:xfrm>
            <a:custGeom>
              <a:rect b="b" l="l" r="r" t="t"/>
              <a:pathLst>
                <a:path extrusionOk="0" h="21273" w="21274">
                  <a:moveTo>
                    <a:pt x="10174" y="0"/>
                  </a:moveTo>
                  <a:lnTo>
                    <a:pt x="10174" y="6013"/>
                  </a:lnTo>
                  <a:lnTo>
                    <a:pt x="8786" y="6013"/>
                  </a:lnTo>
                  <a:lnTo>
                    <a:pt x="8786" y="8787"/>
                  </a:lnTo>
                  <a:lnTo>
                    <a:pt x="7400" y="8787"/>
                  </a:lnTo>
                  <a:lnTo>
                    <a:pt x="7400" y="10175"/>
                  </a:lnTo>
                  <a:lnTo>
                    <a:pt x="1" y="10175"/>
                  </a:lnTo>
                  <a:lnTo>
                    <a:pt x="1" y="19886"/>
                  </a:lnTo>
                  <a:lnTo>
                    <a:pt x="7400" y="19886"/>
                  </a:lnTo>
                  <a:lnTo>
                    <a:pt x="7400" y="21273"/>
                  </a:lnTo>
                  <a:lnTo>
                    <a:pt x="18498" y="21273"/>
                  </a:lnTo>
                  <a:lnTo>
                    <a:pt x="18498" y="19886"/>
                  </a:lnTo>
                  <a:lnTo>
                    <a:pt x="19886" y="19886"/>
                  </a:lnTo>
                  <a:lnTo>
                    <a:pt x="19886" y="19424"/>
                  </a:lnTo>
                  <a:lnTo>
                    <a:pt x="19886" y="18498"/>
                  </a:lnTo>
                  <a:lnTo>
                    <a:pt x="19886" y="17112"/>
                  </a:lnTo>
                  <a:lnTo>
                    <a:pt x="21273" y="17112"/>
                  </a:lnTo>
                  <a:lnTo>
                    <a:pt x="21273" y="8787"/>
                  </a:lnTo>
                  <a:lnTo>
                    <a:pt x="19886" y="8787"/>
                  </a:lnTo>
                  <a:lnTo>
                    <a:pt x="19886" y="7399"/>
                  </a:lnTo>
                  <a:lnTo>
                    <a:pt x="15723" y="7399"/>
                  </a:lnTo>
                  <a:lnTo>
                    <a:pt x="15723" y="6013"/>
                  </a:lnTo>
                  <a:lnTo>
                    <a:pt x="15723" y="1388"/>
                  </a:lnTo>
                  <a:lnTo>
                    <a:pt x="14337" y="1388"/>
                  </a:lnTo>
                  <a:lnTo>
                    <a:pt x="14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110"/>
            <p:cNvSpPr/>
            <p:nvPr/>
          </p:nvSpPr>
          <p:spPr>
            <a:xfrm>
              <a:off x="1679575" y="1312975"/>
              <a:ext cx="150300" cy="242800"/>
            </a:xfrm>
            <a:custGeom>
              <a:rect b="b" l="l" r="r" t="t"/>
              <a:pathLst>
                <a:path extrusionOk="0" h="9712" w="6012">
                  <a:moveTo>
                    <a:pt x="1" y="0"/>
                  </a:moveTo>
                  <a:lnTo>
                    <a:pt x="1" y="1387"/>
                  </a:lnTo>
                  <a:lnTo>
                    <a:pt x="1" y="8323"/>
                  </a:lnTo>
                  <a:lnTo>
                    <a:pt x="1" y="9711"/>
                  </a:lnTo>
                  <a:lnTo>
                    <a:pt x="6012" y="9711"/>
                  </a:lnTo>
                  <a:lnTo>
                    <a:pt x="60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110"/>
            <p:cNvSpPr/>
            <p:nvPr/>
          </p:nvSpPr>
          <p:spPr>
            <a:xfrm>
              <a:off x="1679575" y="1058600"/>
              <a:ext cx="393100" cy="323750"/>
            </a:xfrm>
            <a:custGeom>
              <a:rect b="b" l="l" r="r" t="t"/>
              <a:pathLst>
                <a:path extrusionOk="0" h="12950" w="15724">
                  <a:moveTo>
                    <a:pt x="10174" y="0"/>
                  </a:moveTo>
                  <a:lnTo>
                    <a:pt x="10174" y="1388"/>
                  </a:lnTo>
                  <a:lnTo>
                    <a:pt x="10174" y="1850"/>
                  </a:lnTo>
                  <a:lnTo>
                    <a:pt x="10174" y="2776"/>
                  </a:lnTo>
                  <a:lnTo>
                    <a:pt x="10174" y="6013"/>
                  </a:lnTo>
                  <a:lnTo>
                    <a:pt x="8786" y="6013"/>
                  </a:lnTo>
                  <a:lnTo>
                    <a:pt x="8786" y="8787"/>
                  </a:lnTo>
                  <a:lnTo>
                    <a:pt x="7400" y="8787"/>
                  </a:lnTo>
                  <a:lnTo>
                    <a:pt x="7400" y="10175"/>
                  </a:lnTo>
                  <a:lnTo>
                    <a:pt x="1" y="10175"/>
                  </a:lnTo>
                  <a:lnTo>
                    <a:pt x="1" y="12949"/>
                  </a:lnTo>
                  <a:lnTo>
                    <a:pt x="7400" y="12949"/>
                  </a:lnTo>
                  <a:lnTo>
                    <a:pt x="7400" y="11562"/>
                  </a:lnTo>
                  <a:lnTo>
                    <a:pt x="8786" y="11562"/>
                  </a:lnTo>
                  <a:lnTo>
                    <a:pt x="8786" y="10175"/>
                  </a:lnTo>
                  <a:lnTo>
                    <a:pt x="10174" y="10175"/>
                  </a:lnTo>
                  <a:lnTo>
                    <a:pt x="10174" y="7399"/>
                  </a:lnTo>
                  <a:lnTo>
                    <a:pt x="11561" y="7399"/>
                  </a:lnTo>
                  <a:lnTo>
                    <a:pt x="11561" y="2776"/>
                  </a:lnTo>
                  <a:lnTo>
                    <a:pt x="15723" y="2776"/>
                  </a:lnTo>
                  <a:lnTo>
                    <a:pt x="15723" y="1388"/>
                  </a:lnTo>
                  <a:lnTo>
                    <a:pt x="14337" y="1388"/>
                  </a:lnTo>
                  <a:lnTo>
                    <a:pt x="143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110"/>
            <p:cNvSpPr/>
            <p:nvPr/>
          </p:nvSpPr>
          <p:spPr>
            <a:xfrm>
              <a:off x="2107350" y="1486375"/>
              <a:ext cx="69375" cy="69400"/>
            </a:xfrm>
            <a:custGeom>
              <a:rect b="b" l="l" r="r" t="t"/>
              <a:pathLst>
                <a:path extrusionOk="0" h="2776" w="2775">
                  <a:moveTo>
                    <a:pt x="0" y="1"/>
                  </a:moveTo>
                  <a:lnTo>
                    <a:pt x="0" y="1387"/>
                  </a:lnTo>
                  <a:lnTo>
                    <a:pt x="1387" y="1387"/>
                  </a:lnTo>
                  <a:lnTo>
                    <a:pt x="1387" y="2775"/>
                  </a:lnTo>
                  <a:lnTo>
                    <a:pt x="2775" y="2775"/>
                  </a:lnTo>
                  <a:lnTo>
                    <a:pt x="2775" y="1387"/>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110"/>
            <p:cNvSpPr/>
            <p:nvPr/>
          </p:nvSpPr>
          <p:spPr>
            <a:xfrm>
              <a:off x="1899225" y="1208900"/>
              <a:ext cx="34725" cy="69400"/>
            </a:xfrm>
            <a:custGeom>
              <a:rect b="b" l="l" r="r" t="t"/>
              <a:pathLst>
                <a:path extrusionOk="0" h="2776" w="1389">
                  <a:moveTo>
                    <a:pt x="0" y="1"/>
                  </a:moveTo>
                  <a:lnTo>
                    <a:pt x="0" y="2775"/>
                  </a:lnTo>
                  <a:lnTo>
                    <a:pt x="1388" y="277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110"/>
            <p:cNvSpPr/>
            <p:nvPr/>
          </p:nvSpPr>
          <p:spPr>
            <a:xfrm>
              <a:off x="1864550" y="1278275"/>
              <a:ext cx="34700" cy="34725"/>
            </a:xfrm>
            <a:custGeom>
              <a:rect b="b" l="l" r="r" t="t"/>
              <a:pathLst>
                <a:path extrusionOk="0" h="1389" w="1388">
                  <a:moveTo>
                    <a:pt x="1" y="0"/>
                  </a:moveTo>
                  <a:lnTo>
                    <a:pt x="1"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110"/>
            <p:cNvSpPr/>
            <p:nvPr/>
          </p:nvSpPr>
          <p:spPr>
            <a:xfrm>
              <a:off x="1864550" y="1555750"/>
              <a:ext cx="277475" cy="34675"/>
            </a:xfrm>
            <a:custGeom>
              <a:rect b="b" l="l" r="r" t="t"/>
              <a:pathLst>
                <a:path extrusionOk="0" h="1387" w="11099">
                  <a:moveTo>
                    <a:pt x="1" y="0"/>
                  </a:moveTo>
                  <a:lnTo>
                    <a:pt x="1" y="1387"/>
                  </a:lnTo>
                  <a:lnTo>
                    <a:pt x="11099" y="1387"/>
                  </a:lnTo>
                  <a:lnTo>
                    <a:pt x="110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110"/>
            <p:cNvSpPr/>
            <p:nvPr/>
          </p:nvSpPr>
          <p:spPr>
            <a:xfrm>
              <a:off x="1679550" y="1312975"/>
              <a:ext cx="185025" cy="242800"/>
            </a:xfrm>
            <a:custGeom>
              <a:rect b="b" l="l" r="r" t="t"/>
              <a:pathLst>
                <a:path extrusionOk="0" h="9712" w="7401">
                  <a:moveTo>
                    <a:pt x="4626" y="1387"/>
                  </a:moveTo>
                  <a:lnTo>
                    <a:pt x="4626" y="8323"/>
                  </a:lnTo>
                  <a:lnTo>
                    <a:pt x="1388" y="8323"/>
                  </a:lnTo>
                  <a:lnTo>
                    <a:pt x="1388" y="1387"/>
                  </a:lnTo>
                  <a:close/>
                  <a:moveTo>
                    <a:pt x="0" y="0"/>
                  </a:moveTo>
                  <a:lnTo>
                    <a:pt x="0" y="9711"/>
                  </a:lnTo>
                  <a:lnTo>
                    <a:pt x="7399" y="9711"/>
                  </a:lnTo>
                  <a:lnTo>
                    <a:pt x="7399" y="8323"/>
                  </a:lnTo>
                  <a:lnTo>
                    <a:pt x="6013" y="8323"/>
                  </a:lnTo>
                  <a:lnTo>
                    <a:pt x="6013" y="1387"/>
                  </a:lnTo>
                  <a:lnTo>
                    <a:pt x="7401" y="1387"/>
                  </a:lnTo>
                  <a:lnTo>
                    <a:pt x="740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110"/>
            <p:cNvSpPr/>
            <p:nvPr/>
          </p:nvSpPr>
          <p:spPr>
            <a:xfrm>
              <a:off x="1933925" y="1058600"/>
              <a:ext cx="104075" cy="150325"/>
            </a:xfrm>
            <a:custGeom>
              <a:rect b="b" l="l" r="r" t="t"/>
              <a:pathLst>
                <a:path extrusionOk="0" h="6013" w="4163">
                  <a:moveTo>
                    <a:pt x="0" y="0"/>
                  </a:moveTo>
                  <a:lnTo>
                    <a:pt x="0" y="6013"/>
                  </a:lnTo>
                  <a:lnTo>
                    <a:pt x="1387" y="6013"/>
                  </a:lnTo>
                  <a:lnTo>
                    <a:pt x="1387" y="1388"/>
                  </a:lnTo>
                  <a:lnTo>
                    <a:pt x="4163" y="1388"/>
                  </a:lnTo>
                  <a:lnTo>
                    <a:pt x="41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110"/>
            <p:cNvSpPr/>
            <p:nvPr/>
          </p:nvSpPr>
          <p:spPr>
            <a:xfrm>
              <a:off x="2107350" y="1278275"/>
              <a:ext cx="104075" cy="208125"/>
            </a:xfrm>
            <a:custGeom>
              <a:rect b="b" l="l" r="r" t="t"/>
              <a:pathLst>
                <a:path extrusionOk="0" h="8325" w="4163">
                  <a:moveTo>
                    <a:pt x="2775" y="0"/>
                  </a:moveTo>
                  <a:lnTo>
                    <a:pt x="2775" y="1850"/>
                  </a:lnTo>
                  <a:lnTo>
                    <a:pt x="0" y="1850"/>
                  </a:lnTo>
                  <a:lnTo>
                    <a:pt x="0" y="3237"/>
                  </a:lnTo>
                  <a:lnTo>
                    <a:pt x="2775" y="3237"/>
                  </a:lnTo>
                  <a:lnTo>
                    <a:pt x="2775" y="5087"/>
                  </a:lnTo>
                  <a:lnTo>
                    <a:pt x="0" y="5087"/>
                  </a:lnTo>
                  <a:lnTo>
                    <a:pt x="0" y="6475"/>
                  </a:lnTo>
                  <a:lnTo>
                    <a:pt x="2775" y="6475"/>
                  </a:lnTo>
                  <a:lnTo>
                    <a:pt x="2775" y="8325"/>
                  </a:lnTo>
                  <a:lnTo>
                    <a:pt x="4162" y="8325"/>
                  </a:lnTo>
                  <a:lnTo>
                    <a:pt x="41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110"/>
            <p:cNvSpPr/>
            <p:nvPr/>
          </p:nvSpPr>
          <p:spPr>
            <a:xfrm>
              <a:off x="2037975" y="1093300"/>
              <a:ext cx="138750" cy="185000"/>
            </a:xfrm>
            <a:custGeom>
              <a:rect b="b" l="l" r="r" t="t"/>
              <a:pathLst>
                <a:path extrusionOk="0" h="7400" w="5550">
                  <a:moveTo>
                    <a:pt x="1" y="0"/>
                  </a:moveTo>
                  <a:lnTo>
                    <a:pt x="1" y="6011"/>
                  </a:lnTo>
                  <a:lnTo>
                    <a:pt x="1" y="7399"/>
                  </a:lnTo>
                  <a:lnTo>
                    <a:pt x="5550" y="7399"/>
                  </a:lnTo>
                  <a:lnTo>
                    <a:pt x="5550" y="6011"/>
                  </a:lnTo>
                  <a:lnTo>
                    <a:pt x="1387" y="6011"/>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0" name="Google Shape;15990;p110"/>
          <p:cNvGrpSpPr/>
          <p:nvPr/>
        </p:nvGrpSpPr>
        <p:grpSpPr>
          <a:xfrm>
            <a:off x="1802678" y="1307723"/>
            <a:ext cx="481134" cy="334679"/>
            <a:chOff x="1009175" y="1152000"/>
            <a:chExt cx="531875" cy="369975"/>
          </a:xfrm>
        </p:grpSpPr>
        <p:sp>
          <p:nvSpPr>
            <p:cNvPr id="15991" name="Google Shape;15991;p110"/>
            <p:cNvSpPr/>
            <p:nvPr/>
          </p:nvSpPr>
          <p:spPr>
            <a:xfrm>
              <a:off x="1009175" y="1152000"/>
              <a:ext cx="531825" cy="369975"/>
            </a:xfrm>
            <a:custGeom>
              <a:rect b="b" l="l" r="r" t="t"/>
              <a:pathLst>
                <a:path extrusionOk="0" h="14799" w="21273">
                  <a:moveTo>
                    <a:pt x="0" y="0"/>
                  </a:moveTo>
                  <a:lnTo>
                    <a:pt x="0" y="14798"/>
                  </a:lnTo>
                  <a:lnTo>
                    <a:pt x="21273" y="14798"/>
                  </a:lnTo>
                  <a:lnTo>
                    <a:pt x="212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110"/>
            <p:cNvSpPr/>
            <p:nvPr/>
          </p:nvSpPr>
          <p:spPr>
            <a:xfrm>
              <a:off x="1009200" y="1152000"/>
              <a:ext cx="531800" cy="242800"/>
            </a:xfrm>
            <a:custGeom>
              <a:rect b="b" l="l" r="r" t="t"/>
              <a:pathLst>
                <a:path extrusionOk="0" h="9712" w="21272">
                  <a:moveTo>
                    <a:pt x="1" y="0"/>
                  </a:moveTo>
                  <a:lnTo>
                    <a:pt x="1" y="2775"/>
                  </a:lnTo>
                  <a:lnTo>
                    <a:pt x="1387" y="2775"/>
                  </a:lnTo>
                  <a:lnTo>
                    <a:pt x="1387" y="4163"/>
                  </a:lnTo>
                  <a:lnTo>
                    <a:pt x="2775" y="4163"/>
                  </a:lnTo>
                  <a:lnTo>
                    <a:pt x="2775" y="5549"/>
                  </a:lnTo>
                  <a:lnTo>
                    <a:pt x="4161" y="5549"/>
                  </a:lnTo>
                  <a:lnTo>
                    <a:pt x="4161" y="6937"/>
                  </a:lnTo>
                  <a:lnTo>
                    <a:pt x="5549" y="6937"/>
                  </a:lnTo>
                  <a:lnTo>
                    <a:pt x="5549" y="8325"/>
                  </a:lnTo>
                  <a:lnTo>
                    <a:pt x="7862" y="8325"/>
                  </a:lnTo>
                  <a:lnTo>
                    <a:pt x="7862" y="9711"/>
                  </a:lnTo>
                  <a:lnTo>
                    <a:pt x="13411" y="9711"/>
                  </a:lnTo>
                  <a:lnTo>
                    <a:pt x="13411" y="8325"/>
                  </a:lnTo>
                  <a:lnTo>
                    <a:pt x="15723" y="8325"/>
                  </a:lnTo>
                  <a:lnTo>
                    <a:pt x="15723" y="6937"/>
                  </a:lnTo>
                  <a:lnTo>
                    <a:pt x="17111" y="6937"/>
                  </a:lnTo>
                  <a:lnTo>
                    <a:pt x="17111" y="5549"/>
                  </a:lnTo>
                  <a:lnTo>
                    <a:pt x="18497" y="5549"/>
                  </a:lnTo>
                  <a:lnTo>
                    <a:pt x="18497" y="4163"/>
                  </a:lnTo>
                  <a:lnTo>
                    <a:pt x="19885" y="4163"/>
                  </a:lnTo>
                  <a:lnTo>
                    <a:pt x="19885" y="2775"/>
                  </a:lnTo>
                  <a:lnTo>
                    <a:pt x="21272" y="2775"/>
                  </a:lnTo>
                  <a:lnTo>
                    <a:pt x="212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110"/>
            <p:cNvSpPr/>
            <p:nvPr/>
          </p:nvSpPr>
          <p:spPr>
            <a:xfrm>
              <a:off x="1009200" y="1152000"/>
              <a:ext cx="531800" cy="369975"/>
            </a:xfrm>
            <a:custGeom>
              <a:rect b="b" l="l" r="r" t="t"/>
              <a:pathLst>
                <a:path extrusionOk="0" h="14799" w="21272">
                  <a:moveTo>
                    <a:pt x="1" y="0"/>
                  </a:moveTo>
                  <a:lnTo>
                    <a:pt x="1" y="2312"/>
                  </a:lnTo>
                  <a:lnTo>
                    <a:pt x="1" y="14798"/>
                  </a:lnTo>
                  <a:lnTo>
                    <a:pt x="2313" y="14798"/>
                  </a:lnTo>
                  <a:lnTo>
                    <a:pt x="2313" y="2312"/>
                  </a:lnTo>
                  <a:lnTo>
                    <a:pt x="21272" y="2312"/>
                  </a:lnTo>
                  <a:lnTo>
                    <a:pt x="212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110"/>
            <p:cNvSpPr/>
            <p:nvPr/>
          </p:nvSpPr>
          <p:spPr>
            <a:xfrm>
              <a:off x="1078550" y="12560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110"/>
            <p:cNvSpPr/>
            <p:nvPr/>
          </p:nvSpPr>
          <p:spPr>
            <a:xfrm>
              <a:off x="1113225" y="1290725"/>
              <a:ext cx="34725" cy="34700"/>
            </a:xfrm>
            <a:custGeom>
              <a:rect b="b" l="l" r="r" t="t"/>
              <a:pathLst>
                <a:path extrusionOk="0" h="1388"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110"/>
            <p:cNvSpPr/>
            <p:nvPr/>
          </p:nvSpPr>
          <p:spPr>
            <a:xfrm>
              <a:off x="1147925" y="1325425"/>
              <a:ext cx="57825" cy="34700"/>
            </a:xfrm>
            <a:custGeom>
              <a:rect b="b" l="l" r="r" t="t"/>
              <a:pathLst>
                <a:path extrusionOk="0" h="1388" w="2313">
                  <a:moveTo>
                    <a:pt x="0" y="0"/>
                  </a:moveTo>
                  <a:lnTo>
                    <a:pt x="0"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110"/>
            <p:cNvSpPr/>
            <p:nvPr/>
          </p:nvSpPr>
          <p:spPr>
            <a:xfrm>
              <a:off x="1436950" y="12560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110"/>
            <p:cNvSpPr/>
            <p:nvPr/>
          </p:nvSpPr>
          <p:spPr>
            <a:xfrm>
              <a:off x="1402250" y="1290725"/>
              <a:ext cx="34725" cy="34700"/>
            </a:xfrm>
            <a:custGeom>
              <a:rect b="b" l="l" r="r" t="t"/>
              <a:pathLst>
                <a:path extrusionOk="0" h="1388"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110"/>
            <p:cNvSpPr/>
            <p:nvPr/>
          </p:nvSpPr>
          <p:spPr>
            <a:xfrm>
              <a:off x="1344450" y="1325425"/>
              <a:ext cx="57825" cy="34700"/>
            </a:xfrm>
            <a:custGeom>
              <a:rect b="b" l="l" r="r" t="t"/>
              <a:pathLst>
                <a:path extrusionOk="0" h="1388" w="2313">
                  <a:moveTo>
                    <a:pt x="1" y="0"/>
                  </a:moveTo>
                  <a:lnTo>
                    <a:pt x="1"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110"/>
            <p:cNvSpPr/>
            <p:nvPr/>
          </p:nvSpPr>
          <p:spPr>
            <a:xfrm>
              <a:off x="1205725" y="1360075"/>
              <a:ext cx="138750" cy="34725"/>
            </a:xfrm>
            <a:custGeom>
              <a:rect b="b" l="l" r="r" t="t"/>
              <a:pathLst>
                <a:path extrusionOk="0" h="1389" w="5550">
                  <a:moveTo>
                    <a:pt x="1" y="0"/>
                  </a:moveTo>
                  <a:lnTo>
                    <a:pt x="1" y="1388"/>
                  </a:lnTo>
                  <a:lnTo>
                    <a:pt x="5550" y="1388"/>
                  </a:lnTo>
                  <a:lnTo>
                    <a:pt x="55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110"/>
            <p:cNvSpPr/>
            <p:nvPr/>
          </p:nvSpPr>
          <p:spPr>
            <a:xfrm>
              <a:off x="1009200" y="1152000"/>
              <a:ext cx="531850" cy="369975"/>
            </a:xfrm>
            <a:custGeom>
              <a:rect b="b" l="l" r="r" t="t"/>
              <a:pathLst>
                <a:path extrusionOk="0" h="14799" w="21274">
                  <a:moveTo>
                    <a:pt x="19885" y="1388"/>
                  </a:moveTo>
                  <a:lnTo>
                    <a:pt x="19885" y="2775"/>
                  </a:lnTo>
                  <a:lnTo>
                    <a:pt x="18497" y="2775"/>
                  </a:lnTo>
                  <a:lnTo>
                    <a:pt x="18497" y="4163"/>
                  </a:lnTo>
                  <a:lnTo>
                    <a:pt x="19885" y="4163"/>
                  </a:lnTo>
                  <a:lnTo>
                    <a:pt x="19885" y="13412"/>
                  </a:lnTo>
                  <a:lnTo>
                    <a:pt x="1387" y="13412"/>
                  </a:lnTo>
                  <a:lnTo>
                    <a:pt x="1387" y="4163"/>
                  </a:lnTo>
                  <a:lnTo>
                    <a:pt x="2775" y="4163"/>
                  </a:lnTo>
                  <a:lnTo>
                    <a:pt x="2775" y="2775"/>
                  </a:lnTo>
                  <a:lnTo>
                    <a:pt x="1389" y="2775"/>
                  </a:lnTo>
                  <a:lnTo>
                    <a:pt x="1389" y="1388"/>
                  </a:lnTo>
                  <a:close/>
                  <a:moveTo>
                    <a:pt x="1" y="0"/>
                  </a:moveTo>
                  <a:lnTo>
                    <a:pt x="1" y="14798"/>
                  </a:lnTo>
                  <a:lnTo>
                    <a:pt x="21273" y="14798"/>
                  </a:lnTo>
                  <a:lnTo>
                    <a:pt x="212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2" name="Google Shape;16002;p110"/>
          <p:cNvGrpSpPr/>
          <p:nvPr/>
        </p:nvGrpSpPr>
        <p:grpSpPr>
          <a:xfrm>
            <a:off x="1068236" y="1245241"/>
            <a:ext cx="481089" cy="459650"/>
            <a:chOff x="274200" y="1158325"/>
            <a:chExt cx="531825" cy="508126"/>
          </a:xfrm>
        </p:grpSpPr>
        <p:sp>
          <p:nvSpPr>
            <p:cNvPr id="16003" name="Google Shape;16003;p110"/>
            <p:cNvSpPr/>
            <p:nvPr/>
          </p:nvSpPr>
          <p:spPr>
            <a:xfrm>
              <a:off x="274200" y="1158325"/>
              <a:ext cx="531825" cy="474025"/>
            </a:xfrm>
            <a:custGeom>
              <a:rect b="b" l="l" r="r" t="t"/>
              <a:pathLst>
                <a:path extrusionOk="0" h="18961" w="21273">
                  <a:moveTo>
                    <a:pt x="1388" y="1"/>
                  </a:moveTo>
                  <a:lnTo>
                    <a:pt x="1388" y="1387"/>
                  </a:lnTo>
                  <a:lnTo>
                    <a:pt x="0" y="1387"/>
                  </a:lnTo>
                  <a:lnTo>
                    <a:pt x="0" y="16185"/>
                  </a:lnTo>
                  <a:lnTo>
                    <a:pt x="1388" y="16185"/>
                  </a:lnTo>
                  <a:lnTo>
                    <a:pt x="1388" y="17573"/>
                  </a:lnTo>
                  <a:lnTo>
                    <a:pt x="7399" y="17573"/>
                  </a:lnTo>
                  <a:lnTo>
                    <a:pt x="7399" y="18961"/>
                  </a:lnTo>
                  <a:lnTo>
                    <a:pt x="13874" y="18961"/>
                  </a:lnTo>
                  <a:lnTo>
                    <a:pt x="13874" y="17573"/>
                  </a:lnTo>
                  <a:lnTo>
                    <a:pt x="19885" y="17573"/>
                  </a:lnTo>
                  <a:lnTo>
                    <a:pt x="19885" y="16185"/>
                  </a:lnTo>
                  <a:lnTo>
                    <a:pt x="21273" y="16185"/>
                  </a:lnTo>
                  <a:lnTo>
                    <a:pt x="21273" y="1387"/>
                  </a:lnTo>
                  <a:lnTo>
                    <a:pt x="19885" y="1387"/>
                  </a:lnTo>
                  <a:lnTo>
                    <a:pt x="198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110"/>
            <p:cNvSpPr/>
            <p:nvPr/>
          </p:nvSpPr>
          <p:spPr>
            <a:xfrm>
              <a:off x="274200" y="1158325"/>
              <a:ext cx="531825" cy="369975"/>
            </a:xfrm>
            <a:custGeom>
              <a:rect b="b" l="l" r="r" t="t"/>
              <a:pathLst>
                <a:path extrusionOk="0" h="14799" w="21273">
                  <a:moveTo>
                    <a:pt x="1388" y="1"/>
                  </a:moveTo>
                  <a:lnTo>
                    <a:pt x="1388" y="1387"/>
                  </a:lnTo>
                  <a:lnTo>
                    <a:pt x="0" y="1387"/>
                  </a:lnTo>
                  <a:lnTo>
                    <a:pt x="0" y="14799"/>
                  </a:lnTo>
                  <a:lnTo>
                    <a:pt x="21273" y="14799"/>
                  </a:lnTo>
                  <a:lnTo>
                    <a:pt x="21273" y="1387"/>
                  </a:lnTo>
                  <a:lnTo>
                    <a:pt x="19885" y="1387"/>
                  </a:lnTo>
                  <a:lnTo>
                    <a:pt x="198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110"/>
            <p:cNvSpPr/>
            <p:nvPr/>
          </p:nvSpPr>
          <p:spPr>
            <a:xfrm>
              <a:off x="343550" y="1401100"/>
              <a:ext cx="34725" cy="34700"/>
            </a:xfrm>
            <a:custGeom>
              <a:rect b="b" l="l" r="r" t="t"/>
              <a:pathLst>
                <a:path extrusionOk="0" h="1388" w="1389">
                  <a:moveTo>
                    <a:pt x="1" y="1"/>
                  </a:moveTo>
                  <a:lnTo>
                    <a:pt x="1" y="1387"/>
                  </a:lnTo>
                  <a:lnTo>
                    <a:pt x="1388" y="1387"/>
                  </a:lnTo>
                  <a:lnTo>
                    <a:pt x="13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110"/>
            <p:cNvSpPr/>
            <p:nvPr/>
          </p:nvSpPr>
          <p:spPr>
            <a:xfrm>
              <a:off x="378250" y="1366400"/>
              <a:ext cx="34675" cy="34725"/>
            </a:xfrm>
            <a:custGeom>
              <a:rect b="b" l="l" r="r" t="t"/>
              <a:pathLst>
                <a:path extrusionOk="0" h="1389" w="1387">
                  <a:moveTo>
                    <a:pt x="0" y="1"/>
                  </a:moveTo>
                  <a:lnTo>
                    <a:pt x="0" y="1389"/>
                  </a:lnTo>
                  <a:lnTo>
                    <a:pt x="1387" y="1389"/>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110"/>
            <p:cNvSpPr/>
            <p:nvPr/>
          </p:nvSpPr>
          <p:spPr>
            <a:xfrm>
              <a:off x="412900" y="1331750"/>
              <a:ext cx="34725" cy="34675"/>
            </a:xfrm>
            <a:custGeom>
              <a:rect b="b" l="l" r="r" t="t"/>
              <a:pathLst>
                <a:path extrusionOk="0" h="1387" w="1389">
                  <a:moveTo>
                    <a:pt x="1" y="0"/>
                  </a:moveTo>
                  <a:lnTo>
                    <a:pt x="1" y="1387"/>
                  </a:lnTo>
                  <a:lnTo>
                    <a:pt x="1389" y="1387"/>
                  </a:lnTo>
                  <a:lnTo>
                    <a:pt x="13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110"/>
            <p:cNvSpPr/>
            <p:nvPr/>
          </p:nvSpPr>
          <p:spPr>
            <a:xfrm>
              <a:off x="447600" y="1297050"/>
              <a:ext cx="34725" cy="34725"/>
            </a:xfrm>
            <a:custGeom>
              <a:rect b="b" l="l" r="r" t="t"/>
              <a:pathLst>
                <a:path extrusionOk="0" h="1389" w="1389">
                  <a:moveTo>
                    <a:pt x="1" y="0"/>
                  </a:moveTo>
                  <a:lnTo>
                    <a:pt x="1" y="1388"/>
                  </a:lnTo>
                  <a:lnTo>
                    <a:pt x="1389" y="1388"/>
                  </a:lnTo>
                  <a:lnTo>
                    <a:pt x="13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110"/>
            <p:cNvSpPr/>
            <p:nvPr/>
          </p:nvSpPr>
          <p:spPr>
            <a:xfrm>
              <a:off x="482275" y="1262350"/>
              <a:ext cx="34725" cy="34725"/>
            </a:xfrm>
            <a:custGeom>
              <a:rect b="b" l="l" r="r" t="t"/>
              <a:pathLst>
                <a:path extrusionOk="0" h="1389" w="1389">
                  <a:moveTo>
                    <a:pt x="0" y="1"/>
                  </a:moveTo>
                  <a:lnTo>
                    <a:pt x="0" y="1388"/>
                  </a:lnTo>
                  <a:lnTo>
                    <a:pt x="1388" y="1388"/>
                  </a:lnTo>
                  <a:lnTo>
                    <a:pt x="13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110"/>
            <p:cNvSpPr/>
            <p:nvPr/>
          </p:nvSpPr>
          <p:spPr>
            <a:xfrm>
              <a:off x="516975" y="1227700"/>
              <a:ext cx="34725" cy="34725"/>
            </a:xfrm>
            <a:custGeom>
              <a:rect b="b" l="l" r="r" t="t"/>
              <a:pathLst>
                <a:path extrusionOk="0" h="1389" w="1389">
                  <a:moveTo>
                    <a:pt x="0" y="0"/>
                  </a:moveTo>
                  <a:lnTo>
                    <a:pt x="0" y="1388"/>
                  </a:lnTo>
                  <a:lnTo>
                    <a:pt x="1388" y="1388"/>
                  </a:lnTo>
                  <a:lnTo>
                    <a:pt x="13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110"/>
            <p:cNvSpPr/>
            <p:nvPr/>
          </p:nvSpPr>
          <p:spPr>
            <a:xfrm>
              <a:off x="274200" y="1158325"/>
              <a:ext cx="208100" cy="208100"/>
            </a:xfrm>
            <a:custGeom>
              <a:rect b="b" l="l" r="r" t="t"/>
              <a:pathLst>
                <a:path extrusionOk="0" h="8324" w="8324">
                  <a:moveTo>
                    <a:pt x="5549" y="1"/>
                  </a:moveTo>
                  <a:lnTo>
                    <a:pt x="5549" y="1387"/>
                  </a:lnTo>
                  <a:lnTo>
                    <a:pt x="5549" y="2775"/>
                  </a:lnTo>
                  <a:lnTo>
                    <a:pt x="4162" y="2775"/>
                  </a:lnTo>
                  <a:lnTo>
                    <a:pt x="4162" y="4162"/>
                  </a:lnTo>
                  <a:lnTo>
                    <a:pt x="2775" y="4162"/>
                  </a:lnTo>
                  <a:lnTo>
                    <a:pt x="2775" y="5549"/>
                  </a:lnTo>
                  <a:lnTo>
                    <a:pt x="0" y="5549"/>
                  </a:lnTo>
                  <a:lnTo>
                    <a:pt x="0" y="8324"/>
                  </a:lnTo>
                  <a:lnTo>
                    <a:pt x="2775" y="8324"/>
                  </a:lnTo>
                  <a:lnTo>
                    <a:pt x="2775" y="6937"/>
                  </a:lnTo>
                  <a:lnTo>
                    <a:pt x="4162" y="6937"/>
                  </a:lnTo>
                  <a:lnTo>
                    <a:pt x="4162" y="5549"/>
                  </a:lnTo>
                  <a:lnTo>
                    <a:pt x="5549" y="5549"/>
                  </a:lnTo>
                  <a:lnTo>
                    <a:pt x="5549" y="4162"/>
                  </a:lnTo>
                  <a:lnTo>
                    <a:pt x="6937" y="4162"/>
                  </a:lnTo>
                  <a:lnTo>
                    <a:pt x="6937" y="2775"/>
                  </a:lnTo>
                  <a:lnTo>
                    <a:pt x="8323" y="2775"/>
                  </a:lnTo>
                  <a:lnTo>
                    <a:pt x="8323" y="1387"/>
                  </a:lnTo>
                  <a:lnTo>
                    <a:pt x="83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110"/>
            <p:cNvSpPr/>
            <p:nvPr/>
          </p:nvSpPr>
          <p:spPr>
            <a:xfrm>
              <a:off x="551675" y="1158325"/>
              <a:ext cx="34675" cy="69400"/>
            </a:xfrm>
            <a:custGeom>
              <a:rect b="b" l="l" r="r" t="t"/>
              <a:pathLst>
                <a:path extrusionOk="0" h="2776" w="1387">
                  <a:moveTo>
                    <a:pt x="0" y="1"/>
                  </a:moveTo>
                  <a:lnTo>
                    <a:pt x="0" y="1387"/>
                  </a:lnTo>
                  <a:lnTo>
                    <a:pt x="0" y="2775"/>
                  </a:lnTo>
                  <a:lnTo>
                    <a:pt x="1387" y="2775"/>
                  </a:lnTo>
                  <a:lnTo>
                    <a:pt x="1387" y="1387"/>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110"/>
            <p:cNvSpPr/>
            <p:nvPr/>
          </p:nvSpPr>
          <p:spPr>
            <a:xfrm>
              <a:off x="274200" y="1435775"/>
              <a:ext cx="69375" cy="34725"/>
            </a:xfrm>
            <a:custGeom>
              <a:rect b="b" l="l" r="r" t="t"/>
              <a:pathLst>
                <a:path extrusionOk="0" h="1389" w="2775">
                  <a:moveTo>
                    <a:pt x="0" y="0"/>
                  </a:moveTo>
                  <a:lnTo>
                    <a:pt x="0" y="1388"/>
                  </a:lnTo>
                  <a:lnTo>
                    <a:pt x="2775" y="1388"/>
                  </a:lnTo>
                  <a:lnTo>
                    <a:pt x="2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110"/>
            <p:cNvSpPr/>
            <p:nvPr/>
          </p:nvSpPr>
          <p:spPr>
            <a:xfrm>
              <a:off x="274200" y="1193000"/>
              <a:ext cx="531825" cy="369950"/>
            </a:xfrm>
            <a:custGeom>
              <a:rect b="b" l="l" r="r" t="t"/>
              <a:pathLst>
                <a:path extrusionOk="0" h="14798" w="21273">
                  <a:moveTo>
                    <a:pt x="0" y="0"/>
                  </a:moveTo>
                  <a:lnTo>
                    <a:pt x="0" y="14798"/>
                  </a:lnTo>
                  <a:lnTo>
                    <a:pt x="1388" y="14798"/>
                  </a:lnTo>
                  <a:lnTo>
                    <a:pt x="1388" y="13412"/>
                  </a:lnTo>
                  <a:lnTo>
                    <a:pt x="19885" y="13412"/>
                  </a:lnTo>
                  <a:lnTo>
                    <a:pt x="19885" y="14798"/>
                  </a:lnTo>
                  <a:lnTo>
                    <a:pt x="21273" y="14798"/>
                  </a:lnTo>
                  <a:lnTo>
                    <a:pt x="21273" y="0"/>
                  </a:lnTo>
                  <a:lnTo>
                    <a:pt x="19885" y="0"/>
                  </a:lnTo>
                  <a:lnTo>
                    <a:pt x="19885" y="12024"/>
                  </a:lnTo>
                  <a:lnTo>
                    <a:pt x="1388" y="12024"/>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110"/>
            <p:cNvSpPr/>
            <p:nvPr/>
          </p:nvSpPr>
          <p:spPr>
            <a:xfrm>
              <a:off x="401363" y="1631726"/>
              <a:ext cx="277500" cy="34725"/>
            </a:xfrm>
            <a:custGeom>
              <a:rect b="b" l="l" r="r" t="t"/>
              <a:pathLst>
                <a:path extrusionOk="0" h="1389" w="11100">
                  <a:moveTo>
                    <a:pt x="1" y="0"/>
                  </a:moveTo>
                  <a:lnTo>
                    <a:pt x="1" y="1388"/>
                  </a:lnTo>
                  <a:lnTo>
                    <a:pt x="11100" y="1388"/>
                  </a:lnTo>
                  <a:lnTo>
                    <a:pt x="111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110"/>
            <p:cNvSpPr/>
            <p:nvPr/>
          </p:nvSpPr>
          <p:spPr>
            <a:xfrm>
              <a:off x="308900" y="1158325"/>
              <a:ext cx="462425" cy="34700"/>
            </a:xfrm>
            <a:custGeom>
              <a:rect b="b" l="l" r="r" t="t"/>
              <a:pathLst>
                <a:path extrusionOk="0" h="1388" w="18497">
                  <a:moveTo>
                    <a:pt x="0" y="1"/>
                  </a:moveTo>
                  <a:lnTo>
                    <a:pt x="0" y="1387"/>
                  </a:lnTo>
                  <a:lnTo>
                    <a:pt x="18497" y="1387"/>
                  </a:lnTo>
                  <a:lnTo>
                    <a:pt x="18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110"/>
            <p:cNvSpPr/>
            <p:nvPr/>
          </p:nvSpPr>
          <p:spPr>
            <a:xfrm>
              <a:off x="308900" y="1562925"/>
              <a:ext cx="462425" cy="69425"/>
            </a:xfrm>
            <a:custGeom>
              <a:rect b="b" l="l" r="r" t="t"/>
              <a:pathLst>
                <a:path extrusionOk="0" h="2777" w="18497">
                  <a:moveTo>
                    <a:pt x="0" y="1"/>
                  </a:moveTo>
                  <a:lnTo>
                    <a:pt x="0" y="1389"/>
                  </a:lnTo>
                  <a:lnTo>
                    <a:pt x="6011" y="1389"/>
                  </a:lnTo>
                  <a:lnTo>
                    <a:pt x="6011" y="2777"/>
                  </a:lnTo>
                  <a:lnTo>
                    <a:pt x="7399" y="2777"/>
                  </a:lnTo>
                  <a:lnTo>
                    <a:pt x="7399" y="1389"/>
                  </a:lnTo>
                  <a:lnTo>
                    <a:pt x="11098" y="1389"/>
                  </a:lnTo>
                  <a:lnTo>
                    <a:pt x="11098" y="2777"/>
                  </a:lnTo>
                  <a:lnTo>
                    <a:pt x="12486" y="2777"/>
                  </a:lnTo>
                  <a:lnTo>
                    <a:pt x="12486" y="1389"/>
                  </a:lnTo>
                  <a:lnTo>
                    <a:pt x="18497" y="1389"/>
                  </a:lnTo>
                  <a:lnTo>
                    <a:pt x="18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8" name="Google Shape;16018;p110"/>
          <p:cNvGrpSpPr/>
          <p:nvPr/>
        </p:nvGrpSpPr>
        <p:grpSpPr>
          <a:xfrm>
            <a:off x="1068236" y="1941588"/>
            <a:ext cx="481066" cy="407884"/>
            <a:chOff x="274200" y="1869550"/>
            <a:chExt cx="531800" cy="450900"/>
          </a:xfrm>
        </p:grpSpPr>
        <p:sp>
          <p:nvSpPr>
            <p:cNvPr id="16019" name="Google Shape;16019;p110"/>
            <p:cNvSpPr/>
            <p:nvPr/>
          </p:nvSpPr>
          <p:spPr>
            <a:xfrm>
              <a:off x="274200" y="1869550"/>
              <a:ext cx="531800" cy="450900"/>
            </a:xfrm>
            <a:custGeom>
              <a:rect b="b" l="l" r="r" t="t"/>
              <a:pathLst>
                <a:path extrusionOk="0" h="18036" w="21272">
                  <a:moveTo>
                    <a:pt x="7399" y="1"/>
                  </a:moveTo>
                  <a:lnTo>
                    <a:pt x="7399" y="1387"/>
                  </a:lnTo>
                  <a:lnTo>
                    <a:pt x="6011" y="1387"/>
                  </a:lnTo>
                  <a:lnTo>
                    <a:pt x="6011" y="2775"/>
                  </a:lnTo>
                  <a:lnTo>
                    <a:pt x="1387" y="2775"/>
                  </a:lnTo>
                  <a:lnTo>
                    <a:pt x="1387" y="4162"/>
                  </a:lnTo>
                  <a:lnTo>
                    <a:pt x="0" y="4162"/>
                  </a:lnTo>
                  <a:lnTo>
                    <a:pt x="0" y="18035"/>
                  </a:lnTo>
                  <a:lnTo>
                    <a:pt x="21271" y="18035"/>
                  </a:lnTo>
                  <a:lnTo>
                    <a:pt x="21271" y="4162"/>
                  </a:lnTo>
                  <a:lnTo>
                    <a:pt x="19885" y="4162"/>
                  </a:lnTo>
                  <a:lnTo>
                    <a:pt x="19885" y="2775"/>
                  </a:lnTo>
                  <a:lnTo>
                    <a:pt x="15260" y="2775"/>
                  </a:lnTo>
                  <a:lnTo>
                    <a:pt x="15260" y="1387"/>
                  </a:lnTo>
                  <a:lnTo>
                    <a:pt x="13872" y="1387"/>
                  </a:lnTo>
                  <a:lnTo>
                    <a:pt x="138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110"/>
            <p:cNvSpPr/>
            <p:nvPr/>
          </p:nvSpPr>
          <p:spPr>
            <a:xfrm>
              <a:off x="401350" y="1985175"/>
              <a:ext cx="277475" cy="277475"/>
            </a:xfrm>
            <a:custGeom>
              <a:rect b="b" l="l" r="r" t="t"/>
              <a:pathLst>
                <a:path extrusionOk="0" h="11099" w="11099">
                  <a:moveTo>
                    <a:pt x="2775" y="0"/>
                  </a:moveTo>
                  <a:lnTo>
                    <a:pt x="2775" y="1387"/>
                  </a:lnTo>
                  <a:lnTo>
                    <a:pt x="1387" y="1387"/>
                  </a:lnTo>
                  <a:lnTo>
                    <a:pt x="1387" y="2775"/>
                  </a:lnTo>
                  <a:lnTo>
                    <a:pt x="1" y="2775"/>
                  </a:lnTo>
                  <a:lnTo>
                    <a:pt x="1" y="8324"/>
                  </a:lnTo>
                  <a:lnTo>
                    <a:pt x="1387" y="8324"/>
                  </a:lnTo>
                  <a:lnTo>
                    <a:pt x="1387" y="9712"/>
                  </a:lnTo>
                  <a:lnTo>
                    <a:pt x="2775" y="9712"/>
                  </a:lnTo>
                  <a:lnTo>
                    <a:pt x="2775" y="11098"/>
                  </a:lnTo>
                  <a:lnTo>
                    <a:pt x="8324" y="11098"/>
                  </a:lnTo>
                  <a:lnTo>
                    <a:pt x="8324" y="9712"/>
                  </a:lnTo>
                  <a:lnTo>
                    <a:pt x="9712" y="9712"/>
                  </a:lnTo>
                  <a:lnTo>
                    <a:pt x="9712" y="8324"/>
                  </a:lnTo>
                  <a:lnTo>
                    <a:pt x="11098" y="8324"/>
                  </a:lnTo>
                  <a:lnTo>
                    <a:pt x="11098" y="2775"/>
                  </a:lnTo>
                  <a:lnTo>
                    <a:pt x="9712" y="2775"/>
                  </a:lnTo>
                  <a:lnTo>
                    <a:pt x="9712" y="1387"/>
                  </a:lnTo>
                  <a:lnTo>
                    <a:pt x="8324" y="1387"/>
                  </a:lnTo>
                  <a:lnTo>
                    <a:pt x="832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110"/>
            <p:cNvSpPr/>
            <p:nvPr/>
          </p:nvSpPr>
          <p:spPr>
            <a:xfrm>
              <a:off x="488050" y="2071875"/>
              <a:ext cx="46275" cy="46275"/>
            </a:xfrm>
            <a:custGeom>
              <a:rect b="b" l="l" r="r" t="t"/>
              <a:pathLst>
                <a:path extrusionOk="0" h="1851" w="1851">
                  <a:moveTo>
                    <a:pt x="0" y="0"/>
                  </a:moveTo>
                  <a:lnTo>
                    <a:pt x="0" y="1850"/>
                  </a:lnTo>
                  <a:lnTo>
                    <a:pt x="1851" y="1850"/>
                  </a:lnTo>
                  <a:lnTo>
                    <a:pt x="18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110"/>
            <p:cNvSpPr/>
            <p:nvPr/>
          </p:nvSpPr>
          <p:spPr>
            <a:xfrm>
              <a:off x="401350" y="1985175"/>
              <a:ext cx="242800" cy="242800"/>
            </a:xfrm>
            <a:custGeom>
              <a:rect b="b" l="l" r="r" t="t"/>
              <a:pathLst>
                <a:path extrusionOk="0" h="9712" w="9712">
                  <a:moveTo>
                    <a:pt x="2775" y="0"/>
                  </a:moveTo>
                  <a:lnTo>
                    <a:pt x="2775" y="1387"/>
                  </a:lnTo>
                  <a:lnTo>
                    <a:pt x="1387" y="1387"/>
                  </a:lnTo>
                  <a:lnTo>
                    <a:pt x="1387" y="2313"/>
                  </a:lnTo>
                  <a:lnTo>
                    <a:pt x="1387" y="2775"/>
                  </a:lnTo>
                  <a:lnTo>
                    <a:pt x="1" y="2775"/>
                  </a:lnTo>
                  <a:lnTo>
                    <a:pt x="1" y="8324"/>
                  </a:lnTo>
                  <a:lnTo>
                    <a:pt x="1387" y="8324"/>
                  </a:lnTo>
                  <a:lnTo>
                    <a:pt x="1387" y="9712"/>
                  </a:lnTo>
                  <a:lnTo>
                    <a:pt x="2313" y="9712"/>
                  </a:lnTo>
                  <a:lnTo>
                    <a:pt x="2313" y="8324"/>
                  </a:lnTo>
                  <a:lnTo>
                    <a:pt x="2313" y="2775"/>
                  </a:lnTo>
                  <a:lnTo>
                    <a:pt x="2775" y="2775"/>
                  </a:lnTo>
                  <a:lnTo>
                    <a:pt x="2775" y="2313"/>
                  </a:lnTo>
                  <a:lnTo>
                    <a:pt x="9712" y="2313"/>
                  </a:lnTo>
                  <a:lnTo>
                    <a:pt x="9712" y="1387"/>
                  </a:lnTo>
                  <a:lnTo>
                    <a:pt x="8324" y="1387"/>
                  </a:lnTo>
                  <a:lnTo>
                    <a:pt x="83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110"/>
            <p:cNvSpPr/>
            <p:nvPr/>
          </p:nvSpPr>
          <p:spPr>
            <a:xfrm>
              <a:off x="274200" y="1869550"/>
              <a:ext cx="208100" cy="450900"/>
            </a:xfrm>
            <a:custGeom>
              <a:rect b="b" l="l" r="r" t="t"/>
              <a:pathLst>
                <a:path extrusionOk="0" h="18036" w="8324">
                  <a:moveTo>
                    <a:pt x="7399" y="1"/>
                  </a:moveTo>
                  <a:lnTo>
                    <a:pt x="7399" y="1387"/>
                  </a:lnTo>
                  <a:lnTo>
                    <a:pt x="6011" y="1387"/>
                  </a:lnTo>
                  <a:lnTo>
                    <a:pt x="6011" y="2313"/>
                  </a:lnTo>
                  <a:lnTo>
                    <a:pt x="6011" y="2775"/>
                  </a:lnTo>
                  <a:lnTo>
                    <a:pt x="1387" y="2775"/>
                  </a:lnTo>
                  <a:lnTo>
                    <a:pt x="1387" y="4162"/>
                  </a:lnTo>
                  <a:lnTo>
                    <a:pt x="0" y="4162"/>
                  </a:lnTo>
                  <a:lnTo>
                    <a:pt x="0" y="18035"/>
                  </a:lnTo>
                  <a:lnTo>
                    <a:pt x="2312" y="18035"/>
                  </a:lnTo>
                  <a:lnTo>
                    <a:pt x="2312" y="16649"/>
                  </a:lnTo>
                  <a:lnTo>
                    <a:pt x="2312" y="5088"/>
                  </a:lnTo>
                  <a:lnTo>
                    <a:pt x="5087" y="5088"/>
                  </a:lnTo>
                  <a:lnTo>
                    <a:pt x="5087" y="4162"/>
                  </a:lnTo>
                  <a:lnTo>
                    <a:pt x="6011" y="4162"/>
                  </a:lnTo>
                  <a:lnTo>
                    <a:pt x="6011" y="3700"/>
                  </a:lnTo>
                  <a:lnTo>
                    <a:pt x="6935" y="3700"/>
                  </a:lnTo>
                  <a:lnTo>
                    <a:pt x="6935" y="2775"/>
                  </a:lnTo>
                  <a:lnTo>
                    <a:pt x="7399" y="2775"/>
                  </a:lnTo>
                  <a:lnTo>
                    <a:pt x="7399" y="2313"/>
                  </a:lnTo>
                  <a:lnTo>
                    <a:pt x="8323" y="2313"/>
                  </a:lnTo>
                  <a:lnTo>
                    <a:pt x="8323" y="1387"/>
                  </a:lnTo>
                  <a:lnTo>
                    <a:pt x="83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110"/>
            <p:cNvSpPr/>
            <p:nvPr/>
          </p:nvSpPr>
          <p:spPr>
            <a:xfrm>
              <a:off x="274200" y="1973575"/>
              <a:ext cx="531800" cy="346875"/>
            </a:xfrm>
            <a:custGeom>
              <a:rect b="b" l="l" r="r" t="t"/>
              <a:pathLst>
                <a:path extrusionOk="0" h="13875" w="21272">
                  <a:moveTo>
                    <a:pt x="0" y="1"/>
                  </a:moveTo>
                  <a:lnTo>
                    <a:pt x="0" y="13874"/>
                  </a:lnTo>
                  <a:lnTo>
                    <a:pt x="21271" y="13874"/>
                  </a:lnTo>
                  <a:lnTo>
                    <a:pt x="21271" y="1"/>
                  </a:lnTo>
                  <a:lnTo>
                    <a:pt x="19885" y="1"/>
                  </a:lnTo>
                  <a:lnTo>
                    <a:pt x="19885" y="12488"/>
                  </a:lnTo>
                  <a:lnTo>
                    <a:pt x="1387" y="12488"/>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110"/>
            <p:cNvSpPr/>
            <p:nvPr/>
          </p:nvSpPr>
          <p:spPr>
            <a:xfrm>
              <a:off x="470725" y="1985175"/>
              <a:ext cx="138750" cy="34675"/>
            </a:xfrm>
            <a:custGeom>
              <a:rect b="b" l="l" r="r" t="t"/>
              <a:pathLst>
                <a:path extrusionOk="0" h="1387" w="5550">
                  <a:moveTo>
                    <a:pt x="0" y="0"/>
                  </a:moveTo>
                  <a:lnTo>
                    <a:pt x="0" y="1387"/>
                  </a:lnTo>
                  <a:lnTo>
                    <a:pt x="5549" y="1387"/>
                  </a:lnTo>
                  <a:lnTo>
                    <a:pt x="55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110"/>
            <p:cNvSpPr/>
            <p:nvPr/>
          </p:nvSpPr>
          <p:spPr>
            <a:xfrm>
              <a:off x="470725" y="2227950"/>
              <a:ext cx="138750" cy="34700"/>
            </a:xfrm>
            <a:custGeom>
              <a:rect b="b" l="l" r="r" t="t"/>
              <a:pathLst>
                <a:path extrusionOk="0" h="1388" w="5550">
                  <a:moveTo>
                    <a:pt x="0" y="1"/>
                  </a:moveTo>
                  <a:lnTo>
                    <a:pt x="0" y="1387"/>
                  </a:lnTo>
                  <a:lnTo>
                    <a:pt x="5549" y="1387"/>
                  </a:lnTo>
                  <a:lnTo>
                    <a:pt x="55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110"/>
            <p:cNvSpPr/>
            <p:nvPr/>
          </p:nvSpPr>
          <p:spPr>
            <a:xfrm>
              <a:off x="644125" y="2054525"/>
              <a:ext cx="34700" cy="138750"/>
            </a:xfrm>
            <a:custGeom>
              <a:rect b="b" l="l" r="r" t="t"/>
              <a:pathLst>
                <a:path extrusionOk="0" h="5550" w="1388">
                  <a:moveTo>
                    <a:pt x="1" y="1"/>
                  </a:moveTo>
                  <a:lnTo>
                    <a:pt x="1" y="5550"/>
                  </a:lnTo>
                  <a:lnTo>
                    <a:pt x="1387" y="5550"/>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110"/>
            <p:cNvSpPr/>
            <p:nvPr/>
          </p:nvSpPr>
          <p:spPr>
            <a:xfrm>
              <a:off x="401350" y="2054525"/>
              <a:ext cx="34700" cy="138750"/>
            </a:xfrm>
            <a:custGeom>
              <a:rect b="b" l="l" r="r" t="t"/>
              <a:pathLst>
                <a:path extrusionOk="0" h="5550" w="1388">
                  <a:moveTo>
                    <a:pt x="1" y="1"/>
                  </a:moveTo>
                  <a:lnTo>
                    <a:pt x="1" y="5550"/>
                  </a:lnTo>
                  <a:lnTo>
                    <a:pt x="1387" y="5550"/>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110"/>
            <p:cNvSpPr/>
            <p:nvPr/>
          </p:nvSpPr>
          <p:spPr>
            <a:xfrm>
              <a:off x="436025" y="2019825"/>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110"/>
            <p:cNvSpPr/>
            <p:nvPr/>
          </p:nvSpPr>
          <p:spPr>
            <a:xfrm>
              <a:off x="609450" y="2019825"/>
              <a:ext cx="34700" cy="34725"/>
            </a:xfrm>
            <a:custGeom>
              <a:rect b="b" l="l" r="r" t="t"/>
              <a:pathLst>
                <a:path extrusionOk="0" h="1389" w="1388">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110"/>
            <p:cNvSpPr/>
            <p:nvPr/>
          </p:nvSpPr>
          <p:spPr>
            <a:xfrm>
              <a:off x="436025" y="2193250"/>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110"/>
            <p:cNvSpPr/>
            <p:nvPr/>
          </p:nvSpPr>
          <p:spPr>
            <a:xfrm>
              <a:off x="609450" y="2193250"/>
              <a:ext cx="34700" cy="34725"/>
            </a:xfrm>
            <a:custGeom>
              <a:rect b="b" l="l" r="r" t="t"/>
              <a:pathLst>
                <a:path extrusionOk="0" h="1389" w="1388">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110"/>
            <p:cNvSpPr/>
            <p:nvPr/>
          </p:nvSpPr>
          <p:spPr>
            <a:xfrm>
              <a:off x="424475" y="190422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110"/>
            <p:cNvSpPr/>
            <p:nvPr/>
          </p:nvSpPr>
          <p:spPr>
            <a:xfrm>
              <a:off x="621000" y="190422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110"/>
            <p:cNvSpPr/>
            <p:nvPr/>
          </p:nvSpPr>
          <p:spPr>
            <a:xfrm>
              <a:off x="308850" y="1938925"/>
              <a:ext cx="115650" cy="34675"/>
            </a:xfrm>
            <a:custGeom>
              <a:rect b="b" l="l" r="r" t="t"/>
              <a:pathLst>
                <a:path extrusionOk="0" h="1387" w="4626">
                  <a:moveTo>
                    <a:pt x="1" y="0"/>
                  </a:moveTo>
                  <a:lnTo>
                    <a:pt x="1" y="1387"/>
                  </a:lnTo>
                  <a:lnTo>
                    <a:pt x="4625" y="1387"/>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110"/>
            <p:cNvSpPr/>
            <p:nvPr/>
          </p:nvSpPr>
          <p:spPr>
            <a:xfrm>
              <a:off x="655700" y="1938925"/>
              <a:ext cx="115625" cy="34675"/>
            </a:xfrm>
            <a:custGeom>
              <a:rect b="b" l="l" r="r" t="t"/>
              <a:pathLst>
                <a:path extrusionOk="0" h="1387" w="4625">
                  <a:moveTo>
                    <a:pt x="0" y="0"/>
                  </a:moveTo>
                  <a:lnTo>
                    <a:pt x="0" y="1387"/>
                  </a:lnTo>
                  <a:lnTo>
                    <a:pt x="4625" y="1387"/>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110"/>
            <p:cNvSpPr/>
            <p:nvPr/>
          </p:nvSpPr>
          <p:spPr>
            <a:xfrm>
              <a:off x="459175" y="1869550"/>
              <a:ext cx="161850" cy="34700"/>
            </a:xfrm>
            <a:custGeom>
              <a:rect b="b" l="l" r="r" t="t"/>
              <a:pathLst>
                <a:path extrusionOk="0" h="1388" w="6474">
                  <a:moveTo>
                    <a:pt x="0" y="1"/>
                  </a:moveTo>
                  <a:lnTo>
                    <a:pt x="0" y="1387"/>
                  </a:lnTo>
                  <a:lnTo>
                    <a:pt x="6473" y="1387"/>
                  </a:lnTo>
                  <a:lnTo>
                    <a:pt x="64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8" name="Google Shape;16038;p110"/>
          <p:cNvGrpSpPr/>
          <p:nvPr/>
        </p:nvGrpSpPr>
        <p:grpSpPr>
          <a:xfrm>
            <a:off x="1828222" y="1904986"/>
            <a:ext cx="481112" cy="481089"/>
            <a:chOff x="964950" y="1832225"/>
            <a:chExt cx="531850" cy="531825"/>
          </a:xfrm>
        </p:grpSpPr>
        <p:sp>
          <p:nvSpPr>
            <p:cNvPr id="16039" name="Google Shape;16039;p110"/>
            <p:cNvSpPr/>
            <p:nvPr/>
          </p:nvSpPr>
          <p:spPr>
            <a:xfrm>
              <a:off x="965000" y="1832225"/>
              <a:ext cx="531800" cy="531825"/>
            </a:xfrm>
            <a:custGeom>
              <a:rect b="b" l="l" r="r" t="t"/>
              <a:pathLst>
                <a:path extrusionOk="0" h="21273" w="21272">
                  <a:moveTo>
                    <a:pt x="6474" y="0"/>
                  </a:moveTo>
                  <a:lnTo>
                    <a:pt x="6474" y="1387"/>
                  </a:lnTo>
                  <a:lnTo>
                    <a:pt x="4161" y="1387"/>
                  </a:lnTo>
                  <a:lnTo>
                    <a:pt x="4161" y="2775"/>
                  </a:lnTo>
                  <a:lnTo>
                    <a:pt x="2775" y="2775"/>
                  </a:lnTo>
                  <a:lnTo>
                    <a:pt x="2775" y="4161"/>
                  </a:lnTo>
                  <a:lnTo>
                    <a:pt x="1387" y="4161"/>
                  </a:lnTo>
                  <a:lnTo>
                    <a:pt x="1387" y="6473"/>
                  </a:lnTo>
                  <a:lnTo>
                    <a:pt x="0" y="6473"/>
                  </a:lnTo>
                  <a:lnTo>
                    <a:pt x="0" y="14798"/>
                  </a:lnTo>
                  <a:lnTo>
                    <a:pt x="1387" y="14798"/>
                  </a:lnTo>
                  <a:lnTo>
                    <a:pt x="1387" y="17110"/>
                  </a:lnTo>
                  <a:lnTo>
                    <a:pt x="2775" y="17110"/>
                  </a:lnTo>
                  <a:lnTo>
                    <a:pt x="2775" y="17572"/>
                  </a:lnTo>
                  <a:lnTo>
                    <a:pt x="2775" y="18497"/>
                  </a:lnTo>
                  <a:lnTo>
                    <a:pt x="4161" y="18497"/>
                  </a:lnTo>
                  <a:lnTo>
                    <a:pt x="4161" y="18960"/>
                  </a:lnTo>
                  <a:lnTo>
                    <a:pt x="4161" y="19885"/>
                  </a:lnTo>
                  <a:lnTo>
                    <a:pt x="6474" y="19885"/>
                  </a:lnTo>
                  <a:lnTo>
                    <a:pt x="6474" y="20347"/>
                  </a:lnTo>
                  <a:lnTo>
                    <a:pt x="6474" y="21273"/>
                  </a:lnTo>
                  <a:lnTo>
                    <a:pt x="14798" y="21273"/>
                  </a:lnTo>
                  <a:lnTo>
                    <a:pt x="14798" y="20347"/>
                  </a:lnTo>
                  <a:lnTo>
                    <a:pt x="14798" y="19885"/>
                  </a:lnTo>
                  <a:lnTo>
                    <a:pt x="17111" y="19885"/>
                  </a:lnTo>
                  <a:lnTo>
                    <a:pt x="17111" y="18960"/>
                  </a:lnTo>
                  <a:lnTo>
                    <a:pt x="17111" y="18497"/>
                  </a:lnTo>
                  <a:lnTo>
                    <a:pt x="18497" y="18497"/>
                  </a:lnTo>
                  <a:lnTo>
                    <a:pt x="18497" y="17572"/>
                  </a:lnTo>
                  <a:lnTo>
                    <a:pt x="18497" y="17110"/>
                  </a:lnTo>
                  <a:lnTo>
                    <a:pt x="19885" y="17110"/>
                  </a:lnTo>
                  <a:lnTo>
                    <a:pt x="19885" y="14798"/>
                  </a:lnTo>
                  <a:lnTo>
                    <a:pt x="21271" y="14798"/>
                  </a:lnTo>
                  <a:lnTo>
                    <a:pt x="21271" y="6473"/>
                  </a:lnTo>
                  <a:lnTo>
                    <a:pt x="19885" y="6473"/>
                  </a:lnTo>
                  <a:lnTo>
                    <a:pt x="19885" y="4161"/>
                  </a:lnTo>
                  <a:lnTo>
                    <a:pt x="18497" y="4161"/>
                  </a:lnTo>
                  <a:lnTo>
                    <a:pt x="18497" y="2775"/>
                  </a:lnTo>
                  <a:lnTo>
                    <a:pt x="17111" y="2775"/>
                  </a:lnTo>
                  <a:lnTo>
                    <a:pt x="17111" y="1387"/>
                  </a:lnTo>
                  <a:lnTo>
                    <a:pt x="14798" y="1387"/>
                  </a:lnTo>
                  <a:lnTo>
                    <a:pt x="147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110"/>
            <p:cNvSpPr/>
            <p:nvPr/>
          </p:nvSpPr>
          <p:spPr>
            <a:xfrm>
              <a:off x="964950" y="1832225"/>
              <a:ext cx="531850" cy="196550"/>
            </a:xfrm>
            <a:custGeom>
              <a:rect b="b" l="l" r="r" t="t"/>
              <a:pathLst>
                <a:path extrusionOk="0" h="7862" w="21274">
                  <a:moveTo>
                    <a:pt x="6476" y="0"/>
                  </a:moveTo>
                  <a:lnTo>
                    <a:pt x="6476" y="1387"/>
                  </a:lnTo>
                  <a:lnTo>
                    <a:pt x="4163" y="1387"/>
                  </a:lnTo>
                  <a:lnTo>
                    <a:pt x="4163" y="2775"/>
                  </a:lnTo>
                  <a:lnTo>
                    <a:pt x="2777" y="2775"/>
                  </a:lnTo>
                  <a:lnTo>
                    <a:pt x="2777" y="4161"/>
                  </a:lnTo>
                  <a:lnTo>
                    <a:pt x="1389" y="4161"/>
                  </a:lnTo>
                  <a:lnTo>
                    <a:pt x="1389" y="6473"/>
                  </a:lnTo>
                  <a:lnTo>
                    <a:pt x="1" y="6473"/>
                  </a:lnTo>
                  <a:lnTo>
                    <a:pt x="1" y="7861"/>
                  </a:lnTo>
                  <a:lnTo>
                    <a:pt x="2777" y="7861"/>
                  </a:lnTo>
                  <a:lnTo>
                    <a:pt x="2777" y="6473"/>
                  </a:lnTo>
                  <a:lnTo>
                    <a:pt x="2777" y="5549"/>
                  </a:lnTo>
                  <a:lnTo>
                    <a:pt x="4163" y="5549"/>
                  </a:lnTo>
                  <a:lnTo>
                    <a:pt x="4163" y="4161"/>
                  </a:lnTo>
                  <a:lnTo>
                    <a:pt x="5551" y="4161"/>
                  </a:lnTo>
                  <a:lnTo>
                    <a:pt x="5551" y="2775"/>
                  </a:lnTo>
                  <a:lnTo>
                    <a:pt x="15725" y="2775"/>
                  </a:lnTo>
                  <a:lnTo>
                    <a:pt x="15725" y="4161"/>
                  </a:lnTo>
                  <a:lnTo>
                    <a:pt x="17113" y="4161"/>
                  </a:lnTo>
                  <a:lnTo>
                    <a:pt x="17113" y="5549"/>
                  </a:lnTo>
                  <a:lnTo>
                    <a:pt x="18499" y="5549"/>
                  </a:lnTo>
                  <a:lnTo>
                    <a:pt x="18499" y="6473"/>
                  </a:lnTo>
                  <a:lnTo>
                    <a:pt x="18499" y="7861"/>
                  </a:lnTo>
                  <a:lnTo>
                    <a:pt x="21273" y="7861"/>
                  </a:lnTo>
                  <a:lnTo>
                    <a:pt x="21273" y="6473"/>
                  </a:lnTo>
                  <a:lnTo>
                    <a:pt x="19887" y="6473"/>
                  </a:lnTo>
                  <a:lnTo>
                    <a:pt x="19887" y="4161"/>
                  </a:lnTo>
                  <a:lnTo>
                    <a:pt x="18499" y="4161"/>
                  </a:lnTo>
                  <a:lnTo>
                    <a:pt x="18499" y="2775"/>
                  </a:lnTo>
                  <a:lnTo>
                    <a:pt x="17113" y="2775"/>
                  </a:lnTo>
                  <a:lnTo>
                    <a:pt x="17113" y="1387"/>
                  </a:lnTo>
                  <a:lnTo>
                    <a:pt x="14800" y="1387"/>
                  </a:lnTo>
                  <a:lnTo>
                    <a:pt x="148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110"/>
            <p:cNvSpPr/>
            <p:nvPr/>
          </p:nvSpPr>
          <p:spPr>
            <a:xfrm>
              <a:off x="1069025" y="186687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110"/>
            <p:cNvSpPr/>
            <p:nvPr/>
          </p:nvSpPr>
          <p:spPr>
            <a:xfrm>
              <a:off x="1034350" y="1901575"/>
              <a:ext cx="34700" cy="34675"/>
            </a:xfrm>
            <a:custGeom>
              <a:rect b="b" l="l" r="r" t="t"/>
              <a:pathLst>
                <a:path extrusionOk="0" h="1387"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110"/>
            <p:cNvSpPr/>
            <p:nvPr/>
          </p:nvSpPr>
          <p:spPr>
            <a:xfrm>
              <a:off x="999650" y="1936225"/>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110"/>
            <p:cNvSpPr/>
            <p:nvPr/>
          </p:nvSpPr>
          <p:spPr>
            <a:xfrm>
              <a:off x="999650" y="2202150"/>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110"/>
            <p:cNvSpPr/>
            <p:nvPr/>
          </p:nvSpPr>
          <p:spPr>
            <a:xfrm>
              <a:off x="1034350" y="2259975"/>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110"/>
            <p:cNvSpPr/>
            <p:nvPr/>
          </p:nvSpPr>
          <p:spPr>
            <a:xfrm>
              <a:off x="1069025" y="229462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110"/>
            <p:cNvSpPr/>
            <p:nvPr/>
          </p:nvSpPr>
          <p:spPr>
            <a:xfrm>
              <a:off x="1126825" y="1832225"/>
              <a:ext cx="208150" cy="34675"/>
            </a:xfrm>
            <a:custGeom>
              <a:rect b="b" l="l" r="r" t="t"/>
              <a:pathLst>
                <a:path extrusionOk="0" h="1387" w="8326">
                  <a:moveTo>
                    <a:pt x="1" y="0"/>
                  </a:moveTo>
                  <a:lnTo>
                    <a:pt x="1" y="1387"/>
                  </a:lnTo>
                  <a:lnTo>
                    <a:pt x="8325" y="1387"/>
                  </a:lnTo>
                  <a:lnTo>
                    <a:pt x="83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110"/>
            <p:cNvSpPr/>
            <p:nvPr/>
          </p:nvSpPr>
          <p:spPr>
            <a:xfrm>
              <a:off x="1126825" y="2329325"/>
              <a:ext cx="208150" cy="34725"/>
            </a:xfrm>
            <a:custGeom>
              <a:rect b="b" l="l" r="r" t="t"/>
              <a:pathLst>
                <a:path extrusionOk="0" h="1389" w="8326">
                  <a:moveTo>
                    <a:pt x="1" y="1"/>
                  </a:moveTo>
                  <a:lnTo>
                    <a:pt x="1" y="1389"/>
                  </a:lnTo>
                  <a:lnTo>
                    <a:pt x="8325" y="1389"/>
                  </a:lnTo>
                  <a:lnTo>
                    <a:pt x="83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110"/>
            <p:cNvSpPr/>
            <p:nvPr/>
          </p:nvSpPr>
          <p:spPr>
            <a:xfrm>
              <a:off x="964950" y="1994050"/>
              <a:ext cx="34725" cy="208125"/>
            </a:xfrm>
            <a:custGeom>
              <a:rect b="b" l="l" r="r" t="t"/>
              <a:pathLst>
                <a:path extrusionOk="0" h="8325" w="1389">
                  <a:moveTo>
                    <a:pt x="1" y="0"/>
                  </a:moveTo>
                  <a:lnTo>
                    <a:pt x="1" y="8325"/>
                  </a:lnTo>
                  <a:lnTo>
                    <a:pt x="1389" y="832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110"/>
            <p:cNvSpPr/>
            <p:nvPr/>
          </p:nvSpPr>
          <p:spPr>
            <a:xfrm>
              <a:off x="1334950" y="186687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110"/>
            <p:cNvSpPr/>
            <p:nvPr/>
          </p:nvSpPr>
          <p:spPr>
            <a:xfrm>
              <a:off x="1392750" y="1901575"/>
              <a:ext cx="34700" cy="34675"/>
            </a:xfrm>
            <a:custGeom>
              <a:rect b="b" l="l" r="r" t="t"/>
              <a:pathLst>
                <a:path extrusionOk="0" h="1387"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110"/>
            <p:cNvSpPr/>
            <p:nvPr/>
          </p:nvSpPr>
          <p:spPr>
            <a:xfrm>
              <a:off x="1427425" y="1936225"/>
              <a:ext cx="34725" cy="57850"/>
            </a:xfrm>
            <a:custGeom>
              <a:rect b="b" l="l" r="r" t="t"/>
              <a:pathLst>
                <a:path extrusionOk="0" h="2314"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110"/>
            <p:cNvSpPr/>
            <p:nvPr/>
          </p:nvSpPr>
          <p:spPr>
            <a:xfrm>
              <a:off x="1427425" y="2202150"/>
              <a:ext cx="34725" cy="57850"/>
            </a:xfrm>
            <a:custGeom>
              <a:rect b="b" l="l" r="r" t="t"/>
              <a:pathLst>
                <a:path extrusionOk="0" h="2314"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110"/>
            <p:cNvSpPr/>
            <p:nvPr/>
          </p:nvSpPr>
          <p:spPr>
            <a:xfrm>
              <a:off x="1392750" y="2259975"/>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110"/>
            <p:cNvSpPr/>
            <p:nvPr/>
          </p:nvSpPr>
          <p:spPr>
            <a:xfrm>
              <a:off x="1334950" y="2294625"/>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110"/>
            <p:cNvSpPr/>
            <p:nvPr/>
          </p:nvSpPr>
          <p:spPr>
            <a:xfrm>
              <a:off x="1462125" y="1994050"/>
              <a:ext cx="34675" cy="208125"/>
            </a:xfrm>
            <a:custGeom>
              <a:rect b="b" l="l" r="r" t="t"/>
              <a:pathLst>
                <a:path extrusionOk="0" h="8325" w="1387">
                  <a:moveTo>
                    <a:pt x="0" y="0"/>
                  </a:moveTo>
                  <a:lnTo>
                    <a:pt x="0" y="8325"/>
                  </a:lnTo>
                  <a:lnTo>
                    <a:pt x="1386" y="8325"/>
                  </a:lnTo>
                  <a:lnTo>
                    <a:pt x="13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110"/>
            <p:cNvSpPr/>
            <p:nvPr/>
          </p:nvSpPr>
          <p:spPr>
            <a:xfrm>
              <a:off x="1103725" y="2155900"/>
              <a:ext cx="34675" cy="69400"/>
            </a:xfrm>
            <a:custGeom>
              <a:rect b="b" l="l" r="r" t="t"/>
              <a:pathLst>
                <a:path extrusionOk="0" h="2776" w="1387">
                  <a:moveTo>
                    <a:pt x="0" y="1"/>
                  </a:moveTo>
                  <a:lnTo>
                    <a:pt x="0" y="2775"/>
                  </a:lnTo>
                  <a:lnTo>
                    <a:pt x="1387" y="277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110"/>
            <p:cNvSpPr/>
            <p:nvPr/>
          </p:nvSpPr>
          <p:spPr>
            <a:xfrm>
              <a:off x="1323350" y="2155900"/>
              <a:ext cx="34725" cy="69400"/>
            </a:xfrm>
            <a:custGeom>
              <a:rect b="b" l="l" r="r" t="t"/>
              <a:pathLst>
                <a:path extrusionOk="0" h="2776" w="1389">
                  <a:moveTo>
                    <a:pt x="1" y="1"/>
                  </a:moveTo>
                  <a:lnTo>
                    <a:pt x="1" y="2775"/>
                  </a:lnTo>
                  <a:lnTo>
                    <a:pt x="1389" y="277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110"/>
            <p:cNvSpPr/>
            <p:nvPr/>
          </p:nvSpPr>
          <p:spPr>
            <a:xfrm>
              <a:off x="1138375" y="2225275"/>
              <a:ext cx="185000" cy="34725"/>
            </a:xfrm>
            <a:custGeom>
              <a:rect b="b" l="l" r="r" t="t"/>
              <a:pathLst>
                <a:path extrusionOk="0" h="1389" w="7400">
                  <a:moveTo>
                    <a:pt x="1" y="0"/>
                  </a:moveTo>
                  <a:lnTo>
                    <a:pt x="1" y="1388"/>
                  </a:lnTo>
                  <a:lnTo>
                    <a:pt x="7400" y="1388"/>
                  </a:lnTo>
                  <a:lnTo>
                    <a:pt x="74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110"/>
            <p:cNvSpPr/>
            <p:nvPr/>
          </p:nvSpPr>
          <p:spPr>
            <a:xfrm>
              <a:off x="1092175" y="1970925"/>
              <a:ext cx="69375" cy="138750"/>
            </a:xfrm>
            <a:custGeom>
              <a:rect b="b" l="l" r="r" t="t"/>
              <a:pathLst>
                <a:path extrusionOk="0" h="5550" w="2775">
                  <a:moveTo>
                    <a:pt x="0" y="1"/>
                  </a:moveTo>
                  <a:lnTo>
                    <a:pt x="0" y="5550"/>
                  </a:lnTo>
                  <a:lnTo>
                    <a:pt x="2775" y="5550"/>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110"/>
            <p:cNvSpPr/>
            <p:nvPr/>
          </p:nvSpPr>
          <p:spPr>
            <a:xfrm>
              <a:off x="1300250" y="1970925"/>
              <a:ext cx="69375" cy="138750"/>
            </a:xfrm>
            <a:custGeom>
              <a:rect b="b" l="l" r="r" t="t"/>
              <a:pathLst>
                <a:path extrusionOk="0" h="5550" w="2775">
                  <a:moveTo>
                    <a:pt x="0" y="1"/>
                  </a:moveTo>
                  <a:lnTo>
                    <a:pt x="0" y="5550"/>
                  </a:lnTo>
                  <a:lnTo>
                    <a:pt x="2775" y="5550"/>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2" name="Google Shape;16062;p110"/>
          <p:cNvGrpSpPr/>
          <p:nvPr/>
        </p:nvGrpSpPr>
        <p:grpSpPr>
          <a:xfrm>
            <a:off x="2588253" y="1904986"/>
            <a:ext cx="481112" cy="481089"/>
            <a:chOff x="1647075" y="1832225"/>
            <a:chExt cx="531850" cy="531825"/>
          </a:xfrm>
        </p:grpSpPr>
        <p:sp>
          <p:nvSpPr>
            <p:cNvPr id="16063" name="Google Shape;16063;p110"/>
            <p:cNvSpPr/>
            <p:nvPr/>
          </p:nvSpPr>
          <p:spPr>
            <a:xfrm>
              <a:off x="1647075" y="1832225"/>
              <a:ext cx="531850" cy="531825"/>
            </a:xfrm>
            <a:custGeom>
              <a:rect b="b" l="l" r="r" t="t"/>
              <a:pathLst>
                <a:path extrusionOk="0" h="21273" w="21274">
                  <a:moveTo>
                    <a:pt x="8324" y="0"/>
                  </a:moveTo>
                  <a:lnTo>
                    <a:pt x="8324" y="1387"/>
                  </a:lnTo>
                  <a:lnTo>
                    <a:pt x="6938" y="1387"/>
                  </a:lnTo>
                  <a:lnTo>
                    <a:pt x="6938" y="2775"/>
                  </a:lnTo>
                  <a:lnTo>
                    <a:pt x="5550" y="2775"/>
                  </a:lnTo>
                  <a:lnTo>
                    <a:pt x="5550" y="4161"/>
                  </a:lnTo>
                  <a:lnTo>
                    <a:pt x="4163" y="4161"/>
                  </a:lnTo>
                  <a:lnTo>
                    <a:pt x="4163" y="14336"/>
                  </a:lnTo>
                  <a:lnTo>
                    <a:pt x="2775" y="14336"/>
                  </a:lnTo>
                  <a:lnTo>
                    <a:pt x="2775" y="15722"/>
                  </a:lnTo>
                  <a:lnTo>
                    <a:pt x="1387" y="15722"/>
                  </a:lnTo>
                  <a:lnTo>
                    <a:pt x="1387" y="17110"/>
                  </a:lnTo>
                  <a:lnTo>
                    <a:pt x="1" y="17110"/>
                  </a:lnTo>
                  <a:lnTo>
                    <a:pt x="1" y="19885"/>
                  </a:lnTo>
                  <a:lnTo>
                    <a:pt x="1387" y="19885"/>
                  </a:lnTo>
                  <a:lnTo>
                    <a:pt x="1387" y="21273"/>
                  </a:lnTo>
                  <a:lnTo>
                    <a:pt x="4163" y="21273"/>
                  </a:lnTo>
                  <a:lnTo>
                    <a:pt x="4163" y="19885"/>
                  </a:lnTo>
                  <a:lnTo>
                    <a:pt x="5550" y="19885"/>
                  </a:lnTo>
                  <a:lnTo>
                    <a:pt x="5550" y="18497"/>
                  </a:lnTo>
                  <a:lnTo>
                    <a:pt x="6938" y="18497"/>
                  </a:lnTo>
                  <a:lnTo>
                    <a:pt x="6938" y="17110"/>
                  </a:lnTo>
                  <a:lnTo>
                    <a:pt x="17111" y="17110"/>
                  </a:lnTo>
                  <a:lnTo>
                    <a:pt x="17111" y="15722"/>
                  </a:lnTo>
                  <a:lnTo>
                    <a:pt x="18499" y="15722"/>
                  </a:lnTo>
                  <a:lnTo>
                    <a:pt x="18499" y="14336"/>
                  </a:lnTo>
                  <a:lnTo>
                    <a:pt x="19886" y="14336"/>
                  </a:lnTo>
                  <a:lnTo>
                    <a:pt x="19886" y="12948"/>
                  </a:lnTo>
                  <a:lnTo>
                    <a:pt x="21273" y="12948"/>
                  </a:lnTo>
                  <a:lnTo>
                    <a:pt x="21273" y="4161"/>
                  </a:lnTo>
                  <a:lnTo>
                    <a:pt x="19886" y="4161"/>
                  </a:lnTo>
                  <a:lnTo>
                    <a:pt x="19886" y="2775"/>
                  </a:lnTo>
                  <a:lnTo>
                    <a:pt x="18499" y="2775"/>
                  </a:lnTo>
                  <a:lnTo>
                    <a:pt x="18499" y="1387"/>
                  </a:lnTo>
                  <a:lnTo>
                    <a:pt x="17111" y="1387"/>
                  </a:lnTo>
                  <a:lnTo>
                    <a:pt x="17111" y="0"/>
                  </a:lnTo>
                  <a:close/>
                </a:path>
              </a:pathLst>
            </a:custGeom>
            <a:solidFill>
              <a:srgbClr val="FF52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110"/>
            <p:cNvSpPr/>
            <p:nvPr/>
          </p:nvSpPr>
          <p:spPr>
            <a:xfrm>
              <a:off x="1751150" y="1832225"/>
              <a:ext cx="138750" cy="138725"/>
            </a:xfrm>
            <a:custGeom>
              <a:rect b="b" l="l" r="r" t="t"/>
              <a:pathLst>
                <a:path extrusionOk="0" h="5549" w="5550">
                  <a:moveTo>
                    <a:pt x="4161" y="0"/>
                  </a:moveTo>
                  <a:lnTo>
                    <a:pt x="4161" y="1387"/>
                  </a:lnTo>
                  <a:lnTo>
                    <a:pt x="2775" y="1387"/>
                  </a:lnTo>
                  <a:lnTo>
                    <a:pt x="2775" y="2775"/>
                  </a:lnTo>
                  <a:lnTo>
                    <a:pt x="1387" y="2775"/>
                  </a:lnTo>
                  <a:lnTo>
                    <a:pt x="1387" y="4161"/>
                  </a:lnTo>
                  <a:lnTo>
                    <a:pt x="0" y="4161"/>
                  </a:lnTo>
                  <a:lnTo>
                    <a:pt x="0" y="5549"/>
                  </a:lnTo>
                  <a:lnTo>
                    <a:pt x="2775" y="5549"/>
                  </a:lnTo>
                  <a:lnTo>
                    <a:pt x="2775" y="4161"/>
                  </a:lnTo>
                  <a:lnTo>
                    <a:pt x="4161" y="4161"/>
                  </a:lnTo>
                  <a:lnTo>
                    <a:pt x="4161" y="2775"/>
                  </a:lnTo>
                  <a:lnTo>
                    <a:pt x="5549" y="2775"/>
                  </a:lnTo>
                  <a:lnTo>
                    <a:pt x="5549" y="1387"/>
                  </a:lnTo>
                  <a:lnTo>
                    <a:pt x="55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110"/>
            <p:cNvSpPr/>
            <p:nvPr/>
          </p:nvSpPr>
          <p:spPr>
            <a:xfrm>
              <a:off x="1647075" y="2155900"/>
              <a:ext cx="138750" cy="138750"/>
            </a:xfrm>
            <a:custGeom>
              <a:rect b="b" l="l" r="r" t="t"/>
              <a:pathLst>
                <a:path extrusionOk="0" h="5550" w="5550">
                  <a:moveTo>
                    <a:pt x="4163" y="1"/>
                  </a:moveTo>
                  <a:lnTo>
                    <a:pt x="4163" y="1389"/>
                  </a:lnTo>
                  <a:lnTo>
                    <a:pt x="2775" y="1389"/>
                  </a:lnTo>
                  <a:lnTo>
                    <a:pt x="2775" y="2775"/>
                  </a:lnTo>
                  <a:lnTo>
                    <a:pt x="1387" y="2775"/>
                  </a:lnTo>
                  <a:lnTo>
                    <a:pt x="1387" y="4163"/>
                  </a:lnTo>
                  <a:lnTo>
                    <a:pt x="1" y="4163"/>
                  </a:lnTo>
                  <a:lnTo>
                    <a:pt x="1" y="5550"/>
                  </a:lnTo>
                  <a:lnTo>
                    <a:pt x="2775" y="5550"/>
                  </a:lnTo>
                  <a:lnTo>
                    <a:pt x="2775" y="4163"/>
                  </a:lnTo>
                  <a:lnTo>
                    <a:pt x="4163" y="4163"/>
                  </a:lnTo>
                  <a:lnTo>
                    <a:pt x="4163" y="2775"/>
                  </a:lnTo>
                  <a:lnTo>
                    <a:pt x="5550" y="2775"/>
                  </a:lnTo>
                  <a:lnTo>
                    <a:pt x="5550" y="1389"/>
                  </a:lnTo>
                  <a:lnTo>
                    <a:pt x="55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110"/>
            <p:cNvSpPr/>
            <p:nvPr/>
          </p:nvSpPr>
          <p:spPr>
            <a:xfrm>
              <a:off x="1647075" y="2259975"/>
              <a:ext cx="34700" cy="69375"/>
            </a:xfrm>
            <a:custGeom>
              <a:rect b="b" l="l" r="r" t="t"/>
              <a:pathLst>
                <a:path extrusionOk="0" h="2775" w="1388">
                  <a:moveTo>
                    <a:pt x="1" y="0"/>
                  </a:moveTo>
                  <a:lnTo>
                    <a:pt x="1" y="2775"/>
                  </a:lnTo>
                  <a:lnTo>
                    <a:pt x="1387" y="2775"/>
                  </a:lnTo>
                  <a:lnTo>
                    <a:pt x="13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110"/>
            <p:cNvSpPr/>
            <p:nvPr/>
          </p:nvSpPr>
          <p:spPr>
            <a:xfrm>
              <a:off x="1751150" y="1936225"/>
              <a:ext cx="34675" cy="254400"/>
            </a:xfrm>
            <a:custGeom>
              <a:rect b="b" l="l" r="r" t="t"/>
              <a:pathLst>
                <a:path extrusionOk="0" h="10176" w="1387">
                  <a:moveTo>
                    <a:pt x="0" y="1"/>
                  </a:moveTo>
                  <a:lnTo>
                    <a:pt x="0" y="8788"/>
                  </a:lnTo>
                  <a:lnTo>
                    <a:pt x="0" y="10176"/>
                  </a:lnTo>
                  <a:lnTo>
                    <a:pt x="1387" y="10176"/>
                  </a:lnTo>
                  <a:lnTo>
                    <a:pt x="1387" y="8788"/>
                  </a:lnTo>
                  <a:lnTo>
                    <a:pt x="13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110"/>
            <p:cNvSpPr/>
            <p:nvPr/>
          </p:nvSpPr>
          <p:spPr>
            <a:xfrm>
              <a:off x="1716450" y="2190600"/>
              <a:ext cx="34725" cy="34700"/>
            </a:xfrm>
            <a:custGeom>
              <a:rect b="b" l="l" r="r" t="t"/>
              <a:pathLst>
                <a:path extrusionOk="0" h="1388" w="1389">
                  <a:moveTo>
                    <a:pt x="0" y="1"/>
                  </a:moveTo>
                  <a:lnTo>
                    <a:pt x="0" y="1387"/>
                  </a:lnTo>
                  <a:lnTo>
                    <a:pt x="1388" y="1387"/>
                  </a:lnTo>
                  <a:lnTo>
                    <a:pt x="1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110"/>
            <p:cNvSpPr/>
            <p:nvPr/>
          </p:nvSpPr>
          <p:spPr>
            <a:xfrm>
              <a:off x="1681750" y="2225275"/>
              <a:ext cx="34725" cy="34725"/>
            </a:xfrm>
            <a:custGeom>
              <a:rect b="b" l="l" r="r" t="t"/>
              <a:pathLst>
                <a:path extrusionOk="0" h="1389" w="1389">
                  <a:moveTo>
                    <a:pt x="0" y="0"/>
                  </a:moveTo>
                  <a:lnTo>
                    <a:pt x="0" y="1388"/>
                  </a:lnTo>
                  <a:lnTo>
                    <a:pt x="1388" y="1388"/>
                  </a:lnTo>
                  <a:lnTo>
                    <a:pt x="1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110"/>
            <p:cNvSpPr/>
            <p:nvPr/>
          </p:nvSpPr>
          <p:spPr>
            <a:xfrm>
              <a:off x="1681750" y="2329325"/>
              <a:ext cx="69375" cy="34725"/>
            </a:xfrm>
            <a:custGeom>
              <a:rect b="b" l="l" r="r" t="t"/>
              <a:pathLst>
                <a:path extrusionOk="0" h="1389" w="2775">
                  <a:moveTo>
                    <a:pt x="0" y="1"/>
                  </a:moveTo>
                  <a:lnTo>
                    <a:pt x="0" y="1389"/>
                  </a:lnTo>
                  <a:lnTo>
                    <a:pt x="2775" y="1389"/>
                  </a:lnTo>
                  <a:lnTo>
                    <a:pt x="2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110"/>
            <p:cNvSpPr/>
            <p:nvPr/>
          </p:nvSpPr>
          <p:spPr>
            <a:xfrm>
              <a:off x="1820500" y="2225275"/>
              <a:ext cx="254375" cy="34725"/>
            </a:xfrm>
            <a:custGeom>
              <a:rect b="b" l="l" r="r" t="t"/>
              <a:pathLst>
                <a:path extrusionOk="0" h="1389" w="10175">
                  <a:moveTo>
                    <a:pt x="1" y="0"/>
                  </a:moveTo>
                  <a:lnTo>
                    <a:pt x="1" y="1388"/>
                  </a:lnTo>
                  <a:lnTo>
                    <a:pt x="10174" y="1388"/>
                  </a:lnTo>
                  <a:lnTo>
                    <a:pt x="101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110"/>
            <p:cNvSpPr/>
            <p:nvPr/>
          </p:nvSpPr>
          <p:spPr>
            <a:xfrm>
              <a:off x="1785800" y="2259975"/>
              <a:ext cx="34725" cy="34675"/>
            </a:xfrm>
            <a:custGeom>
              <a:rect b="b" l="l" r="r" t="t"/>
              <a:pathLst>
                <a:path extrusionOk="0" h="1387" w="1389">
                  <a:moveTo>
                    <a:pt x="1" y="0"/>
                  </a:moveTo>
                  <a:lnTo>
                    <a:pt x="1" y="1387"/>
                  </a:lnTo>
                  <a:lnTo>
                    <a:pt x="1389" y="1387"/>
                  </a:lnTo>
                  <a:lnTo>
                    <a:pt x="13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110"/>
            <p:cNvSpPr/>
            <p:nvPr/>
          </p:nvSpPr>
          <p:spPr>
            <a:xfrm>
              <a:off x="1751100" y="2294625"/>
              <a:ext cx="34725" cy="34725"/>
            </a:xfrm>
            <a:custGeom>
              <a:rect b="b" l="l" r="r" t="t"/>
              <a:pathLst>
                <a:path extrusionOk="0" h="1389" w="1389">
                  <a:moveTo>
                    <a:pt x="1" y="1"/>
                  </a:moveTo>
                  <a:lnTo>
                    <a:pt x="1" y="1389"/>
                  </a:lnTo>
                  <a:lnTo>
                    <a:pt x="1389" y="1389"/>
                  </a:lnTo>
                  <a:lnTo>
                    <a:pt x="13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110"/>
            <p:cNvSpPr/>
            <p:nvPr/>
          </p:nvSpPr>
          <p:spPr>
            <a:xfrm>
              <a:off x="2144200" y="1936225"/>
              <a:ext cx="34725" cy="219700"/>
            </a:xfrm>
            <a:custGeom>
              <a:rect b="b" l="l" r="r" t="t"/>
              <a:pathLst>
                <a:path extrusionOk="0" h="8788" w="1389">
                  <a:moveTo>
                    <a:pt x="1" y="1"/>
                  </a:moveTo>
                  <a:lnTo>
                    <a:pt x="1" y="8788"/>
                  </a:lnTo>
                  <a:lnTo>
                    <a:pt x="1388" y="8788"/>
                  </a:lnTo>
                  <a:lnTo>
                    <a:pt x="1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110"/>
            <p:cNvSpPr/>
            <p:nvPr/>
          </p:nvSpPr>
          <p:spPr>
            <a:xfrm>
              <a:off x="1855175" y="1832225"/>
              <a:ext cx="219700" cy="34675"/>
            </a:xfrm>
            <a:custGeom>
              <a:rect b="b" l="l" r="r" t="t"/>
              <a:pathLst>
                <a:path extrusionOk="0" h="1387" w="8788">
                  <a:moveTo>
                    <a:pt x="0" y="0"/>
                  </a:moveTo>
                  <a:lnTo>
                    <a:pt x="0" y="1387"/>
                  </a:lnTo>
                  <a:lnTo>
                    <a:pt x="8787" y="1387"/>
                  </a:lnTo>
                  <a:lnTo>
                    <a:pt x="87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110"/>
            <p:cNvSpPr/>
            <p:nvPr/>
          </p:nvSpPr>
          <p:spPr>
            <a:xfrm>
              <a:off x="1785800" y="1901575"/>
              <a:ext cx="34725" cy="34675"/>
            </a:xfrm>
            <a:custGeom>
              <a:rect b="b" l="l" r="r" t="t"/>
              <a:pathLst>
                <a:path extrusionOk="0" h="1387" w="1389">
                  <a:moveTo>
                    <a:pt x="1" y="1"/>
                  </a:moveTo>
                  <a:lnTo>
                    <a:pt x="1" y="1387"/>
                  </a:lnTo>
                  <a:lnTo>
                    <a:pt x="1389" y="1387"/>
                  </a:lnTo>
                  <a:lnTo>
                    <a:pt x="13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110"/>
            <p:cNvSpPr/>
            <p:nvPr/>
          </p:nvSpPr>
          <p:spPr>
            <a:xfrm>
              <a:off x="1820500" y="1866875"/>
              <a:ext cx="34700" cy="34725"/>
            </a:xfrm>
            <a:custGeom>
              <a:rect b="b" l="l" r="r" t="t"/>
              <a:pathLst>
                <a:path extrusionOk="0" h="1389" w="1388">
                  <a:moveTo>
                    <a:pt x="1" y="1"/>
                  </a:moveTo>
                  <a:lnTo>
                    <a:pt x="1" y="1389"/>
                  </a:lnTo>
                  <a:lnTo>
                    <a:pt x="1387" y="1389"/>
                  </a:lnTo>
                  <a:lnTo>
                    <a:pt x="13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110"/>
            <p:cNvSpPr/>
            <p:nvPr/>
          </p:nvSpPr>
          <p:spPr>
            <a:xfrm>
              <a:off x="2074850" y="1866875"/>
              <a:ext cx="34725" cy="34725"/>
            </a:xfrm>
            <a:custGeom>
              <a:rect b="b" l="l" r="r" t="t"/>
              <a:pathLst>
                <a:path extrusionOk="0" h="1389" w="1389">
                  <a:moveTo>
                    <a:pt x="0" y="1"/>
                  </a:moveTo>
                  <a:lnTo>
                    <a:pt x="0" y="1389"/>
                  </a:lnTo>
                  <a:lnTo>
                    <a:pt x="1388" y="1389"/>
                  </a:lnTo>
                  <a:lnTo>
                    <a:pt x="1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110"/>
            <p:cNvSpPr/>
            <p:nvPr/>
          </p:nvSpPr>
          <p:spPr>
            <a:xfrm>
              <a:off x="2109500" y="1901575"/>
              <a:ext cx="34725" cy="34675"/>
            </a:xfrm>
            <a:custGeom>
              <a:rect b="b" l="l" r="r" t="t"/>
              <a:pathLst>
                <a:path extrusionOk="0" h="1387" w="1389">
                  <a:moveTo>
                    <a:pt x="1" y="1"/>
                  </a:moveTo>
                  <a:lnTo>
                    <a:pt x="1" y="1387"/>
                  </a:lnTo>
                  <a:lnTo>
                    <a:pt x="1389" y="1387"/>
                  </a:lnTo>
                  <a:lnTo>
                    <a:pt x="13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110"/>
            <p:cNvSpPr/>
            <p:nvPr/>
          </p:nvSpPr>
          <p:spPr>
            <a:xfrm>
              <a:off x="2109500" y="2155900"/>
              <a:ext cx="34725" cy="34725"/>
            </a:xfrm>
            <a:custGeom>
              <a:rect b="b" l="l" r="r" t="t"/>
              <a:pathLst>
                <a:path extrusionOk="0" h="1389" w="1389">
                  <a:moveTo>
                    <a:pt x="1" y="1"/>
                  </a:moveTo>
                  <a:lnTo>
                    <a:pt x="1" y="1389"/>
                  </a:lnTo>
                  <a:lnTo>
                    <a:pt x="1389" y="1389"/>
                  </a:lnTo>
                  <a:lnTo>
                    <a:pt x="13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110"/>
            <p:cNvSpPr/>
            <p:nvPr/>
          </p:nvSpPr>
          <p:spPr>
            <a:xfrm>
              <a:off x="2074850" y="2190600"/>
              <a:ext cx="34725" cy="34700"/>
            </a:xfrm>
            <a:custGeom>
              <a:rect b="b" l="l" r="r" t="t"/>
              <a:pathLst>
                <a:path extrusionOk="0" h="1388" w="1389">
                  <a:moveTo>
                    <a:pt x="0" y="1"/>
                  </a:moveTo>
                  <a:lnTo>
                    <a:pt x="0" y="1387"/>
                  </a:lnTo>
                  <a:lnTo>
                    <a:pt x="1388" y="1387"/>
                  </a:lnTo>
                  <a:lnTo>
                    <a:pt x="1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110"/>
            <p:cNvSpPr/>
            <p:nvPr/>
          </p:nvSpPr>
          <p:spPr>
            <a:xfrm>
              <a:off x="1647075" y="1832225"/>
              <a:ext cx="531850" cy="531825"/>
            </a:xfrm>
            <a:custGeom>
              <a:rect b="b" l="l" r="r" t="t"/>
              <a:pathLst>
                <a:path extrusionOk="0" h="21273" w="21274">
                  <a:moveTo>
                    <a:pt x="8324" y="0"/>
                  </a:moveTo>
                  <a:lnTo>
                    <a:pt x="8324" y="1387"/>
                  </a:lnTo>
                  <a:lnTo>
                    <a:pt x="6938" y="1387"/>
                  </a:lnTo>
                  <a:lnTo>
                    <a:pt x="6938" y="2775"/>
                  </a:lnTo>
                  <a:lnTo>
                    <a:pt x="5550" y="2775"/>
                  </a:lnTo>
                  <a:lnTo>
                    <a:pt x="5550" y="4161"/>
                  </a:lnTo>
                  <a:lnTo>
                    <a:pt x="4163" y="4161"/>
                  </a:lnTo>
                  <a:lnTo>
                    <a:pt x="4163" y="14336"/>
                  </a:lnTo>
                  <a:lnTo>
                    <a:pt x="2775" y="14336"/>
                  </a:lnTo>
                  <a:lnTo>
                    <a:pt x="2775" y="15722"/>
                  </a:lnTo>
                  <a:lnTo>
                    <a:pt x="1387" y="15722"/>
                  </a:lnTo>
                  <a:lnTo>
                    <a:pt x="1387" y="17110"/>
                  </a:lnTo>
                  <a:lnTo>
                    <a:pt x="1" y="17110"/>
                  </a:lnTo>
                  <a:lnTo>
                    <a:pt x="1" y="19885"/>
                  </a:lnTo>
                  <a:lnTo>
                    <a:pt x="1387" y="19885"/>
                  </a:lnTo>
                  <a:lnTo>
                    <a:pt x="1387" y="21273"/>
                  </a:lnTo>
                  <a:lnTo>
                    <a:pt x="4163" y="21273"/>
                  </a:lnTo>
                  <a:lnTo>
                    <a:pt x="4163" y="19885"/>
                  </a:lnTo>
                  <a:lnTo>
                    <a:pt x="5550" y="19885"/>
                  </a:lnTo>
                  <a:lnTo>
                    <a:pt x="5550" y="18497"/>
                  </a:lnTo>
                  <a:lnTo>
                    <a:pt x="6938" y="18497"/>
                  </a:lnTo>
                  <a:lnTo>
                    <a:pt x="6938" y="17110"/>
                  </a:lnTo>
                  <a:lnTo>
                    <a:pt x="17111" y="17110"/>
                  </a:lnTo>
                  <a:lnTo>
                    <a:pt x="17111" y="15722"/>
                  </a:lnTo>
                  <a:lnTo>
                    <a:pt x="18499" y="15722"/>
                  </a:lnTo>
                  <a:lnTo>
                    <a:pt x="18499" y="14336"/>
                  </a:lnTo>
                  <a:lnTo>
                    <a:pt x="19886" y="14336"/>
                  </a:lnTo>
                  <a:lnTo>
                    <a:pt x="19886" y="12948"/>
                  </a:lnTo>
                  <a:lnTo>
                    <a:pt x="21273" y="12948"/>
                  </a:lnTo>
                  <a:lnTo>
                    <a:pt x="21273" y="4161"/>
                  </a:lnTo>
                  <a:lnTo>
                    <a:pt x="19886" y="4161"/>
                  </a:lnTo>
                  <a:lnTo>
                    <a:pt x="19886" y="2775"/>
                  </a:lnTo>
                  <a:lnTo>
                    <a:pt x="18499" y="2775"/>
                  </a:lnTo>
                  <a:lnTo>
                    <a:pt x="18499" y="1387"/>
                  </a:lnTo>
                  <a:lnTo>
                    <a:pt x="17111" y="1387"/>
                  </a:lnTo>
                  <a:lnTo>
                    <a:pt x="17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110"/>
            <p:cNvSpPr/>
            <p:nvPr/>
          </p:nvSpPr>
          <p:spPr>
            <a:xfrm>
              <a:off x="1751150" y="1832225"/>
              <a:ext cx="138750" cy="138725"/>
            </a:xfrm>
            <a:custGeom>
              <a:rect b="b" l="l" r="r" t="t"/>
              <a:pathLst>
                <a:path extrusionOk="0" h="5549" w="5550">
                  <a:moveTo>
                    <a:pt x="4161" y="0"/>
                  </a:moveTo>
                  <a:lnTo>
                    <a:pt x="4161" y="1387"/>
                  </a:lnTo>
                  <a:lnTo>
                    <a:pt x="2775" y="1387"/>
                  </a:lnTo>
                  <a:lnTo>
                    <a:pt x="2775" y="2775"/>
                  </a:lnTo>
                  <a:lnTo>
                    <a:pt x="1387" y="2775"/>
                  </a:lnTo>
                  <a:lnTo>
                    <a:pt x="1387" y="4161"/>
                  </a:lnTo>
                  <a:lnTo>
                    <a:pt x="0" y="4161"/>
                  </a:lnTo>
                  <a:lnTo>
                    <a:pt x="0" y="5549"/>
                  </a:lnTo>
                  <a:lnTo>
                    <a:pt x="2775" y="5549"/>
                  </a:lnTo>
                  <a:lnTo>
                    <a:pt x="2775" y="4161"/>
                  </a:lnTo>
                  <a:lnTo>
                    <a:pt x="4161" y="4161"/>
                  </a:lnTo>
                  <a:lnTo>
                    <a:pt x="4161" y="2775"/>
                  </a:lnTo>
                  <a:lnTo>
                    <a:pt x="5549" y="2775"/>
                  </a:lnTo>
                  <a:lnTo>
                    <a:pt x="5549" y="1387"/>
                  </a:lnTo>
                  <a:lnTo>
                    <a:pt x="55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110"/>
            <p:cNvSpPr/>
            <p:nvPr/>
          </p:nvSpPr>
          <p:spPr>
            <a:xfrm>
              <a:off x="1647075" y="2155900"/>
              <a:ext cx="138750" cy="138750"/>
            </a:xfrm>
            <a:custGeom>
              <a:rect b="b" l="l" r="r" t="t"/>
              <a:pathLst>
                <a:path extrusionOk="0" h="5550" w="5550">
                  <a:moveTo>
                    <a:pt x="4163" y="1"/>
                  </a:moveTo>
                  <a:lnTo>
                    <a:pt x="4163" y="1389"/>
                  </a:lnTo>
                  <a:lnTo>
                    <a:pt x="2775" y="1389"/>
                  </a:lnTo>
                  <a:lnTo>
                    <a:pt x="2775" y="2775"/>
                  </a:lnTo>
                  <a:lnTo>
                    <a:pt x="1387" y="2775"/>
                  </a:lnTo>
                  <a:lnTo>
                    <a:pt x="1387" y="4163"/>
                  </a:lnTo>
                  <a:lnTo>
                    <a:pt x="1" y="4163"/>
                  </a:lnTo>
                  <a:lnTo>
                    <a:pt x="1" y="5550"/>
                  </a:lnTo>
                  <a:lnTo>
                    <a:pt x="2775" y="5550"/>
                  </a:lnTo>
                  <a:lnTo>
                    <a:pt x="2775" y="4163"/>
                  </a:lnTo>
                  <a:lnTo>
                    <a:pt x="4163" y="4163"/>
                  </a:lnTo>
                  <a:lnTo>
                    <a:pt x="4163" y="2775"/>
                  </a:lnTo>
                  <a:lnTo>
                    <a:pt x="5550" y="2775"/>
                  </a:lnTo>
                  <a:lnTo>
                    <a:pt x="5550" y="1389"/>
                  </a:lnTo>
                  <a:lnTo>
                    <a:pt x="55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110"/>
            <p:cNvSpPr/>
            <p:nvPr/>
          </p:nvSpPr>
          <p:spPr>
            <a:xfrm>
              <a:off x="1647075" y="2259975"/>
              <a:ext cx="34700" cy="69375"/>
            </a:xfrm>
            <a:custGeom>
              <a:rect b="b" l="l" r="r" t="t"/>
              <a:pathLst>
                <a:path extrusionOk="0" h="2775" w="1388">
                  <a:moveTo>
                    <a:pt x="1" y="0"/>
                  </a:moveTo>
                  <a:lnTo>
                    <a:pt x="1" y="2775"/>
                  </a:lnTo>
                  <a:lnTo>
                    <a:pt x="1387" y="277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110"/>
            <p:cNvSpPr/>
            <p:nvPr/>
          </p:nvSpPr>
          <p:spPr>
            <a:xfrm>
              <a:off x="1751150" y="1936225"/>
              <a:ext cx="34675" cy="254400"/>
            </a:xfrm>
            <a:custGeom>
              <a:rect b="b" l="l" r="r" t="t"/>
              <a:pathLst>
                <a:path extrusionOk="0" h="10176" w="1387">
                  <a:moveTo>
                    <a:pt x="0" y="1"/>
                  </a:moveTo>
                  <a:lnTo>
                    <a:pt x="0" y="8788"/>
                  </a:lnTo>
                  <a:lnTo>
                    <a:pt x="0" y="10176"/>
                  </a:lnTo>
                  <a:lnTo>
                    <a:pt x="1387" y="10176"/>
                  </a:lnTo>
                  <a:lnTo>
                    <a:pt x="1387" y="8788"/>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110"/>
            <p:cNvSpPr/>
            <p:nvPr/>
          </p:nvSpPr>
          <p:spPr>
            <a:xfrm>
              <a:off x="1716450" y="219060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110"/>
            <p:cNvSpPr/>
            <p:nvPr/>
          </p:nvSpPr>
          <p:spPr>
            <a:xfrm>
              <a:off x="1681750" y="222527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110"/>
            <p:cNvSpPr/>
            <p:nvPr/>
          </p:nvSpPr>
          <p:spPr>
            <a:xfrm>
              <a:off x="1681750" y="2329325"/>
              <a:ext cx="69375" cy="34725"/>
            </a:xfrm>
            <a:custGeom>
              <a:rect b="b" l="l" r="r" t="t"/>
              <a:pathLst>
                <a:path extrusionOk="0" h="1389" w="2775">
                  <a:moveTo>
                    <a:pt x="0" y="1"/>
                  </a:moveTo>
                  <a:lnTo>
                    <a:pt x="0"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110"/>
            <p:cNvSpPr/>
            <p:nvPr/>
          </p:nvSpPr>
          <p:spPr>
            <a:xfrm>
              <a:off x="1820500" y="2225275"/>
              <a:ext cx="254375" cy="34725"/>
            </a:xfrm>
            <a:custGeom>
              <a:rect b="b" l="l" r="r" t="t"/>
              <a:pathLst>
                <a:path extrusionOk="0" h="1389" w="10175">
                  <a:moveTo>
                    <a:pt x="1" y="0"/>
                  </a:moveTo>
                  <a:lnTo>
                    <a:pt x="1" y="1388"/>
                  </a:lnTo>
                  <a:lnTo>
                    <a:pt x="10174" y="1388"/>
                  </a:lnTo>
                  <a:lnTo>
                    <a:pt x="10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110"/>
            <p:cNvSpPr/>
            <p:nvPr/>
          </p:nvSpPr>
          <p:spPr>
            <a:xfrm>
              <a:off x="1785800" y="2259975"/>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110"/>
            <p:cNvSpPr/>
            <p:nvPr/>
          </p:nvSpPr>
          <p:spPr>
            <a:xfrm>
              <a:off x="1751100" y="2294625"/>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110"/>
            <p:cNvSpPr/>
            <p:nvPr/>
          </p:nvSpPr>
          <p:spPr>
            <a:xfrm>
              <a:off x="2144200" y="1936225"/>
              <a:ext cx="34725" cy="219700"/>
            </a:xfrm>
            <a:custGeom>
              <a:rect b="b" l="l" r="r" t="t"/>
              <a:pathLst>
                <a:path extrusionOk="0" h="8788" w="1389">
                  <a:moveTo>
                    <a:pt x="1" y="1"/>
                  </a:moveTo>
                  <a:lnTo>
                    <a:pt x="1" y="8788"/>
                  </a:lnTo>
                  <a:lnTo>
                    <a:pt x="1388" y="8788"/>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110"/>
            <p:cNvSpPr/>
            <p:nvPr/>
          </p:nvSpPr>
          <p:spPr>
            <a:xfrm>
              <a:off x="1855175" y="1832225"/>
              <a:ext cx="219700" cy="34675"/>
            </a:xfrm>
            <a:custGeom>
              <a:rect b="b" l="l" r="r" t="t"/>
              <a:pathLst>
                <a:path extrusionOk="0" h="1387" w="8788">
                  <a:moveTo>
                    <a:pt x="0" y="0"/>
                  </a:moveTo>
                  <a:lnTo>
                    <a:pt x="0" y="1387"/>
                  </a:lnTo>
                  <a:lnTo>
                    <a:pt x="8787" y="1387"/>
                  </a:lnTo>
                  <a:lnTo>
                    <a:pt x="87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110"/>
            <p:cNvSpPr/>
            <p:nvPr/>
          </p:nvSpPr>
          <p:spPr>
            <a:xfrm>
              <a:off x="1785800" y="1901575"/>
              <a:ext cx="34725" cy="34675"/>
            </a:xfrm>
            <a:custGeom>
              <a:rect b="b" l="l" r="r" t="t"/>
              <a:pathLst>
                <a:path extrusionOk="0" h="1387"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110"/>
            <p:cNvSpPr/>
            <p:nvPr/>
          </p:nvSpPr>
          <p:spPr>
            <a:xfrm>
              <a:off x="1820500" y="1866875"/>
              <a:ext cx="34700" cy="34725"/>
            </a:xfrm>
            <a:custGeom>
              <a:rect b="b" l="l" r="r" t="t"/>
              <a:pathLst>
                <a:path extrusionOk="0" h="1389" w="1388">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110"/>
            <p:cNvSpPr/>
            <p:nvPr/>
          </p:nvSpPr>
          <p:spPr>
            <a:xfrm>
              <a:off x="2074850" y="1866875"/>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110"/>
            <p:cNvSpPr/>
            <p:nvPr/>
          </p:nvSpPr>
          <p:spPr>
            <a:xfrm>
              <a:off x="2109500" y="1901575"/>
              <a:ext cx="34725" cy="34675"/>
            </a:xfrm>
            <a:custGeom>
              <a:rect b="b" l="l" r="r" t="t"/>
              <a:pathLst>
                <a:path extrusionOk="0" h="1387"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110"/>
            <p:cNvSpPr/>
            <p:nvPr/>
          </p:nvSpPr>
          <p:spPr>
            <a:xfrm>
              <a:off x="2109500" y="2155900"/>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110"/>
            <p:cNvSpPr/>
            <p:nvPr/>
          </p:nvSpPr>
          <p:spPr>
            <a:xfrm>
              <a:off x="2074850" y="219060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110"/>
            <p:cNvSpPr/>
            <p:nvPr/>
          </p:nvSpPr>
          <p:spPr>
            <a:xfrm>
              <a:off x="1843625" y="2017200"/>
              <a:ext cx="242800" cy="69375"/>
            </a:xfrm>
            <a:custGeom>
              <a:rect b="b" l="l" r="r" t="t"/>
              <a:pathLst>
                <a:path extrusionOk="0" h="2775" w="9712">
                  <a:moveTo>
                    <a:pt x="0" y="0"/>
                  </a:moveTo>
                  <a:lnTo>
                    <a:pt x="0" y="2774"/>
                  </a:lnTo>
                  <a:lnTo>
                    <a:pt x="9711" y="2774"/>
                  </a:lnTo>
                  <a:lnTo>
                    <a:pt x="97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2" name="Google Shape;16102;p110"/>
          <p:cNvGrpSpPr/>
          <p:nvPr/>
        </p:nvGrpSpPr>
        <p:grpSpPr>
          <a:xfrm>
            <a:off x="3348285" y="1904986"/>
            <a:ext cx="292842" cy="481089"/>
            <a:chOff x="2354700" y="1832225"/>
            <a:chExt cx="323725" cy="531825"/>
          </a:xfrm>
        </p:grpSpPr>
        <p:sp>
          <p:nvSpPr>
            <p:cNvPr id="16103" name="Google Shape;16103;p110"/>
            <p:cNvSpPr/>
            <p:nvPr/>
          </p:nvSpPr>
          <p:spPr>
            <a:xfrm>
              <a:off x="2354700" y="1832225"/>
              <a:ext cx="323725" cy="531825"/>
            </a:xfrm>
            <a:custGeom>
              <a:rect b="b" l="l" r="r" t="t"/>
              <a:pathLst>
                <a:path extrusionOk="0" h="21273" w="12949">
                  <a:moveTo>
                    <a:pt x="8788" y="0"/>
                  </a:moveTo>
                  <a:lnTo>
                    <a:pt x="8788" y="1387"/>
                  </a:lnTo>
                  <a:lnTo>
                    <a:pt x="7400" y="1387"/>
                  </a:lnTo>
                  <a:lnTo>
                    <a:pt x="7400" y="2775"/>
                  </a:lnTo>
                  <a:lnTo>
                    <a:pt x="6013" y="2775"/>
                  </a:lnTo>
                  <a:lnTo>
                    <a:pt x="6013" y="4161"/>
                  </a:lnTo>
                  <a:lnTo>
                    <a:pt x="4625" y="4161"/>
                  </a:lnTo>
                  <a:lnTo>
                    <a:pt x="4625" y="5549"/>
                  </a:lnTo>
                  <a:lnTo>
                    <a:pt x="1389" y="5549"/>
                  </a:lnTo>
                  <a:lnTo>
                    <a:pt x="1389" y="6937"/>
                  </a:lnTo>
                  <a:lnTo>
                    <a:pt x="1" y="6937"/>
                  </a:lnTo>
                  <a:lnTo>
                    <a:pt x="1" y="14336"/>
                  </a:lnTo>
                  <a:lnTo>
                    <a:pt x="1389" y="14336"/>
                  </a:lnTo>
                  <a:lnTo>
                    <a:pt x="1389" y="15722"/>
                  </a:lnTo>
                  <a:lnTo>
                    <a:pt x="4625" y="15722"/>
                  </a:lnTo>
                  <a:lnTo>
                    <a:pt x="4625" y="17110"/>
                  </a:lnTo>
                  <a:lnTo>
                    <a:pt x="6013" y="17110"/>
                  </a:lnTo>
                  <a:lnTo>
                    <a:pt x="6013" y="18497"/>
                  </a:lnTo>
                  <a:lnTo>
                    <a:pt x="7400" y="18497"/>
                  </a:lnTo>
                  <a:lnTo>
                    <a:pt x="7400" y="19885"/>
                  </a:lnTo>
                  <a:lnTo>
                    <a:pt x="8788" y="19885"/>
                  </a:lnTo>
                  <a:lnTo>
                    <a:pt x="8788" y="21273"/>
                  </a:lnTo>
                  <a:lnTo>
                    <a:pt x="11562" y="21273"/>
                  </a:lnTo>
                  <a:lnTo>
                    <a:pt x="11562" y="19885"/>
                  </a:lnTo>
                  <a:lnTo>
                    <a:pt x="12948" y="19885"/>
                  </a:lnTo>
                  <a:lnTo>
                    <a:pt x="12948" y="1387"/>
                  </a:lnTo>
                  <a:lnTo>
                    <a:pt x="11562" y="1387"/>
                  </a:lnTo>
                  <a:lnTo>
                    <a:pt x="115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110"/>
            <p:cNvSpPr/>
            <p:nvPr/>
          </p:nvSpPr>
          <p:spPr>
            <a:xfrm>
              <a:off x="2354700" y="1832225"/>
              <a:ext cx="323725" cy="208100"/>
            </a:xfrm>
            <a:custGeom>
              <a:rect b="b" l="l" r="r" t="t"/>
              <a:pathLst>
                <a:path extrusionOk="0" h="8324" w="12949">
                  <a:moveTo>
                    <a:pt x="8788" y="0"/>
                  </a:moveTo>
                  <a:lnTo>
                    <a:pt x="8788" y="1387"/>
                  </a:lnTo>
                  <a:lnTo>
                    <a:pt x="7400" y="1387"/>
                  </a:lnTo>
                  <a:lnTo>
                    <a:pt x="7400" y="2775"/>
                  </a:lnTo>
                  <a:lnTo>
                    <a:pt x="6013" y="2775"/>
                  </a:lnTo>
                  <a:lnTo>
                    <a:pt x="6013" y="4161"/>
                  </a:lnTo>
                  <a:lnTo>
                    <a:pt x="4625" y="4161"/>
                  </a:lnTo>
                  <a:lnTo>
                    <a:pt x="4625" y="5549"/>
                  </a:lnTo>
                  <a:lnTo>
                    <a:pt x="1389" y="5549"/>
                  </a:lnTo>
                  <a:lnTo>
                    <a:pt x="1389" y="6937"/>
                  </a:lnTo>
                  <a:lnTo>
                    <a:pt x="1" y="6937"/>
                  </a:lnTo>
                  <a:lnTo>
                    <a:pt x="1" y="8323"/>
                  </a:lnTo>
                  <a:lnTo>
                    <a:pt x="4625" y="8323"/>
                  </a:lnTo>
                  <a:lnTo>
                    <a:pt x="4625" y="6937"/>
                  </a:lnTo>
                  <a:lnTo>
                    <a:pt x="6013" y="6937"/>
                  </a:lnTo>
                  <a:lnTo>
                    <a:pt x="6013" y="5549"/>
                  </a:lnTo>
                  <a:lnTo>
                    <a:pt x="7400" y="5549"/>
                  </a:lnTo>
                  <a:lnTo>
                    <a:pt x="7400" y="4161"/>
                  </a:lnTo>
                  <a:lnTo>
                    <a:pt x="8788" y="4161"/>
                  </a:lnTo>
                  <a:lnTo>
                    <a:pt x="8788" y="2775"/>
                  </a:lnTo>
                  <a:lnTo>
                    <a:pt x="12948" y="2775"/>
                  </a:lnTo>
                  <a:lnTo>
                    <a:pt x="12948" y="1387"/>
                  </a:lnTo>
                  <a:lnTo>
                    <a:pt x="11562" y="1387"/>
                  </a:lnTo>
                  <a:lnTo>
                    <a:pt x="115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110"/>
            <p:cNvSpPr/>
            <p:nvPr/>
          </p:nvSpPr>
          <p:spPr>
            <a:xfrm>
              <a:off x="2354700" y="2005625"/>
              <a:ext cx="34700" cy="185000"/>
            </a:xfrm>
            <a:custGeom>
              <a:rect b="b" l="l" r="r" t="t"/>
              <a:pathLst>
                <a:path extrusionOk="0" h="7400" w="1388">
                  <a:moveTo>
                    <a:pt x="1" y="1"/>
                  </a:moveTo>
                  <a:lnTo>
                    <a:pt x="1" y="7400"/>
                  </a:lnTo>
                  <a:lnTo>
                    <a:pt x="1387" y="7400"/>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110"/>
            <p:cNvSpPr/>
            <p:nvPr/>
          </p:nvSpPr>
          <p:spPr>
            <a:xfrm>
              <a:off x="2643750" y="1866875"/>
              <a:ext cx="34675" cy="462475"/>
            </a:xfrm>
            <a:custGeom>
              <a:rect b="b" l="l" r="r" t="t"/>
              <a:pathLst>
                <a:path extrusionOk="0" h="18499" w="1387">
                  <a:moveTo>
                    <a:pt x="0" y="1"/>
                  </a:moveTo>
                  <a:lnTo>
                    <a:pt x="0" y="18499"/>
                  </a:lnTo>
                  <a:lnTo>
                    <a:pt x="1386" y="18499"/>
                  </a:lnTo>
                  <a:lnTo>
                    <a:pt x="13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110"/>
            <p:cNvSpPr/>
            <p:nvPr/>
          </p:nvSpPr>
          <p:spPr>
            <a:xfrm>
              <a:off x="2389400" y="1970925"/>
              <a:ext cx="80950" cy="34725"/>
            </a:xfrm>
            <a:custGeom>
              <a:rect b="b" l="l" r="r" t="t"/>
              <a:pathLst>
                <a:path extrusionOk="0" h="1389" w="3238">
                  <a:moveTo>
                    <a:pt x="1" y="1"/>
                  </a:moveTo>
                  <a:lnTo>
                    <a:pt x="1" y="1389"/>
                  </a:lnTo>
                  <a:lnTo>
                    <a:pt x="3237" y="1389"/>
                  </a:lnTo>
                  <a:lnTo>
                    <a:pt x="32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110"/>
            <p:cNvSpPr/>
            <p:nvPr/>
          </p:nvSpPr>
          <p:spPr>
            <a:xfrm>
              <a:off x="2389400" y="2190600"/>
              <a:ext cx="80950" cy="34700"/>
            </a:xfrm>
            <a:custGeom>
              <a:rect b="b" l="l" r="r" t="t"/>
              <a:pathLst>
                <a:path extrusionOk="0" h="1388" w="3238">
                  <a:moveTo>
                    <a:pt x="1" y="1"/>
                  </a:moveTo>
                  <a:lnTo>
                    <a:pt x="1" y="1387"/>
                  </a:lnTo>
                  <a:lnTo>
                    <a:pt x="3237" y="1387"/>
                  </a:lnTo>
                  <a:lnTo>
                    <a:pt x="32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110"/>
            <p:cNvSpPr/>
            <p:nvPr/>
          </p:nvSpPr>
          <p:spPr>
            <a:xfrm>
              <a:off x="2470325" y="1936225"/>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110"/>
            <p:cNvSpPr/>
            <p:nvPr/>
          </p:nvSpPr>
          <p:spPr>
            <a:xfrm>
              <a:off x="2504975" y="1901575"/>
              <a:ext cx="34725" cy="34675"/>
            </a:xfrm>
            <a:custGeom>
              <a:rect b="b" l="l" r="r" t="t"/>
              <a:pathLst>
                <a:path extrusionOk="0" h="1387"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110"/>
            <p:cNvSpPr/>
            <p:nvPr/>
          </p:nvSpPr>
          <p:spPr>
            <a:xfrm>
              <a:off x="2539675" y="1866875"/>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110"/>
            <p:cNvSpPr/>
            <p:nvPr/>
          </p:nvSpPr>
          <p:spPr>
            <a:xfrm>
              <a:off x="2574375" y="1832225"/>
              <a:ext cx="69375" cy="34675"/>
            </a:xfrm>
            <a:custGeom>
              <a:rect b="b" l="l" r="r" t="t"/>
              <a:pathLst>
                <a:path extrusionOk="0" h="1387" w="2775">
                  <a:moveTo>
                    <a:pt x="1" y="0"/>
                  </a:moveTo>
                  <a:lnTo>
                    <a:pt x="1"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110"/>
            <p:cNvSpPr/>
            <p:nvPr/>
          </p:nvSpPr>
          <p:spPr>
            <a:xfrm>
              <a:off x="2470325" y="222527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110"/>
            <p:cNvSpPr/>
            <p:nvPr/>
          </p:nvSpPr>
          <p:spPr>
            <a:xfrm>
              <a:off x="2504975" y="2259975"/>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110"/>
            <p:cNvSpPr/>
            <p:nvPr/>
          </p:nvSpPr>
          <p:spPr>
            <a:xfrm>
              <a:off x="2539675" y="2294625"/>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110"/>
            <p:cNvSpPr/>
            <p:nvPr/>
          </p:nvSpPr>
          <p:spPr>
            <a:xfrm>
              <a:off x="2574375" y="2329325"/>
              <a:ext cx="69375" cy="34725"/>
            </a:xfrm>
            <a:custGeom>
              <a:rect b="b" l="l" r="r" t="t"/>
              <a:pathLst>
                <a:path extrusionOk="0" h="1389" w="2775">
                  <a:moveTo>
                    <a:pt x="1" y="1"/>
                  </a:moveTo>
                  <a:lnTo>
                    <a:pt x="1"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7" name="Google Shape;16117;p110"/>
          <p:cNvGrpSpPr/>
          <p:nvPr/>
        </p:nvGrpSpPr>
        <p:grpSpPr>
          <a:xfrm>
            <a:off x="3920047" y="1904986"/>
            <a:ext cx="418310" cy="481089"/>
            <a:chOff x="2844525" y="1832225"/>
            <a:chExt cx="462425" cy="531825"/>
          </a:xfrm>
        </p:grpSpPr>
        <p:sp>
          <p:nvSpPr>
            <p:cNvPr id="16118" name="Google Shape;16118;p110"/>
            <p:cNvSpPr/>
            <p:nvPr/>
          </p:nvSpPr>
          <p:spPr>
            <a:xfrm>
              <a:off x="2844525" y="1832225"/>
              <a:ext cx="462425" cy="531825"/>
            </a:xfrm>
            <a:custGeom>
              <a:rect b="b" l="l" r="r" t="t"/>
              <a:pathLst>
                <a:path extrusionOk="0" h="21273" w="18497">
                  <a:moveTo>
                    <a:pt x="0" y="0"/>
                  </a:moveTo>
                  <a:lnTo>
                    <a:pt x="0" y="19885"/>
                  </a:lnTo>
                  <a:lnTo>
                    <a:pt x="1387" y="19885"/>
                  </a:lnTo>
                  <a:lnTo>
                    <a:pt x="1387" y="21273"/>
                  </a:lnTo>
                  <a:lnTo>
                    <a:pt x="17110" y="21273"/>
                  </a:lnTo>
                  <a:lnTo>
                    <a:pt x="17110" y="19885"/>
                  </a:lnTo>
                  <a:lnTo>
                    <a:pt x="18497" y="19885"/>
                  </a:lnTo>
                  <a:lnTo>
                    <a:pt x="184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110"/>
            <p:cNvSpPr/>
            <p:nvPr/>
          </p:nvSpPr>
          <p:spPr>
            <a:xfrm>
              <a:off x="2844525" y="1832225"/>
              <a:ext cx="462425" cy="531825"/>
            </a:xfrm>
            <a:custGeom>
              <a:rect b="b" l="l" r="r" t="t"/>
              <a:pathLst>
                <a:path extrusionOk="0" h="21273" w="18497">
                  <a:moveTo>
                    <a:pt x="0" y="0"/>
                  </a:moveTo>
                  <a:lnTo>
                    <a:pt x="0" y="19885"/>
                  </a:lnTo>
                  <a:lnTo>
                    <a:pt x="1387" y="19885"/>
                  </a:lnTo>
                  <a:lnTo>
                    <a:pt x="1387" y="21273"/>
                  </a:lnTo>
                  <a:lnTo>
                    <a:pt x="2774" y="21273"/>
                  </a:lnTo>
                  <a:lnTo>
                    <a:pt x="2774" y="19885"/>
                  </a:lnTo>
                  <a:lnTo>
                    <a:pt x="2774" y="2775"/>
                  </a:lnTo>
                  <a:lnTo>
                    <a:pt x="18497" y="2775"/>
                  </a:lnTo>
                  <a:lnTo>
                    <a:pt x="1849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110"/>
            <p:cNvSpPr/>
            <p:nvPr/>
          </p:nvSpPr>
          <p:spPr>
            <a:xfrm>
              <a:off x="2844525" y="1832225"/>
              <a:ext cx="462425" cy="531825"/>
            </a:xfrm>
            <a:custGeom>
              <a:rect b="b" l="l" r="r" t="t"/>
              <a:pathLst>
                <a:path extrusionOk="0" h="21273" w="18497">
                  <a:moveTo>
                    <a:pt x="0" y="0"/>
                  </a:moveTo>
                  <a:lnTo>
                    <a:pt x="0" y="1387"/>
                  </a:lnTo>
                  <a:lnTo>
                    <a:pt x="0" y="19885"/>
                  </a:lnTo>
                  <a:lnTo>
                    <a:pt x="1387" y="19885"/>
                  </a:lnTo>
                  <a:lnTo>
                    <a:pt x="1387" y="1387"/>
                  </a:lnTo>
                  <a:lnTo>
                    <a:pt x="17110" y="1387"/>
                  </a:lnTo>
                  <a:lnTo>
                    <a:pt x="17110" y="19885"/>
                  </a:lnTo>
                  <a:lnTo>
                    <a:pt x="18497" y="19885"/>
                  </a:lnTo>
                  <a:lnTo>
                    <a:pt x="18497" y="0"/>
                  </a:lnTo>
                  <a:close/>
                  <a:moveTo>
                    <a:pt x="1387" y="19885"/>
                  </a:moveTo>
                  <a:lnTo>
                    <a:pt x="1387" y="21273"/>
                  </a:lnTo>
                  <a:lnTo>
                    <a:pt x="17110" y="21273"/>
                  </a:lnTo>
                  <a:lnTo>
                    <a:pt x="17110" y="1988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110"/>
            <p:cNvSpPr/>
            <p:nvPr/>
          </p:nvSpPr>
          <p:spPr>
            <a:xfrm>
              <a:off x="3133500" y="199405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110"/>
            <p:cNvSpPr/>
            <p:nvPr/>
          </p:nvSpPr>
          <p:spPr>
            <a:xfrm>
              <a:off x="3168200" y="1901575"/>
              <a:ext cx="34725" cy="92500"/>
            </a:xfrm>
            <a:custGeom>
              <a:rect b="b" l="l" r="r" t="t"/>
              <a:pathLst>
                <a:path extrusionOk="0" h="3700" w="1389">
                  <a:moveTo>
                    <a:pt x="1" y="1"/>
                  </a:moveTo>
                  <a:lnTo>
                    <a:pt x="1" y="3699"/>
                  </a:lnTo>
                  <a:lnTo>
                    <a:pt x="1389" y="369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110"/>
            <p:cNvSpPr/>
            <p:nvPr/>
          </p:nvSpPr>
          <p:spPr>
            <a:xfrm>
              <a:off x="3017900" y="2028750"/>
              <a:ext cx="115625" cy="34675"/>
            </a:xfrm>
            <a:custGeom>
              <a:rect b="b" l="l" r="r" t="t"/>
              <a:pathLst>
                <a:path extrusionOk="0" h="1387" w="4625">
                  <a:moveTo>
                    <a:pt x="0" y="0"/>
                  </a:moveTo>
                  <a:lnTo>
                    <a:pt x="0" y="1387"/>
                  </a:lnTo>
                  <a:lnTo>
                    <a:pt x="4625" y="1387"/>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110"/>
            <p:cNvSpPr/>
            <p:nvPr/>
          </p:nvSpPr>
          <p:spPr>
            <a:xfrm>
              <a:off x="2983225" y="199405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110"/>
            <p:cNvSpPr/>
            <p:nvPr/>
          </p:nvSpPr>
          <p:spPr>
            <a:xfrm>
              <a:off x="2948525" y="1901575"/>
              <a:ext cx="34725" cy="92500"/>
            </a:xfrm>
            <a:custGeom>
              <a:rect b="b" l="l" r="r" t="t"/>
              <a:pathLst>
                <a:path extrusionOk="0" h="3700" w="1389">
                  <a:moveTo>
                    <a:pt x="1" y="1"/>
                  </a:moveTo>
                  <a:lnTo>
                    <a:pt x="1" y="3699"/>
                  </a:lnTo>
                  <a:lnTo>
                    <a:pt x="1389" y="369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6" name="Google Shape;16126;p110"/>
          <p:cNvGrpSpPr/>
          <p:nvPr/>
        </p:nvGrpSpPr>
        <p:grpSpPr>
          <a:xfrm>
            <a:off x="4617286" y="1904985"/>
            <a:ext cx="481134" cy="481089"/>
            <a:chOff x="3720125" y="1806200"/>
            <a:chExt cx="531875" cy="531825"/>
          </a:xfrm>
        </p:grpSpPr>
        <p:sp>
          <p:nvSpPr>
            <p:cNvPr id="16127" name="Google Shape;16127;p110"/>
            <p:cNvSpPr/>
            <p:nvPr/>
          </p:nvSpPr>
          <p:spPr>
            <a:xfrm>
              <a:off x="3720175" y="1806200"/>
              <a:ext cx="265900" cy="265925"/>
            </a:xfrm>
            <a:custGeom>
              <a:rect b="b" l="l" r="r" t="t"/>
              <a:pathLst>
                <a:path extrusionOk="0" h="10637" w="10636">
                  <a:moveTo>
                    <a:pt x="6473" y="1"/>
                  </a:moveTo>
                  <a:lnTo>
                    <a:pt x="6473" y="1387"/>
                  </a:lnTo>
                  <a:lnTo>
                    <a:pt x="4161" y="1387"/>
                  </a:lnTo>
                  <a:lnTo>
                    <a:pt x="4161" y="2775"/>
                  </a:lnTo>
                  <a:lnTo>
                    <a:pt x="2775" y="2775"/>
                  </a:lnTo>
                  <a:lnTo>
                    <a:pt x="2775" y="4161"/>
                  </a:lnTo>
                  <a:lnTo>
                    <a:pt x="1387" y="4161"/>
                  </a:lnTo>
                  <a:lnTo>
                    <a:pt x="1387" y="6474"/>
                  </a:lnTo>
                  <a:lnTo>
                    <a:pt x="0" y="6474"/>
                  </a:lnTo>
                  <a:lnTo>
                    <a:pt x="0" y="10636"/>
                  </a:lnTo>
                  <a:lnTo>
                    <a:pt x="2775" y="10636"/>
                  </a:lnTo>
                  <a:lnTo>
                    <a:pt x="2775" y="6474"/>
                  </a:lnTo>
                  <a:lnTo>
                    <a:pt x="4161" y="6474"/>
                  </a:lnTo>
                  <a:lnTo>
                    <a:pt x="4161" y="4161"/>
                  </a:lnTo>
                  <a:lnTo>
                    <a:pt x="6473" y="4161"/>
                  </a:lnTo>
                  <a:lnTo>
                    <a:pt x="6473" y="2775"/>
                  </a:lnTo>
                  <a:lnTo>
                    <a:pt x="10636" y="2775"/>
                  </a:lnTo>
                  <a:lnTo>
                    <a:pt x="10636" y="1387"/>
                  </a:lnTo>
                  <a:lnTo>
                    <a:pt x="106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110"/>
            <p:cNvSpPr/>
            <p:nvPr/>
          </p:nvSpPr>
          <p:spPr>
            <a:xfrm>
              <a:off x="3882000" y="1806200"/>
              <a:ext cx="208150" cy="34675"/>
            </a:xfrm>
            <a:custGeom>
              <a:rect b="b" l="l" r="r" t="t"/>
              <a:pathLst>
                <a:path extrusionOk="0" h="1387" w="8326">
                  <a:moveTo>
                    <a:pt x="0" y="1"/>
                  </a:moveTo>
                  <a:lnTo>
                    <a:pt x="0" y="1387"/>
                  </a:lnTo>
                  <a:lnTo>
                    <a:pt x="8325" y="1387"/>
                  </a:lnTo>
                  <a:lnTo>
                    <a:pt x="83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110"/>
            <p:cNvSpPr/>
            <p:nvPr/>
          </p:nvSpPr>
          <p:spPr>
            <a:xfrm>
              <a:off x="3720175" y="1806200"/>
              <a:ext cx="531800" cy="531825"/>
            </a:xfrm>
            <a:custGeom>
              <a:rect b="b" l="l" r="r" t="t"/>
              <a:pathLst>
                <a:path extrusionOk="0" h="21273" w="21272">
                  <a:moveTo>
                    <a:pt x="6473" y="1"/>
                  </a:moveTo>
                  <a:lnTo>
                    <a:pt x="6473" y="1387"/>
                  </a:lnTo>
                  <a:lnTo>
                    <a:pt x="4161" y="1387"/>
                  </a:lnTo>
                  <a:lnTo>
                    <a:pt x="4161" y="2775"/>
                  </a:lnTo>
                  <a:lnTo>
                    <a:pt x="2775" y="2775"/>
                  </a:lnTo>
                  <a:lnTo>
                    <a:pt x="2775" y="4161"/>
                  </a:lnTo>
                  <a:lnTo>
                    <a:pt x="1387" y="4161"/>
                  </a:lnTo>
                  <a:lnTo>
                    <a:pt x="1387" y="6474"/>
                  </a:lnTo>
                  <a:lnTo>
                    <a:pt x="0" y="6474"/>
                  </a:lnTo>
                  <a:lnTo>
                    <a:pt x="0" y="14798"/>
                  </a:lnTo>
                  <a:lnTo>
                    <a:pt x="1387" y="14798"/>
                  </a:lnTo>
                  <a:lnTo>
                    <a:pt x="1387" y="17111"/>
                  </a:lnTo>
                  <a:lnTo>
                    <a:pt x="2775" y="17111"/>
                  </a:lnTo>
                  <a:lnTo>
                    <a:pt x="2775" y="17573"/>
                  </a:lnTo>
                  <a:lnTo>
                    <a:pt x="2775" y="18497"/>
                  </a:lnTo>
                  <a:lnTo>
                    <a:pt x="4161" y="18497"/>
                  </a:lnTo>
                  <a:lnTo>
                    <a:pt x="4161" y="18961"/>
                  </a:lnTo>
                  <a:lnTo>
                    <a:pt x="4161" y="19885"/>
                  </a:lnTo>
                  <a:lnTo>
                    <a:pt x="6473" y="19885"/>
                  </a:lnTo>
                  <a:lnTo>
                    <a:pt x="6473" y="20347"/>
                  </a:lnTo>
                  <a:lnTo>
                    <a:pt x="6473" y="21273"/>
                  </a:lnTo>
                  <a:lnTo>
                    <a:pt x="14798" y="21273"/>
                  </a:lnTo>
                  <a:lnTo>
                    <a:pt x="14798" y="20347"/>
                  </a:lnTo>
                  <a:lnTo>
                    <a:pt x="14798" y="19885"/>
                  </a:lnTo>
                  <a:lnTo>
                    <a:pt x="17110" y="19885"/>
                  </a:lnTo>
                  <a:lnTo>
                    <a:pt x="17110" y="18961"/>
                  </a:lnTo>
                  <a:lnTo>
                    <a:pt x="17110" y="18497"/>
                  </a:lnTo>
                  <a:lnTo>
                    <a:pt x="18497" y="18497"/>
                  </a:lnTo>
                  <a:lnTo>
                    <a:pt x="18497" y="17573"/>
                  </a:lnTo>
                  <a:lnTo>
                    <a:pt x="18497" y="17111"/>
                  </a:lnTo>
                  <a:lnTo>
                    <a:pt x="19885" y="17111"/>
                  </a:lnTo>
                  <a:lnTo>
                    <a:pt x="19885" y="14798"/>
                  </a:lnTo>
                  <a:lnTo>
                    <a:pt x="21271" y="14798"/>
                  </a:lnTo>
                  <a:lnTo>
                    <a:pt x="21271" y="6474"/>
                  </a:lnTo>
                  <a:lnTo>
                    <a:pt x="19885" y="6474"/>
                  </a:lnTo>
                  <a:lnTo>
                    <a:pt x="19885" y="4161"/>
                  </a:lnTo>
                  <a:lnTo>
                    <a:pt x="18497" y="4161"/>
                  </a:lnTo>
                  <a:lnTo>
                    <a:pt x="18497" y="2775"/>
                  </a:lnTo>
                  <a:lnTo>
                    <a:pt x="17110" y="2775"/>
                  </a:lnTo>
                  <a:lnTo>
                    <a:pt x="17110" y="1387"/>
                  </a:lnTo>
                  <a:lnTo>
                    <a:pt x="14798" y="1387"/>
                  </a:lnTo>
                  <a:lnTo>
                    <a:pt x="147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110"/>
            <p:cNvSpPr/>
            <p:nvPr/>
          </p:nvSpPr>
          <p:spPr>
            <a:xfrm>
              <a:off x="4020750" y="1806200"/>
              <a:ext cx="34700" cy="69375"/>
            </a:xfrm>
            <a:custGeom>
              <a:rect b="b" l="l" r="r" t="t"/>
              <a:pathLst>
                <a:path extrusionOk="0" h="2775" w="1388">
                  <a:moveTo>
                    <a:pt x="1" y="1"/>
                  </a:moveTo>
                  <a:lnTo>
                    <a:pt x="1" y="1387"/>
                  </a:lnTo>
                  <a:lnTo>
                    <a:pt x="1" y="2775"/>
                  </a:lnTo>
                  <a:lnTo>
                    <a:pt x="1387" y="2775"/>
                  </a:lnTo>
                  <a:lnTo>
                    <a:pt x="1387" y="1387"/>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110"/>
            <p:cNvSpPr/>
            <p:nvPr/>
          </p:nvSpPr>
          <p:spPr>
            <a:xfrm>
              <a:off x="3720175" y="2106775"/>
              <a:ext cx="69375" cy="34700"/>
            </a:xfrm>
            <a:custGeom>
              <a:rect b="b" l="l" r="r" t="t"/>
              <a:pathLst>
                <a:path extrusionOk="0" h="1388" w="2775">
                  <a:moveTo>
                    <a:pt x="0" y="1"/>
                  </a:moveTo>
                  <a:lnTo>
                    <a:pt x="0" y="1387"/>
                  </a:lnTo>
                  <a:lnTo>
                    <a:pt x="2775" y="1387"/>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110"/>
            <p:cNvSpPr/>
            <p:nvPr/>
          </p:nvSpPr>
          <p:spPr>
            <a:xfrm>
              <a:off x="3824200" y="1840850"/>
              <a:ext cx="57825" cy="34725"/>
            </a:xfrm>
            <a:custGeom>
              <a:rect b="b" l="l" r="r" t="t"/>
              <a:pathLst>
                <a:path extrusionOk="0" h="1389" w="2313">
                  <a:moveTo>
                    <a:pt x="0" y="1"/>
                  </a:moveTo>
                  <a:lnTo>
                    <a:pt x="0" y="1389"/>
                  </a:lnTo>
                  <a:lnTo>
                    <a:pt x="2312" y="1389"/>
                  </a:lnTo>
                  <a:lnTo>
                    <a:pt x="2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110"/>
            <p:cNvSpPr/>
            <p:nvPr/>
          </p:nvSpPr>
          <p:spPr>
            <a:xfrm>
              <a:off x="3789525" y="18755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110"/>
            <p:cNvSpPr/>
            <p:nvPr/>
          </p:nvSpPr>
          <p:spPr>
            <a:xfrm>
              <a:off x="3754825" y="1910225"/>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110"/>
            <p:cNvSpPr/>
            <p:nvPr/>
          </p:nvSpPr>
          <p:spPr>
            <a:xfrm>
              <a:off x="3754825" y="2176150"/>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110"/>
            <p:cNvSpPr/>
            <p:nvPr/>
          </p:nvSpPr>
          <p:spPr>
            <a:xfrm>
              <a:off x="3789525" y="22339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110"/>
            <p:cNvSpPr/>
            <p:nvPr/>
          </p:nvSpPr>
          <p:spPr>
            <a:xfrm>
              <a:off x="3824200" y="2268625"/>
              <a:ext cx="57825" cy="34725"/>
            </a:xfrm>
            <a:custGeom>
              <a:rect b="b" l="l" r="r" t="t"/>
              <a:pathLst>
                <a:path extrusionOk="0" h="1389" w="2313">
                  <a:moveTo>
                    <a:pt x="0" y="0"/>
                  </a:moveTo>
                  <a:lnTo>
                    <a:pt x="0" y="1388"/>
                  </a:lnTo>
                  <a:lnTo>
                    <a:pt x="2312" y="1388"/>
                  </a:lnTo>
                  <a:lnTo>
                    <a:pt x="23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110"/>
            <p:cNvSpPr/>
            <p:nvPr/>
          </p:nvSpPr>
          <p:spPr>
            <a:xfrm>
              <a:off x="3882000" y="2303325"/>
              <a:ext cx="208150" cy="34700"/>
            </a:xfrm>
            <a:custGeom>
              <a:rect b="b" l="l" r="r" t="t"/>
              <a:pathLst>
                <a:path extrusionOk="0" h="1388" w="8326">
                  <a:moveTo>
                    <a:pt x="0" y="0"/>
                  </a:moveTo>
                  <a:lnTo>
                    <a:pt x="0" y="1388"/>
                  </a:lnTo>
                  <a:lnTo>
                    <a:pt x="8325" y="1388"/>
                  </a:lnTo>
                  <a:lnTo>
                    <a:pt x="83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110"/>
            <p:cNvSpPr/>
            <p:nvPr/>
          </p:nvSpPr>
          <p:spPr>
            <a:xfrm>
              <a:off x="3720125" y="1968025"/>
              <a:ext cx="34725" cy="208150"/>
            </a:xfrm>
            <a:custGeom>
              <a:rect b="b" l="l" r="r" t="t"/>
              <a:pathLst>
                <a:path extrusionOk="0" h="8326" w="1389">
                  <a:moveTo>
                    <a:pt x="1" y="1"/>
                  </a:moveTo>
                  <a:lnTo>
                    <a:pt x="1" y="8325"/>
                  </a:lnTo>
                  <a:lnTo>
                    <a:pt x="1389" y="832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110"/>
            <p:cNvSpPr/>
            <p:nvPr/>
          </p:nvSpPr>
          <p:spPr>
            <a:xfrm>
              <a:off x="4090125" y="1840850"/>
              <a:ext cx="57825" cy="34725"/>
            </a:xfrm>
            <a:custGeom>
              <a:rect b="b" l="l" r="r" t="t"/>
              <a:pathLst>
                <a:path extrusionOk="0" h="1389" w="2313">
                  <a:moveTo>
                    <a:pt x="0" y="1"/>
                  </a:moveTo>
                  <a:lnTo>
                    <a:pt x="0" y="1389"/>
                  </a:lnTo>
                  <a:lnTo>
                    <a:pt x="2312" y="1389"/>
                  </a:lnTo>
                  <a:lnTo>
                    <a:pt x="2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110"/>
            <p:cNvSpPr/>
            <p:nvPr/>
          </p:nvSpPr>
          <p:spPr>
            <a:xfrm>
              <a:off x="4147925" y="187555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110"/>
            <p:cNvSpPr/>
            <p:nvPr/>
          </p:nvSpPr>
          <p:spPr>
            <a:xfrm>
              <a:off x="4182575" y="1910225"/>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110"/>
            <p:cNvSpPr/>
            <p:nvPr/>
          </p:nvSpPr>
          <p:spPr>
            <a:xfrm>
              <a:off x="4182575" y="2176150"/>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110"/>
            <p:cNvSpPr/>
            <p:nvPr/>
          </p:nvSpPr>
          <p:spPr>
            <a:xfrm>
              <a:off x="4147925" y="223395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110"/>
            <p:cNvSpPr/>
            <p:nvPr/>
          </p:nvSpPr>
          <p:spPr>
            <a:xfrm>
              <a:off x="4090125" y="2268625"/>
              <a:ext cx="57825" cy="34725"/>
            </a:xfrm>
            <a:custGeom>
              <a:rect b="b" l="l" r="r" t="t"/>
              <a:pathLst>
                <a:path extrusionOk="0" h="1389" w="2313">
                  <a:moveTo>
                    <a:pt x="0" y="0"/>
                  </a:moveTo>
                  <a:lnTo>
                    <a:pt x="0" y="1388"/>
                  </a:lnTo>
                  <a:lnTo>
                    <a:pt x="2312" y="1388"/>
                  </a:lnTo>
                  <a:lnTo>
                    <a:pt x="23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110"/>
            <p:cNvSpPr/>
            <p:nvPr/>
          </p:nvSpPr>
          <p:spPr>
            <a:xfrm>
              <a:off x="4217275" y="1968025"/>
              <a:ext cx="34725" cy="208150"/>
            </a:xfrm>
            <a:custGeom>
              <a:rect b="b" l="l" r="r" t="t"/>
              <a:pathLst>
                <a:path extrusionOk="0" h="8326" w="1389">
                  <a:moveTo>
                    <a:pt x="1" y="1"/>
                  </a:moveTo>
                  <a:lnTo>
                    <a:pt x="1" y="8325"/>
                  </a:lnTo>
                  <a:lnTo>
                    <a:pt x="1389" y="832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110"/>
            <p:cNvSpPr/>
            <p:nvPr/>
          </p:nvSpPr>
          <p:spPr>
            <a:xfrm>
              <a:off x="3824200" y="1944925"/>
              <a:ext cx="300600" cy="254350"/>
            </a:xfrm>
            <a:custGeom>
              <a:rect b="b" l="l" r="r" t="t"/>
              <a:pathLst>
                <a:path extrusionOk="0" h="10174" w="12024">
                  <a:moveTo>
                    <a:pt x="10175" y="0"/>
                  </a:moveTo>
                  <a:lnTo>
                    <a:pt x="10175" y="1388"/>
                  </a:lnTo>
                  <a:lnTo>
                    <a:pt x="8787" y="1388"/>
                  </a:lnTo>
                  <a:lnTo>
                    <a:pt x="8787" y="2775"/>
                  </a:lnTo>
                  <a:lnTo>
                    <a:pt x="7399" y="2775"/>
                  </a:lnTo>
                  <a:lnTo>
                    <a:pt x="7399" y="4163"/>
                  </a:lnTo>
                  <a:lnTo>
                    <a:pt x="6013" y="4163"/>
                  </a:lnTo>
                  <a:lnTo>
                    <a:pt x="6013" y="5549"/>
                  </a:lnTo>
                  <a:lnTo>
                    <a:pt x="4625" y="5549"/>
                  </a:lnTo>
                  <a:lnTo>
                    <a:pt x="4625" y="6937"/>
                  </a:lnTo>
                  <a:lnTo>
                    <a:pt x="3238" y="6937"/>
                  </a:lnTo>
                  <a:lnTo>
                    <a:pt x="3238" y="5549"/>
                  </a:lnTo>
                  <a:lnTo>
                    <a:pt x="1850" y="5549"/>
                  </a:lnTo>
                  <a:lnTo>
                    <a:pt x="1850" y="4163"/>
                  </a:lnTo>
                  <a:lnTo>
                    <a:pt x="0" y="4163"/>
                  </a:lnTo>
                  <a:lnTo>
                    <a:pt x="0" y="7399"/>
                  </a:lnTo>
                  <a:lnTo>
                    <a:pt x="1388" y="7399"/>
                  </a:lnTo>
                  <a:lnTo>
                    <a:pt x="1388" y="8787"/>
                  </a:lnTo>
                  <a:lnTo>
                    <a:pt x="2776" y="8787"/>
                  </a:lnTo>
                  <a:lnTo>
                    <a:pt x="2776" y="10174"/>
                  </a:lnTo>
                  <a:lnTo>
                    <a:pt x="5087" y="10174"/>
                  </a:lnTo>
                  <a:lnTo>
                    <a:pt x="5087" y="8787"/>
                  </a:lnTo>
                  <a:lnTo>
                    <a:pt x="6475" y="8787"/>
                  </a:lnTo>
                  <a:lnTo>
                    <a:pt x="6475" y="7399"/>
                  </a:lnTo>
                  <a:lnTo>
                    <a:pt x="7863" y="7399"/>
                  </a:lnTo>
                  <a:lnTo>
                    <a:pt x="7863" y="6013"/>
                  </a:lnTo>
                  <a:lnTo>
                    <a:pt x="9249" y="6013"/>
                  </a:lnTo>
                  <a:lnTo>
                    <a:pt x="9249" y="4625"/>
                  </a:lnTo>
                  <a:lnTo>
                    <a:pt x="10637" y="4625"/>
                  </a:lnTo>
                  <a:lnTo>
                    <a:pt x="10637" y="3237"/>
                  </a:lnTo>
                  <a:lnTo>
                    <a:pt x="12024" y="3237"/>
                  </a:lnTo>
                  <a:lnTo>
                    <a:pt x="120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8" name="Google Shape;16148;p110"/>
          <p:cNvGrpSpPr/>
          <p:nvPr/>
        </p:nvGrpSpPr>
        <p:grpSpPr>
          <a:xfrm>
            <a:off x="5377331" y="1904974"/>
            <a:ext cx="418332" cy="481112"/>
            <a:chOff x="4191725" y="1823525"/>
            <a:chExt cx="462450" cy="531850"/>
          </a:xfrm>
        </p:grpSpPr>
        <p:sp>
          <p:nvSpPr>
            <p:cNvPr id="16149" name="Google Shape;16149;p110"/>
            <p:cNvSpPr/>
            <p:nvPr/>
          </p:nvSpPr>
          <p:spPr>
            <a:xfrm>
              <a:off x="4191725" y="1823525"/>
              <a:ext cx="462450" cy="531850"/>
            </a:xfrm>
            <a:custGeom>
              <a:rect b="b" l="l" r="r" t="t"/>
              <a:pathLst>
                <a:path extrusionOk="0" h="21274" w="18498">
                  <a:moveTo>
                    <a:pt x="6474" y="1"/>
                  </a:moveTo>
                  <a:lnTo>
                    <a:pt x="6474" y="1389"/>
                  </a:lnTo>
                  <a:lnTo>
                    <a:pt x="5087" y="1389"/>
                  </a:lnTo>
                  <a:lnTo>
                    <a:pt x="5087" y="2775"/>
                  </a:lnTo>
                  <a:lnTo>
                    <a:pt x="3699" y="2775"/>
                  </a:lnTo>
                  <a:lnTo>
                    <a:pt x="3699" y="4163"/>
                  </a:lnTo>
                  <a:lnTo>
                    <a:pt x="2313" y="4163"/>
                  </a:lnTo>
                  <a:lnTo>
                    <a:pt x="2313" y="14336"/>
                  </a:lnTo>
                  <a:lnTo>
                    <a:pt x="1387" y="14336"/>
                  </a:lnTo>
                  <a:lnTo>
                    <a:pt x="1387" y="15724"/>
                  </a:lnTo>
                  <a:lnTo>
                    <a:pt x="1" y="15724"/>
                  </a:lnTo>
                  <a:lnTo>
                    <a:pt x="1" y="18499"/>
                  </a:lnTo>
                  <a:lnTo>
                    <a:pt x="5550" y="18499"/>
                  </a:lnTo>
                  <a:lnTo>
                    <a:pt x="5550" y="19885"/>
                  </a:lnTo>
                  <a:lnTo>
                    <a:pt x="6938" y="19885"/>
                  </a:lnTo>
                  <a:lnTo>
                    <a:pt x="6938" y="21273"/>
                  </a:lnTo>
                  <a:lnTo>
                    <a:pt x="11562" y="21273"/>
                  </a:lnTo>
                  <a:lnTo>
                    <a:pt x="11562" y="19885"/>
                  </a:lnTo>
                  <a:lnTo>
                    <a:pt x="12949" y="19885"/>
                  </a:lnTo>
                  <a:lnTo>
                    <a:pt x="12949" y="18499"/>
                  </a:lnTo>
                  <a:lnTo>
                    <a:pt x="18497" y="18499"/>
                  </a:lnTo>
                  <a:lnTo>
                    <a:pt x="18497" y="15724"/>
                  </a:lnTo>
                  <a:lnTo>
                    <a:pt x="17111" y="15724"/>
                  </a:lnTo>
                  <a:lnTo>
                    <a:pt x="17111" y="14336"/>
                  </a:lnTo>
                  <a:lnTo>
                    <a:pt x="16187" y="14336"/>
                  </a:lnTo>
                  <a:lnTo>
                    <a:pt x="16187" y="4163"/>
                  </a:lnTo>
                  <a:lnTo>
                    <a:pt x="14799" y="4163"/>
                  </a:lnTo>
                  <a:lnTo>
                    <a:pt x="14799" y="2775"/>
                  </a:lnTo>
                  <a:lnTo>
                    <a:pt x="13411" y="2775"/>
                  </a:lnTo>
                  <a:lnTo>
                    <a:pt x="13411" y="1389"/>
                  </a:lnTo>
                  <a:lnTo>
                    <a:pt x="12024" y="1389"/>
                  </a:lnTo>
                  <a:lnTo>
                    <a:pt x="12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110"/>
            <p:cNvSpPr/>
            <p:nvPr/>
          </p:nvSpPr>
          <p:spPr>
            <a:xfrm>
              <a:off x="4191725" y="2147225"/>
              <a:ext cx="462450" cy="138775"/>
            </a:xfrm>
            <a:custGeom>
              <a:rect b="b" l="l" r="r" t="t"/>
              <a:pathLst>
                <a:path extrusionOk="0" h="5551" w="18498">
                  <a:moveTo>
                    <a:pt x="2313" y="1"/>
                  </a:moveTo>
                  <a:lnTo>
                    <a:pt x="2313" y="1388"/>
                  </a:lnTo>
                  <a:lnTo>
                    <a:pt x="1387" y="1388"/>
                  </a:lnTo>
                  <a:lnTo>
                    <a:pt x="1387" y="2776"/>
                  </a:lnTo>
                  <a:lnTo>
                    <a:pt x="1" y="2776"/>
                  </a:lnTo>
                  <a:lnTo>
                    <a:pt x="1" y="5551"/>
                  </a:lnTo>
                  <a:lnTo>
                    <a:pt x="18497" y="5551"/>
                  </a:lnTo>
                  <a:lnTo>
                    <a:pt x="18497" y="2776"/>
                  </a:lnTo>
                  <a:lnTo>
                    <a:pt x="17111" y="2776"/>
                  </a:lnTo>
                  <a:lnTo>
                    <a:pt x="17111" y="1388"/>
                  </a:lnTo>
                  <a:lnTo>
                    <a:pt x="16187" y="1388"/>
                  </a:lnTo>
                  <a:lnTo>
                    <a:pt x="161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110"/>
            <p:cNvSpPr/>
            <p:nvPr/>
          </p:nvSpPr>
          <p:spPr>
            <a:xfrm>
              <a:off x="4249525" y="1846650"/>
              <a:ext cx="127200" cy="335300"/>
            </a:xfrm>
            <a:custGeom>
              <a:rect b="b" l="l" r="r" t="t"/>
              <a:pathLst>
                <a:path extrusionOk="0" h="13412" w="5088">
                  <a:moveTo>
                    <a:pt x="4162" y="0"/>
                  </a:moveTo>
                  <a:lnTo>
                    <a:pt x="4162" y="464"/>
                  </a:lnTo>
                  <a:lnTo>
                    <a:pt x="2775" y="464"/>
                  </a:lnTo>
                  <a:lnTo>
                    <a:pt x="2775" y="1388"/>
                  </a:lnTo>
                  <a:lnTo>
                    <a:pt x="2775" y="1850"/>
                  </a:lnTo>
                  <a:lnTo>
                    <a:pt x="1387" y="1850"/>
                  </a:lnTo>
                  <a:lnTo>
                    <a:pt x="1387" y="3238"/>
                  </a:lnTo>
                  <a:lnTo>
                    <a:pt x="1" y="3238"/>
                  </a:lnTo>
                  <a:lnTo>
                    <a:pt x="1" y="13411"/>
                  </a:lnTo>
                  <a:lnTo>
                    <a:pt x="2313" y="13411"/>
                  </a:lnTo>
                  <a:lnTo>
                    <a:pt x="2313" y="3238"/>
                  </a:lnTo>
                  <a:lnTo>
                    <a:pt x="2775" y="3238"/>
                  </a:lnTo>
                  <a:lnTo>
                    <a:pt x="2775" y="2774"/>
                  </a:lnTo>
                  <a:lnTo>
                    <a:pt x="3700" y="2774"/>
                  </a:lnTo>
                  <a:lnTo>
                    <a:pt x="3700" y="1850"/>
                  </a:lnTo>
                  <a:lnTo>
                    <a:pt x="4162" y="1850"/>
                  </a:lnTo>
                  <a:lnTo>
                    <a:pt x="4162" y="1388"/>
                  </a:lnTo>
                  <a:lnTo>
                    <a:pt x="5088" y="1388"/>
                  </a:lnTo>
                  <a:lnTo>
                    <a:pt x="5088" y="464"/>
                  </a:lnTo>
                  <a:lnTo>
                    <a:pt x="50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110"/>
            <p:cNvSpPr/>
            <p:nvPr/>
          </p:nvSpPr>
          <p:spPr>
            <a:xfrm>
              <a:off x="4191725" y="2181925"/>
              <a:ext cx="57825" cy="104075"/>
            </a:xfrm>
            <a:custGeom>
              <a:rect b="b" l="l" r="r" t="t"/>
              <a:pathLst>
                <a:path extrusionOk="0" h="4163" w="2313">
                  <a:moveTo>
                    <a:pt x="1387" y="0"/>
                  </a:moveTo>
                  <a:lnTo>
                    <a:pt x="1387" y="925"/>
                  </a:lnTo>
                  <a:lnTo>
                    <a:pt x="1387" y="1388"/>
                  </a:lnTo>
                  <a:lnTo>
                    <a:pt x="1" y="1388"/>
                  </a:lnTo>
                  <a:lnTo>
                    <a:pt x="1" y="4163"/>
                  </a:lnTo>
                  <a:lnTo>
                    <a:pt x="2313" y="4163"/>
                  </a:lnTo>
                  <a:lnTo>
                    <a:pt x="2313" y="3237"/>
                  </a:lnTo>
                  <a:lnTo>
                    <a:pt x="2313" y="1851"/>
                  </a:lnTo>
                  <a:lnTo>
                    <a:pt x="2313" y="1388"/>
                  </a:lnTo>
                  <a:lnTo>
                    <a:pt x="2313" y="925"/>
                  </a:lnTo>
                  <a:lnTo>
                    <a:pt x="23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110"/>
            <p:cNvSpPr/>
            <p:nvPr/>
          </p:nvSpPr>
          <p:spPr>
            <a:xfrm>
              <a:off x="4330450" y="2274425"/>
              <a:ext cx="57825" cy="80950"/>
            </a:xfrm>
            <a:custGeom>
              <a:rect b="b" l="l" r="r" t="t"/>
              <a:pathLst>
                <a:path extrusionOk="0" h="3238" w="2313">
                  <a:moveTo>
                    <a:pt x="1" y="1"/>
                  </a:moveTo>
                  <a:lnTo>
                    <a:pt x="1" y="1849"/>
                  </a:lnTo>
                  <a:lnTo>
                    <a:pt x="1389" y="1849"/>
                  </a:lnTo>
                  <a:lnTo>
                    <a:pt x="1389" y="2311"/>
                  </a:lnTo>
                  <a:lnTo>
                    <a:pt x="1389" y="3237"/>
                  </a:lnTo>
                  <a:lnTo>
                    <a:pt x="2313" y="3237"/>
                  </a:lnTo>
                  <a:lnTo>
                    <a:pt x="2313" y="2311"/>
                  </a:lnTo>
                  <a:lnTo>
                    <a:pt x="2313" y="1849"/>
                  </a:lnTo>
                  <a:lnTo>
                    <a:pt x="2313" y="1387"/>
                  </a:lnTo>
                  <a:lnTo>
                    <a:pt x="23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110"/>
            <p:cNvSpPr/>
            <p:nvPr/>
          </p:nvSpPr>
          <p:spPr>
            <a:xfrm>
              <a:off x="4284200" y="1892900"/>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110"/>
            <p:cNvSpPr/>
            <p:nvPr/>
          </p:nvSpPr>
          <p:spPr>
            <a:xfrm>
              <a:off x="4318900" y="1858200"/>
              <a:ext cx="34675" cy="34725"/>
            </a:xfrm>
            <a:custGeom>
              <a:rect b="b" l="l" r="r" t="t"/>
              <a:pathLst>
                <a:path extrusionOk="0" h="1389" w="1387">
                  <a:moveTo>
                    <a:pt x="0" y="0"/>
                  </a:moveTo>
                  <a:lnTo>
                    <a:pt x="0"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110"/>
            <p:cNvSpPr/>
            <p:nvPr/>
          </p:nvSpPr>
          <p:spPr>
            <a:xfrm>
              <a:off x="4226400" y="1927600"/>
              <a:ext cx="393100" cy="289050"/>
            </a:xfrm>
            <a:custGeom>
              <a:rect b="b" l="l" r="r" t="t"/>
              <a:pathLst>
                <a:path extrusionOk="0" h="11562" w="15724">
                  <a:moveTo>
                    <a:pt x="926" y="0"/>
                  </a:moveTo>
                  <a:lnTo>
                    <a:pt x="926" y="10173"/>
                  </a:lnTo>
                  <a:lnTo>
                    <a:pt x="0" y="10173"/>
                  </a:lnTo>
                  <a:lnTo>
                    <a:pt x="0" y="11561"/>
                  </a:lnTo>
                  <a:lnTo>
                    <a:pt x="15724" y="11561"/>
                  </a:lnTo>
                  <a:lnTo>
                    <a:pt x="15724" y="10173"/>
                  </a:lnTo>
                  <a:lnTo>
                    <a:pt x="14800" y="10173"/>
                  </a:lnTo>
                  <a:lnTo>
                    <a:pt x="14800" y="0"/>
                  </a:lnTo>
                  <a:lnTo>
                    <a:pt x="13412" y="0"/>
                  </a:lnTo>
                  <a:lnTo>
                    <a:pt x="13412" y="10173"/>
                  </a:lnTo>
                  <a:lnTo>
                    <a:pt x="2312" y="10173"/>
                  </a:lnTo>
                  <a:lnTo>
                    <a:pt x="23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110"/>
            <p:cNvSpPr/>
            <p:nvPr/>
          </p:nvSpPr>
          <p:spPr>
            <a:xfrm>
              <a:off x="4365150" y="2320650"/>
              <a:ext cx="115650" cy="34725"/>
            </a:xfrm>
            <a:custGeom>
              <a:rect b="b" l="l" r="r" t="t"/>
              <a:pathLst>
                <a:path extrusionOk="0" h="1389" w="4626">
                  <a:moveTo>
                    <a:pt x="1" y="0"/>
                  </a:moveTo>
                  <a:lnTo>
                    <a:pt x="1" y="1388"/>
                  </a:lnTo>
                  <a:lnTo>
                    <a:pt x="4625" y="1388"/>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110"/>
            <p:cNvSpPr/>
            <p:nvPr/>
          </p:nvSpPr>
          <p:spPr>
            <a:xfrm>
              <a:off x="4353550" y="1823525"/>
              <a:ext cx="138800" cy="34725"/>
            </a:xfrm>
            <a:custGeom>
              <a:rect b="b" l="l" r="r" t="t"/>
              <a:pathLst>
                <a:path extrusionOk="0" h="1389" w="5552">
                  <a:moveTo>
                    <a:pt x="1" y="1"/>
                  </a:moveTo>
                  <a:lnTo>
                    <a:pt x="1" y="1389"/>
                  </a:lnTo>
                  <a:lnTo>
                    <a:pt x="5551" y="1389"/>
                  </a:lnTo>
                  <a:lnTo>
                    <a:pt x="55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110"/>
            <p:cNvSpPr/>
            <p:nvPr/>
          </p:nvSpPr>
          <p:spPr>
            <a:xfrm>
              <a:off x="4526975" y="189290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110"/>
            <p:cNvSpPr/>
            <p:nvPr/>
          </p:nvSpPr>
          <p:spPr>
            <a:xfrm>
              <a:off x="4492325" y="1858200"/>
              <a:ext cx="34675" cy="34725"/>
            </a:xfrm>
            <a:custGeom>
              <a:rect b="b" l="l" r="r" t="t"/>
              <a:pathLst>
                <a:path extrusionOk="0" h="1389" w="1387">
                  <a:moveTo>
                    <a:pt x="0" y="0"/>
                  </a:moveTo>
                  <a:lnTo>
                    <a:pt x="0"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110"/>
            <p:cNvSpPr/>
            <p:nvPr/>
          </p:nvSpPr>
          <p:spPr>
            <a:xfrm>
              <a:off x="4191725" y="2216625"/>
              <a:ext cx="462450" cy="104050"/>
            </a:xfrm>
            <a:custGeom>
              <a:rect b="b" l="l" r="r" t="t"/>
              <a:pathLst>
                <a:path extrusionOk="0" h="4162" w="18498">
                  <a:moveTo>
                    <a:pt x="1" y="0"/>
                  </a:moveTo>
                  <a:lnTo>
                    <a:pt x="1" y="2775"/>
                  </a:lnTo>
                  <a:lnTo>
                    <a:pt x="5550" y="2775"/>
                  </a:lnTo>
                  <a:lnTo>
                    <a:pt x="5550" y="4161"/>
                  </a:lnTo>
                  <a:lnTo>
                    <a:pt x="6938" y="4161"/>
                  </a:lnTo>
                  <a:lnTo>
                    <a:pt x="6938" y="2775"/>
                  </a:lnTo>
                  <a:lnTo>
                    <a:pt x="11562" y="2775"/>
                  </a:lnTo>
                  <a:lnTo>
                    <a:pt x="11562" y="4161"/>
                  </a:lnTo>
                  <a:lnTo>
                    <a:pt x="12949" y="4161"/>
                  </a:lnTo>
                  <a:lnTo>
                    <a:pt x="12949" y="2775"/>
                  </a:lnTo>
                  <a:lnTo>
                    <a:pt x="18497" y="2775"/>
                  </a:lnTo>
                  <a:lnTo>
                    <a:pt x="18497" y="0"/>
                  </a:lnTo>
                  <a:lnTo>
                    <a:pt x="17111" y="0"/>
                  </a:lnTo>
                  <a:lnTo>
                    <a:pt x="1711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2" name="Google Shape;16162;p110"/>
          <p:cNvGrpSpPr/>
          <p:nvPr/>
        </p:nvGrpSpPr>
        <p:grpSpPr>
          <a:xfrm>
            <a:off x="6074585" y="1904987"/>
            <a:ext cx="481089" cy="481089"/>
            <a:chOff x="4854375" y="1858200"/>
            <a:chExt cx="531825" cy="531825"/>
          </a:xfrm>
        </p:grpSpPr>
        <p:sp>
          <p:nvSpPr>
            <p:cNvPr id="16163" name="Google Shape;16163;p110"/>
            <p:cNvSpPr/>
            <p:nvPr/>
          </p:nvSpPr>
          <p:spPr>
            <a:xfrm>
              <a:off x="4854375" y="1858225"/>
              <a:ext cx="531825" cy="531800"/>
            </a:xfrm>
            <a:custGeom>
              <a:rect b="b" l="l" r="r" t="t"/>
              <a:pathLst>
                <a:path extrusionOk="0" h="21272" w="21273">
                  <a:moveTo>
                    <a:pt x="6475" y="1"/>
                  </a:moveTo>
                  <a:lnTo>
                    <a:pt x="6475" y="1387"/>
                  </a:lnTo>
                  <a:lnTo>
                    <a:pt x="4162" y="1387"/>
                  </a:lnTo>
                  <a:lnTo>
                    <a:pt x="4162" y="2775"/>
                  </a:lnTo>
                  <a:lnTo>
                    <a:pt x="2774" y="2775"/>
                  </a:lnTo>
                  <a:lnTo>
                    <a:pt x="2774" y="4162"/>
                  </a:lnTo>
                  <a:lnTo>
                    <a:pt x="1386" y="4162"/>
                  </a:lnTo>
                  <a:lnTo>
                    <a:pt x="1386" y="6474"/>
                  </a:lnTo>
                  <a:lnTo>
                    <a:pt x="0" y="6474"/>
                  </a:lnTo>
                  <a:lnTo>
                    <a:pt x="0" y="14799"/>
                  </a:lnTo>
                  <a:lnTo>
                    <a:pt x="1386" y="14799"/>
                  </a:lnTo>
                  <a:lnTo>
                    <a:pt x="1386" y="17111"/>
                  </a:lnTo>
                  <a:lnTo>
                    <a:pt x="2774" y="17111"/>
                  </a:lnTo>
                  <a:lnTo>
                    <a:pt x="2774" y="17573"/>
                  </a:lnTo>
                  <a:lnTo>
                    <a:pt x="2774" y="18497"/>
                  </a:lnTo>
                  <a:lnTo>
                    <a:pt x="4162" y="18497"/>
                  </a:lnTo>
                  <a:lnTo>
                    <a:pt x="4162" y="18959"/>
                  </a:lnTo>
                  <a:lnTo>
                    <a:pt x="4162" y="19885"/>
                  </a:lnTo>
                  <a:lnTo>
                    <a:pt x="6475" y="19885"/>
                  </a:lnTo>
                  <a:lnTo>
                    <a:pt x="6475" y="20347"/>
                  </a:lnTo>
                  <a:lnTo>
                    <a:pt x="6475" y="21272"/>
                  </a:lnTo>
                  <a:lnTo>
                    <a:pt x="14798" y="21272"/>
                  </a:lnTo>
                  <a:lnTo>
                    <a:pt x="14798" y="20347"/>
                  </a:lnTo>
                  <a:lnTo>
                    <a:pt x="14798" y="19885"/>
                  </a:lnTo>
                  <a:lnTo>
                    <a:pt x="17110" y="19885"/>
                  </a:lnTo>
                  <a:lnTo>
                    <a:pt x="17110" y="18959"/>
                  </a:lnTo>
                  <a:lnTo>
                    <a:pt x="17110" y="18497"/>
                  </a:lnTo>
                  <a:lnTo>
                    <a:pt x="18498" y="18497"/>
                  </a:lnTo>
                  <a:lnTo>
                    <a:pt x="18498" y="17573"/>
                  </a:lnTo>
                  <a:lnTo>
                    <a:pt x="18498" y="17111"/>
                  </a:lnTo>
                  <a:lnTo>
                    <a:pt x="19885" y="17111"/>
                  </a:lnTo>
                  <a:lnTo>
                    <a:pt x="19885" y="14799"/>
                  </a:lnTo>
                  <a:lnTo>
                    <a:pt x="21273" y="14799"/>
                  </a:lnTo>
                  <a:lnTo>
                    <a:pt x="21273" y="6474"/>
                  </a:lnTo>
                  <a:lnTo>
                    <a:pt x="19885" y="6474"/>
                  </a:lnTo>
                  <a:lnTo>
                    <a:pt x="19885" y="4162"/>
                  </a:lnTo>
                  <a:lnTo>
                    <a:pt x="18498" y="4162"/>
                  </a:lnTo>
                  <a:lnTo>
                    <a:pt x="18498" y="2775"/>
                  </a:lnTo>
                  <a:lnTo>
                    <a:pt x="17110" y="2775"/>
                  </a:lnTo>
                  <a:lnTo>
                    <a:pt x="17110" y="1387"/>
                  </a:lnTo>
                  <a:lnTo>
                    <a:pt x="14798" y="1387"/>
                  </a:lnTo>
                  <a:lnTo>
                    <a:pt x="147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110"/>
            <p:cNvSpPr/>
            <p:nvPr/>
          </p:nvSpPr>
          <p:spPr>
            <a:xfrm>
              <a:off x="4854375" y="1858225"/>
              <a:ext cx="531825" cy="196550"/>
            </a:xfrm>
            <a:custGeom>
              <a:rect b="b" l="l" r="r" t="t"/>
              <a:pathLst>
                <a:path extrusionOk="0" h="7862" w="21273">
                  <a:moveTo>
                    <a:pt x="6475" y="1"/>
                  </a:moveTo>
                  <a:lnTo>
                    <a:pt x="6475" y="1387"/>
                  </a:lnTo>
                  <a:lnTo>
                    <a:pt x="4162" y="1387"/>
                  </a:lnTo>
                  <a:lnTo>
                    <a:pt x="4162" y="2775"/>
                  </a:lnTo>
                  <a:lnTo>
                    <a:pt x="2774" y="2775"/>
                  </a:lnTo>
                  <a:lnTo>
                    <a:pt x="2774" y="4162"/>
                  </a:lnTo>
                  <a:lnTo>
                    <a:pt x="1386" y="4162"/>
                  </a:lnTo>
                  <a:lnTo>
                    <a:pt x="1386" y="6474"/>
                  </a:lnTo>
                  <a:lnTo>
                    <a:pt x="0" y="6474"/>
                  </a:lnTo>
                  <a:lnTo>
                    <a:pt x="0" y="7862"/>
                  </a:lnTo>
                  <a:lnTo>
                    <a:pt x="2774" y="7862"/>
                  </a:lnTo>
                  <a:lnTo>
                    <a:pt x="2774" y="6474"/>
                  </a:lnTo>
                  <a:lnTo>
                    <a:pt x="2774" y="5550"/>
                  </a:lnTo>
                  <a:lnTo>
                    <a:pt x="4162" y="5550"/>
                  </a:lnTo>
                  <a:lnTo>
                    <a:pt x="4162" y="4162"/>
                  </a:lnTo>
                  <a:lnTo>
                    <a:pt x="5549" y="4162"/>
                  </a:lnTo>
                  <a:lnTo>
                    <a:pt x="5549" y="2775"/>
                  </a:lnTo>
                  <a:lnTo>
                    <a:pt x="15722" y="2775"/>
                  </a:lnTo>
                  <a:lnTo>
                    <a:pt x="15722" y="4162"/>
                  </a:lnTo>
                  <a:lnTo>
                    <a:pt x="17110" y="4162"/>
                  </a:lnTo>
                  <a:lnTo>
                    <a:pt x="17110" y="5550"/>
                  </a:lnTo>
                  <a:lnTo>
                    <a:pt x="18498" y="5550"/>
                  </a:lnTo>
                  <a:lnTo>
                    <a:pt x="18498" y="6474"/>
                  </a:lnTo>
                  <a:lnTo>
                    <a:pt x="18498" y="7862"/>
                  </a:lnTo>
                  <a:lnTo>
                    <a:pt x="21273" y="7862"/>
                  </a:lnTo>
                  <a:lnTo>
                    <a:pt x="21273" y="6474"/>
                  </a:lnTo>
                  <a:lnTo>
                    <a:pt x="19885" y="6474"/>
                  </a:lnTo>
                  <a:lnTo>
                    <a:pt x="19885" y="4162"/>
                  </a:lnTo>
                  <a:lnTo>
                    <a:pt x="18498" y="4162"/>
                  </a:lnTo>
                  <a:lnTo>
                    <a:pt x="18498" y="2775"/>
                  </a:lnTo>
                  <a:lnTo>
                    <a:pt x="17110" y="2775"/>
                  </a:lnTo>
                  <a:lnTo>
                    <a:pt x="17110" y="1387"/>
                  </a:lnTo>
                  <a:lnTo>
                    <a:pt x="14798" y="1387"/>
                  </a:lnTo>
                  <a:lnTo>
                    <a:pt x="1479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110"/>
            <p:cNvSpPr/>
            <p:nvPr/>
          </p:nvSpPr>
          <p:spPr>
            <a:xfrm>
              <a:off x="4958425" y="1892900"/>
              <a:ext cx="57825" cy="34725"/>
            </a:xfrm>
            <a:custGeom>
              <a:rect b="b" l="l" r="r" t="t"/>
              <a:pathLst>
                <a:path extrusionOk="0" h="1389" w="2313">
                  <a:moveTo>
                    <a:pt x="0" y="0"/>
                  </a:moveTo>
                  <a:lnTo>
                    <a:pt x="0"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110"/>
            <p:cNvSpPr/>
            <p:nvPr/>
          </p:nvSpPr>
          <p:spPr>
            <a:xfrm>
              <a:off x="4923725" y="192760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110"/>
            <p:cNvSpPr/>
            <p:nvPr/>
          </p:nvSpPr>
          <p:spPr>
            <a:xfrm>
              <a:off x="4889025" y="1962250"/>
              <a:ext cx="34725" cy="57825"/>
            </a:xfrm>
            <a:custGeom>
              <a:rect b="b" l="l" r="r" t="t"/>
              <a:pathLst>
                <a:path extrusionOk="0" h="2313"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110"/>
            <p:cNvSpPr/>
            <p:nvPr/>
          </p:nvSpPr>
          <p:spPr>
            <a:xfrm>
              <a:off x="4889025" y="2228175"/>
              <a:ext cx="34725" cy="57825"/>
            </a:xfrm>
            <a:custGeom>
              <a:rect b="b" l="l" r="r" t="t"/>
              <a:pathLst>
                <a:path extrusionOk="0" h="2313"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110"/>
            <p:cNvSpPr/>
            <p:nvPr/>
          </p:nvSpPr>
          <p:spPr>
            <a:xfrm>
              <a:off x="4923725" y="2285975"/>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110"/>
            <p:cNvSpPr/>
            <p:nvPr/>
          </p:nvSpPr>
          <p:spPr>
            <a:xfrm>
              <a:off x="4958425" y="2320650"/>
              <a:ext cx="57825" cy="34725"/>
            </a:xfrm>
            <a:custGeom>
              <a:rect b="b" l="l" r="r" t="t"/>
              <a:pathLst>
                <a:path extrusionOk="0" h="1389" w="2313">
                  <a:moveTo>
                    <a:pt x="0" y="0"/>
                  </a:moveTo>
                  <a:lnTo>
                    <a:pt x="0"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110"/>
            <p:cNvSpPr/>
            <p:nvPr/>
          </p:nvSpPr>
          <p:spPr>
            <a:xfrm>
              <a:off x="5016225" y="1858200"/>
              <a:ext cx="208100" cy="34725"/>
            </a:xfrm>
            <a:custGeom>
              <a:rect b="b" l="l" r="r" t="t"/>
              <a:pathLst>
                <a:path extrusionOk="0" h="1389" w="8324">
                  <a:moveTo>
                    <a:pt x="1" y="0"/>
                  </a:moveTo>
                  <a:lnTo>
                    <a:pt x="1" y="1388"/>
                  </a:lnTo>
                  <a:lnTo>
                    <a:pt x="8324" y="1388"/>
                  </a:lnTo>
                  <a:lnTo>
                    <a:pt x="83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110"/>
            <p:cNvSpPr/>
            <p:nvPr/>
          </p:nvSpPr>
          <p:spPr>
            <a:xfrm>
              <a:off x="5016225" y="2355350"/>
              <a:ext cx="208100" cy="34675"/>
            </a:xfrm>
            <a:custGeom>
              <a:rect b="b" l="l" r="r" t="t"/>
              <a:pathLst>
                <a:path extrusionOk="0" h="1387" w="8324">
                  <a:moveTo>
                    <a:pt x="1" y="0"/>
                  </a:moveTo>
                  <a:lnTo>
                    <a:pt x="1" y="1387"/>
                  </a:lnTo>
                  <a:lnTo>
                    <a:pt x="8324" y="1387"/>
                  </a:lnTo>
                  <a:lnTo>
                    <a:pt x="83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110"/>
            <p:cNvSpPr/>
            <p:nvPr/>
          </p:nvSpPr>
          <p:spPr>
            <a:xfrm>
              <a:off x="4854375" y="2020050"/>
              <a:ext cx="34675" cy="208150"/>
            </a:xfrm>
            <a:custGeom>
              <a:rect b="b" l="l" r="r" t="t"/>
              <a:pathLst>
                <a:path extrusionOk="0" h="8326" w="1387">
                  <a:moveTo>
                    <a:pt x="0" y="1"/>
                  </a:moveTo>
                  <a:lnTo>
                    <a:pt x="0" y="8326"/>
                  </a:lnTo>
                  <a:lnTo>
                    <a:pt x="1386" y="8326"/>
                  </a:lnTo>
                  <a:lnTo>
                    <a:pt x="13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110"/>
            <p:cNvSpPr/>
            <p:nvPr/>
          </p:nvSpPr>
          <p:spPr>
            <a:xfrm>
              <a:off x="5224300" y="1892900"/>
              <a:ext cx="57850" cy="34725"/>
            </a:xfrm>
            <a:custGeom>
              <a:rect b="b" l="l" r="r" t="t"/>
              <a:pathLst>
                <a:path extrusionOk="0" h="1389" w="2314">
                  <a:moveTo>
                    <a:pt x="1" y="0"/>
                  </a:moveTo>
                  <a:lnTo>
                    <a:pt x="1"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110"/>
            <p:cNvSpPr/>
            <p:nvPr/>
          </p:nvSpPr>
          <p:spPr>
            <a:xfrm>
              <a:off x="5282125" y="192760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110"/>
            <p:cNvSpPr/>
            <p:nvPr/>
          </p:nvSpPr>
          <p:spPr>
            <a:xfrm>
              <a:off x="5316825" y="1962250"/>
              <a:ext cx="34675" cy="57825"/>
            </a:xfrm>
            <a:custGeom>
              <a:rect b="b" l="l" r="r" t="t"/>
              <a:pathLst>
                <a:path extrusionOk="0" h="2313" w="1387">
                  <a:moveTo>
                    <a:pt x="0" y="1"/>
                  </a:moveTo>
                  <a:lnTo>
                    <a:pt x="0"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110"/>
            <p:cNvSpPr/>
            <p:nvPr/>
          </p:nvSpPr>
          <p:spPr>
            <a:xfrm>
              <a:off x="5316825" y="2228175"/>
              <a:ext cx="34675" cy="57825"/>
            </a:xfrm>
            <a:custGeom>
              <a:rect b="b" l="l" r="r" t="t"/>
              <a:pathLst>
                <a:path extrusionOk="0" h="2313" w="1387">
                  <a:moveTo>
                    <a:pt x="0" y="1"/>
                  </a:moveTo>
                  <a:lnTo>
                    <a:pt x="0"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110"/>
            <p:cNvSpPr/>
            <p:nvPr/>
          </p:nvSpPr>
          <p:spPr>
            <a:xfrm>
              <a:off x="5282125" y="2285975"/>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110"/>
            <p:cNvSpPr/>
            <p:nvPr/>
          </p:nvSpPr>
          <p:spPr>
            <a:xfrm>
              <a:off x="5224300" y="2320650"/>
              <a:ext cx="57850" cy="34725"/>
            </a:xfrm>
            <a:custGeom>
              <a:rect b="b" l="l" r="r" t="t"/>
              <a:pathLst>
                <a:path extrusionOk="0" h="1389" w="2314">
                  <a:moveTo>
                    <a:pt x="1" y="0"/>
                  </a:moveTo>
                  <a:lnTo>
                    <a:pt x="1"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110"/>
            <p:cNvSpPr/>
            <p:nvPr/>
          </p:nvSpPr>
          <p:spPr>
            <a:xfrm>
              <a:off x="5351475" y="2020050"/>
              <a:ext cx="34725" cy="208150"/>
            </a:xfrm>
            <a:custGeom>
              <a:rect b="b" l="l" r="r" t="t"/>
              <a:pathLst>
                <a:path extrusionOk="0" h="8326" w="1389">
                  <a:moveTo>
                    <a:pt x="1" y="1"/>
                  </a:moveTo>
                  <a:lnTo>
                    <a:pt x="1" y="8326"/>
                  </a:lnTo>
                  <a:lnTo>
                    <a:pt x="1389" y="8326"/>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110"/>
            <p:cNvSpPr/>
            <p:nvPr/>
          </p:nvSpPr>
          <p:spPr>
            <a:xfrm>
              <a:off x="5027775" y="2147225"/>
              <a:ext cx="185000" cy="173450"/>
            </a:xfrm>
            <a:custGeom>
              <a:rect b="b" l="l" r="r" t="t"/>
              <a:pathLst>
                <a:path extrusionOk="0" h="6938" w="7400">
                  <a:moveTo>
                    <a:pt x="1387" y="1"/>
                  </a:moveTo>
                  <a:lnTo>
                    <a:pt x="1387" y="1388"/>
                  </a:lnTo>
                  <a:lnTo>
                    <a:pt x="1" y="1388"/>
                  </a:lnTo>
                  <a:lnTo>
                    <a:pt x="1" y="5551"/>
                  </a:lnTo>
                  <a:lnTo>
                    <a:pt x="1387" y="5551"/>
                  </a:lnTo>
                  <a:lnTo>
                    <a:pt x="1387" y="6937"/>
                  </a:lnTo>
                  <a:lnTo>
                    <a:pt x="6012" y="6937"/>
                  </a:lnTo>
                  <a:lnTo>
                    <a:pt x="6012" y="5551"/>
                  </a:lnTo>
                  <a:lnTo>
                    <a:pt x="7400" y="5551"/>
                  </a:lnTo>
                  <a:lnTo>
                    <a:pt x="7400" y="1388"/>
                  </a:lnTo>
                  <a:lnTo>
                    <a:pt x="6012" y="1388"/>
                  </a:lnTo>
                  <a:lnTo>
                    <a:pt x="60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110"/>
            <p:cNvSpPr/>
            <p:nvPr/>
          </p:nvSpPr>
          <p:spPr>
            <a:xfrm>
              <a:off x="4935275" y="2008500"/>
              <a:ext cx="127200" cy="127200"/>
            </a:xfrm>
            <a:custGeom>
              <a:rect b="b" l="l" r="r" t="t"/>
              <a:pathLst>
                <a:path extrusionOk="0" h="5088" w="5088">
                  <a:moveTo>
                    <a:pt x="1851" y="1"/>
                  </a:moveTo>
                  <a:lnTo>
                    <a:pt x="1851" y="1851"/>
                  </a:lnTo>
                  <a:lnTo>
                    <a:pt x="1" y="1851"/>
                  </a:lnTo>
                  <a:lnTo>
                    <a:pt x="1" y="3237"/>
                  </a:lnTo>
                  <a:lnTo>
                    <a:pt x="1851" y="3237"/>
                  </a:lnTo>
                  <a:lnTo>
                    <a:pt x="1851" y="5087"/>
                  </a:lnTo>
                  <a:lnTo>
                    <a:pt x="3239" y="5087"/>
                  </a:lnTo>
                  <a:lnTo>
                    <a:pt x="3239" y="3237"/>
                  </a:lnTo>
                  <a:lnTo>
                    <a:pt x="5087" y="3237"/>
                  </a:lnTo>
                  <a:lnTo>
                    <a:pt x="5087" y="1851"/>
                  </a:lnTo>
                  <a:lnTo>
                    <a:pt x="3239" y="1851"/>
                  </a:lnTo>
                  <a:lnTo>
                    <a:pt x="32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110"/>
            <p:cNvSpPr/>
            <p:nvPr/>
          </p:nvSpPr>
          <p:spPr>
            <a:xfrm>
              <a:off x="5178050" y="2008500"/>
              <a:ext cx="127200" cy="127200"/>
            </a:xfrm>
            <a:custGeom>
              <a:rect b="b" l="l" r="r" t="t"/>
              <a:pathLst>
                <a:path extrusionOk="0" h="5088" w="5088">
                  <a:moveTo>
                    <a:pt x="1851" y="1"/>
                  </a:moveTo>
                  <a:lnTo>
                    <a:pt x="1851" y="1851"/>
                  </a:lnTo>
                  <a:lnTo>
                    <a:pt x="1" y="1851"/>
                  </a:lnTo>
                  <a:lnTo>
                    <a:pt x="1" y="3237"/>
                  </a:lnTo>
                  <a:lnTo>
                    <a:pt x="1851" y="3237"/>
                  </a:lnTo>
                  <a:lnTo>
                    <a:pt x="1851" y="5087"/>
                  </a:lnTo>
                  <a:lnTo>
                    <a:pt x="3239" y="5087"/>
                  </a:lnTo>
                  <a:lnTo>
                    <a:pt x="3239" y="3237"/>
                  </a:lnTo>
                  <a:lnTo>
                    <a:pt x="5087" y="3237"/>
                  </a:lnTo>
                  <a:lnTo>
                    <a:pt x="5087" y="1851"/>
                  </a:lnTo>
                  <a:lnTo>
                    <a:pt x="3239" y="1851"/>
                  </a:lnTo>
                  <a:lnTo>
                    <a:pt x="32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110"/>
            <p:cNvSpPr/>
            <p:nvPr/>
          </p:nvSpPr>
          <p:spPr>
            <a:xfrm>
              <a:off x="5027775" y="2181925"/>
              <a:ext cx="34700" cy="104075"/>
            </a:xfrm>
            <a:custGeom>
              <a:rect b="b" l="l" r="r" t="t"/>
              <a:pathLst>
                <a:path extrusionOk="0" h="4163" w="1388">
                  <a:moveTo>
                    <a:pt x="1" y="0"/>
                  </a:moveTo>
                  <a:lnTo>
                    <a:pt x="1" y="4163"/>
                  </a:lnTo>
                  <a:lnTo>
                    <a:pt x="1387" y="4163"/>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110"/>
            <p:cNvSpPr/>
            <p:nvPr/>
          </p:nvSpPr>
          <p:spPr>
            <a:xfrm>
              <a:off x="5178050" y="2181925"/>
              <a:ext cx="34725" cy="104075"/>
            </a:xfrm>
            <a:custGeom>
              <a:rect b="b" l="l" r="r" t="t"/>
              <a:pathLst>
                <a:path extrusionOk="0" h="4163" w="1389">
                  <a:moveTo>
                    <a:pt x="1" y="0"/>
                  </a:moveTo>
                  <a:lnTo>
                    <a:pt x="1" y="4163"/>
                  </a:lnTo>
                  <a:lnTo>
                    <a:pt x="1389" y="416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110"/>
            <p:cNvSpPr/>
            <p:nvPr/>
          </p:nvSpPr>
          <p:spPr>
            <a:xfrm>
              <a:off x="5062450" y="2285975"/>
              <a:ext cx="115625" cy="34700"/>
            </a:xfrm>
            <a:custGeom>
              <a:rect b="b" l="l" r="r" t="t"/>
              <a:pathLst>
                <a:path extrusionOk="0" h="1388" w="4625">
                  <a:moveTo>
                    <a:pt x="0" y="1"/>
                  </a:moveTo>
                  <a:lnTo>
                    <a:pt x="0" y="1387"/>
                  </a:lnTo>
                  <a:lnTo>
                    <a:pt x="4625" y="1387"/>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110"/>
            <p:cNvSpPr/>
            <p:nvPr/>
          </p:nvSpPr>
          <p:spPr>
            <a:xfrm>
              <a:off x="5062450" y="2147225"/>
              <a:ext cx="115625" cy="34725"/>
            </a:xfrm>
            <a:custGeom>
              <a:rect b="b" l="l" r="r" t="t"/>
              <a:pathLst>
                <a:path extrusionOk="0" h="1389" w="4625">
                  <a:moveTo>
                    <a:pt x="0" y="1"/>
                  </a:moveTo>
                  <a:lnTo>
                    <a:pt x="0" y="1388"/>
                  </a:lnTo>
                  <a:lnTo>
                    <a:pt x="4625" y="1388"/>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8" name="Google Shape;16188;p110"/>
          <p:cNvGrpSpPr/>
          <p:nvPr/>
        </p:nvGrpSpPr>
        <p:grpSpPr>
          <a:xfrm>
            <a:off x="6834596" y="1941578"/>
            <a:ext cx="481112" cy="407907"/>
            <a:chOff x="5611625" y="1889950"/>
            <a:chExt cx="531850" cy="450925"/>
          </a:xfrm>
        </p:grpSpPr>
        <p:sp>
          <p:nvSpPr>
            <p:cNvPr id="16189" name="Google Shape;16189;p110"/>
            <p:cNvSpPr/>
            <p:nvPr/>
          </p:nvSpPr>
          <p:spPr>
            <a:xfrm>
              <a:off x="5611625" y="1924650"/>
              <a:ext cx="346825" cy="416225"/>
            </a:xfrm>
            <a:custGeom>
              <a:rect b="b" l="l" r="r" t="t"/>
              <a:pathLst>
                <a:path extrusionOk="0" h="16649" w="13873">
                  <a:moveTo>
                    <a:pt x="4161" y="0"/>
                  </a:moveTo>
                  <a:lnTo>
                    <a:pt x="4161" y="1388"/>
                  </a:lnTo>
                  <a:lnTo>
                    <a:pt x="2775" y="1388"/>
                  </a:lnTo>
                  <a:lnTo>
                    <a:pt x="2775" y="2775"/>
                  </a:lnTo>
                  <a:lnTo>
                    <a:pt x="1387" y="2775"/>
                  </a:lnTo>
                  <a:lnTo>
                    <a:pt x="1387" y="8324"/>
                  </a:lnTo>
                  <a:lnTo>
                    <a:pt x="2775" y="8324"/>
                  </a:lnTo>
                  <a:lnTo>
                    <a:pt x="2775" y="9249"/>
                  </a:lnTo>
                  <a:lnTo>
                    <a:pt x="2775" y="9712"/>
                  </a:lnTo>
                  <a:lnTo>
                    <a:pt x="2775" y="11099"/>
                  </a:lnTo>
                  <a:lnTo>
                    <a:pt x="1387" y="11099"/>
                  </a:lnTo>
                  <a:lnTo>
                    <a:pt x="1387" y="12486"/>
                  </a:lnTo>
                  <a:lnTo>
                    <a:pt x="1" y="12486"/>
                  </a:lnTo>
                  <a:lnTo>
                    <a:pt x="1" y="15260"/>
                  </a:lnTo>
                  <a:lnTo>
                    <a:pt x="1" y="16648"/>
                  </a:lnTo>
                  <a:lnTo>
                    <a:pt x="13873" y="16648"/>
                  </a:lnTo>
                  <a:lnTo>
                    <a:pt x="13873" y="15260"/>
                  </a:lnTo>
                  <a:lnTo>
                    <a:pt x="13873" y="12486"/>
                  </a:lnTo>
                  <a:lnTo>
                    <a:pt x="12486" y="12486"/>
                  </a:lnTo>
                  <a:lnTo>
                    <a:pt x="12486" y="11099"/>
                  </a:lnTo>
                  <a:lnTo>
                    <a:pt x="11098" y="11099"/>
                  </a:lnTo>
                  <a:lnTo>
                    <a:pt x="11098" y="9712"/>
                  </a:lnTo>
                  <a:lnTo>
                    <a:pt x="11098" y="9249"/>
                  </a:lnTo>
                  <a:lnTo>
                    <a:pt x="11098" y="8324"/>
                  </a:lnTo>
                  <a:lnTo>
                    <a:pt x="12486" y="8324"/>
                  </a:lnTo>
                  <a:lnTo>
                    <a:pt x="12486" y="2775"/>
                  </a:lnTo>
                  <a:lnTo>
                    <a:pt x="11098" y="2775"/>
                  </a:lnTo>
                  <a:lnTo>
                    <a:pt x="11098" y="1388"/>
                  </a:lnTo>
                  <a:lnTo>
                    <a:pt x="9712" y="1388"/>
                  </a:lnTo>
                  <a:lnTo>
                    <a:pt x="97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110"/>
            <p:cNvSpPr/>
            <p:nvPr/>
          </p:nvSpPr>
          <p:spPr>
            <a:xfrm>
              <a:off x="5646275" y="1924650"/>
              <a:ext cx="104100" cy="104075"/>
            </a:xfrm>
            <a:custGeom>
              <a:rect b="b" l="l" r="r" t="t"/>
              <a:pathLst>
                <a:path extrusionOk="0" h="4163" w="4164">
                  <a:moveTo>
                    <a:pt x="2775" y="0"/>
                  </a:moveTo>
                  <a:lnTo>
                    <a:pt x="2775" y="1388"/>
                  </a:lnTo>
                  <a:lnTo>
                    <a:pt x="1389" y="1388"/>
                  </a:lnTo>
                  <a:lnTo>
                    <a:pt x="1389" y="2775"/>
                  </a:lnTo>
                  <a:lnTo>
                    <a:pt x="1" y="2775"/>
                  </a:lnTo>
                  <a:lnTo>
                    <a:pt x="1" y="4163"/>
                  </a:lnTo>
                  <a:lnTo>
                    <a:pt x="2775" y="4163"/>
                  </a:lnTo>
                  <a:lnTo>
                    <a:pt x="2775" y="2775"/>
                  </a:lnTo>
                  <a:lnTo>
                    <a:pt x="4163" y="2775"/>
                  </a:lnTo>
                  <a:lnTo>
                    <a:pt x="4163" y="1388"/>
                  </a:lnTo>
                  <a:lnTo>
                    <a:pt x="41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110"/>
            <p:cNvSpPr/>
            <p:nvPr/>
          </p:nvSpPr>
          <p:spPr>
            <a:xfrm>
              <a:off x="5611625" y="2167425"/>
              <a:ext cx="104050" cy="104075"/>
            </a:xfrm>
            <a:custGeom>
              <a:rect b="b" l="l" r="r" t="t"/>
              <a:pathLst>
                <a:path extrusionOk="0" h="4163" w="4162">
                  <a:moveTo>
                    <a:pt x="2775" y="1"/>
                  </a:moveTo>
                  <a:lnTo>
                    <a:pt x="2775" y="1388"/>
                  </a:lnTo>
                  <a:lnTo>
                    <a:pt x="1387" y="1388"/>
                  </a:lnTo>
                  <a:lnTo>
                    <a:pt x="1387" y="2775"/>
                  </a:lnTo>
                  <a:lnTo>
                    <a:pt x="1" y="2775"/>
                  </a:lnTo>
                  <a:lnTo>
                    <a:pt x="1" y="4163"/>
                  </a:lnTo>
                  <a:lnTo>
                    <a:pt x="2775" y="4163"/>
                  </a:lnTo>
                  <a:lnTo>
                    <a:pt x="2775" y="2775"/>
                  </a:lnTo>
                  <a:lnTo>
                    <a:pt x="4161" y="2775"/>
                  </a:lnTo>
                  <a:lnTo>
                    <a:pt x="4161" y="1388"/>
                  </a:lnTo>
                  <a:lnTo>
                    <a:pt x="41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110"/>
            <p:cNvSpPr/>
            <p:nvPr/>
          </p:nvSpPr>
          <p:spPr>
            <a:xfrm>
              <a:off x="5900625" y="1889950"/>
              <a:ext cx="242850" cy="416225"/>
            </a:xfrm>
            <a:custGeom>
              <a:rect b="b" l="l" r="r" t="t"/>
              <a:pathLst>
                <a:path extrusionOk="0" h="16649" w="9714">
                  <a:moveTo>
                    <a:pt x="0" y="0"/>
                  </a:moveTo>
                  <a:lnTo>
                    <a:pt x="0" y="1388"/>
                  </a:lnTo>
                  <a:lnTo>
                    <a:pt x="1388" y="1388"/>
                  </a:lnTo>
                  <a:lnTo>
                    <a:pt x="1388" y="2776"/>
                  </a:lnTo>
                  <a:lnTo>
                    <a:pt x="2776" y="2776"/>
                  </a:lnTo>
                  <a:lnTo>
                    <a:pt x="2776" y="12487"/>
                  </a:lnTo>
                  <a:lnTo>
                    <a:pt x="3701" y="12487"/>
                  </a:lnTo>
                  <a:lnTo>
                    <a:pt x="3701" y="15262"/>
                  </a:lnTo>
                  <a:lnTo>
                    <a:pt x="3701" y="16186"/>
                  </a:lnTo>
                  <a:lnTo>
                    <a:pt x="3701" y="16648"/>
                  </a:lnTo>
                  <a:lnTo>
                    <a:pt x="9713" y="16648"/>
                  </a:lnTo>
                  <a:lnTo>
                    <a:pt x="9713" y="15262"/>
                  </a:lnTo>
                  <a:lnTo>
                    <a:pt x="9713" y="12487"/>
                  </a:lnTo>
                  <a:lnTo>
                    <a:pt x="8325" y="12487"/>
                  </a:lnTo>
                  <a:lnTo>
                    <a:pt x="8325" y="11100"/>
                  </a:lnTo>
                  <a:lnTo>
                    <a:pt x="6937" y="11100"/>
                  </a:lnTo>
                  <a:lnTo>
                    <a:pt x="6937" y="9712"/>
                  </a:lnTo>
                  <a:lnTo>
                    <a:pt x="6937" y="8787"/>
                  </a:lnTo>
                  <a:lnTo>
                    <a:pt x="6937" y="8325"/>
                  </a:lnTo>
                  <a:lnTo>
                    <a:pt x="8325" y="8325"/>
                  </a:lnTo>
                  <a:lnTo>
                    <a:pt x="8325" y="2776"/>
                  </a:lnTo>
                  <a:lnTo>
                    <a:pt x="6937" y="2776"/>
                  </a:lnTo>
                  <a:lnTo>
                    <a:pt x="6937" y="1388"/>
                  </a:lnTo>
                  <a:lnTo>
                    <a:pt x="5551" y="1388"/>
                  </a:lnTo>
                  <a:lnTo>
                    <a:pt x="55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110"/>
            <p:cNvSpPr/>
            <p:nvPr/>
          </p:nvSpPr>
          <p:spPr>
            <a:xfrm>
              <a:off x="5646275" y="1994000"/>
              <a:ext cx="34725" cy="138750"/>
            </a:xfrm>
            <a:custGeom>
              <a:rect b="b" l="l" r="r" t="t"/>
              <a:pathLst>
                <a:path extrusionOk="0" h="5550" w="1389">
                  <a:moveTo>
                    <a:pt x="1" y="1"/>
                  </a:moveTo>
                  <a:lnTo>
                    <a:pt x="1" y="5550"/>
                  </a:lnTo>
                  <a:lnTo>
                    <a:pt x="1389" y="5550"/>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110"/>
            <p:cNvSpPr/>
            <p:nvPr/>
          </p:nvSpPr>
          <p:spPr>
            <a:xfrm>
              <a:off x="5889075" y="1994000"/>
              <a:ext cx="34725" cy="138750"/>
            </a:xfrm>
            <a:custGeom>
              <a:rect b="b" l="l" r="r" t="t"/>
              <a:pathLst>
                <a:path extrusionOk="0" h="5550" w="1389">
                  <a:moveTo>
                    <a:pt x="0" y="1"/>
                  </a:moveTo>
                  <a:lnTo>
                    <a:pt x="0" y="5550"/>
                  </a:lnTo>
                  <a:lnTo>
                    <a:pt x="1388" y="5550"/>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110"/>
            <p:cNvSpPr/>
            <p:nvPr/>
          </p:nvSpPr>
          <p:spPr>
            <a:xfrm>
              <a:off x="5715650" y="1924650"/>
              <a:ext cx="138775" cy="34675"/>
            </a:xfrm>
            <a:custGeom>
              <a:rect b="b" l="l" r="r" t="t"/>
              <a:pathLst>
                <a:path extrusionOk="0" h="1387" w="5551">
                  <a:moveTo>
                    <a:pt x="0" y="0"/>
                  </a:moveTo>
                  <a:lnTo>
                    <a:pt x="0" y="1387"/>
                  </a:lnTo>
                  <a:lnTo>
                    <a:pt x="5551" y="1387"/>
                  </a:lnTo>
                  <a:lnTo>
                    <a:pt x="55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110"/>
            <p:cNvSpPr/>
            <p:nvPr/>
          </p:nvSpPr>
          <p:spPr>
            <a:xfrm>
              <a:off x="5680975" y="19593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110"/>
            <p:cNvSpPr/>
            <p:nvPr/>
          </p:nvSpPr>
          <p:spPr>
            <a:xfrm>
              <a:off x="5854400" y="19593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110"/>
            <p:cNvSpPr/>
            <p:nvPr/>
          </p:nvSpPr>
          <p:spPr>
            <a:xfrm>
              <a:off x="5819700" y="2132725"/>
              <a:ext cx="69400" cy="69425"/>
            </a:xfrm>
            <a:custGeom>
              <a:rect b="b" l="l" r="r" t="t"/>
              <a:pathLst>
                <a:path extrusionOk="0" h="2777" w="2776">
                  <a:moveTo>
                    <a:pt x="1389" y="1"/>
                  </a:moveTo>
                  <a:lnTo>
                    <a:pt x="1389" y="1389"/>
                  </a:lnTo>
                  <a:lnTo>
                    <a:pt x="1" y="1389"/>
                  </a:lnTo>
                  <a:lnTo>
                    <a:pt x="1" y="2776"/>
                  </a:lnTo>
                  <a:lnTo>
                    <a:pt x="2775" y="2776"/>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110"/>
            <p:cNvSpPr/>
            <p:nvPr/>
          </p:nvSpPr>
          <p:spPr>
            <a:xfrm>
              <a:off x="5646275" y="2202125"/>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110"/>
            <p:cNvSpPr/>
            <p:nvPr/>
          </p:nvSpPr>
          <p:spPr>
            <a:xfrm>
              <a:off x="5889075" y="2202125"/>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110"/>
            <p:cNvSpPr/>
            <p:nvPr/>
          </p:nvSpPr>
          <p:spPr>
            <a:xfrm>
              <a:off x="5611625" y="2236775"/>
              <a:ext cx="346825" cy="104100"/>
            </a:xfrm>
            <a:custGeom>
              <a:rect b="b" l="l" r="r" t="t"/>
              <a:pathLst>
                <a:path extrusionOk="0" h="4164" w="13873">
                  <a:moveTo>
                    <a:pt x="1" y="1"/>
                  </a:moveTo>
                  <a:lnTo>
                    <a:pt x="1" y="2775"/>
                  </a:lnTo>
                  <a:lnTo>
                    <a:pt x="1" y="4163"/>
                  </a:lnTo>
                  <a:lnTo>
                    <a:pt x="13873" y="4163"/>
                  </a:lnTo>
                  <a:lnTo>
                    <a:pt x="13873" y="2775"/>
                  </a:lnTo>
                  <a:lnTo>
                    <a:pt x="13873" y="1"/>
                  </a:lnTo>
                  <a:lnTo>
                    <a:pt x="12486" y="1"/>
                  </a:lnTo>
                  <a:lnTo>
                    <a:pt x="12486" y="2775"/>
                  </a:lnTo>
                  <a:lnTo>
                    <a:pt x="1387" y="277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110"/>
            <p:cNvSpPr/>
            <p:nvPr/>
          </p:nvSpPr>
          <p:spPr>
            <a:xfrm>
              <a:off x="5680975" y="2132725"/>
              <a:ext cx="69400" cy="69425"/>
            </a:xfrm>
            <a:custGeom>
              <a:rect b="b" l="l" r="r" t="t"/>
              <a:pathLst>
                <a:path extrusionOk="0" h="2777" w="2776">
                  <a:moveTo>
                    <a:pt x="1" y="1"/>
                  </a:moveTo>
                  <a:lnTo>
                    <a:pt x="1" y="1389"/>
                  </a:lnTo>
                  <a:lnTo>
                    <a:pt x="1" y="2776"/>
                  </a:lnTo>
                  <a:lnTo>
                    <a:pt x="2775" y="2776"/>
                  </a:lnTo>
                  <a:lnTo>
                    <a:pt x="2775"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110"/>
            <p:cNvSpPr/>
            <p:nvPr/>
          </p:nvSpPr>
          <p:spPr>
            <a:xfrm>
              <a:off x="6074050" y="1959350"/>
              <a:ext cx="34725" cy="138750"/>
            </a:xfrm>
            <a:custGeom>
              <a:rect b="b" l="l" r="r" t="t"/>
              <a:pathLst>
                <a:path extrusionOk="0" h="5550" w="1389">
                  <a:moveTo>
                    <a:pt x="0" y="0"/>
                  </a:moveTo>
                  <a:lnTo>
                    <a:pt x="0" y="5549"/>
                  </a:lnTo>
                  <a:lnTo>
                    <a:pt x="1388" y="5549"/>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110"/>
            <p:cNvSpPr/>
            <p:nvPr/>
          </p:nvSpPr>
          <p:spPr>
            <a:xfrm>
              <a:off x="5900625" y="1889950"/>
              <a:ext cx="138775" cy="34725"/>
            </a:xfrm>
            <a:custGeom>
              <a:rect b="b" l="l" r="r" t="t"/>
              <a:pathLst>
                <a:path extrusionOk="0" h="1389" w="5551">
                  <a:moveTo>
                    <a:pt x="0" y="0"/>
                  </a:moveTo>
                  <a:lnTo>
                    <a:pt x="0" y="1388"/>
                  </a:lnTo>
                  <a:lnTo>
                    <a:pt x="5551" y="1388"/>
                  </a:lnTo>
                  <a:lnTo>
                    <a:pt x="55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110"/>
            <p:cNvSpPr/>
            <p:nvPr/>
          </p:nvSpPr>
          <p:spPr>
            <a:xfrm>
              <a:off x="6039375" y="19246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110"/>
            <p:cNvSpPr/>
            <p:nvPr/>
          </p:nvSpPr>
          <p:spPr>
            <a:xfrm>
              <a:off x="6004675" y="2098075"/>
              <a:ext cx="69400" cy="69375"/>
            </a:xfrm>
            <a:custGeom>
              <a:rect b="b" l="l" r="r" t="t"/>
              <a:pathLst>
                <a:path extrusionOk="0" h="2775" w="2776">
                  <a:moveTo>
                    <a:pt x="1389" y="0"/>
                  </a:moveTo>
                  <a:lnTo>
                    <a:pt x="1389" y="1387"/>
                  </a:lnTo>
                  <a:lnTo>
                    <a:pt x="1" y="1387"/>
                  </a:lnTo>
                  <a:lnTo>
                    <a:pt x="1" y="2775"/>
                  </a:lnTo>
                  <a:lnTo>
                    <a:pt x="2775" y="2775"/>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110"/>
            <p:cNvSpPr/>
            <p:nvPr/>
          </p:nvSpPr>
          <p:spPr>
            <a:xfrm>
              <a:off x="6074050" y="2167425"/>
              <a:ext cx="34725" cy="34725"/>
            </a:xfrm>
            <a:custGeom>
              <a:rect b="b" l="l" r="r" t="t"/>
              <a:pathLst>
                <a:path extrusionOk="0" h="1389" w="1389">
                  <a:moveTo>
                    <a:pt x="0" y="1"/>
                  </a:moveTo>
                  <a:lnTo>
                    <a:pt x="0" y="1388"/>
                  </a:lnTo>
                  <a:lnTo>
                    <a:pt x="1388" y="1388"/>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110"/>
            <p:cNvSpPr/>
            <p:nvPr/>
          </p:nvSpPr>
          <p:spPr>
            <a:xfrm>
              <a:off x="5993125" y="2202125"/>
              <a:ext cx="150350" cy="104050"/>
            </a:xfrm>
            <a:custGeom>
              <a:rect b="b" l="l" r="r" t="t"/>
              <a:pathLst>
                <a:path extrusionOk="0" h="4162" w="6014">
                  <a:moveTo>
                    <a:pt x="4625" y="0"/>
                  </a:moveTo>
                  <a:lnTo>
                    <a:pt x="4625" y="2775"/>
                  </a:lnTo>
                  <a:lnTo>
                    <a:pt x="1" y="2775"/>
                  </a:lnTo>
                  <a:lnTo>
                    <a:pt x="1" y="4161"/>
                  </a:lnTo>
                  <a:lnTo>
                    <a:pt x="6013" y="4161"/>
                  </a:lnTo>
                  <a:lnTo>
                    <a:pt x="6013" y="2775"/>
                  </a:lnTo>
                  <a:lnTo>
                    <a:pt x="6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9" name="Google Shape;16209;p110"/>
          <p:cNvGrpSpPr/>
          <p:nvPr/>
        </p:nvGrpSpPr>
        <p:grpSpPr>
          <a:xfrm>
            <a:off x="7594626" y="1904975"/>
            <a:ext cx="481134" cy="481112"/>
            <a:chOff x="6283350" y="1840150"/>
            <a:chExt cx="531875" cy="531850"/>
          </a:xfrm>
        </p:grpSpPr>
        <p:sp>
          <p:nvSpPr>
            <p:cNvPr id="16210" name="Google Shape;16210;p110"/>
            <p:cNvSpPr/>
            <p:nvPr/>
          </p:nvSpPr>
          <p:spPr>
            <a:xfrm>
              <a:off x="6283350" y="1840150"/>
              <a:ext cx="531850" cy="138750"/>
            </a:xfrm>
            <a:custGeom>
              <a:rect b="b" l="l" r="r" t="t"/>
              <a:pathLst>
                <a:path extrusionOk="0" h="5550" w="21274">
                  <a:moveTo>
                    <a:pt x="1" y="1"/>
                  </a:moveTo>
                  <a:lnTo>
                    <a:pt x="1" y="5549"/>
                  </a:lnTo>
                  <a:lnTo>
                    <a:pt x="21273" y="5549"/>
                  </a:lnTo>
                  <a:lnTo>
                    <a:pt x="212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110"/>
            <p:cNvSpPr/>
            <p:nvPr/>
          </p:nvSpPr>
          <p:spPr>
            <a:xfrm>
              <a:off x="6283350" y="2036675"/>
              <a:ext cx="531850" cy="138750"/>
            </a:xfrm>
            <a:custGeom>
              <a:rect b="b" l="l" r="r" t="t"/>
              <a:pathLst>
                <a:path extrusionOk="0" h="5550" w="21274">
                  <a:moveTo>
                    <a:pt x="1" y="1"/>
                  </a:moveTo>
                  <a:lnTo>
                    <a:pt x="1" y="5550"/>
                  </a:lnTo>
                  <a:lnTo>
                    <a:pt x="21273" y="5550"/>
                  </a:lnTo>
                  <a:lnTo>
                    <a:pt x="212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110"/>
            <p:cNvSpPr/>
            <p:nvPr/>
          </p:nvSpPr>
          <p:spPr>
            <a:xfrm>
              <a:off x="6283350" y="2233200"/>
              <a:ext cx="531850" cy="138800"/>
            </a:xfrm>
            <a:custGeom>
              <a:rect b="b" l="l" r="r" t="t"/>
              <a:pathLst>
                <a:path extrusionOk="0" h="5552" w="21274">
                  <a:moveTo>
                    <a:pt x="1" y="1"/>
                  </a:moveTo>
                  <a:lnTo>
                    <a:pt x="1" y="5551"/>
                  </a:lnTo>
                  <a:lnTo>
                    <a:pt x="21273" y="5551"/>
                  </a:lnTo>
                  <a:lnTo>
                    <a:pt x="212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110"/>
            <p:cNvSpPr/>
            <p:nvPr/>
          </p:nvSpPr>
          <p:spPr>
            <a:xfrm>
              <a:off x="6283400" y="1840150"/>
              <a:ext cx="531825" cy="138750"/>
            </a:xfrm>
            <a:custGeom>
              <a:rect b="b" l="l" r="r" t="t"/>
              <a:pathLst>
                <a:path extrusionOk="0" h="5550" w="21273">
                  <a:moveTo>
                    <a:pt x="19885" y="1387"/>
                  </a:moveTo>
                  <a:lnTo>
                    <a:pt x="19885" y="4162"/>
                  </a:lnTo>
                  <a:lnTo>
                    <a:pt x="1387" y="4162"/>
                  </a:lnTo>
                  <a:lnTo>
                    <a:pt x="1387" y="1387"/>
                  </a:lnTo>
                  <a:close/>
                  <a:moveTo>
                    <a:pt x="0" y="1"/>
                  </a:moveTo>
                  <a:lnTo>
                    <a:pt x="0" y="5549"/>
                  </a:lnTo>
                  <a:lnTo>
                    <a:pt x="21273" y="5549"/>
                  </a:lnTo>
                  <a:lnTo>
                    <a:pt x="212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110"/>
            <p:cNvSpPr/>
            <p:nvPr/>
          </p:nvSpPr>
          <p:spPr>
            <a:xfrm>
              <a:off x="6283400" y="2036675"/>
              <a:ext cx="531825" cy="138750"/>
            </a:xfrm>
            <a:custGeom>
              <a:rect b="b" l="l" r="r" t="t"/>
              <a:pathLst>
                <a:path extrusionOk="0" h="5550" w="21273">
                  <a:moveTo>
                    <a:pt x="19885" y="1389"/>
                  </a:moveTo>
                  <a:lnTo>
                    <a:pt x="19885" y="4163"/>
                  </a:lnTo>
                  <a:lnTo>
                    <a:pt x="1387" y="4163"/>
                  </a:lnTo>
                  <a:lnTo>
                    <a:pt x="1387" y="1389"/>
                  </a:lnTo>
                  <a:close/>
                  <a:moveTo>
                    <a:pt x="0" y="1"/>
                  </a:moveTo>
                  <a:lnTo>
                    <a:pt x="0" y="5550"/>
                  </a:lnTo>
                  <a:lnTo>
                    <a:pt x="21273" y="5550"/>
                  </a:lnTo>
                  <a:lnTo>
                    <a:pt x="212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110"/>
            <p:cNvSpPr/>
            <p:nvPr/>
          </p:nvSpPr>
          <p:spPr>
            <a:xfrm>
              <a:off x="6283400" y="2233200"/>
              <a:ext cx="531825" cy="138800"/>
            </a:xfrm>
            <a:custGeom>
              <a:rect b="b" l="l" r="r" t="t"/>
              <a:pathLst>
                <a:path extrusionOk="0" h="5552" w="21273">
                  <a:moveTo>
                    <a:pt x="19885" y="1389"/>
                  </a:moveTo>
                  <a:lnTo>
                    <a:pt x="19885" y="4163"/>
                  </a:lnTo>
                  <a:lnTo>
                    <a:pt x="1387" y="4163"/>
                  </a:lnTo>
                  <a:lnTo>
                    <a:pt x="1387" y="1389"/>
                  </a:lnTo>
                  <a:close/>
                  <a:moveTo>
                    <a:pt x="0" y="1"/>
                  </a:moveTo>
                  <a:lnTo>
                    <a:pt x="0" y="5551"/>
                  </a:lnTo>
                  <a:lnTo>
                    <a:pt x="21273" y="5551"/>
                  </a:lnTo>
                  <a:lnTo>
                    <a:pt x="212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6" name="Google Shape;16216;p110"/>
          <p:cNvGrpSpPr/>
          <p:nvPr/>
        </p:nvGrpSpPr>
        <p:grpSpPr>
          <a:xfrm>
            <a:off x="7594684" y="1349564"/>
            <a:ext cx="481089" cy="251004"/>
            <a:chOff x="6571425" y="1267075"/>
            <a:chExt cx="531825" cy="277475"/>
          </a:xfrm>
        </p:grpSpPr>
        <p:sp>
          <p:nvSpPr>
            <p:cNvPr id="16217" name="Google Shape;16217;p110"/>
            <p:cNvSpPr/>
            <p:nvPr/>
          </p:nvSpPr>
          <p:spPr>
            <a:xfrm>
              <a:off x="6571425" y="1267075"/>
              <a:ext cx="531825" cy="277475"/>
            </a:xfrm>
            <a:custGeom>
              <a:rect b="b" l="l" r="r" t="t"/>
              <a:pathLst>
                <a:path extrusionOk="0" h="11099" w="21273">
                  <a:moveTo>
                    <a:pt x="0" y="1"/>
                  </a:moveTo>
                  <a:lnTo>
                    <a:pt x="0" y="11099"/>
                  </a:lnTo>
                  <a:lnTo>
                    <a:pt x="17110" y="11099"/>
                  </a:lnTo>
                  <a:lnTo>
                    <a:pt x="17110" y="9712"/>
                  </a:lnTo>
                  <a:lnTo>
                    <a:pt x="21273" y="9712"/>
                  </a:lnTo>
                  <a:lnTo>
                    <a:pt x="21273" y="1387"/>
                  </a:lnTo>
                  <a:lnTo>
                    <a:pt x="17110" y="1387"/>
                  </a:lnTo>
                  <a:lnTo>
                    <a:pt x="171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110"/>
            <p:cNvSpPr/>
            <p:nvPr/>
          </p:nvSpPr>
          <p:spPr>
            <a:xfrm>
              <a:off x="6571425" y="1267075"/>
              <a:ext cx="427775" cy="277475"/>
            </a:xfrm>
            <a:custGeom>
              <a:rect b="b" l="l" r="r" t="t"/>
              <a:pathLst>
                <a:path extrusionOk="0" h="11099" w="17111">
                  <a:moveTo>
                    <a:pt x="0" y="1"/>
                  </a:moveTo>
                  <a:lnTo>
                    <a:pt x="0" y="1387"/>
                  </a:lnTo>
                  <a:lnTo>
                    <a:pt x="0" y="9712"/>
                  </a:lnTo>
                  <a:lnTo>
                    <a:pt x="0" y="11099"/>
                  </a:lnTo>
                  <a:lnTo>
                    <a:pt x="17110" y="11099"/>
                  </a:lnTo>
                  <a:lnTo>
                    <a:pt x="17110" y="9712"/>
                  </a:lnTo>
                  <a:lnTo>
                    <a:pt x="1388" y="9712"/>
                  </a:lnTo>
                  <a:lnTo>
                    <a:pt x="1388" y="1387"/>
                  </a:lnTo>
                  <a:lnTo>
                    <a:pt x="17110" y="1387"/>
                  </a:lnTo>
                  <a:lnTo>
                    <a:pt x="171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110"/>
            <p:cNvSpPr/>
            <p:nvPr/>
          </p:nvSpPr>
          <p:spPr>
            <a:xfrm>
              <a:off x="6999175" y="1301750"/>
              <a:ext cx="104075" cy="208150"/>
            </a:xfrm>
            <a:custGeom>
              <a:rect b="b" l="l" r="r" t="t"/>
              <a:pathLst>
                <a:path extrusionOk="0" h="8326" w="4163">
                  <a:moveTo>
                    <a:pt x="0" y="0"/>
                  </a:moveTo>
                  <a:lnTo>
                    <a:pt x="0" y="1388"/>
                  </a:lnTo>
                  <a:lnTo>
                    <a:pt x="2775" y="1388"/>
                  </a:lnTo>
                  <a:lnTo>
                    <a:pt x="2775" y="6937"/>
                  </a:lnTo>
                  <a:lnTo>
                    <a:pt x="0" y="6937"/>
                  </a:lnTo>
                  <a:lnTo>
                    <a:pt x="0" y="8325"/>
                  </a:lnTo>
                  <a:lnTo>
                    <a:pt x="4163" y="8325"/>
                  </a:lnTo>
                  <a:lnTo>
                    <a:pt x="4163" y="6937"/>
                  </a:lnTo>
                  <a:lnTo>
                    <a:pt x="4163" y="1388"/>
                  </a:lnTo>
                  <a:lnTo>
                    <a:pt x="41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110"/>
            <p:cNvSpPr/>
            <p:nvPr/>
          </p:nvSpPr>
          <p:spPr>
            <a:xfrm>
              <a:off x="6640775" y="1336450"/>
              <a:ext cx="323750" cy="138750"/>
            </a:xfrm>
            <a:custGeom>
              <a:rect b="b" l="l" r="r" t="t"/>
              <a:pathLst>
                <a:path extrusionOk="0" h="5550" w="12950">
                  <a:moveTo>
                    <a:pt x="1" y="0"/>
                  </a:moveTo>
                  <a:lnTo>
                    <a:pt x="1" y="4163"/>
                  </a:lnTo>
                  <a:lnTo>
                    <a:pt x="1" y="5549"/>
                  </a:lnTo>
                  <a:lnTo>
                    <a:pt x="12950" y="5549"/>
                  </a:lnTo>
                  <a:lnTo>
                    <a:pt x="129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1" name="Google Shape;16221;p110"/>
          <p:cNvGrpSpPr/>
          <p:nvPr/>
        </p:nvGrpSpPr>
        <p:grpSpPr>
          <a:xfrm>
            <a:off x="6860222" y="1349564"/>
            <a:ext cx="481112" cy="251004"/>
            <a:chOff x="5907550" y="1267075"/>
            <a:chExt cx="531850" cy="277475"/>
          </a:xfrm>
        </p:grpSpPr>
        <p:sp>
          <p:nvSpPr>
            <p:cNvPr id="16222" name="Google Shape;16222;p110"/>
            <p:cNvSpPr/>
            <p:nvPr/>
          </p:nvSpPr>
          <p:spPr>
            <a:xfrm>
              <a:off x="5907550" y="1267075"/>
              <a:ext cx="531850" cy="277475"/>
            </a:xfrm>
            <a:custGeom>
              <a:rect b="b" l="l" r="r" t="t"/>
              <a:pathLst>
                <a:path extrusionOk="0" h="11099" w="21274">
                  <a:moveTo>
                    <a:pt x="1" y="1"/>
                  </a:moveTo>
                  <a:lnTo>
                    <a:pt x="1" y="11099"/>
                  </a:lnTo>
                  <a:lnTo>
                    <a:pt x="17111" y="11099"/>
                  </a:lnTo>
                  <a:lnTo>
                    <a:pt x="17111" y="9712"/>
                  </a:lnTo>
                  <a:lnTo>
                    <a:pt x="21273" y="9712"/>
                  </a:lnTo>
                  <a:lnTo>
                    <a:pt x="21273" y="1387"/>
                  </a:lnTo>
                  <a:lnTo>
                    <a:pt x="17111" y="1387"/>
                  </a:lnTo>
                  <a:lnTo>
                    <a:pt x="17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110"/>
            <p:cNvSpPr/>
            <p:nvPr/>
          </p:nvSpPr>
          <p:spPr>
            <a:xfrm>
              <a:off x="5907550" y="1267075"/>
              <a:ext cx="427775" cy="277475"/>
            </a:xfrm>
            <a:custGeom>
              <a:rect b="b" l="l" r="r" t="t"/>
              <a:pathLst>
                <a:path extrusionOk="0" h="11099" w="17111">
                  <a:moveTo>
                    <a:pt x="1" y="1"/>
                  </a:moveTo>
                  <a:lnTo>
                    <a:pt x="1" y="1387"/>
                  </a:lnTo>
                  <a:lnTo>
                    <a:pt x="1" y="9712"/>
                  </a:lnTo>
                  <a:lnTo>
                    <a:pt x="1" y="11099"/>
                  </a:lnTo>
                  <a:lnTo>
                    <a:pt x="17111" y="11099"/>
                  </a:lnTo>
                  <a:lnTo>
                    <a:pt x="17111" y="9712"/>
                  </a:lnTo>
                  <a:lnTo>
                    <a:pt x="1389" y="9712"/>
                  </a:lnTo>
                  <a:lnTo>
                    <a:pt x="1389" y="1387"/>
                  </a:lnTo>
                  <a:lnTo>
                    <a:pt x="17111" y="1387"/>
                  </a:lnTo>
                  <a:lnTo>
                    <a:pt x="171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110"/>
            <p:cNvSpPr/>
            <p:nvPr/>
          </p:nvSpPr>
          <p:spPr>
            <a:xfrm>
              <a:off x="6335300" y="1301750"/>
              <a:ext cx="104100" cy="208150"/>
            </a:xfrm>
            <a:custGeom>
              <a:rect b="b" l="l" r="r" t="t"/>
              <a:pathLst>
                <a:path extrusionOk="0" h="8326" w="4164">
                  <a:moveTo>
                    <a:pt x="1" y="0"/>
                  </a:moveTo>
                  <a:lnTo>
                    <a:pt x="1" y="1388"/>
                  </a:lnTo>
                  <a:lnTo>
                    <a:pt x="2775" y="1388"/>
                  </a:lnTo>
                  <a:lnTo>
                    <a:pt x="2775" y="6937"/>
                  </a:lnTo>
                  <a:lnTo>
                    <a:pt x="1" y="6937"/>
                  </a:lnTo>
                  <a:lnTo>
                    <a:pt x="1" y="8325"/>
                  </a:lnTo>
                  <a:lnTo>
                    <a:pt x="4163" y="8325"/>
                  </a:lnTo>
                  <a:lnTo>
                    <a:pt x="4163" y="6937"/>
                  </a:lnTo>
                  <a:lnTo>
                    <a:pt x="4163" y="1388"/>
                  </a:lnTo>
                  <a:lnTo>
                    <a:pt x="41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110"/>
            <p:cNvSpPr/>
            <p:nvPr/>
          </p:nvSpPr>
          <p:spPr>
            <a:xfrm>
              <a:off x="5976925" y="1336450"/>
              <a:ext cx="196550" cy="138750"/>
            </a:xfrm>
            <a:custGeom>
              <a:rect b="b" l="l" r="r" t="t"/>
              <a:pathLst>
                <a:path extrusionOk="0" h="5550" w="7862">
                  <a:moveTo>
                    <a:pt x="0" y="0"/>
                  </a:moveTo>
                  <a:lnTo>
                    <a:pt x="0" y="4163"/>
                  </a:lnTo>
                  <a:lnTo>
                    <a:pt x="0" y="5549"/>
                  </a:lnTo>
                  <a:lnTo>
                    <a:pt x="7861" y="5549"/>
                  </a:lnTo>
                  <a:lnTo>
                    <a:pt x="78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6" name="Google Shape;16226;p110"/>
          <p:cNvGrpSpPr/>
          <p:nvPr/>
        </p:nvGrpSpPr>
        <p:grpSpPr>
          <a:xfrm>
            <a:off x="7594651" y="2600044"/>
            <a:ext cx="481112" cy="481066"/>
            <a:chOff x="6330975" y="2546400"/>
            <a:chExt cx="531850" cy="531800"/>
          </a:xfrm>
        </p:grpSpPr>
        <p:sp>
          <p:nvSpPr>
            <p:cNvPr id="16227" name="Google Shape;16227;p110"/>
            <p:cNvSpPr/>
            <p:nvPr/>
          </p:nvSpPr>
          <p:spPr>
            <a:xfrm>
              <a:off x="6400350" y="2858525"/>
              <a:ext cx="115625" cy="150300"/>
            </a:xfrm>
            <a:custGeom>
              <a:rect b="b" l="l" r="r" t="t"/>
              <a:pathLst>
                <a:path extrusionOk="0" h="6012" w="4625">
                  <a:moveTo>
                    <a:pt x="0" y="1"/>
                  </a:moveTo>
                  <a:lnTo>
                    <a:pt x="0" y="6012"/>
                  </a:lnTo>
                  <a:lnTo>
                    <a:pt x="4625" y="6012"/>
                  </a:lnTo>
                  <a:lnTo>
                    <a:pt x="46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110"/>
            <p:cNvSpPr/>
            <p:nvPr/>
          </p:nvSpPr>
          <p:spPr>
            <a:xfrm>
              <a:off x="6562200" y="2708225"/>
              <a:ext cx="115650" cy="300600"/>
            </a:xfrm>
            <a:custGeom>
              <a:rect b="b" l="l" r="r" t="t"/>
              <a:pathLst>
                <a:path extrusionOk="0" h="12024" w="4626">
                  <a:moveTo>
                    <a:pt x="1" y="0"/>
                  </a:moveTo>
                  <a:lnTo>
                    <a:pt x="1" y="12024"/>
                  </a:lnTo>
                  <a:lnTo>
                    <a:pt x="4625" y="12024"/>
                  </a:lnTo>
                  <a:lnTo>
                    <a:pt x="46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110"/>
            <p:cNvSpPr/>
            <p:nvPr/>
          </p:nvSpPr>
          <p:spPr>
            <a:xfrm>
              <a:off x="6724050" y="2581050"/>
              <a:ext cx="115625" cy="427775"/>
            </a:xfrm>
            <a:custGeom>
              <a:rect b="b" l="l" r="r" t="t"/>
              <a:pathLst>
                <a:path extrusionOk="0" h="17111" w="4625">
                  <a:moveTo>
                    <a:pt x="0" y="1"/>
                  </a:moveTo>
                  <a:lnTo>
                    <a:pt x="0" y="17111"/>
                  </a:lnTo>
                  <a:lnTo>
                    <a:pt x="4625" y="17111"/>
                  </a:lnTo>
                  <a:lnTo>
                    <a:pt x="46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110"/>
            <p:cNvSpPr/>
            <p:nvPr/>
          </p:nvSpPr>
          <p:spPr>
            <a:xfrm>
              <a:off x="6330975" y="2546400"/>
              <a:ext cx="531850" cy="531800"/>
            </a:xfrm>
            <a:custGeom>
              <a:rect b="b" l="l" r="r" t="t"/>
              <a:pathLst>
                <a:path extrusionOk="0" h="21272" w="21274">
                  <a:moveTo>
                    <a:pt x="1" y="0"/>
                  </a:moveTo>
                  <a:lnTo>
                    <a:pt x="1" y="19885"/>
                  </a:lnTo>
                  <a:lnTo>
                    <a:pt x="1" y="21271"/>
                  </a:lnTo>
                  <a:lnTo>
                    <a:pt x="21273" y="21271"/>
                  </a:lnTo>
                  <a:lnTo>
                    <a:pt x="21273" y="19885"/>
                  </a:lnTo>
                  <a:lnTo>
                    <a:pt x="1389" y="1988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110"/>
            <p:cNvSpPr/>
            <p:nvPr/>
          </p:nvSpPr>
          <p:spPr>
            <a:xfrm>
              <a:off x="6724050" y="2581050"/>
              <a:ext cx="115625" cy="427775"/>
            </a:xfrm>
            <a:custGeom>
              <a:rect b="b" l="l" r="r" t="t"/>
              <a:pathLst>
                <a:path extrusionOk="0" h="17111" w="4625">
                  <a:moveTo>
                    <a:pt x="3238" y="1389"/>
                  </a:moveTo>
                  <a:lnTo>
                    <a:pt x="3238" y="15724"/>
                  </a:lnTo>
                  <a:lnTo>
                    <a:pt x="1388" y="15724"/>
                  </a:lnTo>
                  <a:lnTo>
                    <a:pt x="1388" y="1389"/>
                  </a:lnTo>
                  <a:close/>
                  <a:moveTo>
                    <a:pt x="0" y="1"/>
                  </a:moveTo>
                  <a:lnTo>
                    <a:pt x="0" y="1389"/>
                  </a:lnTo>
                  <a:lnTo>
                    <a:pt x="0" y="15724"/>
                  </a:lnTo>
                  <a:lnTo>
                    <a:pt x="0" y="17111"/>
                  </a:lnTo>
                  <a:lnTo>
                    <a:pt x="4625" y="17111"/>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110"/>
            <p:cNvSpPr/>
            <p:nvPr/>
          </p:nvSpPr>
          <p:spPr>
            <a:xfrm>
              <a:off x="6562200" y="2708225"/>
              <a:ext cx="115650" cy="300600"/>
            </a:xfrm>
            <a:custGeom>
              <a:rect b="b" l="l" r="r" t="t"/>
              <a:pathLst>
                <a:path extrusionOk="0" h="12024" w="4626">
                  <a:moveTo>
                    <a:pt x="3237" y="1388"/>
                  </a:moveTo>
                  <a:lnTo>
                    <a:pt x="3237" y="10637"/>
                  </a:lnTo>
                  <a:lnTo>
                    <a:pt x="1387" y="10637"/>
                  </a:lnTo>
                  <a:lnTo>
                    <a:pt x="1387" y="1388"/>
                  </a:lnTo>
                  <a:close/>
                  <a:moveTo>
                    <a:pt x="1" y="0"/>
                  </a:moveTo>
                  <a:lnTo>
                    <a:pt x="1" y="1388"/>
                  </a:lnTo>
                  <a:lnTo>
                    <a:pt x="1" y="10637"/>
                  </a:lnTo>
                  <a:lnTo>
                    <a:pt x="1" y="12024"/>
                  </a:lnTo>
                  <a:lnTo>
                    <a:pt x="4625" y="12024"/>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110"/>
            <p:cNvSpPr/>
            <p:nvPr/>
          </p:nvSpPr>
          <p:spPr>
            <a:xfrm>
              <a:off x="6400350" y="2858525"/>
              <a:ext cx="115625" cy="150300"/>
            </a:xfrm>
            <a:custGeom>
              <a:rect b="b" l="l" r="r" t="t"/>
              <a:pathLst>
                <a:path extrusionOk="0" h="6012" w="4625">
                  <a:moveTo>
                    <a:pt x="3238" y="1387"/>
                  </a:moveTo>
                  <a:lnTo>
                    <a:pt x="3238" y="4625"/>
                  </a:lnTo>
                  <a:lnTo>
                    <a:pt x="1388" y="4625"/>
                  </a:lnTo>
                  <a:lnTo>
                    <a:pt x="1388" y="1387"/>
                  </a:lnTo>
                  <a:close/>
                  <a:moveTo>
                    <a:pt x="0" y="1"/>
                  </a:moveTo>
                  <a:lnTo>
                    <a:pt x="0" y="1387"/>
                  </a:lnTo>
                  <a:lnTo>
                    <a:pt x="0" y="4625"/>
                  </a:lnTo>
                  <a:lnTo>
                    <a:pt x="0" y="6012"/>
                  </a:lnTo>
                  <a:lnTo>
                    <a:pt x="4625" y="6012"/>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4" name="Google Shape;16234;p110"/>
          <p:cNvGrpSpPr/>
          <p:nvPr/>
        </p:nvGrpSpPr>
        <p:grpSpPr>
          <a:xfrm>
            <a:off x="6754022" y="2626192"/>
            <a:ext cx="481089" cy="428780"/>
            <a:chOff x="5509325" y="2690550"/>
            <a:chExt cx="531825" cy="474000"/>
          </a:xfrm>
        </p:grpSpPr>
        <p:sp>
          <p:nvSpPr>
            <p:cNvPr id="16235" name="Google Shape;16235;p110"/>
            <p:cNvSpPr/>
            <p:nvPr/>
          </p:nvSpPr>
          <p:spPr>
            <a:xfrm>
              <a:off x="5509325" y="2690550"/>
              <a:ext cx="531825" cy="474000"/>
            </a:xfrm>
            <a:custGeom>
              <a:rect b="b" l="l" r="r" t="t"/>
              <a:pathLst>
                <a:path extrusionOk="0" h="18960" w="21273">
                  <a:moveTo>
                    <a:pt x="0" y="1"/>
                  </a:moveTo>
                  <a:lnTo>
                    <a:pt x="0" y="16185"/>
                  </a:lnTo>
                  <a:lnTo>
                    <a:pt x="8325" y="16185"/>
                  </a:lnTo>
                  <a:lnTo>
                    <a:pt x="8325" y="18959"/>
                  </a:lnTo>
                  <a:lnTo>
                    <a:pt x="11099" y="18959"/>
                  </a:lnTo>
                  <a:lnTo>
                    <a:pt x="11099" y="17573"/>
                  </a:lnTo>
                  <a:lnTo>
                    <a:pt x="12486" y="17573"/>
                  </a:lnTo>
                  <a:lnTo>
                    <a:pt x="12486" y="16185"/>
                  </a:lnTo>
                  <a:lnTo>
                    <a:pt x="21273" y="16185"/>
                  </a:lnTo>
                  <a:lnTo>
                    <a:pt x="212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110"/>
            <p:cNvSpPr/>
            <p:nvPr/>
          </p:nvSpPr>
          <p:spPr>
            <a:xfrm>
              <a:off x="5509325" y="2690550"/>
              <a:ext cx="531825" cy="404625"/>
            </a:xfrm>
            <a:custGeom>
              <a:rect b="b" l="l" r="r" t="t"/>
              <a:pathLst>
                <a:path extrusionOk="0" h="16185" w="21273">
                  <a:moveTo>
                    <a:pt x="0" y="1"/>
                  </a:moveTo>
                  <a:lnTo>
                    <a:pt x="0" y="2311"/>
                  </a:lnTo>
                  <a:lnTo>
                    <a:pt x="0" y="16185"/>
                  </a:lnTo>
                  <a:lnTo>
                    <a:pt x="2312" y="16185"/>
                  </a:lnTo>
                  <a:lnTo>
                    <a:pt x="2312" y="2311"/>
                  </a:lnTo>
                  <a:lnTo>
                    <a:pt x="21273" y="2311"/>
                  </a:lnTo>
                  <a:lnTo>
                    <a:pt x="212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110"/>
            <p:cNvSpPr/>
            <p:nvPr/>
          </p:nvSpPr>
          <p:spPr>
            <a:xfrm>
              <a:off x="5659625" y="2794575"/>
              <a:ext cx="242800" cy="208150"/>
            </a:xfrm>
            <a:custGeom>
              <a:rect b="b" l="l" r="r" t="t"/>
              <a:pathLst>
                <a:path extrusionOk="0" h="8326" w="9712">
                  <a:moveTo>
                    <a:pt x="1387" y="1"/>
                  </a:moveTo>
                  <a:lnTo>
                    <a:pt x="1387" y="1388"/>
                  </a:lnTo>
                  <a:lnTo>
                    <a:pt x="1" y="1388"/>
                  </a:lnTo>
                  <a:lnTo>
                    <a:pt x="1" y="5551"/>
                  </a:lnTo>
                  <a:lnTo>
                    <a:pt x="1387" y="5551"/>
                  </a:lnTo>
                  <a:lnTo>
                    <a:pt x="1387" y="6937"/>
                  </a:lnTo>
                  <a:lnTo>
                    <a:pt x="4162" y="6937"/>
                  </a:lnTo>
                  <a:lnTo>
                    <a:pt x="4162" y="8325"/>
                  </a:lnTo>
                  <a:lnTo>
                    <a:pt x="5550" y="8325"/>
                  </a:lnTo>
                  <a:lnTo>
                    <a:pt x="5550" y="6937"/>
                  </a:lnTo>
                  <a:lnTo>
                    <a:pt x="8324" y="6937"/>
                  </a:lnTo>
                  <a:lnTo>
                    <a:pt x="8324" y="5551"/>
                  </a:lnTo>
                  <a:lnTo>
                    <a:pt x="9712" y="5551"/>
                  </a:lnTo>
                  <a:lnTo>
                    <a:pt x="9712" y="1388"/>
                  </a:lnTo>
                  <a:lnTo>
                    <a:pt x="8324" y="1388"/>
                  </a:lnTo>
                  <a:lnTo>
                    <a:pt x="8324" y="1"/>
                  </a:lnTo>
                  <a:lnTo>
                    <a:pt x="5550" y="1"/>
                  </a:lnTo>
                  <a:lnTo>
                    <a:pt x="5550" y="1388"/>
                  </a:lnTo>
                  <a:lnTo>
                    <a:pt x="4162" y="1388"/>
                  </a:lnTo>
                  <a:lnTo>
                    <a:pt x="41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110"/>
            <p:cNvSpPr/>
            <p:nvPr/>
          </p:nvSpPr>
          <p:spPr>
            <a:xfrm>
              <a:off x="5786800" y="3095150"/>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110"/>
            <p:cNvSpPr/>
            <p:nvPr/>
          </p:nvSpPr>
          <p:spPr>
            <a:xfrm>
              <a:off x="5509325" y="2690550"/>
              <a:ext cx="531825" cy="474000"/>
            </a:xfrm>
            <a:custGeom>
              <a:rect b="b" l="l" r="r" t="t"/>
              <a:pathLst>
                <a:path extrusionOk="0" h="18960" w="21273">
                  <a:moveTo>
                    <a:pt x="0" y="1"/>
                  </a:moveTo>
                  <a:lnTo>
                    <a:pt x="0" y="16185"/>
                  </a:lnTo>
                  <a:lnTo>
                    <a:pt x="8325" y="16185"/>
                  </a:lnTo>
                  <a:lnTo>
                    <a:pt x="8325" y="18959"/>
                  </a:lnTo>
                  <a:lnTo>
                    <a:pt x="11099" y="18959"/>
                  </a:lnTo>
                  <a:lnTo>
                    <a:pt x="11099" y="17573"/>
                  </a:lnTo>
                  <a:lnTo>
                    <a:pt x="9711" y="17573"/>
                  </a:lnTo>
                  <a:lnTo>
                    <a:pt x="9711" y="14798"/>
                  </a:lnTo>
                  <a:lnTo>
                    <a:pt x="1388" y="14798"/>
                  </a:lnTo>
                  <a:lnTo>
                    <a:pt x="1388" y="1387"/>
                  </a:lnTo>
                  <a:lnTo>
                    <a:pt x="19885" y="1387"/>
                  </a:lnTo>
                  <a:lnTo>
                    <a:pt x="19885" y="14798"/>
                  </a:lnTo>
                  <a:lnTo>
                    <a:pt x="12486" y="14798"/>
                  </a:lnTo>
                  <a:lnTo>
                    <a:pt x="12486" y="16185"/>
                  </a:lnTo>
                  <a:lnTo>
                    <a:pt x="21273" y="16185"/>
                  </a:lnTo>
                  <a:lnTo>
                    <a:pt x="212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0" name="Google Shape;16240;p110"/>
          <p:cNvGrpSpPr/>
          <p:nvPr/>
        </p:nvGrpSpPr>
        <p:grpSpPr>
          <a:xfrm>
            <a:off x="5913400" y="2715070"/>
            <a:ext cx="481089" cy="251026"/>
            <a:chOff x="4852025" y="2805425"/>
            <a:chExt cx="531825" cy="277500"/>
          </a:xfrm>
        </p:grpSpPr>
        <p:sp>
          <p:nvSpPr>
            <p:cNvPr id="16241" name="Google Shape;16241;p110"/>
            <p:cNvSpPr/>
            <p:nvPr/>
          </p:nvSpPr>
          <p:spPr>
            <a:xfrm>
              <a:off x="4852025" y="2805425"/>
              <a:ext cx="531825" cy="277500"/>
            </a:xfrm>
            <a:custGeom>
              <a:rect b="b" l="l" r="r" t="t"/>
              <a:pathLst>
                <a:path extrusionOk="0" h="11100" w="21273">
                  <a:moveTo>
                    <a:pt x="0" y="0"/>
                  </a:moveTo>
                  <a:lnTo>
                    <a:pt x="0" y="11099"/>
                  </a:lnTo>
                  <a:lnTo>
                    <a:pt x="17112" y="11099"/>
                  </a:lnTo>
                  <a:lnTo>
                    <a:pt x="17112" y="9712"/>
                  </a:lnTo>
                  <a:lnTo>
                    <a:pt x="21273" y="9712"/>
                  </a:lnTo>
                  <a:lnTo>
                    <a:pt x="21273" y="1388"/>
                  </a:lnTo>
                  <a:lnTo>
                    <a:pt x="17112" y="1388"/>
                  </a:lnTo>
                  <a:lnTo>
                    <a:pt x="17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110"/>
            <p:cNvSpPr/>
            <p:nvPr/>
          </p:nvSpPr>
          <p:spPr>
            <a:xfrm>
              <a:off x="4852025" y="2805425"/>
              <a:ext cx="427800" cy="277500"/>
            </a:xfrm>
            <a:custGeom>
              <a:rect b="b" l="l" r="r" t="t"/>
              <a:pathLst>
                <a:path extrusionOk="0" h="11100" w="17112">
                  <a:moveTo>
                    <a:pt x="0" y="0"/>
                  </a:moveTo>
                  <a:lnTo>
                    <a:pt x="0" y="1388"/>
                  </a:lnTo>
                  <a:lnTo>
                    <a:pt x="0" y="9712"/>
                  </a:lnTo>
                  <a:lnTo>
                    <a:pt x="0" y="11099"/>
                  </a:lnTo>
                  <a:lnTo>
                    <a:pt x="17112" y="11099"/>
                  </a:lnTo>
                  <a:lnTo>
                    <a:pt x="17112" y="9712"/>
                  </a:lnTo>
                  <a:lnTo>
                    <a:pt x="1388" y="9712"/>
                  </a:lnTo>
                  <a:lnTo>
                    <a:pt x="1388" y="1388"/>
                  </a:lnTo>
                  <a:lnTo>
                    <a:pt x="17112" y="1388"/>
                  </a:lnTo>
                  <a:lnTo>
                    <a:pt x="171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110"/>
            <p:cNvSpPr/>
            <p:nvPr/>
          </p:nvSpPr>
          <p:spPr>
            <a:xfrm>
              <a:off x="5279800" y="2840125"/>
              <a:ext cx="104050" cy="208100"/>
            </a:xfrm>
            <a:custGeom>
              <a:rect b="b" l="l" r="r" t="t"/>
              <a:pathLst>
                <a:path extrusionOk="0" h="8324" w="4162">
                  <a:moveTo>
                    <a:pt x="1" y="0"/>
                  </a:moveTo>
                  <a:lnTo>
                    <a:pt x="1" y="1387"/>
                  </a:lnTo>
                  <a:lnTo>
                    <a:pt x="2775" y="1387"/>
                  </a:lnTo>
                  <a:lnTo>
                    <a:pt x="2775" y="6937"/>
                  </a:lnTo>
                  <a:lnTo>
                    <a:pt x="1" y="6937"/>
                  </a:lnTo>
                  <a:lnTo>
                    <a:pt x="1" y="8324"/>
                  </a:lnTo>
                  <a:lnTo>
                    <a:pt x="4162" y="8324"/>
                  </a:lnTo>
                  <a:lnTo>
                    <a:pt x="4162" y="6937"/>
                  </a:lnTo>
                  <a:lnTo>
                    <a:pt x="4162" y="1387"/>
                  </a:lnTo>
                  <a:lnTo>
                    <a:pt x="41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110"/>
            <p:cNvSpPr/>
            <p:nvPr/>
          </p:nvSpPr>
          <p:spPr>
            <a:xfrm>
              <a:off x="4921425" y="2874775"/>
              <a:ext cx="138725" cy="138800"/>
            </a:xfrm>
            <a:custGeom>
              <a:rect b="b" l="l" r="r" t="t"/>
              <a:pathLst>
                <a:path extrusionOk="0" h="5552" w="5549">
                  <a:moveTo>
                    <a:pt x="0" y="1"/>
                  </a:moveTo>
                  <a:lnTo>
                    <a:pt x="0" y="4163"/>
                  </a:lnTo>
                  <a:lnTo>
                    <a:pt x="0" y="5551"/>
                  </a:lnTo>
                  <a:lnTo>
                    <a:pt x="5549" y="5551"/>
                  </a:lnTo>
                  <a:lnTo>
                    <a:pt x="55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5" name="Google Shape;16245;p110"/>
          <p:cNvGrpSpPr/>
          <p:nvPr/>
        </p:nvGrpSpPr>
        <p:grpSpPr>
          <a:xfrm>
            <a:off x="5145953" y="2600027"/>
            <a:ext cx="407907" cy="481112"/>
            <a:chOff x="4104025" y="2654725"/>
            <a:chExt cx="450925" cy="531850"/>
          </a:xfrm>
        </p:grpSpPr>
        <p:sp>
          <p:nvSpPr>
            <p:cNvPr id="16246" name="Google Shape;16246;p110"/>
            <p:cNvSpPr/>
            <p:nvPr/>
          </p:nvSpPr>
          <p:spPr>
            <a:xfrm>
              <a:off x="4104025" y="2654725"/>
              <a:ext cx="450925" cy="531850"/>
            </a:xfrm>
            <a:custGeom>
              <a:rect b="b" l="l" r="r" t="t"/>
              <a:pathLst>
                <a:path extrusionOk="0" h="21274" w="18037">
                  <a:moveTo>
                    <a:pt x="11562" y="1387"/>
                  </a:moveTo>
                  <a:lnTo>
                    <a:pt x="11562" y="2777"/>
                  </a:lnTo>
                  <a:lnTo>
                    <a:pt x="6474" y="2777"/>
                  </a:lnTo>
                  <a:lnTo>
                    <a:pt x="6474" y="1387"/>
                  </a:lnTo>
                  <a:close/>
                  <a:moveTo>
                    <a:pt x="5088" y="1"/>
                  </a:moveTo>
                  <a:lnTo>
                    <a:pt x="5088" y="2777"/>
                  </a:lnTo>
                  <a:lnTo>
                    <a:pt x="2777" y="2777"/>
                  </a:lnTo>
                  <a:lnTo>
                    <a:pt x="2777" y="4163"/>
                  </a:lnTo>
                  <a:lnTo>
                    <a:pt x="1387" y="4163"/>
                  </a:lnTo>
                  <a:lnTo>
                    <a:pt x="1387" y="5551"/>
                  </a:lnTo>
                  <a:lnTo>
                    <a:pt x="1" y="5551"/>
                  </a:lnTo>
                  <a:lnTo>
                    <a:pt x="1" y="6938"/>
                  </a:lnTo>
                  <a:lnTo>
                    <a:pt x="1387" y="6938"/>
                  </a:lnTo>
                  <a:lnTo>
                    <a:pt x="1387" y="19887"/>
                  </a:lnTo>
                  <a:lnTo>
                    <a:pt x="2777" y="19887"/>
                  </a:lnTo>
                  <a:lnTo>
                    <a:pt x="2777" y="21273"/>
                  </a:lnTo>
                  <a:lnTo>
                    <a:pt x="15262" y="21273"/>
                  </a:lnTo>
                  <a:lnTo>
                    <a:pt x="15262" y="19887"/>
                  </a:lnTo>
                  <a:lnTo>
                    <a:pt x="16649" y="19887"/>
                  </a:lnTo>
                  <a:lnTo>
                    <a:pt x="16649" y="6938"/>
                  </a:lnTo>
                  <a:lnTo>
                    <a:pt x="18037" y="6938"/>
                  </a:lnTo>
                  <a:lnTo>
                    <a:pt x="18037" y="5550"/>
                  </a:lnTo>
                  <a:lnTo>
                    <a:pt x="16649" y="5550"/>
                  </a:lnTo>
                  <a:lnTo>
                    <a:pt x="16649" y="4163"/>
                  </a:lnTo>
                  <a:lnTo>
                    <a:pt x="15262" y="4163"/>
                  </a:lnTo>
                  <a:lnTo>
                    <a:pt x="15262" y="2777"/>
                  </a:lnTo>
                  <a:lnTo>
                    <a:pt x="12949" y="2777"/>
                  </a:lnTo>
                  <a:lnTo>
                    <a:pt x="1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110"/>
            <p:cNvSpPr/>
            <p:nvPr/>
          </p:nvSpPr>
          <p:spPr>
            <a:xfrm>
              <a:off x="4138700" y="2724100"/>
              <a:ext cx="69375" cy="462475"/>
            </a:xfrm>
            <a:custGeom>
              <a:rect b="b" l="l" r="r" t="t"/>
              <a:pathLst>
                <a:path extrusionOk="0" h="18499" w="2775">
                  <a:moveTo>
                    <a:pt x="1388" y="0"/>
                  </a:moveTo>
                  <a:lnTo>
                    <a:pt x="1388" y="1388"/>
                  </a:lnTo>
                  <a:lnTo>
                    <a:pt x="0" y="1388"/>
                  </a:lnTo>
                  <a:lnTo>
                    <a:pt x="0" y="17110"/>
                  </a:lnTo>
                  <a:lnTo>
                    <a:pt x="1388" y="17110"/>
                  </a:lnTo>
                  <a:lnTo>
                    <a:pt x="1388" y="18498"/>
                  </a:lnTo>
                  <a:lnTo>
                    <a:pt x="2775" y="18498"/>
                  </a:lnTo>
                  <a:lnTo>
                    <a:pt x="2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110"/>
            <p:cNvSpPr/>
            <p:nvPr/>
          </p:nvSpPr>
          <p:spPr>
            <a:xfrm>
              <a:off x="4242750" y="2862825"/>
              <a:ext cx="34725" cy="254350"/>
            </a:xfrm>
            <a:custGeom>
              <a:rect b="b" l="l" r="r" t="t"/>
              <a:pathLst>
                <a:path extrusionOk="0" h="10174" w="1389">
                  <a:moveTo>
                    <a:pt x="1" y="0"/>
                  </a:moveTo>
                  <a:lnTo>
                    <a:pt x="1" y="10174"/>
                  </a:lnTo>
                  <a:lnTo>
                    <a:pt x="1389" y="10174"/>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110"/>
            <p:cNvSpPr/>
            <p:nvPr/>
          </p:nvSpPr>
          <p:spPr>
            <a:xfrm>
              <a:off x="4381475" y="2862825"/>
              <a:ext cx="34725" cy="254350"/>
            </a:xfrm>
            <a:custGeom>
              <a:rect b="b" l="l" r="r" t="t"/>
              <a:pathLst>
                <a:path extrusionOk="0" h="10174" w="1389">
                  <a:moveTo>
                    <a:pt x="1" y="0"/>
                  </a:moveTo>
                  <a:lnTo>
                    <a:pt x="1" y="10174"/>
                  </a:lnTo>
                  <a:lnTo>
                    <a:pt x="1388" y="10174"/>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110"/>
            <p:cNvSpPr/>
            <p:nvPr/>
          </p:nvSpPr>
          <p:spPr>
            <a:xfrm>
              <a:off x="4173425" y="2654725"/>
              <a:ext cx="312175" cy="104100"/>
            </a:xfrm>
            <a:custGeom>
              <a:rect b="b" l="l" r="r" t="t"/>
              <a:pathLst>
                <a:path extrusionOk="0" h="4164" w="12487">
                  <a:moveTo>
                    <a:pt x="8786" y="1389"/>
                  </a:moveTo>
                  <a:lnTo>
                    <a:pt x="8786" y="2777"/>
                  </a:lnTo>
                  <a:lnTo>
                    <a:pt x="3699" y="2777"/>
                  </a:lnTo>
                  <a:lnTo>
                    <a:pt x="3699" y="1389"/>
                  </a:lnTo>
                  <a:close/>
                  <a:moveTo>
                    <a:pt x="2312" y="1"/>
                  </a:moveTo>
                  <a:lnTo>
                    <a:pt x="2312" y="2777"/>
                  </a:lnTo>
                  <a:lnTo>
                    <a:pt x="1" y="2777"/>
                  </a:lnTo>
                  <a:lnTo>
                    <a:pt x="1" y="4163"/>
                  </a:lnTo>
                  <a:lnTo>
                    <a:pt x="12486" y="4163"/>
                  </a:lnTo>
                  <a:lnTo>
                    <a:pt x="12486" y="2777"/>
                  </a:lnTo>
                  <a:lnTo>
                    <a:pt x="10173" y="2777"/>
                  </a:lnTo>
                  <a:lnTo>
                    <a:pt x="101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110"/>
            <p:cNvSpPr/>
            <p:nvPr/>
          </p:nvSpPr>
          <p:spPr>
            <a:xfrm>
              <a:off x="4104025" y="2758800"/>
              <a:ext cx="450900" cy="393075"/>
            </a:xfrm>
            <a:custGeom>
              <a:rect b="b" l="l" r="r" t="t"/>
              <a:pathLst>
                <a:path extrusionOk="0" h="15723" w="18036">
                  <a:moveTo>
                    <a:pt x="1387" y="0"/>
                  </a:moveTo>
                  <a:lnTo>
                    <a:pt x="1387" y="1387"/>
                  </a:lnTo>
                  <a:lnTo>
                    <a:pt x="1" y="1387"/>
                  </a:lnTo>
                  <a:lnTo>
                    <a:pt x="1" y="2775"/>
                  </a:lnTo>
                  <a:lnTo>
                    <a:pt x="1387" y="2775"/>
                  </a:lnTo>
                  <a:lnTo>
                    <a:pt x="1387" y="15722"/>
                  </a:lnTo>
                  <a:lnTo>
                    <a:pt x="2775" y="15722"/>
                  </a:lnTo>
                  <a:lnTo>
                    <a:pt x="2775" y="2775"/>
                  </a:lnTo>
                  <a:lnTo>
                    <a:pt x="15261" y="2775"/>
                  </a:lnTo>
                  <a:lnTo>
                    <a:pt x="15261" y="15722"/>
                  </a:lnTo>
                  <a:lnTo>
                    <a:pt x="16649" y="15722"/>
                  </a:lnTo>
                  <a:lnTo>
                    <a:pt x="16649" y="2775"/>
                  </a:lnTo>
                  <a:lnTo>
                    <a:pt x="18035" y="2775"/>
                  </a:lnTo>
                  <a:lnTo>
                    <a:pt x="18035" y="1387"/>
                  </a:lnTo>
                  <a:lnTo>
                    <a:pt x="16649" y="1387"/>
                  </a:lnTo>
                  <a:lnTo>
                    <a:pt x="16649" y="0"/>
                  </a:lnTo>
                  <a:lnTo>
                    <a:pt x="15261" y="0"/>
                  </a:lnTo>
                  <a:lnTo>
                    <a:pt x="15261"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110"/>
            <p:cNvSpPr/>
            <p:nvPr/>
          </p:nvSpPr>
          <p:spPr>
            <a:xfrm>
              <a:off x="4173400" y="3151850"/>
              <a:ext cx="312150" cy="34725"/>
            </a:xfrm>
            <a:custGeom>
              <a:rect b="b" l="l" r="r" t="t"/>
              <a:pathLst>
                <a:path extrusionOk="0" h="1389" w="12486">
                  <a:moveTo>
                    <a:pt x="0" y="0"/>
                  </a:moveTo>
                  <a:lnTo>
                    <a:pt x="0" y="1388"/>
                  </a:lnTo>
                  <a:lnTo>
                    <a:pt x="12486" y="1388"/>
                  </a:lnTo>
                  <a:lnTo>
                    <a:pt x="124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3" name="Google Shape;16253;p110"/>
          <p:cNvGrpSpPr/>
          <p:nvPr/>
        </p:nvGrpSpPr>
        <p:grpSpPr>
          <a:xfrm>
            <a:off x="4305303" y="2600025"/>
            <a:ext cx="481112" cy="481112"/>
            <a:chOff x="3338375" y="2615825"/>
            <a:chExt cx="531850" cy="531850"/>
          </a:xfrm>
        </p:grpSpPr>
        <p:sp>
          <p:nvSpPr>
            <p:cNvPr id="16254" name="Google Shape;16254;p110"/>
            <p:cNvSpPr/>
            <p:nvPr/>
          </p:nvSpPr>
          <p:spPr>
            <a:xfrm>
              <a:off x="3338375" y="2615825"/>
              <a:ext cx="531850" cy="531850"/>
            </a:xfrm>
            <a:custGeom>
              <a:rect b="b" l="l" r="r" t="t"/>
              <a:pathLst>
                <a:path extrusionOk="0" h="21274" w="21274">
                  <a:moveTo>
                    <a:pt x="9712" y="1"/>
                  </a:moveTo>
                  <a:lnTo>
                    <a:pt x="9712" y="1387"/>
                  </a:lnTo>
                  <a:lnTo>
                    <a:pt x="8326" y="1387"/>
                  </a:lnTo>
                  <a:lnTo>
                    <a:pt x="8326" y="2775"/>
                  </a:lnTo>
                  <a:lnTo>
                    <a:pt x="6938" y="2775"/>
                  </a:lnTo>
                  <a:lnTo>
                    <a:pt x="6938" y="4161"/>
                  </a:lnTo>
                  <a:lnTo>
                    <a:pt x="5551" y="4161"/>
                  </a:lnTo>
                  <a:lnTo>
                    <a:pt x="5551" y="5549"/>
                  </a:lnTo>
                  <a:lnTo>
                    <a:pt x="4163" y="5549"/>
                  </a:lnTo>
                  <a:lnTo>
                    <a:pt x="4163" y="6937"/>
                  </a:lnTo>
                  <a:lnTo>
                    <a:pt x="2777" y="6937"/>
                  </a:lnTo>
                  <a:lnTo>
                    <a:pt x="2777" y="8324"/>
                  </a:lnTo>
                  <a:lnTo>
                    <a:pt x="1389" y="8324"/>
                  </a:lnTo>
                  <a:lnTo>
                    <a:pt x="1389" y="9712"/>
                  </a:lnTo>
                  <a:lnTo>
                    <a:pt x="1" y="9712"/>
                  </a:lnTo>
                  <a:lnTo>
                    <a:pt x="1" y="11098"/>
                  </a:lnTo>
                  <a:lnTo>
                    <a:pt x="1389" y="11098"/>
                  </a:lnTo>
                  <a:lnTo>
                    <a:pt x="1389" y="12486"/>
                  </a:lnTo>
                  <a:lnTo>
                    <a:pt x="1389" y="21273"/>
                  </a:lnTo>
                  <a:lnTo>
                    <a:pt x="7863" y="21273"/>
                  </a:lnTo>
                  <a:lnTo>
                    <a:pt x="7863" y="12948"/>
                  </a:lnTo>
                  <a:lnTo>
                    <a:pt x="13412" y="12948"/>
                  </a:lnTo>
                  <a:lnTo>
                    <a:pt x="13412" y="21273"/>
                  </a:lnTo>
                  <a:lnTo>
                    <a:pt x="19887" y="21273"/>
                  </a:lnTo>
                  <a:lnTo>
                    <a:pt x="19887" y="12486"/>
                  </a:lnTo>
                  <a:lnTo>
                    <a:pt x="19887" y="11098"/>
                  </a:lnTo>
                  <a:lnTo>
                    <a:pt x="21273" y="11098"/>
                  </a:lnTo>
                  <a:lnTo>
                    <a:pt x="21273" y="9712"/>
                  </a:lnTo>
                  <a:lnTo>
                    <a:pt x="19887" y="9712"/>
                  </a:lnTo>
                  <a:lnTo>
                    <a:pt x="19887" y="8324"/>
                  </a:lnTo>
                  <a:lnTo>
                    <a:pt x="18499" y="8324"/>
                  </a:lnTo>
                  <a:lnTo>
                    <a:pt x="18499" y="1387"/>
                  </a:lnTo>
                  <a:lnTo>
                    <a:pt x="18499" y="925"/>
                  </a:lnTo>
                  <a:lnTo>
                    <a:pt x="18499" y="1"/>
                  </a:lnTo>
                  <a:lnTo>
                    <a:pt x="14337" y="1"/>
                  </a:lnTo>
                  <a:lnTo>
                    <a:pt x="14337" y="925"/>
                  </a:lnTo>
                  <a:lnTo>
                    <a:pt x="14337" y="1387"/>
                  </a:lnTo>
                  <a:lnTo>
                    <a:pt x="14337" y="2775"/>
                  </a:lnTo>
                  <a:lnTo>
                    <a:pt x="12950" y="2775"/>
                  </a:lnTo>
                  <a:lnTo>
                    <a:pt x="12950" y="1387"/>
                  </a:lnTo>
                  <a:lnTo>
                    <a:pt x="11562" y="1387"/>
                  </a:lnTo>
                  <a:lnTo>
                    <a:pt x="11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110"/>
            <p:cNvSpPr/>
            <p:nvPr/>
          </p:nvSpPr>
          <p:spPr>
            <a:xfrm>
              <a:off x="3696775" y="2615825"/>
              <a:ext cx="104075" cy="208100"/>
            </a:xfrm>
            <a:custGeom>
              <a:rect b="b" l="l" r="r" t="t"/>
              <a:pathLst>
                <a:path extrusionOk="0" h="8324" w="4163">
                  <a:moveTo>
                    <a:pt x="1" y="1"/>
                  </a:moveTo>
                  <a:lnTo>
                    <a:pt x="1" y="5549"/>
                  </a:lnTo>
                  <a:lnTo>
                    <a:pt x="1389" y="5549"/>
                  </a:lnTo>
                  <a:lnTo>
                    <a:pt x="1389" y="6937"/>
                  </a:lnTo>
                  <a:lnTo>
                    <a:pt x="2777" y="6937"/>
                  </a:lnTo>
                  <a:lnTo>
                    <a:pt x="2777" y="8324"/>
                  </a:lnTo>
                  <a:lnTo>
                    <a:pt x="4163" y="8324"/>
                  </a:lnTo>
                  <a:lnTo>
                    <a:pt x="4163" y="5549"/>
                  </a:lnTo>
                  <a:lnTo>
                    <a:pt x="4163" y="2775"/>
                  </a:lnTo>
                  <a:lnTo>
                    <a:pt x="416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110"/>
            <p:cNvSpPr/>
            <p:nvPr/>
          </p:nvSpPr>
          <p:spPr>
            <a:xfrm>
              <a:off x="3338375" y="2615825"/>
              <a:ext cx="531850" cy="277475"/>
            </a:xfrm>
            <a:custGeom>
              <a:rect b="b" l="l" r="r" t="t"/>
              <a:pathLst>
                <a:path extrusionOk="0" h="11099" w="21274">
                  <a:moveTo>
                    <a:pt x="9712" y="1"/>
                  </a:moveTo>
                  <a:lnTo>
                    <a:pt x="9712" y="1387"/>
                  </a:lnTo>
                  <a:lnTo>
                    <a:pt x="8326" y="1387"/>
                  </a:lnTo>
                  <a:lnTo>
                    <a:pt x="8326" y="2775"/>
                  </a:lnTo>
                  <a:lnTo>
                    <a:pt x="6938" y="2775"/>
                  </a:lnTo>
                  <a:lnTo>
                    <a:pt x="6938" y="4161"/>
                  </a:lnTo>
                  <a:lnTo>
                    <a:pt x="5551" y="4161"/>
                  </a:lnTo>
                  <a:lnTo>
                    <a:pt x="5551" y="5549"/>
                  </a:lnTo>
                  <a:lnTo>
                    <a:pt x="4163" y="5549"/>
                  </a:lnTo>
                  <a:lnTo>
                    <a:pt x="4163" y="6937"/>
                  </a:lnTo>
                  <a:lnTo>
                    <a:pt x="2777" y="6937"/>
                  </a:lnTo>
                  <a:lnTo>
                    <a:pt x="2777" y="8324"/>
                  </a:lnTo>
                  <a:lnTo>
                    <a:pt x="1389" y="8324"/>
                  </a:lnTo>
                  <a:lnTo>
                    <a:pt x="1389" y="9712"/>
                  </a:lnTo>
                  <a:lnTo>
                    <a:pt x="1" y="9712"/>
                  </a:lnTo>
                  <a:lnTo>
                    <a:pt x="1" y="11098"/>
                  </a:lnTo>
                  <a:lnTo>
                    <a:pt x="4163" y="11098"/>
                  </a:lnTo>
                  <a:lnTo>
                    <a:pt x="4163" y="9712"/>
                  </a:lnTo>
                  <a:lnTo>
                    <a:pt x="5551" y="9712"/>
                  </a:lnTo>
                  <a:lnTo>
                    <a:pt x="5551" y="8324"/>
                  </a:lnTo>
                  <a:lnTo>
                    <a:pt x="6938" y="8324"/>
                  </a:lnTo>
                  <a:lnTo>
                    <a:pt x="6938" y="6937"/>
                  </a:lnTo>
                  <a:lnTo>
                    <a:pt x="8326" y="6937"/>
                  </a:lnTo>
                  <a:lnTo>
                    <a:pt x="8326" y="5549"/>
                  </a:lnTo>
                  <a:lnTo>
                    <a:pt x="9712" y="5549"/>
                  </a:lnTo>
                  <a:lnTo>
                    <a:pt x="9712" y="4161"/>
                  </a:lnTo>
                  <a:lnTo>
                    <a:pt x="11562" y="4161"/>
                  </a:lnTo>
                  <a:lnTo>
                    <a:pt x="11562" y="5549"/>
                  </a:lnTo>
                  <a:lnTo>
                    <a:pt x="12950" y="5549"/>
                  </a:lnTo>
                  <a:lnTo>
                    <a:pt x="12950" y="6937"/>
                  </a:lnTo>
                  <a:lnTo>
                    <a:pt x="14337" y="6937"/>
                  </a:lnTo>
                  <a:lnTo>
                    <a:pt x="14337" y="8324"/>
                  </a:lnTo>
                  <a:lnTo>
                    <a:pt x="15725" y="8324"/>
                  </a:lnTo>
                  <a:lnTo>
                    <a:pt x="15725" y="9712"/>
                  </a:lnTo>
                  <a:lnTo>
                    <a:pt x="17113" y="9712"/>
                  </a:lnTo>
                  <a:lnTo>
                    <a:pt x="17113" y="11098"/>
                  </a:lnTo>
                  <a:lnTo>
                    <a:pt x="21273" y="11098"/>
                  </a:lnTo>
                  <a:lnTo>
                    <a:pt x="21273" y="9712"/>
                  </a:lnTo>
                  <a:lnTo>
                    <a:pt x="19887" y="9712"/>
                  </a:lnTo>
                  <a:lnTo>
                    <a:pt x="19887" y="8324"/>
                  </a:lnTo>
                  <a:lnTo>
                    <a:pt x="18499" y="8324"/>
                  </a:lnTo>
                  <a:lnTo>
                    <a:pt x="18499" y="6937"/>
                  </a:lnTo>
                  <a:lnTo>
                    <a:pt x="17113" y="6937"/>
                  </a:lnTo>
                  <a:lnTo>
                    <a:pt x="17113" y="5549"/>
                  </a:lnTo>
                  <a:lnTo>
                    <a:pt x="15725" y="5549"/>
                  </a:lnTo>
                  <a:lnTo>
                    <a:pt x="15725" y="4161"/>
                  </a:lnTo>
                  <a:lnTo>
                    <a:pt x="14337" y="4161"/>
                  </a:lnTo>
                  <a:lnTo>
                    <a:pt x="14337" y="2775"/>
                  </a:lnTo>
                  <a:lnTo>
                    <a:pt x="12950" y="2775"/>
                  </a:lnTo>
                  <a:lnTo>
                    <a:pt x="12950" y="1387"/>
                  </a:lnTo>
                  <a:lnTo>
                    <a:pt x="11562" y="1387"/>
                  </a:lnTo>
                  <a:lnTo>
                    <a:pt x="1156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110"/>
            <p:cNvSpPr/>
            <p:nvPr/>
          </p:nvSpPr>
          <p:spPr>
            <a:xfrm>
              <a:off x="3581175" y="2615825"/>
              <a:ext cx="46275" cy="34700"/>
            </a:xfrm>
            <a:custGeom>
              <a:rect b="b" l="l" r="r" t="t"/>
              <a:pathLst>
                <a:path extrusionOk="0" h="1388" w="1851">
                  <a:moveTo>
                    <a:pt x="0" y="1"/>
                  </a:moveTo>
                  <a:lnTo>
                    <a:pt x="0" y="1387"/>
                  </a:lnTo>
                  <a:lnTo>
                    <a:pt x="1850" y="1387"/>
                  </a:lnTo>
                  <a:lnTo>
                    <a:pt x="18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110"/>
            <p:cNvSpPr/>
            <p:nvPr/>
          </p:nvSpPr>
          <p:spPr>
            <a:xfrm>
              <a:off x="3511800" y="2685175"/>
              <a:ext cx="34725" cy="34700"/>
            </a:xfrm>
            <a:custGeom>
              <a:rect b="b" l="l" r="r" t="t"/>
              <a:pathLst>
                <a:path extrusionOk="0" h="1388"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110"/>
            <p:cNvSpPr/>
            <p:nvPr/>
          </p:nvSpPr>
          <p:spPr>
            <a:xfrm>
              <a:off x="3477150" y="2719850"/>
              <a:ext cx="34675" cy="34725"/>
            </a:xfrm>
            <a:custGeom>
              <a:rect b="b" l="l" r="r" t="t"/>
              <a:pathLst>
                <a:path extrusionOk="0" h="1389" w="1387">
                  <a:moveTo>
                    <a:pt x="0" y="0"/>
                  </a:moveTo>
                  <a:lnTo>
                    <a:pt x="0"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110"/>
            <p:cNvSpPr/>
            <p:nvPr/>
          </p:nvSpPr>
          <p:spPr>
            <a:xfrm>
              <a:off x="3442450" y="2754550"/>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110"/>
            <p:cNvSpPr/>
            <p:nvPr/>
          </p:nvSpPr>
          <p:spPr>
            <a:xfrm>
              <a:off x="3407775" y="27892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110"/>
            <p:cNvSpPr/>
            <p:nvPr/>
          </p:nvSpPr>
          <p:spPr>
            <a:xfrm>
              <a:off x="3373075" y="2823900"/>
              <a:ext cx="34700" cy="34725"/>
            </a:xfrm>
            <a:custGeom>
              <a:rect b="b" l="l" r="r" t="t"/>
              <a:pathLst>
                <a:path extrusionOk="0" h="1389" w="1388">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110"/>
            <p:cNvSpPr/>
            <p:nvPr/>
          </p:nvSpPr>
          <p:spPr>
            <a:xfrm>
              <a:off x="3338375" y="2858600"/>
              <a:ext cx="34725" cy="34700"/>
            </a:xfrm>
            <a:custGeom>
              <a:rect b="b" l="l" r="r" t="t"/>
              <a:pathLst>
                <a:path extrusionOk="0" h="1388"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110"/>
            <p:cNvSpPr/>
            <p:nvPr/>
          </p:nvSpPr>
          <p:spPr>
            <a:xfrm>
              <a:off x="3662125" y="2615825"/>
              <a:ext cx="138725" cy="208100"/>
            </a:xfrm>
            <a:custGeom>
              <a:rect b="b" l="l" r="r" t="t"/>
              <a:pathLst>
                <a:path extrusionOk="0" h="8324" w="5549">
                  <a:moveTo>
                    <a:pt x="1387" y="1"/>
                  </a:moveTo>
                  <a:lnTo>
                    <a:pt x="1387" y="925"/>
                  </a:lnTo>
                  <a:lnTo>
                    <a:pt x="1387" y="1387"/>
                  </a:lnTo>
                  <a:lnTo>
                    <a:pt x="1387" y="2775"/>
                  </a:lnTo>
                  <a:lnTo>
                    <a:pt x="0" y="2775"/>
                  </a:lnTo>
                  <a:lnTo>
                    <a:pt x="0" y="4161"/>
                  </a:lnTo>
                  <a:lnTo>
                    <a:pt x="1387" y="4161"/>
                  </a:lnTo>
                  <a:lnTo>
                    <a:pt x="1387" y="5549"/>
                  </a:lnTo>
                  <a:lnTo>
                    <a:pt x="2775" y="5549"/>
                  </a:lnTo>
                  <a:lnTo>
                    <a:pt x="2775" y="1387"/>
                  </a:lnTo>
                  <a:lnTo>
                    <a:pt x="4163" y="1387"/>
                  </a:lnTo>
                  <a:lnTo>
                    <a:pt x="4163" y="8324"/>
                  </a:lnTo>
                  <a:lnTo>
                    <a:pt x="5549" y="8324"/>
                  </a:lnTo>
                  <a:lnTo>
                    <a:pt x="5549" y="1387"/>
                  </a:lnTo>
                  <a:lnTo>
                    <a:pt x="5549" y="925"/>
                  </a:lnTo>
                  <a:lnTo>
                    <a:pt x="55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110"/>
            <p:cNvSpPr/>
            <p:nvPr/>
          </p:nvSpPr>
          <p:spPr>
            <a:xfrm>
              <a:off x="3627425" y="2650500"/>
              <a:ext cx="34725" cy="34700"/>
            </a:xfrm>
            <a:custGeom>
              <a:rect b="b" l="l" r="r" t="t"/>
              <a:pathLst>
                <a:path extrusionOk="0" h="1388"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110"/>
            <p:cNvSpPr/>
            <p:nvPr/>
          </p:nvSpPr>
          <p:spPr>
            <a:xfrm>
              <a:off x="3546500" y="2650500"/>
              <a:ext cx="34725" cy="34700"/>
            </a:xfrm>
            <a:custGeom>
              <a:rect b="b" l="l" r="r" t="t"/>
              <a:pathLst>
                <a:path extrusionOk="0" h="1388"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110"/>
            <p:cNvSpPr/>
            <p:nvPr/>
          </p:nvSpPr>
          <p:spPr>
            <a:xfrm>
              <a:off x="3373075" y="2893275"/>
              <a:ext cx="462475" cy="254400"/>
            </a:xfrm>
            <a:custGeom>
              <a:rect b="b" l="l" r="r" t="t"/>
              <a:pathLst>
                <a:path extrusionOk="0" h="10176" w="18499">
                  <a:moveTo>
                    <a:pt x="1" y="0"/>
                  </a:moveTo>
                  <a:lnTo>
                    <a:pt x="1" y="10175"/>
                  </a:lnTo>
                  <a:lnTo>
                    <a:pt x="6475" y="10175"/>
                  </a:lnTo>
                  <a:lnTo>
                    <a:pt x="6475" y="1850"/>
                  </a:lnTo>
                  <a:lnTo>
                    <a:pt x="12024" y="1850"/>
                  </a:lnTo>
                  <a:lnTo>
                    <a:pt x="12024" y="10175"/>
                  </a:lnTo>
                  <a:lnTo>
                    <a:pt x="18499" y="10175"/>
                  </a:lnTo>
                  <a:lnTo>
                    <a:pt x="18499" y="0"/>
                  </a:lnTo>
                  <a:lnTo>
                    <a:pt x="17111" y="0"/>
                  </a:lnTo>
                  <a:lnTo>
                    <a:pt x="17111" y="8787"/>
                  </a:lnTo>
                  <a:lnTo>
                    <a:pt x="13412" y="8787"/>
                  </a:lnTo>
                  <a:lnTo>
                    <a:pt x="13412" y="462"/>
                  </a:lnTo>
                  <a:lnTo>
                    <a:pt x="5088" y="462"/>
                  </a:lnTo>
                  <a:lnTo>
                    <a:pt x="5088" y="8787"/>
                  </a:lnTo>
                  <a:lnTo>
                    <a:pt x="1389" y="87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110"/>
            <p:cNvSpPr/>
            <p:nvPr/>
          </p:nvSpPr>
          <p:spPr>
            <a:xfrm>
              <a:off x="3800850" y="2823900"/>
              <a:ext cx="34700" cy="34725"/>
            </a:xfrm>
            <a:custGeom>
              <a:rect b="b" l="l" r="r" t="t"/>
              <a:pathLst>
                <a:path extrusionOk="0" h="1389" w="1388">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110"/>
            <p:cNvSpPr/>
            <p:nvPr/>
          </p:nvSpPr>
          <p:spPr>
            <a:xfrm>
              <a:off x="3835525" y="285860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0" name="Google Shape;16270;p110"/>
          <p:cNvGrpSpPr/>
          <p:nvPr/>
        </p:nvGrpSpPr>
        <p:grpSpPr>
          <a:xfrm>
            <a:off x="3590143" y="2600025"/>
            <a:ext cx="355621" cy="481112"/>
            <a:chOff x="2666550" y="2613700"/>
            <a:chExt cx="393125" cy="531850"/>
          </a:xfrm>
        </p:grpSpPr>
        <p:sp>
          <p:nvSpPr>
            <p:cNvPr id="16271" name="Google Shape;16271;p110"/>
            <p:cNvSpPr/>
            <p:nvPr/>
          </p:nvSpPr>
          <p:spPr>
            <a:xfrm>
              <a:off x="2666550" y="2740875"/>
              <a:ext cx="393125" cy="404675"/>
            </a:xfrm>
            <a:custGeom>
              <a:rect b="b" l="l" r="r" t="t"/>
              <a:pathLst>
                <a:path extrusionOk="0" h="16187" w="15725">
                  <a:moveTo>
                    <a:pt x="0" y="0"/>
                  </a:moveTo>
                  <a:lnTo>
                    <a:pt x="0" y="14798"/>
                  </a:lnTo>
                  <a:lnTo>
                    <a:pt x="1388" y="14798"/>
                  </a:lnTo>
                  <a:lnTo>
                    <a:pt x="1388" y="16186"/>
                  </a:lnTo>
                  <a:lnTo>
                    <a:pt x="14336" y="16186"/>
                  </a:lnTo>
                  <a:lnTo>
                    <a:pt x="14336" y="14798"/>
                  </a:lnTo>
                  <a:lnTo>
                    <a:pt x="15724" y="14798"/>
                  </a:lnTo>
                  <a:lnTo>
                    <a:pt x="157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110"/>
            <p:cNvSpPr/>
            <p:nvPr/>
          </p:nvSpPr>
          <p:spPr>
            <a:xfrm>
              <a:off x="2666550" y="2740875"/>
              <a:ext cx="393125" cy="404675"/>
            </a:xfrm>
            <a:custGeom>
              <a:rect b="b" l="l" r="r" t="t"/>
              <a:pathLst>
                <a:path extrusionOk="0" h="16187" w="15725">
                  <a:moveTo>
                    <a:pt x="0" y="0"/>
                  </a:moveTo>
                  <a:lnTo>
                    <a:pt x="0" y="2775"/>
                  </a:lnTo>
                  <a:lnTo>
                    <a:pt x="0" y="14798"/>
                  </a:lnTo>
                  <a:lnTo>
                    <a:pt x="1388" y="14798"/>
                  </a:lnTo>
                  <a:lnTo>
                    <a:pt x="1388" y="16186"/>
                  </a:lnTo>
                  <a:lnTo>
                    <a:pt x="2775" y="16186"/>
                  </a:lnTo>
                  <a:lnTo>
                    <a:pt x="2775" y="14798"/>
                  </a:lnTo>
                  <a:lnTo>
                    <a:pt x="2775" y="13874"/>
                  </a:lnTo>
                  <a:lnTo>
                    <a:pt x="2775" y="2775"/>
                  </a:lnTo>
                  <a:lnTo>
                    <a:pt x="15724" y="2775"/>
                  </a:lnTo>
                  <a:lnTo>
                    <a:pt x="157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110"/>
            <p:cNvSpPr/>
            <p:nvPr/>
          </p:nvSpPr>
          <p:spPr>
            <a:xfrm>
              <a:off x="2770600" y="2648400"/>
              <a:ext cx="34700" cy="34675"/>
            </a:xfrm>
            <a:custGeom>
              <a:rect b="b" l="l" r="r" t="t"/>
              <a:pathLst>
                <a:path extrusionOk="0" h="1387"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110"/>
            <p:cNvSpPr/>
            <p:nvPr/>
          </p:nvSpPr>
          <p:spPr>
            <a:xfrm>
              <a:off x="2805275" y="2613700"/>
              <a:ext cx="115625" cy="34725"/>
            </a:xfrm>
            <a:custGeom>
              <a:rect b="b" l="l" r="r" t="t"/>
              <a:pathLst>
                <a:path extrusionOk="0" h="1389" w="4625">
                  <a:moveTo>
                    <a:pt x="0" y="1"/>
                  </a:moveTo>
                  <a:lnTo>
                    <a:pt x="0" y="1389"/>
                  </a:lnTo>
                  <a:lnTo>
                    <a:pt x="4625" y="1389"/>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110"/>
            <p:cNvSpPr/>
            <p:nvPr/>
          </p:nvSpPr>
          <p:spPr>
            <a:xfrm>
              <a:off x="2666550" y="2648400"/>
              <a:ext cx="393125" cy="497150"/>
            </a:xfrm>
            <a:custGeom>
              <a:rect b="b" l="l" r="r" t="t"/>
              <a:pathLst>
                <a:path extrusionOk="0" h="19886" w="15725">
                  <a:moveTo>
                    <a:pt x="10174" y="1"/>
                  </a:moveTo>
                  <a:lnTo>
                    <a:pt x="10174" y="1387"/>
                  </a:lnTo>
                  <a:lnTo>
                    <a:pt x="11562" y="1387"/>
                  </a:lnTo>
                  <a:lnTo>
                    <a:pt x="11562" y="1"/>
                  </a:lnTo>
                  <a:close/>
                  <a:moveTo>
                    <a:pt x="2775" y="1387"/>
                  </a:moveTo>
                  <a:lnTo>
                    <a:pt x="2775" y="3699"/>
                  </a:lnTo>
                  <a:lnTo>
                    <a:pt x="0" y="3699"/>
                  </a:lnTo>
                  <a:lnTo>
                    <a:pt x="0" y="5087"/>
                  </a:lnTo>
                  <a:lnTo>
                    <a:pt x="0" y="18497"/>
                  </a:lnTo>
                  <a:lnTo>
                    <a:pt x="1388" y="18497"/>
                  </a:lnTo>
                  <a:lnTo>
                    <a:pt x="1388" y="5087"/>
                  </a:lnTo>
                  <a:lnTo>
                    <a:pt x="2775" y="5087"/>
                  </a:lnTo>
                  <a:lnTo>
                    <a:pt x="2775" y="6474"/>
                  </a:lnTo>
                  <a:lnTo>
                    <a:pt x="4163" y="6474"/>
                  </a:lnTo>
                  <a:lnTo>
                    <a:pt x="4163" y="5087"/>
                  </a:lnTo>
                  <a:lnTo>
                    <a:pt x="11562" y="5087"/>
                  </a:lnTo>
                  <a:lnTo>
                    <a:pt x="11562" y="6474"/>
                  </a:lnTo>
                  <a:lnTo>
                    <a:pt x="12948" y="6474"/>
                  </a:lnTo>
                  <a:lnTo>
                    <a:pt x="12948" y="5087"/>
                  </a:lnTo>
                  <a:lnTo>
                    <a:pt x="14336" y="5087"/>
                  </a:lnTo>
                  <a:lnTo>
                    <a:pt x="14336" y="18497"/>
                  </a:lnTo>
                  <a:lnTo>
                    <a:pt x="15724" y="18497"/>
                  </a:lnTo>
                  <a:lnTo>
                    <a:pt x="15724" y="3699"/>
                  </a:lnTo>
                  <a:lnTo>
                    <a:pt x="12948" y="3699"/>
                  </a:lnTo>
                  <a:lnTo>
                    <a:pt x="12948" y="1387"/>
                  </a:lnTo>
                  <a:lnTo>
                    <a:pt x="11562" y="1387"/>
                  </a:lnTo>
                  <a:lnTo>
                    <a:pt x="11562" y="3699"/>
                  </a:lnTo>
                  <a:lnTo>
                    <a:pt x="4163" y="3699"/>
                  </a:lnTo>
                  <a:lnTo>
                    <a:pt x="4163" y="1387"/>
                  </a:lnTo>
                  <a:close/>
                  <a:moveTo>
                    <a:pt x="1388" y="18497"/>
                  </a:moveTo>
                  <a:lnTo>
                    <a:pt x="1388" y="19885"/>
                  </a:lnTo>
                  <a:lnTo>
                    <a:pt x="14336" y="19885"/>
                  </a:lnTo>
                  <a:lnTo>
                    <a:pt x="14336" y="1849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6" name="Google Shape;16276;p110"/>
          <p:cNvGrpSpPr/>
          <p:nvPr/>
        </p:nvGrpSpPr>
        <p:grpSpPr>
          <a:xfrm>
            <a:off x="2749495" y="2620943"/>
            <a:ext cx="481112" cy="439274"/>
            <a:chOff x="1927025" y="2629125"/>
            <a:chExt cx="531850" cy="485600"/>
          </a:xfrm>
        </p:grpSpPr>
        <p:sp>
          <p:nvSpPr>
            <p:cNvPr id="16277" name="Google Shape;16277;p110"/>
            <p:cNvSpPr/>
            <p:nvPr/>
          </p:nvSpPr>
          <p:spPr>
            <a:xfrm>
              <a:off x="1927025" y="2629125"/>
              <a:ext cx="531850" cy="485600"/>
            </a:xfrm>
            <a:custGeom>
              <a:rect b="b" l="l" r="r" t="t"/>
              <a:pathLst>
                <a:path extrusionOk="0" h="19424" w="21274">
                  <a:moveTo>
                    <a:pt x="3699" y="1"/>
                  </a:moveTo>
                  <a:lnTo>
                    <a:pt x="3699" y="1389"/>
                  </a:lnTo>
                  <a:lnTo>
                    <a:pt x="1" y="1389"/>
                  </a:lnTo>
                  <a:lnTo>
                    <a:pt x="1" y="2775"/>
                  </a:lnTo>
                  <a:lnTo>
                    <a:pt x="1" y="18037"/>
                  </a:lnTo>
                  <a:lnTo>
                    <a:pt x="1387" y="18037"/>
                  </a:lnTo>
                  <a:lnTo>
                    <a:pt x="1387" y="19423"/>
                  </a:lnTo>
                  <a:lnTo>
                    <a:pt x="19885" y="19423"/>
                  </a:lnTo>
                  <a:lnTo>
                    <a:pt x="19885" y="18037"/>
                  </a:lnTo>
                  <a:lnTo>
                    <a:pt x="21273" y="18037"/>
                  </a:lnTo>
                  <a:lnTo>
                    <a:pt x="21273" y="2775"/>
                  </a:lnTo>
                  <a:lnTo>
                    <a:pt x="21273" y="1389"/>
                  </a:lnTo>
                  <a:lnTo>
                    <a:pt x="17573" y="1389"/>
                  </a:lnTo>
                  <a:lnTo>
                    <a:pt x="17573" y="1"/>
                  </a:lnTo>
                  <a:lnTo>
                    <a:pt x="16186" y="1"/>
                  </a:lnTo>
                  <a:lnTo>
                    <a:pt x="16186" y="1389"/>
                  </a:lnTo>
                  <a:lnTo>
                    <a:pt x="13410" y="1389"/>
                  </a:lnTo>
                  <a:lnTo>
                    <a:pt x="13410" y="1"/>
                  </a:lnTo>
                  <a:lnTo>
                    <a:pt x="12024" y="1"/>
                  </a:lnTo>
                  <a:lnTo>
                    <a:pt x="12024" y="1389"/>
                  </a:lnTo>
                  <a:lnTo>
                    <a:pt x="9248" y="1389"/>
                  </a:lnTo>
                  <a:lnTo>
                    <a:pt x="9248" y="1"/>
                  </a:lnTo>
                  <a:lnTo>
                    <a:pt x="7862" y="1"/>
                  </a:lnTo>
                  <a:lnTo>
                    <a:pt x="7862" y="1389"/>
                  </a:lnTo>
                  <a:lnTo>
                    <a:pt x="5087" y="1389"/>
                  </a:lnTo>
                  <a:lnTo>
                    <a:pt x="50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110"/>
            <p:cNvSpPr/>
            <p:nvPr/>
          </p:nvSpPr>
          <p:spPr>
            <a:xfrm>
              <a:off x="2158225" y="2975975"/>
              <a:ext cx="34725" cy="69375"/>
            </a:xfrm>
            <a:custGeom>
              <a:rect b="b" l="l" r="r" t="t"/>
              <a:pathLst>
                <a:path extrusionOk="0" h="2775" w="1389">
                  <a:moveTo>
                    <a:pt x="0" y="0"/>
                  </a:moveTo>
                  <a:lnTo>
                    <a:pt x="0" y="2775"/>
                  </a:lnTo>
                  <a:lnTo>
                    <a:pt x="1388" y="2775"/>
                  </a:lnTo>
                  <a:lnTo>
                    <a:pt x="13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110"/>
            <p:cNvSpPr/>
            <p:nvPr/>
          </p:nvSpPr>
          <p:spPr>
            <a:xfrm>
              <a:off x="2088850" y="2779450"/>
              <a:ext cx="208150" cy="92475"/>
            </a:xfrm>
            <a:custGeom>
              <a:rect b="b" l="l" r="r" t="t"/>
              <a:pathLst>
                <a:path extrusionOk="0" h="3699" w="8326">
                  <a:moveTo>
                    <a:pt x="1" y="0"/>
                  </a:moveTo>
                  <a:lnTo>
                    <a:pt x="1" y="1387"/>
                  </a:lnTo>
                  <a:lnTo>
                    <a:pt x="6937" y="1387"/>
                  </a:lnTo>
                  <a:lnTo>
                    <a:pt x="6937" y="3699"/>
                  </a:lnTo>
                  <a:lnTo>
                    <a:pt x="8325" y="3699"/>
                  </a:lnTo>
                  <a:lnTo>
                    <a:pt x="83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110"/>
            <p:cNvSpPr/>
            <p:nvPr/>
          </p:nvSpPr>
          <p:spPr>
            <a:xfrm>
              <a:off x="2192925" y="2906600"/>
              <a:ext cx="34700" cy="69400"/>
            </a:xfrm>
            <a:custGeom>
              <a:rect b="b" l="l" r="r" t="t"/>
              <a:pathLst>
                <a:path extrusionOk="0" h="2776" w="1388">
                  <a:moveTo>
                    <a:pt x="0" y="1"/>
                  </a:moveTo>
                  <a:lnTo>
                    <a:pt x="0" y="2775"/>
                  </a:lnTo>
                  <a:lnTo>
                    <a:pt x="1388" y="2775"/>
                  </a:lnTo>
                  <a:lnTo>
                    <a:pt x="13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110"/>
            <p:cNvSpPr/>
            <p:nvPr/>
          </p:nvSpPr>
          <p:spPr>
            <a:xfrm>
              <a:off x="2227600" y="2871900"/>
              <a:ext cx="34700" cy="34725"/>
            </a:xfrm>
            <a:custGeom>
              <a:rect b="b" l="l" r="r" t="t"/>
              <a:pathLst>
                <a:path extrusionOk="0" h="1389" w="1388">
                  <a:moveTo>
                    <a:pt x="1" y="1"/>
                  </a:moveTo>
                  <a:lnTo>
                    <a:pt x="1" y="1389"/>
                  </a:lnTo>
                  <a:lnTo>
                    <a:pt x="1387" y="1389"/>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110"/>
            <p:cNvSpPr/>
            <p:nvPr/>
          </p:nvSpPr>
          <p:spPr>
            <a:xfrm>
              <a:off x="1927025" y="2663825"/>
              <a:ext cx="531850" cy="450900"/>
            </a:xfrm>
            <a:custGeom>
              <a:rect b="b" l="l" r="r" t="t"/>
              <a:pathLst>
                <a:path extrusionOk="0" h="18036" w="21274">
                  <a:moveTo>
                    <a:pt x="1" y="1"/>
                  </a:moveTo>
                  <a:lnTo>
                    <a:pt x="1" y="16649"/>
                  </a:lnTo>
                  <a:lnTo>
                    <a:pt x="1387" y="16649"/>
                  </a:lnTo>
                  <a:lnTo>
                    <a:pt x="1387" y="18035"/>
                  </a:lnTo>
                  <a:lnTo>
                    <a:pt x="2313" y="18035"/>
                  </a:lnTo>
                  <a:lnTo>
                    <a:pt x="2313" y="16649"/>
                  </a:lnTo>
                  <a:lnTo>
                    <a:pt x="2313" y="15261"/>
                  </a:lnTo>
                  <a:lnTo>
                    <a:pt x="2313" y="2313"/>
                  </a:lnTo>
                  <a:lnTo>
                    <a:pt x="21273" y="2313"/>
                  </a:lnTo>
                  <a:lnTo>
                    <a:pt x="212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110"/>
            <p:cNvSpPr/>
            <p:nvPr/>
          </p:nvSpPr>
          <p:spPr>
            <a:xfrm>
              <a:off x="1961675" y="3080025"/>
              <a:ext cx="462500" cy="34700"/>
            </a:xfrm>
            <a:custGeom>
              <a:rect b="b" l="l" r="r" t="t"/>
              <a:pathLst>
                <a:path extrusionOk="0" h="1388" w="18500">
                  <a:moveTo>
                    <a:pt x="1" y="1"/>
                  </a:moveTo>
                  <a:lnTo>
                    <a:pt x="1" y="1387"/>
                  </a:lnTo>
                  <a:lnTo>
                    <a:pt x="18499" y="1387"/>
                  </a:lnTo>
                  <a:lnTo>
                    <a:pt x="184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110"/>
            <p:cNvSpPr/>
            <p:nvPr/>
          </p:nvSpPr>
          <p:spPr>
            <a:xfrm>
              <a:off x="1927025" y="2629125"/>
              <a:ext cx="531850" cy="450925"/>
            </a:xfrm>
            <a:custGeom>
              <a:rect b="b" l="l" r="r" t="t"/>
              <a:pathLst>
                <a:path extrusionOk="0" h="18037" w="21274">
                  <a:moveTo>
                    <a:pt x="3699" y="1"/>
                  </a:moveTo>
                  <a:lnTo>
                    <a:pt x="3699" y="1389"/>
                  </a:lnTo>
                  <a:lnTo>
                    <a:pt x="1" y="1389"/>
                  </a:lnTo>
                  <a:lnTo>
                    <a:pt x="1" y="2775"/>
                  </a:lnTo>
                  <a:lnTo>
                    <a:pt x="1" y="18037"/>
                  </a:lnTo>
                  <a:lnTo>
                    <a:pt x="1387" y="18037"/>
                  </a:lnTo>
                  <a:lnTo>
                    <a:pt x="1387" y="2775"/>
                  </a:lnTo>
                  <a:lnTo>
                    <a:pt x="3699" y="2775"/>
                  </a:lnTo>
                  <a:lnTo>
                    <a:pt x="3699" y="4163"/>
                  </a:lnTo>
                  <a:lnTo>
                    <a:pt x="5087" y="4163"/>
                  </a:lnTo>
                  <a:lnTo>
                    <a:pt x="5087" y="2775"/>
                  </a:lnTo>
                  <a:lnTo>
                    <a:pt x="7862" y="2775"/>
                  </a:lnTo>
                  <a:lnTo>
                    <a:pt x="7862" y="4163"/>
                  </a:lnTo>
                  <a:lnTo>
                    <a:pt x="9248" y="4163"/>
                  </a:lnTo>
                  <a:lnTo>
                    <a:pt x="9248" y="2775"/>
                  </a:lnTo>
                  <a:lnTo>
                    <a:pt x="12024" y="2775"/>
                  </a:lnTo>
                  <a:lnTo>
                    <a:pt x="12024" y="4163"/>
                  </a:lnTo>
                  <a:lnTo>
                    <a:pt x="13410" y="4163"/>
                  </a:lnTo>
                  <a:lnTo>
                    <a:pt x="13410" y="2775"/>
                  </a:lnTo>
                  <a:lnTo>
                    <a:pt x="16186" y="2775"/>
                  </a:lnTo>
                  <a:lnTo>
                    <a:pt x="16186" y="4163"/>
                  </a:lnTo>
                  <a:lnTo>
                    <a:pt x="17573" y="4163"/>
                  </a:lnTo>
                  <a:lnTo>
                    <a:pt x="17573" y="2775"/>
                  </a:lnTo>
                  <a:lnTo>
                    <a:pt x="19885" y="2775"/>
                  </a:lnTo>
                  <a:lnTo>
                    <a:pt x="19885" y="18037"/>
                  </a:lnTo>
                  <a:lnTo>
                    <a:pt x="21273" y="18037"/>
                  </a:lnTo>
                  <a:lnTo>
                    <a:pt x="21273" y="2775"/>
                  </a:lnTo>
                  <a:lnTo>
                    <a:pt x="21273" y="1389"/>
                  </a:lnTo>
                  <a:lnTo>
                    <a:pt x="17573" y="1389"/>
                  </a:lnTo>
                  <a:lnTo>
                    <a:pt x="17573" y="1"/>
                  </a:lnTo>
                  <a:lnTo>
                    <a:pt x="16186" y="1"/>
                  </a:lnTo>
                  <a:lnTo>
                    <a:pt x="16186" y="1389"/>
                  </a:lnTo>
                  <a:lnTo>
                    <a:pt x="13410" y="1389"/>
                  </a:lnTo>
                  <a:lnTo>
                    <a:pt x="13410" y="1"/>
                  </a:lnTo>
                  <a:lnTo>
                    <a:pt x="12024" y="1"/>
                  </a:lnTo>
                  <a:lnTo>
                    <a:pt x="12024" y="1389"/>
                  </a:lnTo>
                  <a:lnTo>
                    <a:pt x="9248" y="1389"/>
                  </a:lnTo>
                  <a:lnTo>
                    <a:pt x="9248" y="1"/>
                  </a:lnTo>
                  <a:lnTo>
                    <a:pt x="7862" y="1"/>
                  </a:lnTo>
                  <a:lnTo>
                    <a:pt x="7862" y="1389"/>
                  </a:lnTo>
                  <a:lnTo>
                    <a:pt x="5087" y="1389"/>
                  </a:lnTo>
                  <a:lnTo>
                    <a:pt x="50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5" name="Google Shape;16285;p110"/>
          <p:cNvGrpSpPr/>
          <p:nvPr/>
        </p:nvGrpSpPr>
        <p:grpSpPr>
          <a:xfrm>
            <a:off x="1908870" y="2600022"/>
            <a:ext cx="481089" cy="481112"/>
            <a:chOff x="1193625" y="2546350"/>
            <a:chExt cx="531825" cy="531850"/>
          </a:xfrm>
        </p:grpSpPr>
        <p:sp>
          <p:nvSpPr>
            <p:cNvPr id="16286" name="Google Shape;16286;p110"/>
            <p:cNvSpPr/>
            <p:nvPr/>
          </p:nvSpPr>
          <p:spPr>
            <a:xfrm>
              <a:off x="1193625" y="2546400"/>
              <a:ext cx="531825" cy="531800"/>
            </a:xfrm>
            <a:custGeom>
              <a:rect b="b" l="l" r="r" t="t"/>
              <a:pathLst>
                <a:path extrusionOk="0" h="21272" w="21273">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110"/>
            <p:cNvSpPr/>
            <p:nvPr/>
          </p:nvSpPr>
          <p:spPr>
            <a:xfrm>
              <a:off x="1193625" y="2546400"/>
              <a:ext cx="531825" cy="242800"/>
            </a:xfrm>
            <a:custGeom>
              <a:rect b="b" l="l" r="r" t="t"/>
              <a:pathLst>
                <a:path extrusionOk="0" h="9712" w="21273">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110"/>
            <p:cNvSpPr/>
            <p:nvPr/>
          </p:nvSpPr>
          <p:spPr>
            <a:xfrm>
              <a:off x="1193625" y="2685100"/>
              <a:ext cx="173425" cy="127200"/>
            </a:xfrm>
            <a:custGeom>
              <a:rect b="b" l="l" r="r" t="t"/>
              <a:pathLst>
                <a:path extrusionOk="0" h="5088" w="6937">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110"/>
            <p:cNvSpPr/>
            <p:nvPr/>
          </p:nvSpPr>
          <p:spPr>
            <a:xfrm>
              <a:off x="1228325" y="2812275"/>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110"/>
            <p:cNvSpPr/>
            <p:nvPr/>
          </p:nvSpPr>
          <p:spPr>
            <a:xfrm>
              <a:off x="1401725" y="2581050"/>
              <a:ext cx="34700" cy="57825"/>
            </a:xfrm>
            <a:custGeom>
              <a:rect b="b" l="l" r="r" t="t"/>
              <a:pathLst>
                <a:path extrusionOk="0" h="2313" w="1388">
                  <a:moveTo>
                    <a:pt x="1" y="1"/>
                  </a:moveTo>
                  <a:lnTo>
                    <a:pt x="1"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110"/>
            <p:cNvSpPr/>
            <p:nvPr/>
          </p:nvSpPr>
          <p:spPr>
            <a:xfrm>
              <a:off x="1367025" y="2638850"/>
              <a:ext cx="34725" cy="46275"/>
            </a:xfrm>
            <a:custGeom>
              <a:rect b="b" l="l" r="r" t="t"/>
              <a:pathLst>
                <a:path extrusionOk="0" h="1851" w="1389">
                  <a:moveTo>
                    <a:pt x="1" y="1"/>
                  </a:moveTo>
                  <a:lnTo>
                    <a:pt x="1" y="1851"/>
                  </a:lnTo>
                  <a:lnTo>
                    <a:pt x="1389" y="1851"/>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110"/>
            <p:cNvSpPr/>
            <p:nvPr/>
          </p:nvSpPr>
          <p:spPr>
            <a:xfrm>
              <a:off x="1482650" y="2581050"/>
              <a:ext cx="34725" cy="57825"/>
            </a:xfrm>
            <a:custGeom>
              <a:rect b="b" l="l" r="r" t="t"/>
              <a:pathLst>
                <a:path extrusionOk="0" h="2313" w="1389">
                  <a:moveTo>
                    <a:pt x="0" y="1"/>
                  </a:moveTo>
                  <a:lnTo>
                    <a:pt x="0"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110"/>
            <p:cNvSpPr/>
            <p:nvPr/>
          </p:nvSpPr>
          <p:spPr>
            <a:xfrm>
              <a:off x="1517350" y="2638850"/>
              <a:ext cx="34675" cy="46275"/>
            </a:xfrm>
            <a:custGeom>
              <a:rect b="b" l="l" r="r" t="t"/>
              <a:pathLst>
                <a:path extrusionOk="0" h="1851" w="1387">
                  <a:moveTo>
                    <a:pt x="0" y="1"/>
                  </a:moveTo>
                  <a:lnTo>
                    <a:pt x="0" y="1851"/>
                  </a:lnTo>
                  <a:lnTo>
                    <a:pt x="1387" y="1851"/>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110"/>
            <p:cNvSpPr/>
            <p:nvPr/>
          </p:nvSpPr>
          <p:spPr>
            <a:xfrm>
              <a:off x="1355475" y="3008800"/>
              <a:ext cx="57850" cy="34725"/>
            </a:xfrm>
            <a:custGeom>
              <a:rect b="b" l="l" r="r" t="t"/>
              <a:pathLst>
                <a:path extrusionOk="0" h="1389" w="2314">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110"/>
            <p:cNvSpPr/>
            <p:nvPr/>
          </p:nvSpPr>
          <p:spPr>
            <a:xfrm>
              <a:off x="1262975" y="2846975"/>
              <a:ext cx="92525" cy="231225"/>
            </a:xfrm>
            <a:custGeom>
              <a:rect b="b" l="l" r="r" t="t"/>
              <a:pathLst>
                <a:path extrusionOk="0" h="9249" w="3701">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110"/>
            <p:cNvSpPr/>
            <p:nvPr/>
          </p:nvSpPr>
          <p:spPr>
            <a:xfrm>
              <a:off x="1656075" y="2812275"/>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110"/>
            <p:cNvSpPr/>
            <p:nvPr/>
          </p:nvSpPr>
          <p:spPr>
            <a:xfrm>
              <a:off x="1563575" y="2846975"/>
              <a:ext cx="92525" cy="231225"/>
            </a:xfrm>
            <a:custGeom>
              <a:rect b="b" l="l" r="r" t="t"/>
              <a:pathLst>
                <a:path extrusionOk="0" h="9249" w="3701">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110"/>
            <p:cNvSpPr/>
            <p:nvPr/>
          </p:nvSpPr>
          <p:spPr>
            <a:xfrm>
              <a:off x="1552000" y="2685100"/>
              <a:ext cx="173450" cy="127200"/>
            </a:xfrm>
            <a:custGeom>
              <a:rect b="b" l="l" r="r" t="t"/>
              <a:pathLst>
                <a:path extrusionOk="0" h="5088" w="6938">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110"/>
            <p:cNvSpPr/>
            <p:nvPr/>
          </p:nvSpPr>
          <p:spPr>
            <a:xfrm>
              <a:off x="1505750" y="3008800"/>
              <a:ext cx="57850" cy="34725"/>
            </a:xfrm>
            <a:custGeom>
              <a:rect b="b" l="l" r="r" t="t"/>
              <a:pathLst>
                <a:path extrusionOk="0" h="1389" w="2314">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110"/>
            <p:cNvSpPr/>
            <p:nvPr/>
          </p:nvSpPr>
          <p:spPr>
            <a:xfrm>
              <a:off x="1436400" y="2546350"/>
              <a:ext cx="46275" cy="34725"/>
            </a:xfrm>
            <a:custGeom>
              <a:rect b="b" l="l" r="r" t="t"/>
              <a:pathLst>
                <a:path extrusionOk="0" h="1389" w="1851">
                  <a:moveTo>
                    <a:pt x="0" y="1"/>
                  </a:moveTo>
                  <a:lnTo>
                    <a:pt x="0" y="1389"/>
                  </a:lnTo>
                  <a:lnTo>
                    <a:pt x="1850" y="1389"/>
                  </a:lnTo>
                  <a:lnTo>
                    <a:pt x="18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110"/>
            <p:cNvSpPr/>
            <p:nvPr/>
          </p:nvSpPr>
          <p:spPr>
            <a:xfrm>
              <a:off x="1413300" y="2974150"/>
              <a:ext cx="92475" cy="34675"/>
            </a:xfrm>
            <a:custGeom>
              <a:rect b="b" l="l" r="r" t="t"/>
              <a:pathLst>
                <a:path extrusionOk="0" h="1387" w="3699">
                  <a:moveTo>
                    <a:pt x="0" y="0"/>
                  </a:moveTo>
                  <a:lnTo>
                    <a:pt x="0" y="1387"/>
                  </a:lnTo>
                  <a:lnTo>
                    <a:pt x="3699" y="1387"/>
                  </a:lnTo>
                  <a:lnTo>
                    <a:pt x="36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2" name="Google Shape;16302;p110"/>
          <p:cNvGrpSpPr/>
          <p:nvPr/>
        </p:nvGrpSpPr>
        <p:grpSpPr>
          <a:xfrm>
            <a:off x="1068238" y="2600035"/>
            <a:ext cx="481089" cy="481089"/>
            <a:chOff x="318100" y="2589550"/>
            <a:chExt cx="531825" cy="531825"/>
          </a:xfrm>
        </p:grpSpPr>
        <p:sp>
          <p:nvSpPr>
            <p:cNvPr id="16303" name="Google Shape;16303;p110"/>
            <p:cNvSpPr/>
            <p:nvPr/>
          </p:nvSpPr>
          <p:spPr>
            <a:xfrm>
              <a:off x="318100" y="2589550"/>
              <a:ext cx="531825" cy="531825"/>
            </a:xfrm>
            <a:custGeom>
              <a:rect b="b" l="l" r="r" t="t"/>
              <a:pathLst>
                <a:path extrusionOk="0" h="21273" w="21273">
                  <a:moveTo>
                    <a:pt x="2775" y="1"/>
                  </a:moveTo>
                  <a:lnTo>
                    <a:pt x="2775" y="1387"/>
                  </a:lnTo>
                  <a:lnTo>
                    <a:pt x="1387" y="1387"/>
                  </a:lnTo>
                  <a:lnTo>
                    <a:pt x="1387" y="5549"/>
                  </a:lnTo>
                  <a:lnTo>
                    <a:pt x="0" y="5549"/>
                  </a:lnTo>
                  <a:lnTo>
                    <a:pt x="0" y="6937"/>
                  </a:lnTo>
                  <a:lnTo>
                    <a:pt x="0" y="8324"/>
                  </a:lnTo>
                  <a:lnTo>
                    <a:pt x="1387" y="8324"/>
                  </a:lnTo>
                  <a:lnTo>
                    <a:pt x="1387" y="9712"/>
                  </a:lnTo>
                  <a:lnTo>
                    <a:pt x="1387" y="19885"/>
                  </a:lnTo>
                  <a:lnTo>
                    <a:pt x="2775" y="19885"/>
                  </a:lnTo>
                  <a:lnTo>
                    <a:pt x="2775" y="21273"/>
                  </a:lnTo>
                  <a:lnTo>
                    <a:pt x="18498" y="21273"/>
                  </a:lnTo>
                  <a:lnTo>
                    <a:pt x="18498" y="19885"/>
                  </a:lnTo>
                  <a:lnTo>
                    <a:pt x="19885" y="19885"/>
                  </a:lnTo>
                  <a:lnTo>
                    <a:pt x="19885" y="9712"/>
                  </a:lnTo>
                  <a:lnTo>
                    <a:pt x="19885" y="8324"/>
                  </a:lnTo>
                  <a:lnTo>
                    <a:pt x="21273" y="8324"/>
                  </a:lnTo>
                  <a:lnTo>
                    <a:pt x="21273" y="5549"/>
                  </a:lnTo>
                  <a:lnTo>
                    <a:pt x="19885" y="5549"/>
                  </a:lnTo>
                  <a:lnTo>
                    <a:pt x="19885" y="1387"/>
                  </a:lnTo>
                  <a:lnTo>
                    <a:pt x="18498" y="1387"/>
                  </a:lnTo>
                  <a:lnTo>
                    <a:pt x="18498" y="1"/>
                  </a:lnTo>
                  <a:lnTo>
                    <a:pt x="14336" y="1"/>
                  </a:lnTo>
                  <a:lnTo>
                    <a:pt x="14336" y="1387"/>
                  </a:lnTo>
                  <a:lnTo>
                    <a:pt x="12948" y="1387"/>
                  </a:lnTo>
                  <a:lnTo>
                    <a:pt x="12948" y="2775"/>
                  </a:lnTo>
                  <a:lnTo>
                    <a:pt x="8324" y="2775"/>
                  </a:lnTo>
                  <a:lnTo>
                    <a:pt x="8324" y="1387"/>
                  </a:lnTo>
                  <a:lnTo>
                    <a:pt x="6937" y="1387"/>
                  </a:lnTo>
                  <a:lnTo>
                    <a:pt x="69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110"/>
            <p:cNvSpPr/>
            <p:nvPr/>
          </p:nvSpPr>
          <p:spPr>
            <a:xfrm>
              <a:off x="352750" y="2589550"/>
              <a:ext cx="462475" cy="531825"/>
            </a:xfrm>
            <a:custGeom>
              <a:rect b="b" l="l" r="r" t="t"/>
              <a:pathLst>
                <a:path extrusionOk="0" h="21273" w="18499">
                  <a:moveTo>
                    <a:pt x="1389" y="1"/>
                  </a:moveTo>
                  <a:lnTo>
                    <a:pt x="1389" y="1387"/>
                  </a:lnTo>
                  <a:lnTo>
                    <a:pt x="1" y="1387"/>
                  </a:lnTo>
                  <a:lnTo>
                    <a:pt x="1" y="6937"/>
                  </a:lnTo>
                  <a:lnTo>
                    <a:pt x="6938" y="6937"/>
                  </a:lnTo>
                  <a:lnTo>
                    <a:pt x="6938" y="21273"/>
                  </a:lnTo>
                  <a:lnTo>
                    <a:pt x="11562" y="21273"/>
                  </a:lnTo>
                  <a:lnTo>
                    <a:pt x="11562" y="6937"/>
                  </a:lnTo>
                  <a:lnTo>
                    <a:pt x="18499" y="6937"/>
                  </a:lnTo>
                  <a:lnTo>
                    <a:pt x="18499" y="1387"/>
                  </a:lnTo>
                  <a:lnTo>
                    <a:pt x="17112" y="1387"/>
                  </a:lnTo>
                  <a:lnTo>
                    <a:pt x="17112" y="1"/>
                  </a:lnTo>
                  <a:lnTo>
                    <a:pt x="12950" y="1"/>
                  </a:lnTo>
                  <a:lnTo>
                    <a:pt x="12950" y="1387"/>
                  </a:lnTo>
                  <a:lnTo>
                    <a:pt x="11562" y="1387"/>
                  </a:lnTo>
                  <a:lnTo>
                    <a:pt x="11562" y="2775"/>
                  </a:lnTo>
                  <a:lnTo>
                    <a:pt x="6938" y="2775"/>
                  </a:lnTo>
                  <a:lnTo>
                    <a:pt x="6938" y="1387"/>
                  </a:lnTo>
                  <a:lnTo>
                    <a:pt x="5551" y="1387"/>
                  </a:lnTo>
                  <a:lnTo>
                    <a:pt x="55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110"/>
            <p:cNvSpPr/>
            <p:nvPr/>
          </p:nvSpPr>
          <p:spPr>
            <a:xfrm>
              <a:off x="422150" y="2658900"/>
              <a:ext cx="104050" cy="104100"/>
            </a:xfrm>
            <a:custGeom>
              <a:rect b="b" l="l" r="r" t="t"/>
              <a:pathLst>
                <a:path extrusionOk="0" h="4164" w="4162">
                  <a:moveTo>
                    <a:pt x="1" y="1"/>
                  </a:moveTo>
                  <a:lnTo>
                    <a:pt x="1" y="4163"/>
                  </a:lnTo>
                  <a:lnTo>
                    <a:pt x="4162" y="4163"/>
                  </a:lnTo>
                  <a:lnTo>
                    <a:pt x="4162" y="1387"/>
                  </a:lnTo>
                  <a:lnTo>
                    <a:pt x="2775" y="1387"/>
                  </a:lnTo>
                  <a:lnTo>
                    <a:pt x="27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110"/>
            <p:cNvSpPr/>
            <p:nvPr/>
          </p:nvSpPr>
          <p:spPr>
            <a:xfrm>
              <a:off x="641800" y="2658900"/>
              <a:ext cx="104075" cy="104100"/>
            </a:xfrm>
            <a:custGeom>
              <a:rect b="b" l="l" r="r" t="t"/>
              <a:pathLst>
                <a:path extrusionOk="0" h="4164" w="4163">
                  <a:moveTo>
                    <a:pt x="1388" y="1"/>
                  </a:moveTo>
                  <a:lnTo>
                    <a:pt x="1388" y="1387"/>
                  </a:lnTo>
                  <a:lnTo>
                    <a:pt x="0" y="1387"/>
                  </a:lnTo>
                  <a:lnTo>
                    <a:pt x="0" y="4163"/>
                  </a:lnTo>
                  <a:lnTo>
                    <a:pt x="4162" y="4163"/>
                  </a:lnTo>
                  <a:lnTo>
                    <a:pt x="41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110"/>
            <p:cNvSpPr/>
            <p:nvPr/>
          </p:nvSpPr>
          <p:spPr>
            <a:xfrm>
              <a:off x="491525" y="2624200"/>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110"/>
            <p:cNvSpPr/>
            <p:nvPr/>
          </p:nvSpPr>
          <p:spPr>
            <a:xfrm>
              <a:off x="387450" y="2589550"/>
              <a:ext cx="104100" cy="34675"/>
            </a:xfrm>
            <a:custGeom>
              <a:rect b="b" l="l" r="r" t="t"/>
              <a:pathLst>
                <a:path extrusionOk="0" h="1387" w="4164">
                  <a:moveTo>
                    <a:pt x="1" y="1"/>
                  </a:moveTo>
                  <a:lnTo>
                    <a:pt x="1" y="1387"/>
                  </a:lnTo>
                  <a:lnTo>
                    <a:pt x="4163" y="1387"/>
                  </a:lnTo>
                  <a:lnTo>
                    <a:pt x="41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110"/>
            <p:cNvSpPr/>
            <p:nvPr/>
          </p:nvSpPr>
          <p:spPr>
            <a:xfrm>
              <a:off x="641800" y="2624200"/>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110"/>
            <p:cNvSpPr/>
            <p:nvPr/>
          </p:nvSpPr>
          <p:spPr>
            <a:xfrm>
              <a:off x="526175" y="2658900"/>
              <a:ext cx="115650" cy="34700"/>
            </a:xfrm>
            <a:custGeom>
              <a:rect b="b" l="l" r="r" t="t"/>
              <a:pathLst>
                <a:path extrusionOk="0" h="1388" w="4626">
                  <a:moveTo>
                    <a:pt x="1" y="1"/>
                  </a:moveTo>
                  <a:lnTo>
                    <a:pt x="1" y="1387"/>
                  </a:lnTo>
                  <a:lnTo>
                    <a:pt x="4625" y="1387"/>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110"/>
            <p:cNvSpPr/>
            <p:nvPr/>
          </p:nvSpPr>
          <p:spPr>
            <a:xfrm>
              <a:off x="318100" y="2589550"/>
              <a:ext cx="531825" cy="531825"/>
            </a:xfrm>
            <a:custGeom>
              <a:rect b="b" l="l" r="r" t="t"/>
              <a:pathLst>
                <a:path extrusionOk="0" h="21273" w="21273">
                  <a:moveTo>
                    <a:pt x="14336" y="1"/>
                  </a:moveTo>
                  <a:lnTo>
                    <a:pt x="14336" y="1387"/>
                  </a:lnTo>
                  <a:lnTo>
                    <a:pt x="18498" y="1387"/>
                  </a:lnTo>
                  <a:lnTo>
                    <a:pt x="18498" y="1"/>
                  </a:lnTo>
                  <a:close/>
                  <a:moveTo>
                    <a:pt x="11562" y="6936"/>
                  </a:moveTo>
                  <a:lnTo>
                    <a:pt x="11562" y="8324"/>
                  </a:lnTo>
                  <a:lnTo>
                    <a:pt x="9712" y="8324"/>
                  </a:lnTo>
                  <a:lnTo>
                    <a:pt x="9712" y="6936"/>
                  </a:lnTo>
                  <a:close/>
                  <a:moveTo>
                    <a:pt x="11562" y="9712"/>
                  </a:moveTo>
                  <a:lnTo>
                    <a:pt x="11562" y="19885"/>
                  </a:lnTo>
                  <a:lnTo>
                    <a:pt x="9712" y="19885"/>
                  </a:lnTo>
                  <a:lnTo>
                    <a:pt x="9712" y="9712"/>
                  </a:lnTo>
                  <a:close/>
                  <a:moveTo>
                    <a:pt x="1387" y="1387"/>
                  </a:moveTo>
                  <a:lnTo>
                    <a:pt x="1387" y="5549"/>
                  </a:lnTo>
                  <a:lnTo>
                    <a:pt x="0" y="5549"/>
                  </a:lnTo>
                  <a:lnTo>
                    <a:pt x="0" y="6937"/>
                  </a:lnTo>
                  <a:lnTo>
                    <a:pt x="0" y="8324"/>
                  </a:lnTo>
                  <a:lnTo>
                    <a:pt x="1387" y="8324"/>
                  </a:lnTo>
                  <a:lnTo>
                    <a:pt x="1387" y="6936"/>
                  </a:lnTo>
                  <a:lnTo>
                    <a:pt x="8324" y="6936"/>
                  </a:lnTo>
                  <a:lnTo>
                    <a:pt x="8324" y="8324"/>
                  </a:lnTo>
                  <a:lnTo>
                    <a:pt x="1387" y="8324"/>
                  </a:lnTo>
                  <a:lnTo>
                    <a:pt x="1387" y="9712"/>
                  </a:lnTo>
                  <a:lnTo>
                    <a:pt x="1387" y="19885"/>
                  </a:lnTo>
                  <a:lnTo>
                    <a:pt x="2775" y="19885"/>
                  </a:lnTo>
                  <a:lnTo>
                    <a:pt x="2775" y="9712"/>
                  </a:lnTo>
                  <a:lnTo>
                    <a:pt x="8324" y="9712"/>
                  </a:lnTo>
                  <a:lnTo>
                    <a:pt x="8324" y="19885"/>
                  </a:lnTo>
                  <a:lnTo>
                    <a:pt x="2775" y="19885"/>
                  </a:lnTo>
                  <a:lnTo>
                    <a:pt x="2775" y="21273"/>
                  </a:lnTo>
                  <a:lnTo>
                    <a:pt x="18498" y="21273"/>
                  </a:lnTo>
                  <a:lnTo>
                    <a:pt x="18498" y="19885"/>
                  </a:lnTo>
                  <a:lnTo>
                    <a:pt x="12948" y="19885"/>
                  </a:lnTo>
                  <a:lnTo>
                    <a:pt x="12948" y="9712"/>
                  </a:lnTo>
                  <a:lnTo>
                    <a:pt x="18498" y="9712"/>
                  </a:lnTo>
                  <a:lnTo>
                    <a:pt x="18498" y="19885"/>
                  </a:lnTo>
                  <a:lnTo>
                    <a:pt x="19885" y="19885"/>
                  </a:lnTo>
                  <a:lnTo>
                    <a:pt x="19885" y="8324"/>
                  </a:lnTo>
                  <a:lnTo>
                    <a:pt x="12948" y="8324"/>
                  </a:lnTo>
                  <a:lnTo>
                    <a:pt x="12948" y="6936"/>
                  </a:lnTo>
                  <a:lnTo>
                    <a:pt x="19885" y="6936"/>
                  </a:lnTo>
                  <a:lnTo>
                    <a:pt x="19885" y="8324"/>
                  </a:lnTo>
                  <a:lnTo>
                    <a:pt x="21273" y="8324"/>
                  </a:lnTo>
                  <a:lnTo>
                    <a:pt x="21273" y="5549"/>
                  </a:lnTo>
                  <a:lnTo>
                    <a:pt x="19885" y="5549"/>
                  </a:lnTo>
                  <a:lnTo>
                    <a:pt x="19885" y="1387"/>
                  </a:lnTo>
                  <a:lnTo>
                    <a:pt x="18498" y="1387"/>
                  </a:lnTo>
                  <a:lnTo>
                    <a:pt x="18498" y="5549"/>
                  </a:lnTo>
                  <a:lnTo>
                    <a:pt x="14336" y="5549"/>
                  </a:lnTo>
                  <a:lnTo>
                    <a:pt x="14336" y="4161"/>
                  </a:lnTo>
                  <a:lnTo>
                    <a:pt x="12948" y="4161"/>
                  </a:lnTo>
                  <a:lnTo>
                    <a:pt x="12948" y="5549"/>
                  </a:lnTo>
                  <a:lnTo>
                    <a:pt x="8324" y="5549"/>
                  </a:lnTo>
                  <a:lnTo>
                    <a:pt x="8324" y="4161"/>
                  </a:lnTo>
                  <a:lnTo>
                    <a:pt x="6937" y="4161"/>
                  </a:lnTo>
                  <a:lnTo>
                    <a:pt x="6937" y="5549"/>
                  </a:lnTo>
                  <a:lnTo>
                    <a:pt x="2775" y="5549"/>
                  </a:lnTo>
                  <a:lnTo>
                    <a:pt x="2775" y="138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2" name="Google Shape;16312;p110"/>
          <p:cNvGrpSpPr/>
          <p:nvPr/>
        </p:nvGrpSpPr>
        <p:grpSpPr>
          <a:xfrm>
            <a:off x="7720143" y="3274267"/>
            <a:ext cx="355621" cy="481089"/>
            <a:chOff x="6511175" y="3330750"/>
            <a:chExt cx="393125" cy="531825"/>
          </a:xfrm>
        </p:grpSpPr>
        <p:sp>
          <p:nvSpPr>
            <p:cNvPr id="16313" name="Google Shape;16313;p110"/>
            <p:cNvSpPr/>
            <p:nvPr/>
          </p:nvSpPr>
          <p:spPr>
            <a:xfrm>
              <a:off x="6511225" y="3330750"/>
              <a:ext cx="393075" cy="531825"/>
            </a:xfrm>
            <a:custGeom>
              <a:rect b="b" l="l" r="r" t="t"/>
              <a:pathLst>
                <a:path extrusionOk="0" h="21273" w="15723">
                  <a:moveTo>
                    <a:pt x="2775" y="0"/>
                  </a:moveTo>
                  <a:lnTo>
                    <a:pt x="2775" y="1388"/>
                  </a:lnTo>
                  <a:lnTo>
                    <a:pt x="1387" y="1388"/>
                  </a:lnTo>
                  <a:lnTo>
                    <a:pt x="1387" y="2775"/>
                  </a:lnTo>
                  <a:lnTo>
                    <a:pt x="0" y="2775"/>
                  </a:lnTo>
                  <a:lnTo>
                    <a:pt x="0" y="21273"/>
                  </a:lnTo>
                  <a:lnTo>
                    <a:pt x="15723" y="21273"/>
                  </a:lnTo>
                  <a:lnTo>
                    <a:pt x="157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110"/>
            <p:cNvSpPr/>
            <p:nvPr/>
          </p:nvSpPr>
          <p:spPr>
            <a:xfrm>
              <a:off x="6615250" y="3330750"/>
              <a:ext cx="289050" cy="69375"/>
            </a:xfrm>
            <a:custGeom>
              <a:rect b="b" l="l" r="r" t="t"/>
              <a:pathLst>
                <a:path extrusionOk="0" h="2775" w="11562">
                  <a:moveTo>
                    <a:pt x="0" y="0"/>
                  </a:moveTo>
                  <a:lnTo>
                    <a:pt x="0" y="2775"/>
                  </a:lnTo>
                  <a:lnTo>
                    <a:pt x="11562" y="2775"/>
                  </a:lnTo>
                  <a:lnTo>
                    <a:pt x="115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110"/>
            <p:cNvSpPr/>
            <p:nvPr/>
          </p:nvSpPr>
          <p:spPr>
            <a:xfrm>
              <a:off x="6511175" y="3434800"/>
              <a:ext cx="69425" cy="427775"/>
            </a:xfrm>
            <a:custGeom>
              <a:rect b="b" l="l" r="r" t="t"/>
              <a:pathLst>
                <a:path extrusionOk="0" h="17111" w="2777">
                  <a:moveTo>
                    <a:pt x="1" y="1"/>
                  </a:moveTo>
                  <a:lnTo>
                    <a:pt x="1" y="17111"/>
                  </a:lnTo>
                  <a:lnTo>
                    <a:pt x="2777" y="17111"/>
                  </a:lnTo>
                  <a:lnTo>
                    <a:pt x="27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110"/>
            <p:cNvSpPr/>
            <p:nvPr/>
          </p:nvSpPr>
          <p:spPr>
            <a:xfrm>
              <a:off x="6511225" y="3330750"/>
              <a:ext cx="393075" cy="531825"/>
            </a:xfrm>
            <a:custGeom>
              <a:rect b="b" l="l" r="r" t="t"/>
              <a:pathLst>
                <a:path extrusionOk="0" h="21273" w="15723">
                  <a:moveTo>
                    <a:pt x="14335" y="1388"/>
                  </a:moveTo>
                  <a:lnTo>
                    <a:pt x="14335" y="19886"/>
                  </a:lnTo>
                  <a:lnTo>
                    <a:pt x="1387" y="19886"/>
                  </a:lnTo>
                  <a:lnTo>
                    <a:pt x="1387" y="5551"/>
                  </a:lnTo>
                  <a:lnTo>
                    <a:pt x="5549" y="5551"/>
                  </a:lnTo>
                  <a:lnTo>
                    <a:pt x="5549" y="1388"/>
                  </a:lnTo>
                  <a:close/>
                  <a:moveTo>
                    <a:pt x="2775" y="0"/>
                  </a:moveTo>
                  <a:lnTo>
                    <a:pt x="2775" y="1388"/>
                  </a:lnTo>
                  <a:lnTo>
                    <a:pt x="4161" y="1388"/>
                  </a:lnTo>
                  <a:lnTo>
                    <a:pt x="4161" y="4163"/>
                  </a:lnTo>
                  <a:lnTo>
                    <a:pt x="1387" y="4163"/>
                  </a:lnTo>
                  <a:lnTo>
                    <a:pt x="1387" y="2775"/>
                  </a:lnTo>
                  <a:lnTo>
                    <a:pt x="0" y="2775"/>
                  </a:lnTo>
                  <a:lnTo>
                    <a:pt x="0" y="21273"/>
                  </a:lnTo>
                  <a:lnTo>
                    <a:pt x="15723" y="21273"/>
                  </a:lnTo>
                  <a:lnTo>
                    <a:pt x="15723" y="19885"/>
                  </a:lnTo>
                  <a:lnTo>
                    <a:pt x="15723" y="1388"/>
                  </a:lnTo>
                  <a:lnTo>
                    <a:pt x="157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110"/>
            <p:cNvSpPr/>
            <p:nvPr/>
          </p:nvSpPr>
          <p:spPr>
            <a:xfrm>
              <a:off x="6545875" y="3365450"/>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8" name="Google Shape;16318;p110"/>
          <p:cNvGrpSpPr/>
          <p:nvPr/>
        </p:nvGrpSpPr>
        <p:grpSpPr>
          <a:xfrm>
            <a:off x="7085713" y="3274254"/>
            <a:ext cx="355621" cy="481112"/>
            <a:chOff x="5885375" y="3295300"/>
            <a:chExt cx="393125" cy="531850"/>
          </a:xfrm>
        </p:grpSpPr>
        <p:sp>
          <p:nvSpPr>
            <p:cNvPr id="16319" name="Google Shape;16319;p110"/>
            <p:cNvSpPr/>
            <p:nvPr/>
          </p:nvSpPr>
          <p:spPr>
            <a:xfrm>
              <a:off x="6243775" y="3480275"/>
              <a:ext cx="34725" cy="161850"/>
            </a:xfrm>
            <a:custGeom>
              <a:rect b="b" l="l" r="r" t="t"/>
              <a:pathLst>
                <a:path extrusionOk="0" h="6474" w="1389">
                  <a:moveTo>
                    <a:pt x="0" y="1"/>
                  </a:moveTo>
                  <a:lnTo>
                    <a:pt x="0" y="6474"/>
                  </a:lnTo>
                  <a:lnTo>
                    <a:pt x="1388" y="6474"/>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110"/>
            <p:cNvSpPr/>
            <p:nvPr/>
          </p:nvSpPr>
          <p:spPr>
            <a:xfrm>
              <a:off x="5885375" y="3295300"/>
              <a:ext cx="323750" cy="531850"/>
            </a:xfrm>
            <a:custGeom>
              <a:rect b="b" l="l" r="r" t="t"/>
              <a:pathLst>
                <a:path extrusionOk="0" h="21274" w="12950">
                  <a:moveTo>
                    <a:pt x="8787" y="1"/>
                  </a:moveTo>
                  <a:lnTo>
                    <a:pt x="8787" y="1387"/>
                  </a:lnTo>
                  <a:lnTo>
                    <a:pt x="7400" y="1387"/>
                  </a:lnTo>
                  <a:lnTo>
                    <a:pt x="7400" y="2775"/>
                  </a:lnTo>
                  <a:lnTo>
                    <a:pt x="6013" y="2775"/>
                  </a:lnTo>
                  <a:lnTo>
                    <a:pt x="6013" y="4161"/>
                  </a:lnTo>
                  <a:lnTo>
                    <a:pt x="4625" y="4161"/>
                  </a:lnTo>
                  <a:lnTo>
                    <a:pt x="4625" y="5549"/>
                  </a:lnTo>
                  <a:lnTo>
                    <a:pt x="1389" y="5549"/>
                  </a:lnTo>
                  <a:lnTo>
                    <a:pt x="1389" y="6937"/>
                  </a:lnTo>
                  <a:lnTo>
                    <a:pt x="1" y="6937"/>
                  </a:lnTo>
                  <a:lnTo>
                    <a:pt x="1" y="14336"/>
                  </a:lnTo>
                  <a:lnTo>
                    <a:pt x="1389" y="14336"/>
                  </a:lnTo>
                  <a:lnTo>
                    <a:pt x="1389" y="15723"/>
                  </a:lnTo>
                  <a:lnTo>
                    <a:pt x="4625" y="15723"/>
                  </a:lnTo>
                  <a:lnTo>
                    <a:pt x="4625" y="17111"/>
                  </a:lnTo>
                  <a:lnTo>
                    <a:pt x="6013" y="17111"/>
                  </a:lnTo>
                  <a:lnTo>
                    <a:pt x="6013" y="18497"/>
                  </a:lnTo>
                  <a:lnTo>
                    <a:pt x="7400" y="18497"/>
                  </a:lnTo>
                  <a:lnTo>
                    <a:pt x="7400" y="19885"/>
                  </a:lnTo>
                  <a:lnTo>
                    <a:pt x="8787" y="19885"/>
                  </a:lnTo>
                  <a:lnTo>
                    <a:pt x="8787" y="21273"/>
                  </a:lnTo>
                  <a:lnTo>
                    <a:pt x="11562" y="21273"/>
                  </a:lnTo>
                  <a:lnTo>
                    <a:pt x="11562" y="19885"/>
                  </a:lnTo>
                  <a:lnTo>
                    <a:pt x="12950" y="19885"/>
                  </a:lnTo>
                  <a:lnTo>
                    <a:pt x="12950" y="1387"/>
                  </a:lnTo>
                  <a:lnTo>
                    <a:pt x="11562" y="1387"/>
                  </a:lnTo>
                  <a:lnTo>
                    <a:pt x="115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110"/>
            <p:cNvSpPr/>
            <p:nvPr/>
          </p:nvSpPr>
          <p:spPr>
            <a:xfrm>
              <a:off x="5885375" y="3295300"/>
              <a:ext cx="323750" cy="208100"/>
            </a:xfrm>
            <a:custGeom>
              <a:rect b="b" l="l" r="r" t="t"/>
              <a:pathLst>
                <a:path extrusionOk="0" h="8324" w="12950">
                  <a:moveTo>
                    <a:pt x="8787" y="1"/>
                  </a:moveTo>
                  <a:lnTo>
                    <a:pt x="8787" y="1387"/>
                  </a:lnTo>
                  <a:lnTo>
                    <a:pt x="7400" y="1387"/>
                  </a:lnTo>
                  <a:lnTo>
                    <a:pt x="7400" y="2775"/>
                  </a:lnTo>
                  <a:lnTo>
                    <a:pt x="6013" y="2775"/>
                  </a:lnTo>
                  <a:lnTo>
                    <a:pt x="6013" y="4161"/>
                  </a:lnTo>
                  <a:lnTo>
                    <a:pt x="4625" y="4161"/>
                  </a:lnTo>
                  <a:lnTo>
                    <a:pt x="4625" y="5549"/>
                  </a:lnTo>
                  <a:lnTo>
                    <a:pt x="1389" y="5549"/>
                  </a:lnTo>
                  <a:lnTo>
                    <a:pt x="1389" y="6937"/>
                  </a:lnTo>
                  <a:lnTo>
                    <a:pt x="1" y="6937"/>
                  </a:lnTo>
                  <a:lnTo>
                    <a:pt x="1" y="8324"/>
                  </a:lnTo>
                  <a:lnTo>
                    <a:pt x="4625" y="8324"/>
                  </a:lnTo>
                  <a:lnTo>
                    <a:pt x="4625" y="6937"/>
                  </a:lnTo>
                  <a:lnTo>
                    <a:pt x="6013" y="6937"/>
                  </a:lnTo>
                  <a:lnTo>
                    <a:pt x="6013" y="5549"/>
                  </a:lnTo>
                  <a:lnTo>
                    <a:pt x="7400" y="5549"/>
                  </a:lnTo>
                  <a:lnTo>
                    <a:pt x="7400" y="4161"/>
                  </a:lnTo>
                  <a:lnTo>
                    <a:pt x="8787" y="4161"/>
                  </a:lnTo>
                  <a:lnTo>
                    <a:pt x="8787" y="2775"/>
                  </a:lnTo>
                  <a:lnTo>
                    <a:pt x="12950" y="2775"/>
                  </a:lnTo>
                  <a:lnTo>
                    <a:pt x="12950" y="1387"/>
                  </a:lnTo>
                  <a:lnTo>
                    <a:pt x="11562" y="1387"/>
                  </a:lnTo>
                  <a:lnTo>
                    <a:pt x="1156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110"/>
            <p:cNvSpPr/>
            <p:nvPr/>
          </p:nvSpPr>
          <p:spPr>
            <a:xfrm>
              <a:off x="5885375" y="3468725"/>
              <a:ext cx="34725" cy="185000"/>
            </a:xfrm>
            <a:custGeom>
              <a:rect b="b" l="l" r="r" t="t"/>
              <a:pathLst>
                <a:path extrusionOk="0" h="7400" w="1389">
                  <a:moveTo>
                    <a:pt x="1" y="0"/>
                  </a:moveTo>
                  <a:lnTo>
                    <a:pt x="1" y="7399"/>
                  </a:lnTo>
                  <a:lnTo>
                    <a:pt x="1389" y="7399"/>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110"/>
            <p:cNvSpPr/>
            <p:nvPr/>
          </p:nvSpPr>
          <p:spPr>
            <a:xfrm>
              <a:off x="6174400" y="3329975"/>
              <a:ext cx="34725" cy="462475"/>
            </a:xfrm>
            <a:custGeom>
              <a:rect b="b" l="l" r="r" t="t"/>
              <a:pathLst>
                <a:path extrusionOk="0" h="18499" w="1389">
                  <a:moveTo>
                    <a:pt x="1" y="0"/>
                  </a:moveTo>
                  <a:lnTo>
                    <a:pt x="1" y="18498"/>
                  </a:lnTo>
                  <a:lnTo>
                    <a:pt x="1389" y="1849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110"/>
            <p:cNvSpPr/>
            <p:nvPr/>
          </p:nvSpPr>
          <p:spPr>
            <a:xfrm>
              <a:off x="5920075" y="3434025"/>
              <a:ext cx="80950" cy="34725"/>
            </a:xfrm>
            <a:custGeom>
              <a:rect b="b" l="l" r="r" t="t"/>
              <a:pathLst>
                <a:path extrusionOk="0" h="1389" w="3238">
                  <a:moveTo>
                    <a:pt x="1" y="0"/>
                  </a:moveTo>
                  <a:lnTo>
                    <a:pt x="1" y="1388"/>
                  </a:lnTo>
                  <a:lnTo>
                    <a:pt x="3237" y="1388"/>
                  </a:lnTo>
                  <a:lnTo>
                    <a:pt x="32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110"/>
            <p:cNvSpPr/>
            <p:nvPr/>
          </p:nvSpPr>
          <p:spPr>
            <a:xfrm>
              <a:off x="5920075" y="3653650"/>
              <a:ext cx="80950" cy="34725"/>
            </a:xfrm>
            <a:custGeom>
              <a:rect b="b" l="l" r="r" t="t"/>
              <a:pathLst>
                <a:path extrusionOk="0" h="1389" w="3238">
                  <a:moveTo>
                    <a:pt x="1" y="1"/>
                  </a:moveTo>
                  <a:lnTo>
                    <a:pt x="1" y="1389"/>
                  </a:lnTo>
                  <a:lnTo>
                    <a:pt x="3237" y="1389"/>
                  </a:lnTo>
                  <a:lnTo>
                    <a:pt x="32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110"/>
            <p:cNvSpPr/>
            <p:nvPr/>
          </p:nvSpPr>
          <p:spPr>
            <a:xfrm>
              <a:off x="6001000" y="339932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110"/>
            <p:cNvSpPr/>
            <p:nvPr/>
          </p:nvSpPr>
          <p:spPr>
            <a:xfrm>
              <a:off x="6035700" y="3364675"/>
              <a:ext cx="34675" cy="34675"/>
            </a:xfrm>
            <a:custGeom>
              <a:rect b="b" l="l" r="r" t="t"/>
              <a:pathLst>
                <a:path extrusionOk="0" h="1387" w="1387">
                  <a:moveTo>
                    <a:pt x="0" y="0"/>
                  </a:moveTo>
                  <a:lnTo>
                    <a:pt x="0" y="1386"/>
                  </a:lnTo>
                  <a:lnTo>
                    <a:pt x="1387" y="1386"/>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110"/>
            <p:cNvSpPr/>
            <p:nvPr/>
          </p:nvSpPr>
          <p:spPr>
            <a:xfrm>
              <a:off x="6070350" y="3329975"/>
              <a:ext cx="34725" cy="34725"/>
            </a:xfrm>
            <a:custGeom>
              <a:rect b="b" l="l" r="r" t="t"/>
              <a:pathLst>
                <a:path extrusionOk="0" h="1389" w="1389">
                  <a:moveTo>
                    <a:pt x="1" y="0"/>
                  </a:moveTo>
                  <a:lnTo>
                    <a:pt x="1"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110"/>
            <p:cNvSpPr/>
            <p:nvPr/>
          </p:nvSpPr>
          <p:spPr>
            <a:xfrm>
              <a:off x="6105050" y="3295300"/>
              <a:ext cx="69375" cy="34700"/>
            </a:xfrm>
            <a:custGeom>
              <a:rect b="b" l="l" r="r" t="t"/>
              <a:pathLst>
                <a:path extrusionOk="0" h="1388" w="2775">
                  <a:moveTo>
                    <a:pt x="0" y="1"/>
                  </a:moveTo>
                  <a:lnTo>
                    <a:pt x="0" y="1387"/>
                  </a:lnTo>
                  <a:lnTo>
                    <a:pt x="2775" y="1387"/>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110"/>
            <p:cNvSpPr/>
            <p:nvPr/>
          </p:nvSpPr>
          <p:spPr>
            <a:xfrm>
              <a:off x="6001000" y="3688350"/>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110"/>
            <p:cNvSpPr/>
            <p:nvPr/>
          </p:nvSpPr>
          <p:spPr>
            <a:xfrm>
              <a:off x="6035700" y="372305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110"/>
            <p:cNvSpPr/>
            <p:nvPr/>
          </p:nvSpPr>
          <p:spPr>
            <a:xfrm>
              <a:off x="6070350" y="3757725"/>
              <a:ext cx="34725" cy="34725"/>
            </a:xfrm>
            <a:custGeom>
              <a:rect b="b" l="l" r="r" t="t"/>
              <a:pathLst>
                <a:path extrusionOk="0" h="1389" w="1389">
                  <a:moveTo>
                    <a:pt x="1" y="0"/>
                  </a:moveTo>
                  <a:lnTo>
                    <a:pt x="1"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110"/>
            <p:cNvSpPr/>
            <p:nvPr/>
          </p:nvSpPr>
          <p:spPr>
            <a:xfrm>
              <a:off x="6105050" y="3792425"/>
              <a:ext cx="69375" cy="34675"/>
            </a:xfrm>
            <a:custGeom>
              <a:rect b="b" l="l" r="r" t="t"/>
              <a:pathLst>
                <a:path extrusionOk="0" h="1387" w="2775">
                  <a:moveTo>
                    <a:pt x="0" y="0"/>
                  </a:moveTo>
                  <a:lnTo>
                    <a:pt x="0"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4" name="Google Shape;16334;p110"/>
          <p:cNvGrpSpPr/>
          <p:nvPr/>
        </p:nvGrpSpPr>
        <p:grpSpPr>
          <a:xfrm>
            <a:off x="6325790" y="3310872"/>
            <a:ext cx="481112" cy="407884"/>
            <a:chOff x="5084050" y="3420300"/>
            <a:chExt cx="531850" cy="450900"/>
          </a:xfrm>
        </p:grpSpPr>
        <p:sp>
          <p:nvSpPr>
            <p:cNvPr id="16335" name="Google Shape;16335;p110"/>
            <p:cNvSpPr/>
            <p:nvPr/>
          </p:nvSpPr>
          <p:spPr>
            <a:xfrm>
              <a:off x="5084050" y="3420300"/>
              <a:ext cx="531850" cy="450900"/>
            </a:xfrm>
            <a:custGeom>
              <a:rect b="b" l="l" r="r" t="t"/>
              <a:pathLst>
                <a:path extrusionOk="0" h="18036" w="21274">
                  <a:moveTo>
                    <a:pt x="2775" y="1"/>
                  </a:moveTo>
                  <a:lnTo>
                    <a:pt x="2775" y="1389"/>
                  </a:lnTo>
                  <a:lnTo>
                    <a:pt x="1389" y="1389"/>
                  </a:lnTo>
                  <a:lnTo>
                    <a:pt x="1389" y="2775"/>
                  </a:lnTo>
                  <a:lnTo>
                    <a:pt x="1" y="2775"/>
                  </a:lnTo>
                  <a:lnTo>
                    <a:pt x="1" y="11100"/>
                  </a:lnTo>
                  <a:lnTo>
                    <a:pt x="1389" y="11100"/>
                  </a:lnTo>
                  <a:lnTo>
                    <a:pt x="1389" y="12486"/>
                  </a:lnTo>
                  <a:lnTo>
                    <a:pt x="2775" y="12486"/>
                  </a:lnTo>
                  <a:lnTo>
                    <a:pt x="2775" y="13874"/>
                  </a:lnTo>
                  <a:lnTo>
                    <a:pt x="4163" y="13874"/>
                  </a:lnTo>
                  <a:lnTo>
                    <a:pt x="4163" y="15261"/>
                  </a:lnTo>
                  <a:lnTo>
                    <a:pt x="6938" y="15261"/>
                  </a:lnTo>
                  <a:lnTo>
                    <a:pt x="6938" y="16649"/>
                  </a:lnTo>
                  <a:lnTo>
                    <a:pt x="9712" y="16649"/>
                  </a:lnTo>
                  <a:lnTo>
                    <a:pt x="9712" y="18035"/>
                  </a:lnTo>
                  <a:lnTo>
                    <a:pt x="11562" y="18035"/>
                  </a:lnTo>
                  <a:lnTo>
                    <a:pt x="11562" y="16649"/>
                  </a:lnTo>
                  <a:lnTo>
                    <a:pt x="14337" y="16649"/>
                  </a:lnTo>
                  <a:lnTo>
                    <a:pt x="14337" y="15261"/>
                  </a:lnTo>
                  <a:lnTo>
                    <a:pt x="17111" y="15261"/>
                  </a:lnTo>
                  <a:lnTo>
                    <a:pt x="17111" y="13874"/>
                  </a:lnTo>
                  <a:lnTo>
                    <a:pt x="18498" y="13874"/>
                  </a:lnTo>
                  <a:lnTo>
                    <a:pt x="18498" y="12486"/>
                  </a:lnTo>
                  <a:lnTo>
                    <a:pt x="19886" y="12486"/>
                  </a:lnTo>
                  <a:lnTo>
                    <a:pt x="19886" y="11100"/>
                  </a:lnTo>
                  <a:lnTo>
                    <a:pt x="21273" y="11100"/>
                  </a:lnTo>
                  <a:lnTo>
                    <a:pt x="21273" y="2777"/>
                  </a:lnTo>
                  <a:lnTo>
                    <a:pt x="19886" y="2775"/>
                  </a:lnTo>
                  <a:lnTo>
                    <a:pt x="19886" y="1389"/>
                  </a:lnTo>
                  <a:lnTo>
                    <a:pt x="18498" y="1389"/>
                  </a:lnTo>
                  <a:lnTo>
                    <a:pt x="18498" y="1"/>
                  </a:lnTo>
                  <a:lnTo>
                    <a:pt x="12949" y="1"/>
                  </a:lnTo>
                  <a:lnTo>
                    <a:pt x="12949" y="1389"/>
                  </a:lnTo>
                  <a:lnTo>
                    <a:pt x="11562" y="1389"/>
                  </a:lnTo>
                  <a:lnTo>
                    <a:pt x="11562" y="2775"/>
                  </a:lnTo>
                  <a:lnTo>
                    <a:pt x="9712" y="2775"/>
                  </a:lnTo>
                  <a:lnTo>
                    <a:pt x="9712" y="1389"/>
                  </a:lnTo>
                  <a:lnTo>
                    <a:pt x="8324" y="1389"/>
                  </a:lnTo>
                  <a:lnTo>
                    <a:pt x="83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110"/>
            <p:cNvSpPr/>
            <p:nvPr/>
          </p:nvSpPr>
          <p:spPr>
            <a:xfrm>
              <a:off x="5326850" y="3420300"/>
              <a:ext cx="115625" cy="104100"/>
            </a:xfrm>
            <a:custGeom>
              <a:rect b="b" l="l" r="r" t="t"/>
              <a:pathLst>
                <a:path extrusionOk="0" h="4164" w="4625">
                  <a:moveTo>
                    <a:pt x="3237" y="1"/>
                  </a:moveTo>
                  <a:lnTo>
                    <a:pt x="3237" y="1389"/>
                  </a:lnTo>
                  <a:lnTo>
                    <a:pt x="1850" y="1389"/>
                  </a:lnTo>
                  <a:lnTo>
                    <a:pt x="1850" y="2775"/>
                  </a:lnTo>
                  <a:lnTo>
                    <a:pt x="0" y="2775"/>
                  </a:lnTo>
                  <a:lnTo>
                    <a:pt x="0" y="4163"/>
                  </a:lnTo>
                  <a:lnTo>
                    <a:pt x="3237" y="4163"/>
                  </a:lnTo>
                  <a:lnTo>
                    <a:pt x="3237" y="2775"/>
                  </a:lnTo>
                  <a:lnTo>
                    <a:pt x="4625" y="2775"/>
                  </a:lnTo>
                  <a:lnTo>
                    <a:pt x="46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110"/>
            <p:cNvSpPr/>
            <p:nvPr/>
          </p:nvSpPr>
          <p:spPr>
            <a:xfrm>
              <a:off x="5084050" y="3420300"/>
              <a:ext cx="104100" cy="104100"/>
            </a:xfrm>
            <a:custGeom>
              <a:rect b="b" l="l" r="r" t="t"/>
              <a:pathLst>
                <a:path extrusionOk="0" h="4164" w="4164">
                  <a:moveTo>
                    <a:pt x="2775" y="1"/>
                  </a:moveTo>
                  <a:lnTo>
                    <a:pt x="2775" y="1389"/>
                  </a:lnTo>
                  <a:lnTo>
                    <a:pt x="1389" y="1389"/>
                  </a:lnTo>
                  <a:lnTo>
                    <a:pt x="1389" y="2775"/>
                  </a:lnTo>
                  <a:lnTo>
                    <a:pt x="1" y="2775"/>
                  </a:lnTo>
                  <a:lnTo>
                    <a:pt x="1" y="4163"/>
                  </a:lnTo>
                  <a:lnTo>
                    <a:pt x="2775" y="4163"/>
                  </a:lnTo>
                  <a:lnTo>
                    <a:pt x="2775" y="2775"/>
                  </a:lnTo>
                  <a:lnTo>
                    <a:pt x="4163" y="2775"/>
                  </a:lnTo>
                  <a:lnTo>
                    <a:pt x="41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110"/>
            <p:cNvSpPr/>
            <p:nvPr/>
          </p:nvSpPr>
          <p:spPr>
            <a:xfrm>
              <a:off x="5118750" y="345500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110"/>
            <p:cNvSpPr/>
            <p:nvPr/>
          </p:nvSpPr>
          <p:spPr>
            <a:xfrm>
              <a:off x="5546475" y="3455000"/>
              <a:ext cx="34725" cy="34700"/>
            </a:xfrm>
            <a:custGeom>
              <a:rect b="b" l="l" r="r" t="t"/>
              <a:pathLst>
                <a:path extrusionOk="0" h="1388"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110"/>
            <p:cNvSpPr/>
            <p:nvPr/>
          </p:nvSpPr>
          <p:spPr>
            <a:xfrm>
              <a:off x="5373100" y="345500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110"/>
            <p:cNvSpPr/>
            <p:nvPr/>
          </p:nvSpPr>
          <p:spPr>
            <a:xfrm>
              <a:off x="5118750" y="3697750"/>
              <a:ext cx="34700" cy="34725"/>
            </a:xfrm>
            <a:custGeom>
              <a:rect b="b" l="l" r="r" t="t"/>
              <a:pathLst>
                <a:path extrusionOk="0" h="1389" w="1388">
                  <a:moveTo>
                    <a:pt x="1" y="0"/>
                  </a:moveTo>
                  <a:lnTo>
                    <a:pt x="1"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110"/>
            <p:cNvSpPr/>
            <p:nvPr/>
          </p:nvSpPr>
          <p:spPr>
            <a:xfrm>
              <a:off x="5546475" y="369775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110"/>
            <p:cNvSpPr/>
            <p:nvPr/>
          </p:nvSpPr>
          <p:spPr>
            <a:xfrm>
              <a:off x="5257475" y="3801800"/>
              <a:ext cx="69400" cy="34725"/>
            </a:xfrm>
            <a:custGeom>
              <a:rect b="b" l="l" r="r" t="t"/>
              <a:pathLst>
                <a:path extrusionOk="0" h="1389" w="2776">
                  <a:moveTo>
                    <a:pt x="1" y="1"/>
                  </a:moveTo>
                  <a:lnTo>
                    <a:pt x="1"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110"/>
            <p:cNvSpPr/>
            <p:nvPr/>
          </p:nvSpPr>
          <p:spPr>
            <a:xfrm>
              <a:off x="5373100" y="3801800"/>
              <a:ext cx="69375" cy="34725"/>
            </a:xfrm>
            <a:custGeom>
              <a:rect b="b" l="l" r="r" t="t"/>
              <a:pathLst>
                <a:path extrusionOk="0" h="1389" w="2775">
                  <a:moveTo>
                    <a:pt x="0" y="1"/>
                  </a:moveTo>
                  <a:lnTo>
                    <a:pt x="0"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110"/>
            <p:cNvSpPr/>
            <p:nvPr/>
          </p:nvSpPr>
          <p:spPr>
            <a:xfrm>
              <a:off x="5292150" y="345500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110"/>
            <p:cNvSpPr/>
            <p:nvPr/>
          </p:nvSpPr>
          <p:spPr>
            <a:xfrm>
              <a:off x="5326850" y="3489675"/>
              <a:ext cx="46275" cy="34725"/>
            </a:xfrm>
            <a:custGeom>
              <a:rect b="b" l="l" r="r" t="t"/>
              <a:pathLst>
                <a:path extrusionOk="0" h="1389" w="1851">
                  <a:moveTo>
                    <a:pt x="0" y="0"/>
                  </a:moveTo>
                  <a:lnTo>
                    <a:pt x="0" y="1388"/>
                  </a:lnTo>
                  <a:lnTo>
                    <a:pt x="1850" y="1388"/>
                  </a:lnTo>
                  <a:lnTo>
                    <a:pt x="18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110"/>
            <p:cNvSpPr/>
            <p:nvPr/>
          </p:nvSpPr>
          <p:spPr>
            <a:xfrm>
              <a:off x="5442450" y="3767150"/>
              <a:ext cx="69400" cy="34675"/>
            </a:xfrm>
            <a:custGeom>
              <a:rect b="b" l="l" r="r" t="t"/>
              <a:pathLst>
                <a:path extrusionOk="0" h="1387" w="2776">
                  <a:moveTo>
                    <a:pt x="1" y="0"/>
                  </a:moveTo>
                  <a:lnTo>
                    <a:pt x="1"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110"/>
            <p:cNvSpPr/>
            <p:nvPr/>
          </p:nvSpPr>
          <p:spPr>
            <a:xfrm>
              <a:off x="5188125" y="3767150"/>
              <a:ext cx="69375" cy="34675"/>
            </a:xfrm>
            <a:custGeom>
              <a:rect b="b" l="l" r="r" t="t"/>
              <a:pathLst>
                <a:path extrusionOk="0" h="1387" w="2775">
                  <a:moveTo>
                    <a:pt x="0" y="0"/>
                  </a:moveTo>
                  <a:lnTo>
                    <a:pt x="0"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110"/>
            <p:cNvSpPr/>
            <p:nvPr/>
          </p:nvSpPr>
          <p:spPr>
            <a:xfrm>
              <a:off x="5153425" y="373245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110"/>
            <p:cNvSpPr/>
            <p:nvPr/>
          </p:nvSpPr>
          <p:spPr>
            <a:xfrm>
              <a:off x="5511825" y="3732450"/>
              <a:ext cx="34675" cy="34675"/>
            </a:xfrm>
            <a:custGeom>
              <a:rect b="b" l="l" r="r" t="t"/>
              <a:pathLst>
                <a:path extrusionOk="0" h="1387" w="1387">
                  <a:moveTo>
                    <a:pt x="0" y="0"/>
                  </a:moveTo>
                  <a:lnTo>
                    <a:pt x="0"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110"/>
            <p:cNvSpPr/>
            <p:nvPr/>
          </p:nvSpPr>
          <p:spPr>
            <a:xfrm>
              <a:off x="5326850" y="3836500"/>
              <a:ext cx="46275" cy="34700"/>
            </a:xfrm>
            <a:custGeom>
              <a:rect b="b" l="l" r="r" t="t"/>
              <a:pathLst>
                <a:path extrusionOk="0" h="1388" w="1851">
                  <a:moveTo>
                    <a:pt x="0" y="1"/>
                  </a:moveTo>
                  <a:lnTo>
                    <a:pt x="0" y="1387"/>
                  </a:lnTo>
                  <a:lnTo>
                    <a:pt x="1850" y="1387"/>
                  </a:lnTo>
                  <a:lnTo>
                    <a:pt x="18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110"/>
            <p:cNvSpPr/>
            <p:nvPr/>
          </p:nvSpPr>
          <p:spPr>
            <a:xfrm>
              <a:off x="5153425" y="3420300"/>
              <a:ext cx="138750" cy="34725"/>
            </a:xfrm>
            <a:custGeom>
              <a:rect b="b" l="l" r="r" t="t"/>
              <a:pathLst>
                <a:path extrusionOk="0" h="1389" w="5550">
                  <a:moveTo>
                    <a:pt x="0" y="1"/>
                  </a:moveTo>
                  <a:lnTo>
                    <a:pt x="0" y="1389"/>
                  </a:lnTo>
                  <a:lnTo>
                    <a:pt x="5549" y="1389"/>
                  </a:lnTo>
                  <a:lnTo>
                    <a:pt x="55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110"/>
            <p:cNvSpPr/>
            <p:nvPr/>
          </p:nvSpPr>
          <p:spPr>
            <a:xfrm>
              <a:off x="5407750" y="3420300"/>
              <a:ext cx="138750" cy="34725"/>
            </a:xfrm>
            <a:custGeom>
              <a:rect b="b" l="l" r="r" t="t"/>
              <a:pathLst>
                <a:path extrusionOk="0" h="1389" w="5550">
                  <a:moveTo>
                    <a:pt x="1" y="1"/>
                  </a:moveTo>
                  <a:lnTo>
                    <a:pt x="1" y="1389"/>
                  </a:lnTo>
                  <a:lnTo>
                    <a:pt x="5550" y="1389"/>
                  </a:lnTo>
                  <a:lnTo>
                    <a:pt x="55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110"/>
            <p:cNvSpPr/>
            <p:nvPr/>
          </p:nvSpPr>
          <p:spPr>
            <a:xfrm>
              <a:off x="5084050" y="3489675"/>
              <a:ext cx="34725" cy="208125"/>
            </a:xfrm>
            <a:custGeom>
              <a:rect b="b" l="l" r="r" t="t"/>
              <a:pathLst>
                <a:path extrusionOk="0" h="8325" w="1389">
                  <a:moveTo>
                    <a:pt x="1" y="0"/>
                  </a:moveTo>
                  <a:lnTo>
                    <a:pt x="1" y="8325"/>
                  </a:lnTo>
                  <a:lnTo>
                    <a:pt x="1389" y="832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110"/>
            <p:cNvSpPr/>
            <p:nvPr/>
          </p:nvSpPr>
          <p:spPr>
            <a:xfrm>
              <a:off x="5581175" y="3489675"/>
              <a:ext cx="34675" cy="208125"/>
            </a:xfrm>
            <a:custGeom>
              <a:rect b="b" l="l" r="r" t="t"/>
              <a:pathLst>
                <a:path extrusionOk="0" h="8325" w="1387">
                  <a:moveTo>
                    <a:pt x="1" y="0"/>
                  </a:moveTo>
                  <a:lnTo>
                    <a:pt x="1" y="8325"/>
                  </a:lnTo>
                  <a:lnTo>
                    <a:pt x="1387" y="832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6" name="Google Shape;16356;p110"/>
          <p:cNvGrpSpPr/>
          <p:nvPr/>
        </p:nvGrpSpPr>
        <p:grpSpPr>
          <a:xfrm>
            <a:off x="5565894" y="3274269"/>
            <a:ext cx="481089" cy="481089"/>
            <a:chOff x="4370900" y="3372950"/>
            <a:chExt cx="531825" cy="531825"/>
          </a:xfrm>
        </p:grpSpPr>
        <p:sp>
          <p:nvSpPr>
            <p:cNvPr id="16357" name="Google Shape;16357;p110"/>
            <p:cNvSpPr/>
            <p:nvPr/>
          </p:nvSpPr>
          <p:spPr>
            <a:xfrm>
              <a:off x="4370900" y="3372950"/>
              <a:ext cx="531825" cy="531825"/>
            </a:xfrm>
            <a:custGeom>
              <a:rect b="b" l="l" r="r" t="t"/>
              <a:pathLst>
                <a:path extrusionOk="0" h="21273" w="21273">
                  <a:moveTo>
                    <a:pt x="6475" y="0"/>
                  </a:moveTo>
                  <a:lnTo>
                    <a:pt x="6475" y="1386"/>
                  </a:lnTo>
                  <a:lnTo>
                    <a:pt x="4162" y="1386"/>
                  </a:lnTo>
                  <a:lnTo>
                    <a:pt x="4162" y="2774"/>
                  </a:lnTo>
                  <a:lnTo>
                    <a:pt x="2775" y="2774"/>
                  </a:lnTo>
                  <a:lnTo>
                    <a:pt x="2775" y="4161"/>
                  </a:lnTo>
                  <a:lnTo>
                    <a:pt x="1388" y="4161"/>
                  </a:lnTo>
                  <a:lnTo>
                    <a:pt x="1388" y="6473"/>
                  </a:lnTo>
                  <a:lnTo>
                    <a:pt x="0" y="6473"/>
                  </a:lnTo>
                  <a:lnTo>
                    <a:pt x="0" y="14798"/>
                  </a:lnTo>
                  <a:lnTo>
                    <a:pt x="1388" y="14798"/>
                  </a:lnTo>
                  <a:lnTo>
                    <a:pt x="1388" y="17110"/>
                  </a:lnTo>
                  <a:lnTo>
                    <a:pt x="2775" y="17110"/>
                  </a:lnTo>
                  <a:lnTo>
                    <a:pt x="2775" y="17572"/>
                  </a:lnTo>
                  <a:lnTo>
                    <a:pt x="2775" y="18497"/>
                  </a:lnTo>
                  <a:lnTo>
                    <a:pt x="4162" y="18497"/>
                  </a:lnTo>
                  <a:lnTo>
                    <a:pt x="4162" y="18960"/>
                  </a:lnTo>
                  <a:lnTo>
                    <a:pt x="4162" y="19885"/>
                  </a:lnTo>
                  <a:lnTo>
                    <a:pt x="6475" y="19885"/>
                  </a:lnTo>
                  <a:lnTo>
                    <a:pt x="6475" y="20347"/>
                  </a:lnTo>
                  <a:lnTo>
                    <a:pt x="6475" y="21272"/>
                  </a:lnTo>
                  <a:lnTo>
                    <a:pt x="14798" y="21272"/>
                  </a:lnTo>
                  <a:lnTo>
                    <a:pt x="14798" y="20347"/>
                  </a:lnTo>
                  <a:lnTo>
                    <a:pt x="14798" y="19885"/>
                  </a:lnTo>
                  <a:lnTo>
                    <a:pt x="17110" y="19885"/>
                  </a:lnTo>
                  <a:lnTo>
                    <a:pt x="17110" y="18960"/>
                  </a:lnTo>
                  <a:lnTo>
                    <a:pt x="17110" y="18497"/>
                  </a:lnTo>
                  <a:lnTo>
                    <a:pt x="18498" y="18497"/>
                  </a:lnTo>
                  <a:lnTo>
                    <a:pt x="18498" y="17572"/>
                  </a:lnTo>
                  <a:lnTo>
                    <a:pt x="18498" y="17110"/>
                  </a:lnTo>
                  <a:lnTo>
                    <a:pt x="19885" y="17110"/>
                  </a:lnTo>
                  <a:lnTo>
                    <a:pt x="19885" y="14798"/>
                  </a:lnTo>
                  <a:lnTo>
                    <a:pt x="21273" y="14798"/>
                  </a:lnTo>
                  <a:lnTo>
                    <a:pt x="21273" y="6473"/>
                  </a:lnTo>
                  <a:lnTo>
                    <a:pt x="19885" y="6473"/>
                  </a:lnTo>
                  <a:lnTo>
                    <a:pt x="19885" y="4161"/>
                  </a:lnTo>
                  <a:lnTo>
                    <a:pt x="18498" y="4161"/>
                  </a:lnTo>
                  <a:lnTo>
                    <a:pt x="18498" y="2774"/>
                  </a:lnTo>
                  <a:lnTo>
                    <a:pt x="17110" y="2774"/>
                  </a:lnTo>
                  <a:lnTo>
                    <a:pt x="17110" y="1386"/>
                  </a:lnTo>
                  <a:lnTo>
                    <a:pt x="14798" y="1386"/>
                  </a:lnTo>
                  <a:lnTo>
                    <a:pt x="147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110"/>
            <p:cNvSpPr/>
            <p:nvPr/>
          </p:nvSpPr>
          <p:spPr>
            <a:xfrm>
              <a:off x="4370900" y="3372950"/>
              <a:ext cx="531825" cy="196550"/>
            </a:xfrm>
            <a:custGeom>
              <a:rect b="b" l="l" r="r" t="t"/>
              <a:pathLst>
                <a:path extrusionOk="0" h="7862" w="21273">
                  <a:moveTo>
                    <a:pt x="6475" y="0"/>
                  </a:moveTo>
                  <a:lnTo>
                    <a:pt x="6475" y="1386"/>
                  </a:lnTo>
                  <a:lnTo>
                    <a:pt x="4162" y="1386"/>
                  </a:lnTo>
                  <a:lnTo>
                    <a:pt x="4162" y="2774"/>
                  </a:lnTo>
                  <a:lnTo>
                    <a:pt x="2775" y="2774"/>
                  </a:lnTo>
                  <a:lnTo>
                    <a:pt x="2775" y="4161"/>
                  </a:lnTo>
                  <a:lnTo>
                    <a:pt x="1388" y="4161"/>
                  </a:lnTo>
                  <a:lnTo>
                    <a:pt x="1388" y="6473"/>
                  </a:lnTo>
                  <a:lnTo>
                    <a:pt x="0" y="6473"/>
                  </a:lnTo>
                  <a:lnTo>
                    <a:pt x="0" y="7861"/>
                  </a:lnTo>
                  <a:lnTo>
                    <a:pt x="2775" y="7861"/>
                  </a:lnTo>
                  <a:lnTo>
                    <a:pt x="2775" y="6473"/>
                  </a:lnTo>
                  <a:lnTo>
                    <a:pt x="2775" y="5549"/>
                  </a:lnTo>
                  <a:lnTo>
                    <a:pt x="4162" y="5549"/>
                  </a:lnTo>
                  <a:lnTo>
                    <a:pt x="4162" y="4161"/>
                  </a:lnTo>
                  <a:lnTo>
                    <a:pt x="5549" y="4161"/>
                  </a:lnTo>
                  <a:lnTo>
                    <a:pt x="5549" y="2774"/>
                  </a:lnTo>
                  <a:lnTo>
                    <a:pt x="15724" y="2774"/>
                  </a:lnTo>
                  <a:lnTo>
                    <a:pt x="15724" y="4161"/>
                  </a:lnTo>
                  <a:lnTo>
                    <a:pt x="17110" y="4161"/>
                  </a:lnTo>
                  <a:lnTo>
                    <a:pt x="17110" y="5549"/>
                  </a:lnTo>
                  <a:lnTo>
                    <a:pt x="18498" y="5549"/>
                  </a:lnTo>
                  <a:lnTo>
                    <a:pt x="18498" y="6473"/>
                  </a:lnTo>
                  <a:lnTo>
                    <a:pt x="18498" y="7861"/>
                  </a:lnTo>
                  <a:lnTo>
                    <a:pt x="21273" y="7861"/>
                  </a:lnTo>
                  <a:lnTo>
                    <a:pt x="21273" y="6473"/>
                  </a:lnTo>
                  <a:lnTo>
                    <a:pt x="19885" y="6473"/>
                  </a:lnTo>
                  <a:lnTo>
                    <a:pt x="19885" y="4161"/>
                  </a:lnTo>
                  <a:lnTo>
                    <a:pt x="18498" y="4161"/>
                  </a:lnTo>
                  <a:lnTo>
                    <a:pt x="18498" y="2774"/>
                  </a:lnTo>
                  <a:lnTo>
                    <a:pt x="17110" y="2774"/>
                  </a:lnTo>
                  <a:lnTo>
                    <a:pt x="17110" y="1386"/>
                  </a:lnTo>
                  <a:lnTo>
                    <a:pt x="14798" y="1386"/>
                  </a:lnTo>
                  <a:lnTo>
                    <a:pt x="147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110"/>
            <p:cNvSpPr/>
            <p:nvPr/>
          </p:nvSpPr>
          <p:spPr>
            <a:xfrm>
              <a:off x="4474950" y="3407600"/>
              <a:ext cx="57825" cy="34725"/>
            </a:xfrm>
            <a:custGeom>
              <a:rect b="b" l="l" r="r" t="t"/>
              <a:pathLst>
                <a:path extrusionOk="0" h="1389" w="2313">
                  <a:moveTo>
                    <a:pt x="0" y="0"/>
                  </a:moveTo>
                  <a:lnTo>
                    <a:pt x="0"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110"/>
            <p:cNvSpPr/>
            <p:nvPr/>
          </p:nvSpPr>
          <p:spPr>
            <a:xfrm>
              <a:off x="4440250" y="3442300"/>
              <a:ext cx="34725" cy="34675"/>
            </a:xfrm>
            <a:custGeom>
              <a:rect b="b" l="l" r="r" t="t"/>
              <a:pathLst>
                <a:path extrusionOk="0" h="1387" w="1389">
                  <a:moveTo>
                    <a:pt x="1" y="0"/>
                  </a:moveTo>
                  <a:lnTo>
                    <a:pt x="1"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110"/>
            <p:cNvSpPr/>
            <p:nvPr/>
          </p:nvSpPr>
          <p:spPr>
            <a:xfrm>
              <a:off x="4405550" y="3476950"/>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110"/>
            <p:cNvSpPr/>
            <p:nvPr/>
          </p:nvSpPr>
          <p:spPr>
            <a:xfrm>
              <a:off x="4405550" y="3742875"/>
              <a:ext cx="34725" cy="57850"/>
            </a:xfrm>
            <a:custGeom>
              <a:rect b="b" l="l" r="r" t="t"/>
              <a:pathLst>
                <a:path extrusionOk="0" h="2314"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110"/>
            <p:cNvSpPr/>
            <p:nvPr/>
          </p:nvSpPr>
          <p:spPr>
            <a:xfrm>
              <a:off x="4440250" y="3800700"/>
              <a:ext cx="34725" cy="34675"/>
            </a:xfrm>
            <a:custGeom>
              <a:rect b="b" l="l" r="r" t="t"/>
              <a:pathLst>
                <a:path extrusionOk="0" h="1387" w="1389">
                  <a:moveTo>
                    <a:pt x="1" y="0"/>
                  </a:moveTo>
                  <a:lnTo>
                    <a:pt x="1"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110"/>
            <p:cNvSpPr/>
            <p:nvPr/>
          </p:nvSpPr>
          <p:spPr>
            <a:xfrm>
              <a:off x="4474950" y="3835350"/>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110"/>
            <p:cNvSpPr/>
            <p:nvPr/>
          </p:nvSpPr>
          <p:spPr>
            <a:xfrm>
              <a:off x="4532750" y="3372950"/>
              <a:ext cx="208100" cy="34675"/>
            </a:xfrm>
            <a:custGeom>
              <a:rect b="b" l="l" r="r" t="t"/>
              <a:pathLst>
                <a:path extrusionOk="0" h="1387" w="8324">
                  <a:moveTo>
                    <a:pt x="1" y="0"/>
                  </a:moveTo>
                  <a:lnTo>
                    <a:pt x="1" y="1386"/>
                  </a:lnTo>
                  <a:lnTo>
                    <a:pt x="8324" y="1386"/>
                  </a:lnTo>
                  <a:lnTo>
                    <a:pt x="83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110"/>
            <p:cNvSpPr/>
            <p:nvPr/>
          </p:nvSpPr>
          <p:spPr>
            <a:xfrm>
              <a:off x="4532750" y="3870050"/>
              <a:ext cx="208100" cy="34675"/>
            </a:xfrm>
            <a:custGeom>
              <a:rect b="b" l="l" r="r" t="t"/>
              <a:pathLst>
                <a:path extrusionOk="0" h="1387" w="8324">
                  <a:moveTo>
                    <a:pt x="1" y="1"/>
                  </a:moveTo>
                  <a:lnTo>
                    <a:pt x="1" y="1387"/>
                  </a:lnTo>
                  <a:lnTo>
                    <a:pt x="8324" y="1387"/>
                  </a:lnTo>
                  <a:lnTo>
                    <a:pt x="8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110"/>
            <p:cNvSpPr/>
            <p:nvPr/>
          </p:nvSpPr>
          <p:spPr>
            <a:xfrm>
              <a:off x="4370900" y="3534775"/>
              <a:ext cx="34725" cy="208125"/>
            </a:xfrm>
            <a:custGeom>
              <a:rect b="b" l="l" r="r" t="t"/>
              <a:pathLst>
                <a:path extrusionOk="0" h="8325" w="1389">
                  <a:moveTo>
                    <a:pt x="0" y="0"/>
                  </a:moveTo>
                  <a:lnTo>
                    <a:pt x="0" y="8325"/>
                  </a:lnTo>
                  <a:lnTo>
                    <a:pt x="1388" y="8325"/>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110"/>
            <p:cNvSpPr/>
            <p:nvPr/>
          </p:nvSpPr>
          <p:spPr>
            <a:xfrm>
              <a:off x="4740825" y="3407600"/>
              <a:ext cx="57850" cy="34725"/>
            </a:xfrm>
            <a:custGeom>
              <a:rect b="b" l="l" r="r" t="t"/>
              <a:pathLst>
                <a:path extrusionOk="0" h="1389" w="2314">
                  <a:moveTo>
                    <a:pt x="1" y="0"/>
                  </a:moveTo>
                  <a:lnTo>
                    <a:pt x="1"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110"/>
            <p:cNvSpPr/>
            <p:nvPr/>
          </p:nvSpPr>
          <p:spPr>
            <a:xfrm>
              <a:off x="4798650" y="344230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110"/>
            <p:cNvSpPr/>
            <p:nvPr/>
          </p:nvSpPr>
          <p:spPr>
            <a:xfrm>
              <a:off x="4833350" y="3476950"/>
              <a:ext cx="34675" cy="57850"/>
            </a:xfrm>
            <a:custGeom>
              <a:rect b="b" l="l" r="r" t="t"/>
              <a:pathLst>
                <a:path extrusionOk="0" h="2314" w="1387">
                  <a:moveTo>
                    <a:pt x="0" y="1"/>
                  </a:moveTo>
                  <a:lnTo>
                    <a:pt x="0"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110"/>
            <p:cNvSpPr/>
            <p:nvPr/>
          </p:nvSpPr>
          <p:spPr>
            <a:xfrm>
              <a:off x="4833350" y="3742875"/>
              <a:ext cx="34675" cy="57850"/>
            </a:xfrm>
            <a:custGeom>
              <a:rect b="b" l="l" r="r" t="t"/>
              <a:pathLst>
                <a:path extrusionOk="0" h="2314" w="1387">
                  <a:moveTo>
                    <a:pt x="0" y="1"/>
                  </a:moveTo>
                  <a:lnTo>
                    <a:pt x="0"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110"/>
            <p:cNvSpPr/>
            <p:nvPr/>
          </p:nvSpPr>
          <p:spPr>
            <a:xfrm>
              <a:off x="4798650" y="380070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110"/>
            <p:cNvSpPr/>
            <p:nvPr/>
          </p:nvSpPr>
          <p:spPr>
            <a:xfrm>
              <a:off x="4740825" y="3835350"/>
              <a:ext cx="57850" cy="34725"/>
            </a:xfrm>
            <a:custGeom>
              <a:rect b="b" l="l" r="r" t="t"/>
              <a:pathLst>
                <a:path extrusionOk="0" h="1389" w="2314">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110"/>
            <p:cNvSpPr/>
            <p:nvPr/>
          </p:nvSpPr>
          <p:spPr>
            <a:xfrm>
              <a:off x="4868000" y="3534775"/>
              <a:ext cx="34725" cy="208125"/>
            </a:xfrm>
            <a:custGeom>
              <a:rect b="b" l="l" r="r" t="t"/>
              <a:pathLst>
                <a:path extrusionOk="0" h="8325" w="1389">
                  <a:moveTo>
                    <a:pt x="1" y="0"/>
                  </a:moveTo>
                  <a:lnTo>
                    <a:pt x="1" y="8325"/>
                  </a:lnTo>
                  <a:lnTo>
                    <a:pt x="1389" y="832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110"/>
            <p:cNvSpPr/>
            <p:nvPr/>
          </p:nvSpPr>
          <p:spPr>
            <a:xfrm>
              <a:off x="4509600" y="3661925"/>
              <a:ext cx="254400" cy="173450"/>
            </a:xfrm>
            <a:custGeom>
              <a:rect b="b" l="l" r="r" t="t"/>
              <a:pathLst>
                <a:path extrusionOk="0" h="6938" w="10176">
                  <a:moveTo>
                    <a:pt x="1" y="1"/>
                  </a:moveTo>
                  <a:lnTo>
                    <a:pt x="1" y="1389"/>
                  </a:lnTo>
                  <a:lnTo>
                    <a:pt x="1" y="4163"/>
                  </a:lnTo>
                  <a:lnTo>
                    <a:pt x="1389" y="4163"/>
                  </a:lnTo>
                  <a:lnTo>
                    <a:pt x="1389" y="5551"/>
                  </a:lnTo>
                  <a:lnTo>
                    <a:pt x="2775" y="5551"/>
                  </a:lnTo>
                  <a:lnTo>
                    <a:pt x="2775" y="6938"/>
                  </a:lnTo>
                  <a:lnTo>
                    <a:pt x="7400" y="6938"/>
                  </a:lnTo>
                  <a:lnTo>
                    <a:pt x="7400" y="5551"/>
                  </a:lnTo>
                  <a:lnTo>
                    <a:pt x="8788" y="5551"/>
                  </a:lnTo>
                  <a:lnTo>
                    <a:pt x="8788" y="4163"/>
                  </a:lnTo>
                  <a:lnTo>
                    <a:pt x="10176" y="4163"/>
                  </a:lnTo>
                  <a:lnTo>
                    <a:pt x="10176" y="1389"/>
                  </a:lnTo>
                  <a:lnTo>
                    <a:pt x="101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110"/>
            <p:cNvSpPr/>
            <p:nvPr/>
          </p:nvSpPr>
          <p:spPr>
            <a:xfrm>
              <a:off x="4451800" y="3557900"/>
              <a:ext cx="34725" cy="69400"/>
            </a:xfrm>
            <a:custGeom>
              <a:rect b="b" l="l" r="r" t="t"/>
              <a:pathLst>
                <a:path extrusionOk="0" h="2776" w="1389">
                  <a:moveTo>
                    <a:pt x="1" y="1"/>
                  </a:moveTo>
                  <a:lnTo>
                    <a:pt x="1" y="2775"/>
                  </a:lnTo>
                  <a:lnTo>
                    <a:pt x="1389" y="277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110"/>
            <p:cNvSpPr/>
            <p:nvPr/>
          </p:nvSpPr>
          <p:spPr>
            <a:xfrm>
              <a:off x="4555875" y="3557900"/>
              <a:ext cx="34700" cy="69400"/>
            </a:xfrm>
            <a:custGeom>
              <a:rect b="b" l="l" r="r" t="t"/>
              <a:pathLst>
                <a:path extrusionOk="0" h="2776" w="1388">
                  <a:moveTo>
                    <a:pt x="0" y="1"/>
                  </a:moveTo>
                  <a:lnTo>
                    <a:pt x="0" y="2775"/>
                  </a:lnTo>
                  <a:lnTo>
                    <a:pt x="1388" y="277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110"/>
            <p:cNvSpPr/>
            <p:nvPr/>
          </p:nvSpPr>
          <p:spPr>
            <a:xfrm>
              <a:off x="4486500" y="3523200"/>
              <a:ext cx="69400" cy="34725"/>
            </a:xfrm>
            <a:custGeom>
              <a:rect b="b" l="l" r="r" t="t"/>
              <a:pathLst>
                <a:path extrusionOk="0" h="1389" w="2776">
                  <a:moveTo>
                    <a:pt x="1" y="1"/>
                  </a:moveTo>
                  <a:lnTo>
                    <a:pt x="1"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110"/>
            <p:cNvSpPr/>
            <p:nvPr/>
          </p:nvSpPr>
          <p:spPr>
            <a:xfrm>
              <a:off x="4683025" y="3557900"/>
              <a:ext cx="34725" cy="69400"/>
            </a:xfrm>
            <a:custGeom>
              <a:rect b="b" l="l" r="r" t="t"/>
              <a:pathLst>
                <a:path extrusionOk="0" h="2776" w="1389">
                  <a:moveTo>
                    <a:pt x="1" y="1"/>
                  </a:moveTo>
                  <a:lnTo>
                    <a:pt x="1" y="2775"/>
                  </a:lnTo>
                  <a:lnTo>
                    <a:pt x="1389" y="277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110"/>
            <p:cNvSpPr/>
            <p:nvPr/>
          </p:nvSpPr>
          <p:spPr>
            <a:xfrm>
              <a:off x="4787100" y="3557900"/>
              <a:ext cx="34725" cy="69400"/>
            </a:xfrm>
            <a:custGeom>
              <a:rect b="b" l="l" r="r" t="t"/>
              <a:pathLst>
                <a:path extrusionOk="0" h="2776" w="1389">
                  <a:moveTo>
                    <a:pt x="0" y="1"/>
                  </a:moveTo>
                  <a:lnTo>
                    <a:pt x="0" y="2775"/>
                  </a:lnTo>
                  <a:lnTo>
                    <a:pt x="1388" y="277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110"/>
            <p:cNvSpPr/>
            <p:nvPr/>
          </p:nvSpPr>
          <p:spPr>
            <a:xfrm>
              <a:off x="4717725" y="3523200"/>
              <a:ext cx="69400" cy="34725"/>
            </a:xfrm>
            <a:custGeom>
              <a:rect b="b" l="l" r="r" t="t"/>
              <a:pathLst>
                <a:path extrusionOk="0" h="1389" w="2776">
                  <a:moveTo>
                    <a:pt x="1" y="1"/>
                  </a:moveTo>
                  <a:lnTo>
                    <a:pt x="1"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110"/>
            <p:cNvSpPr/>
            <p:nvPr/>
          </p:nvSpPr>
          <p:spPr>
            <a:xfrm>
              <a:off x="4578975" y="3800700"/>
              <a:ext cx="115625" cy="34675"/>
            </a:xfrm>
            <a:custGeom>
              <a:rect b="b" l="l" r="r" t="t"/>
              <a:pathLst>
                <a:path extrusionOk="0" h="1387" w="4625">
                  <a:moveTo>
                    <a:pt x="0" y="0"/>
                  </a:moveTo>
                  <a:lnTo>
                    <a:pt x="0" y="1387"/>
                  </a:lnTo>
                  <a:lnTo>
                    <a:pt x="4625" y="1387"/>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110"/>
            <p:cNvSpPr/>
            <p:nvPr/>
          </p:nvSpPr>
          <p:spPr>
            <a:xfrm>
              <a:off x="4509600" y="3661925"/>
              <a:ext cx="254400" cy="104100"/>
            </a:xfrm>
            <a:custGeom>
              <a:rect b="b" l="l" r="r" t="t"/>
              <a:pathLst>
                <a:path extrusionOk="0" h="4164" w="10176">
                  <a:moveTo>
                    <a:pt x="1" y="1"/>
                  </a:moveTo>
                  <a:lnTo>
                    <a:pt x="1" y="1389"/>
                  </a:lnTo>
                  <a:lnTo>
                    <a:pt x="1" y="4163"/>
                  </a:lnTo>
                  <a:lnTo>
                    <a:pt x="1389" y="4163"/>
                  </a:lnTo>
                  <a:lnTo>
                    <a:pt x="1389" y="1389"/>
                  </a:lnTo>
                  <a:lnTo>
                    <a:pt x="8788" y="1389"/>
                  </a:lnTo>
                  <a:lnTo>
                    <a:pt x="8788" y="4163"/>
                  </a:lnTo>
                  <a:lnTo>
                    <a:pt x="10176" y="4163"/>
                  </a:lnTo>
                  <a:lnTo>
                    <a:pt x="10176" y="1389"/>
                  </a:lnTo>
                  <a:lnTo>
                    <a:pt x="101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110"/>
            <p:cNvSpPr/>
            <p:nvPr/>
          </p:nvSpPr>
          <p:spPr>
            <a:xfrm>
              <a:off x="4544300" y="3766000"/>
              <a:ext cx="34700" cy="34725"/>
            </a:xfrm>
            <a:custGeom>
              <a:rect b="b" l="l" r="r" t="t"/>
              <a:pathLst>
                <a:path extrusionOk="0" h="1389" w="1388">
                  <a:moveTo>
                    <a:pt x="1" y="0"/>
                  </a:moveTo>
                  <a:lnTo>
                    <a:pt x="1"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110"/>
            <p:cNvSpPr/>
            <p:nvPr/>
          </p:nvSpPr>
          <p:spPr>
            <a:xfrm>
              <a:off x="4694575" y="376600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6" name="Google Shape;16386;p110"/>
          <p:cNvGrpSpPr/>
          <p:nvPr/>
        </p:nvGrpSpPr>
        <p:grpSpPr>
          <a:xfrm>
            <a:off x="4867738" y="3274268"/>
            <a:ext cx="419350" cy="481089"/>
            <a:chOff x="3774425" y="3351550"/>
            <a:chExt cx="463575" cy="531825"/>
          </a:xfrm>
        </p:grpSpPr>
        <p:sp>
          <p:nvSpPr>
            <p:cNvPr id="16387" name="Google Shape;16387;p110"/>
            <p:cNvSpPr/>
            <p:nvPr/>
          </p:nvSpPr>
          <p:spPr>
            <a:xfrm>
              <a:off x="4203325" y="3478700"/>
              <a:ext cx="34675" cy="277525"/>
            </a:xfrm>
            <a:custGeom>
              <a:rect b="b" l="l" r="r" t="t"/>
              <a:pathLst>
                <a:path extrusionOk="0" h="11101" w="1387">
                  <a:moveTo>
                    <a:pt x="0" y="1"/>
                  </a:moveTo>
                  <a:lnTo>
                    <a:pt x="0" y="11100"/>
                  </a:lnTo>
                  <a:lnTo>
                    <a:pt x="1387" y="11100"/>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110"/>
            <p:cNvSpPr/>
            <p:nvPr/>
          </p:nvSpPr>
          <p:spPr>
            <a:xfrm>
              <a:off x="4133950" y="3536525"/>
              <a:ext cx="34700" cy="161875"/>
            </a:xfrm>
            <a:custGeom>
              <a:rect b="b" l="l" r="r" t="t"/>
              <a:pathLst>
                <a:path extrusionOk="0" h="6475" w="1388">
                  <a:moveTo>
                    <a:pt x="1" y="0"/>
                  </a:moveTo>
                  <a:lnTo>
                    <a:pt x="1" y="6475"/>
                  </a:lnTo>
                  <a:lnTo>
                    <a:pt x="1387" y="647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110"/>
            <p:cNvSpPr/>
            <p:nvPr/>
          </p:nvSpPr>
          <p:spPr>
            <a:xfrm>
              <a:off x="3774425" y="3351550"/>
              <a:ext cx="323700" cy="531825"/>
            </a:xfrm>
            <a:custGeom>
              <a:rect b="b" l="l" r="r" t="t"/>
              <a:pathLst>
                <a:path extrusionOk="0" h="21273" w="12948">
                  <a:moveTo>
                    <a:pt x="8785" y="0"/>
                  </a:moveTo>
                  <a:lnTo>
                    <a:pt x="8785" y="1388"/>
                  </a:lnTo>
                  <a:lnTo>
                    <a:pt x="7399" y="1388"/>
                  </a:lnTo>
                  <a:lnTo>
                    <a:pt x="7399" y="2775"/>
                  </a:lnTo>
                  <a:lnTo>
                    <a:pt x="6011" y="2775"/>
                  </a:lnTo>
                  <a:lnTo>
                    <a:pt x="6011" y="4163"/>
                  </a:lnTo>
                  <a:lnTo>
                    <a:pt x="4625" y="4163"/>
                  </a:lnTo>
                  <a:lnTo>
                    <a:pt x="4625" y="5549"/>
                  </a:lnTo>
                  <a:lnTo>
                    <a:pt x="1386" y="5549"/>
                  </a:lnTo>
                  <a:lnTo>
                    <a:pt x="1386" y="6937"/>
                  </a:lnTo>
                  <a:lnTo>
                    <a:pt x="0" y="6937"/>
                  </a:lnTo>
                  <a:lnTo>
                    <a:pt x="0" y="14336"/>
                  </a:lnTo>
                  <a:lnTo>
                    <a:pt x="1386" y="14336"/>
                  </a:lnTo>
                  <a:lnTo>
                    <a:pt x="1386" y="15724"/>
                  </a:lnTo>
                  <a:lnTo>
                    <a:pt x="4625" y="15724"/>
                  </a:lnTo>
                  <a:lnTo>
                    <a:pt x="4625" y="17110"/>
                  </a:lnTo>
                  <a:lnTo>
                    <a:pt x="6011" y="17110"/>
                  </a:lnTo>
                  <a:lnTo>
                    <a:pt x="6011" y="18498"/>
                  </a:lnTo>
                  <a:lnTo>
                    <a:pt x="7399" y="18498"/>
                  </a:lnTo>
                  <a:lnTo>
                    <a:pt x="7399" y="19885"/>
                  </a:lnTo>
                  <a:lnTo>
                    <a:pt x="8785" y="19885"/>
                  </a:lnTo>
                  <a:lnTo>
                    <a:pt x="8785" y="21273"/>
                  </a:lnTo>
                  <a:lnTo>
                    <a:pt x="11561" y="21273"/>
                  </a:lnTo>
                  <a:lnTo>
                    <a:pt x="11561" y="19885"/>
                  </a:lnTo>
                  <a:lnTo>
                    <a:pt x="12948" y="19885"/>
                  </a:lnTo>
                  <a:lnTo>
                    <a:pt x="12948" y="1388"/>
                  </a:lnTo>
                  <a:lnTo>
                    <a:pt x="11561" y="1388"/>
                  </a:lnTo>
                  <a:lnTo>
                    <a:pt x="115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110"/>
            <p:cNvSpPr/>
            <p:nvPr/>
          </p:nvSpPr>
          <p:spPr>
            <a:xfrm>
              <a:off x="3774425" y="3351550"/>
              <a:ext cx="323700" cy="208125"/>
            </a:xfrm>
            <a:custGeom>
              <a:rect b="b" l="l" r="r" t="t"/>
              <a:pathLst>
                <a:path extrusionOk="0" h="8325" w="12948">
                  <a:moveTo>
                    <a:pt x="8785" y="0"/>
                  </a:moveTo>
                  <a:lnTo>
                    <a:pt x="8785" y="1388"/>
                  </a:lnTo>
                  <a:lnTo>
                    <a:pt x="7399" y="1388"/>
                  </a:lnTo>
                  <a:lnTo>
                    <a:pt x="7399" y="2775"/>
                  </a:lnTo>
                  <a:lnTo>
                    <a:pt x="6011" y="2775"/>
                  </a:lnTo>
                  <a:lnTo>
                    <a:pt x="6011" y="4163"/>
                  </a:lnTo>
                  <a:lnTo>
                    <a:pt x="4625" y="4163"/>
                  </a:lnTo>
                  <a:lnTo>
                    <a:pt x="4625" y="5549"/>
                  </a:lnTo>
                  <a:lnTo>
                    <a:pt x="1386" y="5549"/>
                  </a:lnTo>
                  <a:lnTo>
                    <a:pt x="1386" y="6937"/>
                  </a:lnTo>
                  <a:lnTo>
                    <a:pt x="0" y="6937"/>
                  </a:lnTo>
                  <a:lnTo>
                    <a:pt x="0" y="8325"/>
                  </a:lnTo>
                  <a:lnTo>
                    <a:pt x="4625" y="8325"/>
                  </a:lnTo>
                  <a:lnTo>
                    <a:pt x="4625" y="6937"/>
                  </a:lnTo>
                  <a:lnTo>
                    <a:pt x="6011" y="6937"/>
                  </a:lnTo>
                  <a:lnTo>
                    <a:pt x="6011" y="5549"/>
                  </a:lnTo>
                  <a:lnTo>
                    <a:pt x="7399" y="5549"/>
                  </a:lnTo>
                  <a:lnTo>
                    <a:pt x="7399" y="4163"/>
                  </a:lnTo>
                  <a:lnTo>
                    <a:pt x="8785" y="4163"/>
                  </a:lnTo>
                  <a:lnTo>
                    <a:pt x="8785" y="2775"/>
                  </a:lnTo>
                  <a:lnTo>
                    <a:pt x="12948" y="2775"/>
                  </a:lnTo>
                  <a:lnTo>
                    <a:pt x="12948" y="1388"/>
                  </a:lnTo>
                  <a:lnTo>
                    <a:pt x="11561" y="1388"/>
                  </a:lnTo>
                  <a:lnTo>
                    <a:pt x="1156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110"/>
            <p:cNvSpPr/>
            <p:nvPr/>
          </p:nvSpPr>
          <p:spPr>
            <a:xfrm>
              <a:off x="3774425" y="3524975"/>
              <a:ext cx="34675" cy="184975"/>
            </a:xfrm>
            <a:custGeom>
              <a:rect b="b" l="l" r="r" t="t"/>
              <a:pathLst>
                <a:path extrusionOk="0" h="7399" w="1387">
                  <a:moveTo>
                    <a:pt x="0" y="0"/>
                  </a:moveTo>
                  <a:lnTo>
                    <a:pt x="0" y="7399"/>
                  </a:lnTo>
                  <a:lnTo>
                    <a:pt x="1386" y="7399"/>
                  </a:lnTo>
                  <a:lnTo>
                    <a:pt x="13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110"/>
            <p:cNvSpPr/>
            <p:nvPr/>
          </p:nvSpPr>
          <p:spPr>
            <a:xfrm>
              <a:off x="4063400" y="3386250"/>
              <a:ext cx="34725" cy="462425"/>
            </a:xfrm>
            <a:custGeom>
              <a:rect b="b" l="l" r="r" t="t"/>
              <a:pathLst>
                <a:path extrusionOk="0" h="18497" w="1389">
                  <a:moveTo>
                    <a:pt x="1" y="0"/>
                  </a:moveTo>
                  <a:lnTo>
                    <a:pt x="1" y="18497"/>
                  </a:lnTo>
                  <a:lnTo>
                    <a:pt x="1389" y="1849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110"/>
            <p:cNvSpPr/>
            <p:nvPr/>
          </p:nvSpPr>
          <p:spPr>
            <a:xfrm>
              <a:off x="3809075" y="3490275"/>
              <a:ext cx="80975" cy="34725"/>
            </a:xfrm>
            <a:custGeom>
              <a:rect b="b" l="l" r="r" t="t"/>
              <a:pathLst>
                <a:path extrusionOk="0" h="1389" w="3239">
                  <a:moveTo>
                    <a:pt x="0" y="0"/>
                  </a:moveTo>
                  <a:lnTo>
                    <a:pt x="0" y="1388"/>
                  </a:lnTo>
                  <a:lnTo>
                    <a:pt x="3239" y="1388"/>
                  </a:lnTo>
                  <a:lnTo>
                    <a:pt x="32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110"/>
            <p:cNvSpPr/>
            <p:nvPr/>
          </p:nvSpPr>
          <p:spPr>
            <a:xfrm>
              <a:off x="3809075" y="3709925"/>
              <a:ext cx="80975" cy="34725"/>
            </a:xfrm>
            <a:custGeom>
              <a:rect b="b" l="l" r="r" t="t"/>
              <a:pathLst>
                <a:path extrusionOk="0" h="1389" w="3239">
                  <a:moveTo>
                    <a:pt x="0" y="1"/>
                  </a:moveTo>
                  <a:lnTo>
                    <a:pt x="0" y="1389"/>
                  </a:lnTo>
                  <a:lnTo>
                    <a:pt x="3239" y="1389"/>
                  </a:lnTo>
                  <a:lnTo>
                    <a:pt x="32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110"/>
            <p:cNvSpPr/>
            <p:nvPr/>
          </p:nvSpPr>
          <p:spPr>
            <a:xfrm>
              <a:off x="3890025" y="3455600"/>
              <a:ext cx="34675" cy="34700"/>
            </a:xfrm>
            <a:custGeom>
              <a:rect b="b" l="l" r="r" t="t"/>
              <a:pathLst>
                <a:path extrusionOk="0" h="1388" w="1387">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110"/>
            <p:cNvSpPr/>
            <p:nvPr/>
          </p:nvSpPr>
          <p:spPr>
            <a:xfrm>
              <a:off x="3924700" y="3420900"/>
              <a:ext cx="34700" cy="34725"/>
            </a:xfrm>
            <a:custGeom>
              <a:rect b="b" l="l" r="r" t="t"/>
              <a:pathLst>
                <a:path extrusionOk="0" h="1389" w="1388">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110"/>
            <p:cNvSpPr/>
            <p:nvPr/>
          </p:nvSpPr>
          <p:spPr>
            <a:xfrm>
              <a:off x="3959375" y="33862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110"/>
            <p:cNvSpPr/>
            <p:nvPr/>
          </p:nvSpPr>
          <p:spPr>
            <a:xfrm>
              <a:off x="3994050" y="3351550"/>
              <a:ext cx="69375" cy="34725"/>
            </a:xfrm>
            <a:custGeom>
              <a:rect b="b" l="l" r="r" t="t"/>
              <a:pathLst>
                <a:path extrusionOk="0" h="1389" w="2775">
                  <a:moveTo>
                    <a:pt x="0" y="0"/>
                  </a:moveTo>
                  <a:lnTo>
                    <a:pt x="0" y="1388"/>
                  </a:lnTo>
                  <a:lnTo>
                    <a:pt x="2775" y="1388"/>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110"/>
            <p:cNvSpPr/>
            <p:nvPr/>
          </p:nvSpPr>
          <p:spPr>
            <a:xfrm>
              <a:off x="3890025" y="3744625"/>
              <a:ext cx="34675" cy="34700"/>
            </a:xfrm>
            <a:custGeom>
              <a:rect b="b" l="l" r="r" t="t"/>
              <a:pathLst>
                <a:path extrusionOk="0" h="1388" w="1387">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110"/>
            <p:cNvSpPr/>
            <p:nvPr/>
          </p:nvSpPr>
          <p:spPr>
            <a:xfrm>
              <a:off x="3924700" y="3779300"/>
              <a:ext cx="34700" cy="34725"/>
            </a:xfrm>
            <a:custGeom>
              <a:rect b="b" l="l" r="r" t="t"/>
              <a:pathLst>
                <a:path extrusionOk="0" h="1389" w="1388">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110"/>
            <p:cNvSpPr/>
            <p:nvPr/>
          </p:nvSpPr>
          <p:spPr>
            <a:xfrm>
              <a:off x="3959375" y="381400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110"/>
            <p:cNvSpPr/>
            <p:nvPr/>
          </p:nvSpPr>
          <p:spPr>
            <a:xfrm>
              <a:off x="3994050" y="3848650"/>
              <a:ext cx="69375" cy="34725"/>
            </a:xfrm>
            <a:custGeom>
              <a:rect b="b" l="l" r="r" t="t"/>
              <a:pathLst>
                <a:path extrusionOk="0" h="1389" w="2775">
                  <a:moveTo>
                    <a:pt x="0" y="1"/>
                  </a:moveTo>
                  <a:lnTo>
                    <a:pt x="0" y="1389"/>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3" name="Google Shape;16403;p110"/>
          <p:cNvGrpSpPr/>
          <p:nvPr/>
        </p:nvGrpSpPr>
        <p:grpSpPr>
          <a:xfrm>
            <a:off x="4107844" y="3342250"/>
            <a:ext cx="481089" cy="345128"/>
            <a:chOff x="3112825" y="3463650"/>
            <a:chExt cx="531825" cy="381525"/>
          </a:xfrm>
        </p:grpSpPr>
        <p:sp>
          <p:nvSpPr>
            <p:cNvPr id="16404" name="Google Shape;16404;p110"/>
            <p:cNvSpPr/>
            <p:nvPr/>
          </p:nvSpPr>
          <p:spPr>
            <a:xfrm>
              <a:off x="3112825" y="3463650"/>
              <a:ext cx="531825" cy="381525"/>
            </a:xfrm>
            <a:custGeom>
              <a:rect b="b" l="l" r="r" t="t"/>
              <a:pathLst>
                <a:path extrusionOk="0" h="15261" w="21273">
                  <a:moveTo>
                    <a:pt x="5087" y="1"/>
                  </a:moveTo>
                  <a:lnTo>
                    <a:pt x="5087" y="6937"/>
                  </a:lnTo>
                  <a:lnTo>
                    <a:pt x="0" y="6937"/>
                  </a:lnTo>
                  <a:lnTo>
                    <a:pt x="0" y="13874"/>
                  </a:lnTo>
                  <a:lnTo>
                    <a:pt x="0" y="14336"/>
                  </a:lnTo>
                  <a:lnTo>
                    <a:pt x="0" y="15261"/>
                  </a:lnTo>
                  <a:lnTo>
                    <a:pt x="21273" y="15261"/>
                  </a:lnTo>
                  <a:lnTo>
                    <a:pt x="21273" y="14798"/>
                  </a:lnTo>
                  <a:lnTo>
                    <a:pt x="21273" y="13874"/>
                  </a:lnTo>
                  <a:lnTo>
                    <a:pt x="21273" y="6937"/>
                  </a:lnTo>
                  <a:lnTo>
                    <a:pt x="16186" y="6937"/>
                  </a:lnTo>
                  <a:lnTo>
                    <a:pt x="161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110"/>
            <p:cNvSpPr/>
            <p:nvPr/>
          </p:nvSpPr>
          <p:spPr>
            <a:xfrm>
              <a:off x="3112825" y="3463650"/>
              <a:ext cx="404675" cy="242800"/>
            </a:xfrm>
            <a:custGeom>
              <a:rect b="b" l="l" r="r" t="t"/>
              <a:pathLst>
                <a:path extrusionOk="0" h="9712" w="16187">
                  <a:moveTo>
                    <a:pt x="5087" y="1"/>
                  </a:moveTo>
                  <a:lnTo>
                    <a:pt x="5087" y="1387"/>
                  </a:lnTo>
                  <a:lnTo>
                    <a:pt x="5087" y="6937"/>
                  </a:lnTo>
                  <a:lnTo>
                    <a:pt x="0" y="6937"/>
                  </a:lnTo>
                  <a:lnTo>
                    <a:pt x="0" y="9712"/>
                  </a:lnTo>
                  <a:lnTo>
                    <a:pt x="7863" y="9712"/>
                  </a:lnTo>
                  <a:lnTo>
                    <a:pt x="7863" y="8324"/>
                  </a:lnTo>
                  <a:lnTo>
                    <a:pt x="7863" y="2775"/>
                  </a:lnTo>
                  <a:lnTo>
                    <a:pt x="16186" y="2775"/>
                  </a:lnTo>
                  <a:lnTo>
                    <a:pt x="161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110"/>
            <p:cNvSpPr/>
            <p:nvPr/>
          </p:nvSpPr>
          <p:spPr>
            <a:xfrm>
              <a:off x="3482800" y="3637075"/>
              <a:ext cx="161850" cy="69375"/>
            </a:xfrm>
            <a:custGeom>
              <a:rect b="b" l="l" r="r" t="t"/>
              <a:pathLst>
                <a:path extrusionOk="0" h="2775" w="6474">
                  <a:moveTo>
                    <a:pt x="1" y="0"/>
                  </a:moveTo>
                  <a:lnTo>
                    <a:pt x="1" y="2775"/>
                  </a:lnTo>
                  <a:lnTo>
                    <a:pt x="6474" y="2775"/>
                  </a:lnTo>
                  <a:lnTo>
                    <a:pt x="64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110"/>
            <p:cNvSpPr/>
            <p:nvPr/>
          </p:nvSpPr>
          <p:spPr>
            <a:xfrm>
              <a:off x="3332500" y="3567725"/>
              <a:ext cx="69375" cy="138725"/>
            </a:xfrm>
            <a:custGeom>
              <a:rect b="b" l="l" r="r" t="t"/>
              <a:pathLst>
                <a:path extrusionOk="0" h="5549" w="2775">
                  <a:moveTo>
                    <a:pt x="1388" y="0"/>
                  </a:moveTo>
                  <a:lnTo>
                    <a:pt x="1388" y="924"/>
                  </a:lnTo>
                  <a:lnTo>
                    <a:pt x="0" y="924"/>
                  </a:lnTo>
                  <a:lnTo>
                    <a:pt x="0" y="2312"/>
                  </a:lnTo>
                  <a:lnTo>
                    <a:pt x="1388" y="2312"/>
                  </a:lnTo>
                  <a:lnTo>
                    <a:pt x="1388" y="5549"/>
                  </a:lnTo>
                  <a:lnTo>
                    <a:pt x="2775" y="5549"/>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110"/>
            <p:cNvSpPr/>
            <p:nvPr/>
          </p:nvSpPr>
          <p:spPr>
            <a:xfrm>
              <a:off x="3112825" y="3463650"/>
              <a:ext cx="531825" cy="381525"/>
            </a:xfrm>
            <a:custGeom>
              <a:rect b="b" l="l" r="r" t="t"/>
              <a:pathLst>
                <a:path extrusionOk="0" h="15261" w="21273">
                  <a:moveTo>
                    <a:pt x="14801" y="1387"/>
                  </a:moveTo>
                  <a:lnTo>
                    <a:pt x="14801" y="8324"/>
                  </a:lnTo>
                  <a:lnTo>
                    <a:pt x="19888" y="8324"/>
                  </a:lnTo>
                  <a:lnTo>
                    <a:pt x="19888" y="13873"/>
                  </a:lnTo>
                  <a:lnTo>
                    <a:pt x="19887" y="13874"/>
                  </a:lnTo>
                  <a:lnTo>
                    <a:pt x="1390" y="13874"/>
                  </a:lnTo>
                  <a:lnTo>
                    <a:pt x="1390" y="8324"/>
                  </a:lnTo>
                  <a:lnTo>
                    <a:pt x="6477" y="8324"/>
                  </a:lnTo>
                  <a:lnTo>
                    <a:pt x="6477" y="1387"/>
                  </a:lnTo>
                  <a:close/>
                  <a:moveTo>
                    <a:pt x="5087" y="1"/>
                  </a:moveTo>
                  <a:lnTo>
                    <a:pt x="5087" y="6937"/>
                  </a:lnTo>
                  <a:lnTo>
                    <a:pt x="0" y="6937"/>
                  </a:lnTo>
                  <a:lnTo>
                    <a:pt x="0" y="15261"/>
                  </a:lnTo>
                  <a:lnTo>
                    <a:pt x="21273" y="15261"/>
                  </a:lnTo>
                  <a:lnTo>
                    <a:pt x="21273" y="6937"/>
                  </a:lnTo>
                  <a:lnTo>
                    <a:pt x="16186" y="6937"/>
                  </a:lnTo>
                  <a:lnTo>
                    <a:pt x="161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9" name="Google Shape;16409;p110"/>
          <p:cNvGrpSpPr/>
          <p:nvPr/>
        </p:nvGrpSpPr>
        <p:grpSpPr>
          <a:xfrm>
            <a:off x="3347928" y="3389300"/>
            <a:ext cx="481112" cy="251027"/>
            <a:chOff x="2461400" y="3485375"/>
            <a:chExt cx="531850" cy="277500"/>
          </a:xfrm>
        </p:grpSpPr>
        <p:sp>
          <p:nvSpPr>
            <p:cNvPr id="16410" name="Google Shape;16410;p110"/>
            <p:cNvSpPr/>
            <p:nvPr/>
          </p:nvSpPr>
          <p:spPr>
            <a:xfrm>
              <a:off x="2461400" y="3485375"/>
              <a:ext cx="531850" cy="277500"/>
            </a:xfrm>
            <a:custGeom>
              <a:rect b="b" l="l" r="r" t="t"/>
              <a:pathLst>
                <a:path extrusionOk="0" h="11100" w="21274">
                  <a:moveTo>
                    <a:pt x="1" y="1"/>
                  </a:moveTo>
                  <a:lnTo>
                    <a:pt x="1" y="11100"/>
                  </a:lnTo>
                  <a:lnTo>
                    <a:pt x="17111" y="11100"/>
                  </a:lnTo>
                  <a:lnTo>
                    <a:pt x="17111" y="9712"/>
                  </a:lnTo>
                  <a:lnTo>
                    <a:pt x="21273" y="9712"/>
                  </a:lnTo>
                  <a:lnTo>
                    <a:pt x="21273" y="1387"/>
                  </a:lnTo>
                  <a:lnTo>
                    <a:pt x="17111" y="1387"/>
                  </a:lnTo>
                  <a:lnTo>
                    <a:pt x="17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110"/>
            <p:cNvSpPr/>
            <p:nvPr/>
          </p:nvSpPr>
          <p:spPr>
            <a:xfrm>
              <a:off x="2530775" y="3554750"/>
              <a:ext cx="34675" cy="138750"/>
            </a:xfrm>
            <a:custGeom>
              <a:rect b="b" l="l" r="r" t="t"/>
              <a:pathLst>
                <a:path extrusionOk="0" h="5550" w="1387">
                  <a:moveTo>
                    <a:pt x="0" y="0"/>
                  </a:moveTo>
                  <a:lnTo>
                    <a:pt x="0" y="5549"/>
                  </a:lnTo>
                  <a:lnTo>
                    <a:pt x="1387" y="5549"/>
                  </a:lnTo>
                  <a:lnTo>
                    <a:pt x="13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110"/>
            <p:cNvSpPr/>
            <p:nvPr/>
          </p:nvSpPr>
          <p:spPr>
            <a:xfrm>
              <a:off x="2461400" y="3485375"/>
              <a:ext cx="427800" cy="277500"/>
            </a:xfrm>
            <a:custGeom>
              <a:rect b="b" l="l" r="r" t="t"/>
              <a:pathLst>
                <a:path extrusionOk="0" h="11100" w="17112">
                  <a:moveTo>
                    <a:pt x="1" y="1"/>
                  </a:moveTo>
                  <a:lnTo>
                    <a:pt x="1" y="1387"/>
                  </a:lnTo>
                  <a:lnTo>
                    <a:pt x="1" y="9712"/>
                  </a:lnTo>
                  <a:lnTo>
                    <a:pt x="1" y="11100"/>
                  </a:lnTo>
                  <a:lnTo>
                    <a:pt x="17111" y="11100"/>
                  </a:lnTo>
                  <a:lnTo>
                    <a:pt x="17111" y="9712"/>
                  </a:lnTo>
                  <a:lnTo>
                    <a:pt x="1387" y="9712"/>
                  </a:lnTo>
                  <a:lnTo>
                    <a:pt x="1387" y="1387"/>
                  </a:lnTo>
                  <a:lnTo>
                    <a:pt x="17111" y="1387"/>
                  </a:lnTo>
                  <a:lnTo>
                    <a:pt x="171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110"/>
            <p:cNvSpPr/>
            <p:nvPr/>
          </p:nvSpPr>
          <p:spPr>
            <a:xfrm>
              <a:off x="2889175" y="3520050"/>
              <a:ext cx="104075" cy="208125"/>
            </a:xfrm>
            <a:custGeom>
              <a:rect b="b" l="l" r="r" t="t"/>
              <a:pathLst>
                <a:path extrusionOk="0" h="8325" w="4163">
                  <a:moveTo>
                    <a:pt x="0" y="0"/>
                  </a:moveTo>
                  <a:lnTo>
                    <a:pt x="0" y="1388"/>
                  </a:lnTo>
                  <a:lnTo>
                    <a:pt x="2774" y="1388"/>
                  </a:lnTo>
                  <a:lnTo>
                    <a:pt x="2774" y="6937"/>
                  </a:lnTo>
                  <a:lnTo>
                    <a:pt x="0" y="6937"/>
                  </a:lnTo>
                  <a:lnTo>
                    <a:pt x="0" y="8325"/>
                  </a:lnTo>
                  <a:lnTo>
                    <a:pt x="4162" y="8325"/>
                  </a:lnTo>
                  <a:lnTo>
                    <a:pt x="4162" y="6937"/>
                  </a:lnTo>
                  <a:lnTo>
                    <a:pt x="4162" y="1388"/>
                  </a:lnTo>
                  <a:lnTo>
                    <a:pt x="41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4" name="Google Shape;16414;p110"/>
          <p:cNvGrpSpPr/>
          <p:nvPr/>
        </p:nvGrpSpPr>
        <p:grpSpPr>
          <a:xfrm>
            <a:off x="2588032" y="3274258"/>
            <a:ext cx="481089" cy="481112"/>
            <a:chOff x="1771350" y="3391900"/>
            <a:chExt cx="531825" cy="531850"/>
          </a:xfrm>
        </p:grpSpPr>
        <p:sp>
          <p:nvSpPr>
            <p:cNvPr id="16415" name="Google Shape;16415;p110"/>
            <p:cNvSpPr/>
            <p:nvPr/>
          </p:nvSpPr>
          <p:spPr>
            <a:xfrm>
              <a:off x="1771350" y="3391900"/>
              <a:ext cx="242800" cy="242800"/>
            </a:xfrm>
            <a:custGeom>
              <a:rect b="b" l="l" r="r" t="t"/>
              <a:pathLst>
                <a:path extrusionOk="0" h="9712" w="9712">
                  <a:moveTo>
                    <a:pt x="0" y="1"/>
                  </a:moveTo>
                  <a:lnTo>
                    <a:pt x="0" y="9712"/>
                  </a:lnTo>
                  <a:lnTo>
                    <a:pt x="9712" y="9712"/>
                  </a:lnTo>
                  <a:lnTo>
                    <a:pt x="97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110"/>
            <p:cNvSpPr/>
            <p:nvPr/>
          </p:nvSpPr>
          <p:spPr>
            <a:xfrm>
              <a:off x="2060350" y="3391900"/>
              <a:ext cx="242800" cy="242800"/>
            </a:xfrm>
            <a:custGeom>
              <a:rect b="b" l="l" r="r" t="t"/>
              <a:pathLst>
                <a:path extrusionOk="0" h="9712" w="9712">
                  <a:moveTo>
                    <a:pt x="0" y="1"/>
                  </a:moveTo>
                  <a:lnTo>
                    <a:pt x="0" y="9712"/>
                  </a:lnTo>
                  <a:lnTo>
                    <a:pt x="9711" y="9712"/>
                  </a:lnTo>
                  <a:lnTo>
                    <a:pt x="97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110"/>
            <p:cNvSpPr/>
            <p:nvPr/>
          </p:nvSpPr>
          <p:spPr>
            <a:xfrm>
              <a:off x="1771350" y="3680950"/>
              <a:ext cx="242800" cy="242800"/>
            </a:xfrm>
            <a:custGeom>
              <a:rect b="b" l="l" r="r" t="t"/>
              <a:pathLst>
                <a:path extrusionOk="0" h="9712" w="9712">
                  <a:moveTo>
                    <a:pt x="0" y="0"/>
                  </a:moveTo>
                  <a:lnTo>
                    <a:pt x="0" y="9711"/>
                  </a:lnTo>
                  <a:lnTo>
                    <a:pt x="9712" y="9711"/>
                  </a:lnTo>
                  <a:lnTo>
                    <a:pt x="97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110"/>
            <p:cNvSpPr/>
            <p:nvPr/>
          </p:nvSpPr>
          <p:spPr>
            <a:xfrm>
              <a:off x="2060350" y="3680950"/>
              <a:ext cx="242800" cy="242800"/>
            </a:xfrm>
            <a:custGeom>
              <a:rect b="b" l="l" r="r" t="t"/>
              <a:pathLst>
                <a:path extrusionOk="0" h="9712" w="9712">
                  <a:moveTo>
                    <a:pt x="0" y="0"/>
                  </a:moveTo>
                  <a:lnTo>
                    <a:pt x="0" y="9711"/>
                  </a:lnTo>
                  <a:lnTo>
                    <a:pt x="9711" y="9711"/>
                  </a:lnTo>
                  <a:lnTo>
                    <a:pt x="97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110"/>
            <p:cNvSpPr/>
            <p:nvPr/>
          </p:nvSpPr>
          <p:spPr>
            <a:xfrm>
              <a:off x="1771350" y="3391900"/>
              <a:ext cx="242800" cy="242800"/>
            </a:xfrm>
            <a:custGeom>
              <a:rect b="b" l="l" r="r" t="t"/>
              <a:pathLst>
                <a:path extrusionOk="0" h="9712" w="9712">
                  <a:moveTo>
                    <a:pt x="8324" y="1389"/>
                  </a:moveTo>
                  <a:lnTo>
                    <a:pt x="8324" y="8324"/>
                  </a:lnTo>
                  <a:lnTo>
                    <a:pt x="1387" y="8324"/>
                  </a:lnTo>
                  <a:lnTo>
                    <a:pt x="1387" y="1389"/>
                  </a:lnTo>
                  <a:close/>
                  <a:moveTo>
                    <a:pt x="0" y="1"/>
                  </a:moveTo>
                  <a:lnTo>
                    <a:pt x="0" y="9712"/>
                  </a:lnTo>
                  <a:lnTo>
                    <a:pt x="9712" y="9712"/>
                  </a:lnTo>
                  <a:lnTo>
                    <a:pt x="97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110"/>
            <p:cNvSpPr/>
            <p:nvPr/>
          </p:nvSpPr>
          <p:spPr>
            <a:xfrm>
              <a:off x="2060375" y="3391900"/>
              <a:ext cx="242800" cy="242800"/>
            </a:xfrm>
            <a:custGeom>
              <a:rect b="b" l="l" r="r" t="t"/>
              <a:pathLst>
                <a:path extrusionOk="0" h="9712" w="9712">
                  <a:moveTo>
                    <a:pt x="8324" y="1389"/>
                  </a:moveTo>
                  <a:lnTo>
                    <a:pt x="8324" y="8324"/>
                  </a:lnTo>
                  <a:lnTo>
                    <a:pt x="1387" y="8324"/>
                  </a:lnTo>
                  <a:lnTo>
                    <a:pt x="1387" y="1389"/>
                  </a:lnTo>
                  <a:close/>
                  <a:moveTo>
                    <a:pt x="1" y="1"/>
                  </a:moveTo>
                  <a:lnTo>
                    <a:pt x="1" y="9712"/>
                  </a:lnTo>
                  <a:lnTo>
                    <a:pt x="9712" y="9712"/>
                  </a:lnTo>
                  <a:lnTo>
                    <a:pt x="97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110"/>
            <p:cNvSpPr/>
            <p:nvPr/>
          </p:nvSpPr>
          <p:spPr>
            <a:xfrm>
              <a:off x="1771350" y="3680950"/>
              <a:ext cx="242800" cy="242800"/>
            </a:xfrm>
            <a:custGeom>
              <a:rect b="b" l="l" r="r" t="t"/>
              <a:pathLst>
                <a:path extrusionOk="0" h="9712" w="9712">
                  <a:moveTo>
                    <a:pt x="8324" y="1387"/>
                  </a:moveTo>
                  <a:lnTo>
                    <a:pt x="8324" y="8323"/>
                  </a:lnTo>
                  <a:lnTo>
                    <a:pt x="1387" y="8323"/>
                  </a:lnTo>
                  <a:lnTo>
                    <a:pt x="1387" y="1387"/>
                  </a:lnTo>
                  <a:close/>
                  <a:moveTo>
                    <a:pt x="0" y="0"/>
                  </a:moveTo>
                  <a:lnTo>
                    <a:pt x="0" y="9711"/>
                  </a:lnTo>
                  <a:lnTo>
                    <a:pt x="9712" y="9711"/>
                  </a:lnTo>
                  <a:lnTo>
                    <a:pt x="97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110"/>
            <p:cNvSpPr/>
            <p:nvPr/>
          </p:nvSpPr>
          <p:spPr>
            <a:xfrm>
              <a:off x="2060375" y="3680950"/>
              <a:ext cx="242800" cy="242800"/>
            </a:xfrm>
            <a:custGeom>
              <a:rect b="b" l="l" r="r" t="t"/>
              <a:pathLst>
                <a:path extrusionOk="0" h="9712" w="9712">
                  <a:moveTo>
                    <a:pt x="8324" y="1387"/>
                  </a:moveTo>
                  <a:lnTo>
                    <a:pt x="8324" y="8323"/>
                  </a:lnTo>
                  <a:lnTo>
                    <a:pt x="1387" y="8323"/>
                  </a:lnTo>
                  <a:lnTo>
                    <a:pt x="1387" y="1387"/>
                  </a:lnTo>
                  <a:close/>
                  <a:moveTo>
                    <a:pt x="1" y="0"/>
                  </a:moveTo>
                  <a:lnTo>
                    <a:pt x="1" y="9711"/>
                  </a:lnTo>
                  <a:lnTo>
                    <a:pt x="9712" y="9711"/>
                  </a:lnTo>
                  <a:lnTo>
                    <a:pt x="97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3" name="Google Shape;16423;p110"/>
          <p:cNvGrpSpPr/>
          <p:nvPr/>
        </p:nvGrpSpPr>
        <p:grpSpPr>
          <a:xfrm>
            <a:off x="1828135" y="3274270"/>
            <a:ext cx="481089" cy="481089"/>
            <a:chOff x="1030300" y="3387550"/>
            <a:chExt cx="531825" cy="531825"/>
          </a:xfrm>
        </p:grpSpPr>
        <p:sp>
          <p:nvSpPr>
            <p:cNvPr id="16424" name="Google Shape;16424;p110"/>
            <p:cNvSpPr/>
            <p:nvPr/>
          </p:nvSpPr>
          <p:spPr>
            <a:xfrm>
              <a:off x="1030300" y="3387550"/>
              <a:ext cx="531825" cy="531825"/>
            </a:xfrm>
            <a:custGeom>
              <a:rect b="b" l="l" r="r" t="t"/>
              <a:pathLst>
                <a:path extrusionOk="0" h="21273" w="21273">
                  <a:moveTo>
                    <a:pt x="6474" y="0"/>
                  </a:moveTo>
                  <a:lnTo>
                    <a:pt x="6474" y="1387"/>
                  </a:lnTo>
                  <a:lnTo>
                    <a:pt x="4163" y="1387"/>
                  </a:lnTo>
                  <a:lnTo>
                    <a:pt x="4163" y="2775"/>
                  </a:lnTo>
                  <a:lnTo>
                    <a:pt x="2775" y="2775"/>
                  </a:lnTo>
                  <a:lnTo>
                    <a:pt x="2775" y="4161"/>
                  </a:lnTo>
                  <a:lnTo>
                    <a:pt x="1387" y="4161"/>
                  </a:lnTo>
                  <a:lnTo>
                    <a:pt x="1387" y="6474"/>
                  </a:lnTo>
                  <a:lnTo>
                    <a:pt x="0" y="6475"/>
                  </a:lnTo>
                  <a:lnTo>
                    <a:pt x="0" y="14798"/>
                  </a:lnTo>
                  <a:lnTo>
                    <a:pt x="1387" y="14798"/>
                  </a:lnTo>
                  <a:lnTo>
                    <a:pt x="1387" y="17111"/>
                  </a:lnTo>
                  <a:lnTo>
                    <a:pt x="2775" y="17111"/>
                  </a:lnTo>
                  <a:lnTo>
                    <a:pt x="2775" y="17573"/>
                  </a:lnTo>
                  <a:lnTo>
                    <a:pt x="2775" y="18497"/>
                  </a:lnTo>
                  <a:lnTo>
                    <a:pt x="4163" y="18497"/>
                  </a:lnTo>
                  <a:lnTo>
                    <a:pt x="4163" y="18961"/>
                  </a:lnTo>
                  <a:lnTo>
                    <a:pt x="4163" y="19885"/>
                  </a:lnTo>
                  <a:lnTo>
                    <a:pt x="6474" y="19885"/>
                  </a:lnTo>
                  <a:lnTo>
                    <a:pt x="6474" y="20347"/>
                  </a:lnTo>
                  <a:lnTo>
                    <a:pt x="6474" y="21273"/>
                  </a:lnTo>
                  <a:lnTo>
                    <a:pt x="14798" y="21273"/>
                  </a:lnTo>
                  <a:lnTo>
                    <a:pt x="14798" y="20347"/>
                  </a:lnTo>
                  <a:lnTo>
                    <a:pt x="14798" y="19885"/>
                  </a:lnTo>
                  <a:lnTo>
                    <a:pt x="17111" y="19885"/>
                  </a:lnTo>
                  <a:lnTo>
                    <a:pt x="17111" y="18961"/>
                  </a:lnTo>
                  <a:lnTo>
                    <a:pt x="17111" y="18497"/>
                  </a:lnTo>
                  <a:lnTo>
                    <a:pt x="18497" y="18497"/>
                  </a:lnTo>
                  <a:lnTo>
                    <a:pt x="18497" y="17573"/>
                  </a:lnTo>
                  <a:lnTo>
                    <a:pt x="18497" y="17111"/>
                  </a:lnTo>
                  <a:lnTo>
                    <a:pt x="19885" y="17111"/>
                  </a:lnTo>
                  <a:lnTo>
                    <a:pt x="19885" y="14798"/>
                  </a:lnTo>
                  <a:lnTo>
                    <a:pt x="21273" y="14798"/>
                  </a:lnTo>
                  <a:lnTo>
                    <a:pt x="21273" y="6474"/>
                  </a:lnTo>
                  <a:lnTo>
                    <a:pt x="19885" y="6474"/>
                  </a:lnTo>
                  <a:lnTo>
                    <a:pt x="19885" y="4161"/>
                  </a:lnTo>
                  <a:lnTo>
                    <a:pt x="18497" y="4161"/>
                  </a:lnTo>
                  <a:lnTo>
                    <a:pt x="18497" y="2775"/>
                  </a:lnTo>
                  <a:lnTo>
                    <a:pt x="17111" y="2775"/>
                  </a:lnTo>
                  <a:lnTo>
                    <a:pt x="17111" y="1387"/>
                  </a:lnTo>
                  <a:lnTo>
                    <a:pt x="14798" y="1387"/>
                  </a:lnTo>
                  <a:lnTo>
                    <a:pt x="147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110"/>
            <p:cNvSpPr/>
            <p:nvPr/>
          </p:nvSpPr>
          <p:spPr>
            <a:xfrm>
              <a:off x="1030300" y="3387550"/>
              <a:ext cx="265900" cy="265900"/>
            </a:xfrm>
            <a:custGeom>
              <a:rect b="b" l="l" r="r" t="t"/>
              <a:pathLst>
                <a:path extrusionOk="0" h="10636" w="10636">
                  <a:moveTo>
                    <a:pt x="6474" y="0"/>
                  </a:moveTo>
                  <a:lnTo>
                    <a:pt x="6474" y="1387"/>
                  </a:lnTo>
                  <a:lnTo>
                    <a:pt x="4163" y="1387"/>
                  </a:lnTo>
                  <a:lnTo>
                    <a:pt x="4163" y="2775"/>
                  </a:lnTo>
                  <a:lnTo>
                    <a:pt x="2775" y="2775"/>
                  </a:lnTo>
                  <a:lnTo>
                    <a:pt x="2775" y="4161"/>
                  </a:lnTo>
                  <a:lnTo>
                    <a:pt x="1387" y="4161"/>
                  </a:lnTo>
                  <a:lnTo>
                    <a:pt x="1387" y="6474"/>
                  </a:lnTo>
                  <a:lnTo>
                    <a:pt x="0" y="6474"/>
                  </a:lnTo>
                  <a:lnTo>
                    <a:pt x="0" y="10636"/>
                  </a:lnTo>
                  <a:lnTo>
                    <a:pt x="2775" y="10636"/>
                  </a:lnTo>
                  <a:lnTo>
                    <a:pt x="2775" y="6474"/>
                  </a:lnTo>
                  <a:lnTo>
                    <a:pt x="4163" y="6474"/>
                  </a:lnTo>
                  <a:lnTo>
                    <a:pt x="4163" y="4161"/>
                  </a:lnTo>
                  <a:lnTo>
                    <a:pt x="6474" y="4161"/>
                  </a:lnTo>
                  <a:lnTo>
                    <a:pt x="6474" y="2775"/>
                  </a:lnTo>
                  <a:lnTo>
                    <a:pt x="10636" y="2775"/>
                  </a:lnTo>
                  <a:lnTo>
                    <a:pt x="10636" y="1387"/>
                  </a:lnTo>
                  <a:lnTo>
                    <a:pt x="106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110"/>
            <p:cNvSpPr/>
            <p:nvPr/>
          </p:nvSpPr>
          <p:spPr>
            <a:xfrm>
              <a:off x="1330875" y="3387550"/>
              <a:ext cx="34700" cy="69375"/>
            </a:xfrm>
            <a:custGeom>
              <a:rect b="b" l="l" r="r" t="t"/>
              <a:pathLst>
                <a:path extrusionOk="0" h="2775" w="1388">
                  <a:moveTo>
                    <a:pt x="1" y="0"/>
                  </a:moveTo>
                  <a:lnTo>
                    <a:pt x="1" y="1387"/>
                  </a:lnTo>
                  <a:lnTo>
                    <a:pt x="1" y="2775"/>
                  </a:lnTo>
                  <a:lnTo>
                    <a:pt x="1387" y="2775"/>
                  </a:lnTo>
                  <a:lnTo>
                    <a:pt x="1387" y="1387"/>
                  </a:lnTo>
                  <a:lnTo>
                    <a:pt x="13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110"/>
            <p:cNvSpPr/>
            <p:nvPr/>
          </p:nvSpPr>
          <p:spPr>
            <a:xfrm>
              <a:off x="1030300" y="3688125"/>
              <a:ext cx="69375" cy="34700"/>
            </a:xfrm>
            <a:custGeom>
              <a:rect b="b" l="l" r="r" t="t"/>
              <a:pathLst>
                <a:path extrusionOk="0" h="1388" w="2775">
                  <a:moveTo>
                    <a:pt x="0" y="1"/>
                  </a:moveTo>
                  <a:lnTo>
                    <a:pt x="0" y="1387"/>
                  </a:lnTo>
                  <a:lnTo>
                    <a:pt x="2775" y="1387"/>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110"/>
            <p:cNvSpPr/>
            <p:nvPr/>
          </p:nvSpPr>
          <p:spPr>
            <a:xfrm>
              <a:off x="1134325" y="3422200"/>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110"/>
            <p:cNvSpPr/>
            <p:nvPr/>
          </p:nvSpPr>
          <p:spPr>
            <a:xfrm>
              <a:off x="1099650" y="3456900"/>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110"/>
            <p:cNvSpPr/>
            <p:nvPr/>
          </p:nvSpPr>
          <p:spPr>
            <a:xfrm>
              <a:off x="1064950" y="3491575"/>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110"/>
            <p:cNvSpPr/>
            <p:nvPr/>
          </p:nvSpPr>
          <p:spPr>
            <a:xfrm>
              <a:off x="1064950" y="3757500"/>
              <a:ext cx="34725" cy="57825"/>
            </a:xfrm>
            <a:custGeom>
              <a:rect b="b" l="l" r="r" t="t"/>
              <a:pathLst>
                <a:path extrusionOk="0" h="2313" w="1389">
                  <a:moveTo>
                    <a:pt x="1" y="0"/>
                  </a:moveTo>
                  <a:lnTo>
                    <a:pt x="1" y="2313"/>
                  </a:lnTo>
                  <a:lnTo>
                    <a:pt x="1389" y="23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110"/>
            <p:cNvSpPr/>
            <p:nvPr/>
          </p:nvSpPr>
          <p:spPr>
            <a:xfrm>
              <a:off x="1099650" y="3815300"/>
              <a:ext cx="34725" cy="34675"/>
            </a:xfrm>
            <a:custGeom>
              <a:rect b="b" l="l" r="r" t="t"/>
              <a:pathLst>
                <a:path extrusionOk="0" h="1387"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110"/>
            <p:cNvSpPr/>
            <p:nvPr/>
          </p:nvSpPr>
          <p:spPr>
            <a:xfrm>
              <a:off x="1134325" y="3849950"/>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110"/>
            <p:cNvSpPr/>
            <p:nvPr/>
          </p:nvSpPr>
          <p:spPr>
            <a:xfrm>
              <a:off x="1192125" y="3387550"/>
              <a:ext cx="208150" cy="34675"/>
            </a:xfrm>
            <a:custGeom>
              <a:rect b="b" l="l" r="r" t="t"/>
              <a:pathLst>
                <a:path extrusionOk="0" h="1387" w="8326">
                  <a:moveTo>
                    <a:pt x="1" y="0"/>
                  </a:moveTo>
                  <a:lnTo>
                    <a:pt x="1" y="1387"/>
                  </a:lnTo>
                  <a:lnTo>
                    <a:pt x="8325" y="1387"/>
                  </a:lnTo>
                  <a:lnTo>
                    <a:pt x="83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110"/>
            <p:cNvSpPr/>
            <p:nvPr/>
          </p:nvSpPr>
          <p:spPr>
            <a:xfrm>
              <a:off x="1192125" y="3884650"/>
              <a:ext cx="208150" cy="34725"/>
            </a:xfrm>
            <a:custGeom>
              <a:rect b="b" l="l" r="r" t="t"/>
              <a:pathLst>
                <a:path extrusionOk="0" h="1389" w="8326">
                  <a:moveTo>
                    <a:pt x="1" y="1"/>
                  </a:moveTo>
                  <a:lnTo>
                    <a:pt x="1" y="1389"/>
                  </a:lnTo>
                  <a:lnTo>
                    <a:pt x="8325" y="1389"/>
                  </a:lnTo>
                  <a:lnTo>
                    <a:pt x="83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110"/>
            <p:cNvSpPr/>
            <p:nvPr/>
          </p:nvSpPr>
          <p:spPr>
            <a:xfrm>
              <a:off x="1030300" y="3549375"/>
              <a:ext cx="34675" cy="208150"/>
            </a:xfrm>
            <a:custGeom>
              <a:rect b="b" l="l" r="r" t="t"/>
              <a:pathLst>
                <a:path extrusionOk="0" h="8326" w="1387">
                  <a:moveTo>
                    <a:pt x="0" y="1"/>
                  </a:moveTo>
                  <a:lnTo>
                    <a:pt x="0" y="8325"/>
                  </a:lnTo>
                  <a:lnTo>
                    <a:pt x="1387" y="832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110"/>
            <p:cNvSpPr/>
            <p:nvPr/>
          </p:nvSpPr>
          <p:spPr>
            <a:xfrm>
              <a:off x="1400250" y="3422200"/>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110"/>
            <p:cNvSpPr/>
            <p:nvPr/>
          </p:nvSpPr>
          <p:spPr>
            <a:xfrm>
              <a:off x="1458050" y="3456900"/>
              <a:ext cx="34725" cy="34725"/>
            </a:xfrm>
            <a:custGeom>
              <a:rect b="b" l="l" r="r" t="t"/>
              <a:pathLst>
                <a:path extrusionOk="0" h="1389" w="1389">
                  <a:moveTo>
                    <a:pt x="1" y="1"/>
                  </a:moveTo>
                  <a:lnTo>
                    <a:pt x="1"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110"/>
            <p:cNvSpPr/>
            <p:nvPr/>
          </p:nvSpPr>
          <p:spPr>
            <a:xfrm>
              <a:off x="1492750" y="3491575"/>
              <a:ext cx="34675" cy="57825"/>
            </a:xfrm>
            <a:custGeom>
              <a:rect b="b" l="l" r="r" t="t"/>
              <a:pathLst>
                <a:path extrusionOk="0" h="2313" w="1387">
                  <a:moveTo>
                    <a:pt x="0" y="0"/>
                  </a:moveTo>
                  <a:lnTo>
                    <a:pt x="0" y="2313"/>
                  </a:lnTo>
                  <a:lnTo>
                    <a:pt x="1387" y="2313"/>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110"/>
            <p:cNvSpPr/>
            <p:nvPr/>
          </p:nvSpPr>
          <p:spPr>
            <a:xfrm>
              <a:off x="1492750" y="3757500"/>
              <a:ext cx="34675" cy="57825"/>
            </a:xfrm>
            <a:custGeom>
              <a:rect b="b" l="l" r="r" t="t"/>
              <a:pathLst>
                <a:path extrusionOk="0" h="2313" w="1387">
                  <a:moveTo>
                    <a:pt x="0" y="0"/>
                  </a:moveTo>
                  <a:lnTo>
                    <a:pt x="0" y="2313"/>
                  </a:lnTo>
                  <a:lnTo>
                    <a:pt x="1387" y="2313"/>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110"/>
            <p:cNvSpPr/>
            <p:nvPr/>
          </p:nvSpPr>
          <p:spPr>
            <a:xfrm>
              <a:off x="1458050" y="3815300"/>
              <a:ext cx="34725" cy="34675"/>
            </a:xfrm>
            <a:custGeom>
              <a:rect b="b" l="l" r="r" t="t"/>
              <a:pathLst>
                <a:path extrusionOk="0" h="1387" w="1389">
                  <a:moveTo>
                    <a:pt x="1" y="1"/>
                  </a:moveTo>
                  <a:lnTo>
                    <a:pt x="1"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110"/>
            <p:cNvSpPr/>
            <p:nvPr/>
          </p:nvSpPr>
          <p:spPr>
            <a:xfrm>
              <a:off x="1400250" y="3849950"/>
              <a:ext cx="57825" cy="34725"/>
            </a:xfrm>
            <a:custGeom>
              <a:rect b="b" l="l" r="r" t="t"/>
              <a:pathLst>
                <a:path extrusionOk="0" h="1389" w="2313">
                  <a:moveTo>
                    <a:pt x="0" y="1"/>
                  </a:moveTo>
                  <a:lnTo>
                    <a:pt x="0"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110"/>
            <p:cNvSpPr/>
            <p:nvPr/>
          </p:nvSpPr>
          <p:spPr>
            <a:xfrm>
              <a:off x="1527400" y="3549375"/>
              <a:ext cx="34725" cy="208150"/>
            </a:xfrm>
            <a:custGeom>
              <a:rect b="b" l="l" r="r" t="t"/>
              <a:pathLst>
                <a:path extrusionOk="0" h="8326" w="1389">
                  <a:moveTo>
                    <a:pt x="1" y="1"/>
                  </a:moveTo>
                  <a:lnTo>
                    <a:pt x="1" y="8325"/>
                  </a:lnTo>
                  <a:lnTo>
                    <a:pt x="1389" y="8325"/>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110"/>
            <p:cNvSpPr/>
            <p:nvPr/>
          </p:nvSpPr>
          <p:spPr>
            <a:xfrm>
              <a:off x="1157475" y="3514725"/>
              <a:ext cx="277500" cy="265900"/>
            </a:xfrm>
            <a:custGeom>
              <a:rect b="b" l="l" r="r" t="t"/>
              <a:pathLst>
                <a:path extrusionOk="0" h="10636" w="11100">
                  <a:moveTo>
                    <a:pt x="0" y="0"/>
                  </a:moveTo>
                  <a:lnTo>
                    <a:pt x="0" y="1850"/>
                  </a:lnTo>
                  <a:lnTo>
                    <a:pt x="1387" y="1850"/>
                  </a:lnTo>
                  <a:lnTo>
                    <a:pt x="1387" y="3237"/>
                  </a:lnTo>
                  <a:lnTo>
                    <a:pt x="2774" y="3237"/>
                  </a:lnTo>
                  <a:lnTo>
                    <a:pt x="2774" y="4625"/>
                  </a:lnTo>
                  <a:lnTo>
                    <a:pt x="4162" y="4625"/>
                  </a:lnTo>
                  <a:lnTo>
                    <a:pt x="4162" y="6011"/>
                  </a:lnTo>
                  <a:lnTo>
                    <a:pt x="2774" y="6011"/>
                  </a:lnTo>
                  <a:lnTo>
                    <a:pt x="2774" y="7399"/>
                  </a:lnTo>
                  <a:lnTo>
                    <a:pt x="1387" y="7399"/>
                  </a:lnTo>
                  <a:lnTo>
                    <a:pt x="1387" y="8787"/>
                  </a:lnTo>
                  <a:lnTo>
                    <a:pt x="0" y="8787"/>
                  </a:lnTo>
                  <a:lnTo>
                    <a:pt x="0" y="9249"/>
                  </a:lnTo>
                  <a:lnTo>
                    <a:pt x="0" y="10636"/>
                  </a:lnTo>
                  <a:lnTo>
                    <a:pt x="3237" y="10636"/>
                  </a:lnTo>
                  <a:lnTo>
                    <a:pt x="3237" y="9249"/>
                  </a:lnTo>
                  <a:lnTo>
                    <a:pt x="4625" y="9249"/>
                  </a:lnTo>
                  <a:lnTo>
                    <a:pt x="4625" y="7861"/>
                  </a:lnTo>
                  <a:lnTo>
                    <a:pt x="6475" y="7861"/>
                  </a:lnTo>
                  <a:lnTo>
                    <a:pt x="6475" y="9249"/>
                  </a:lnTo>
                  <a:lnTo>
                    <a:pt x="7861" y="9249"/>
                  </a:lnTo>
                  <a:lnTo>
                    <a:pt x="7861" y="10636"/>
                  </a:lnTo>
                  <a:lnTo>
                    <a:pt x="11099" y="10636"/>
                  </a:lnTo>
                  <a:lnTo>
                    <a:pt x="11099" y="8787"/>
                  </a:lnTo>
                  <a:lnTo>
                    <a:pt x="9711" y="8787"/>
                  </a:lnTo>
                  <a:lnTo>
                    <a:pt x="9711" y="7399"/>
                  </a:lnTo>
                  <a:lnTo>
                    <a:pt x="8323" y="7399"/>
                  </a:lnTo>
                  <a:lnTo>
                    <a:pt x="8323" y="6011"/>
                  </a:lnTo>
                  <a:lnTo>
                    <a:pt x="6937" y="6011"/>
                  </a:lnTo>
                  <a:lnTo>
                    <a:pt x="6937" y="4625"/>
                  </a:lnTo>
                  <a:lnTo>
                    <a:pt x="8323" y="4625"/>
                  </a:lnTo>
                  <a:lnTo>
                    <a:pt x="8323" y="3237"/>
                  </a:lnTo>
                  <a:lnTo>
                    <a:pt x="9711" y="3237"/>
                  </a:lnTo>
                  <a:lnTo>
                    <a:pt x="9711" y="1850"/>
                  </a:lnTo>
                  <a:lnTo>
                    <a:pt x="11099" y="1850"/>
                  </a:lnTo>
                  <a:lnTo>
                    <a:pt x="11099" y="1387"/>
                  </a:lnTo>
                  <a:lnTo>
                    <a:pt x="11099" y="0"/>
                  </a:lnTo>
                  <a:lnTo>
                    <a:pt x="7861" y="0"/>
                  </a:lnTo>
                  <a:lnTo>
                    <a:pt x="7861" y="1387"/>
                  </a:lnTo>
                  <a:lnTo>
                    <a:pt x="6475" y="1387"/>
                  </a:lnTo>
                  <a:lnTo>
                    <a:pt x="6475" y="2774"/>
                  </a:lnTo>
                  <a:lnTo>
                    <a:pt x="4625" y="2774"/>
                  </a:lnTo>
                  <a:lnTo>
                    <a:pt x="4625" y="1387"/>
                  </a:lnTo>
                  <a:lnTo>
                    <a:pt x="3237" y="1387"/>
                  </a:lnTo>
                  <a:lnTo>
                    <a:pt x="32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5" name="Google Shape;16445;p110"/>
          <p:cNvGrpSpPr/>
          <p:nvPr/>
        </p:nvGrpSpPr>
        <p:grpSpPr>
          <a:xfrm>
            <a:off x="1068239" y="3300403"/>
            <a:ext cx="481089" cy="428826"/>
            <a:chOff x="330250" y="3454250"/>
            <a:chExt cx="531825" cy="474050"/>
          </a:xfrm>
        </p:grpSpPr>
        <p:sp>
          <p:nvSpPr>
            <p:cNvPr id="16446" name="Google Shape;16446;p110"/>
            <p:cNvSpPr/>
            <p:nvPr/>
          </p:nvSpPr>
          <p:spPr>
            <a:xfrm>
              <a:off x="330250" y="3454250"/>
              <a:ext cx="531825" cy="474050"/>
            </a:xfrm>
            <a:custGeom>
              <a:rect b="b" l="l" r="r" t="t"/>
              <a:pathLst>
                <a:path extrusionOk="0" h="18962" w="21273">
                  <a:moveTo>
                    <a:pt x="1388" y="1"/>
                  </a:moveTo>
                  <a:lnTo>
                    <a:pt x="1388" y="1389"/>
                  </a:lnTo>
                  <a:lnTo>
                    <a:pt x="0" y="1389"/>
                  </a:lnTo>
                  <a:lnTo>
                    <a:pt x="0" y="14799"/>
                  </a:lnTo>
                  <a:lnTo>
                    <a:pt x="1388" y="14799"/>
                  </a:lnTo>
                  <a:lnTo>
                    <a:pt x="1388" y="16187"/>
                  </a:lnTo>
                  <a:lnTo>
                    <a:pt x="8325" y="16187"/>
                  </a:lnTo>
                  <a:lnTo>
                    <a:pt x="8325" y="17573"/>
                  </a:lnTo>
                  <a:lnTo>
                    <a:pt x="8325" y="18961"/>
                  </a:lnTo>
                  <a:lnTo>
                    <a:pt x="11099" y="18961"/>
                  </a:lnTo>
                  <a:lnTo>
                    <a:pt x="11099" y="17573"/>
                  </a:lnTo>
                  <a:lnTo>
                    <a:pt x="12486" y="17573"/>
                  </a:lnTo>
                  <a:lnTo>
                    <a:pt x="12486" y="16187"/>
                  </a:lnTo>
                  <a:lnTo>
                    <a:pt x="19885" y="16187"/>
                  </a:lnTo>
                  <a:lnTo>
                    <a:pt x="19885" y="14799"/>
                  </a:lnTo>
                  <a:lnTo>
                    <a:pt x="21273" y="14799"/>
                  </a:lnTo>
                  <a:lnTo>
                    <a:pt x="21273" y="1389"/>
                  </a:lnTo>
                  <a:lnTo>
                    <a:pt x="19885" y="1389"/>
                  </a:lnTo>
                  <a:lnTo>
                    <a:pt x="198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110"/>
            <p:cNvSpPr/>
            <p:nvPr/>
          </p:nvSpPr>
          <p:spPr>
            <a:xfrm>
              <a:off x="330250" y="3454250"/>
              <a:ext cx="531825" cy="404675"/>
            </a:xfrm>
            <a:custGeom>
              <a:rect b="b" l="l" r="r" t="t"/>
              <a:pathLst>
                <a:path extrusionOk="0" h="16187" w="21273">
                  <a:moveTo>
                    <a:pt x="1388" y="1"/>
                  </a:moveTo>
                  <a:lnTo>
                    <a:pt x="1388" y="1389"/>
                  </a:lnTo>
                  <a:lnTo>
                    <a:pt x="0" y="1389"/>
                  </a:lnTo>
                  <a:lnTo>
                    <a:pt x="0" y="14799"/>
                  </a:lnTo>
                  <a:lnTo>
                    <a:pt x="1388" y="14799"/>
                  </a:lnTo>
                  <a:lnTo>
                    <a:pt x="1388" y="16187"/>
                  </a:lnTo>
                  <a:lnTo>
                    <a:pt x="2775" y="16187"/>
                  </a:lnTo>
                  <a:lnTo>
                    <a:pt x="2775" y="14799"/>
                  </a:lnTo>
                  <a:lnTo>
                    <a:pt x="2775" y="12949"/>
                  </a:lnTo>
                  <a:lnTo>
                    <a:pt x="2775" y="2775"/>
                  </a:lnTo>
                  <a:lnTo>
                    <a:pt x="21273" y="2775"/>
                  </a:lnTo>
                  <a:lnTo>
                    <a:pt x="21273" y="1389"/>
                  </a:lnTo>
                  <a:lnTo>
                    <a:pt x="19885" y="1389"/>
                  </a:lnTo>
                  <a:lnTo>
                    <a:pt x="198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110"/>
            <p:cNvSpPr/>
            <p:nvPr/>
          </p:nvSpPr>
          <p:spPr>
            <a:xfrm>
              <a:off x="607725" y="385890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110"/>
            <p:cNvSpPr/>
            <p:nvPr/>
          </p:nvSpPr>
          <p:spPr>
            <a:xfrm>
              <a:off x="330250" y="3488950"/>
              <a:ext cx="34725" cy="335275"/>
            </a:xfrm>
            <a:custGeom>
              <a:rect b="b" l="l" r="r" t="t"/>
              <a:pathLst>
                <a:path extrusionOk="0" h="13411" w="1389">
                  <a:moveTo>
                    <a:pt x="0" y="1"/>
                  </a:moveTo>
                  <a:lnTo>
                    <a:pt x="0" y="13411"/>
                  </a:lnTo>
                  <a:lnTo>
                    <a:pt x="1388" y="13411"/>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110"/>
            <p:cNvSpPr/>
            <p:nvPr/>
          </p:nvSpPr>
          <p:spPr>
            <a:xfrm>
              <a:off x="827350" y="3488950"/>
              <a:ext cx="34725" cy="335275"/>
            </a:xfrm>
            <a:custGeom>
              <a:rect b="b" l="l" r="r" t="t"/>
              <a:pathLst>
                <a:path extrusionOk="0" h="13411" w="1389">
                  <a:moveTo>
                    <a:pt x="1" y="1"/>
                  </a:moveTo>
                  <a:lnTo>
                    <a:pt x="1" y="13411"/>
                  </a:lnTo>
                  <a:lnTo>
                    <a:pt x="1389" y="13411"/>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110"/>
            <p:cNvSpPr/>
            <p:nvPr/>
          </p:nvSpPr>
          <p:spPr>
            <a:xfrm>
              <a:off x="364950" y="3824200"/>
              <a:ext cx="242800" cy="104100"/>
            </a:xfrm>
            <a:custGeom>
              <a:rect b="b" l="l" r="r" t="t"/>
              <a:pathLst>
                <a:path extrusionOk="0" h="4164" w="9712">
                  <a:moveTo>
                    <a:pt x="0" y="1"/>
                  </a:moveTo>
                  <a:lnTo>
                    <a:pt x="0" y="1389"/>
                  </a:lnTo>
                  <a:lnTo>
                    <a:pt x="6937" y="1389"/>
                  </a:lnTo>
                  <a:lnTo>
                    <a:pt x="6937" y="4163"/>
                  </a:lnTo>
                  <a:lnTo>
                    <a:pt x="9711" y="4163"/>
                  </a:lnTo>
                  <a:lnTo>
                    <a:pt x="9711" y="2775"/>
                  </a:lnTo>
                  <a:lnTo>
                    <a:pt x="8324" y="2775"/>
                  </a:lnTo>
                  <a:lnTo>
                    <a:pt x="8324" y="1389"/>
                  </a:lnTo>
                  <a:lnTo>
                    <a:pt x="8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110"/>
            <p:cNvSpPr/>
            <p:nvPr/>
          </p:nvSpPr>
          <p:spPr>
            <a:xfrm>
              <a:off x="364950" y="3454250"/>
              <a:ext cx="462425" cy="34725"/>
            </a:xfrm>
            <a:custGeom>
              <a:rect b="b" l="l" r="r" t="t"/>
              <a:pathLst>
                <a:path extrusionOk="0" h="1389" w="18497">
                  <a:moveTo>
                    <a:pt x="0" y="1"/>
                  </a:moveTo>
                  <a:lnTo>
                    <a:pt x="0" y="1389"/>
                  </a:lnTo>
                  <a:lnTo>
                    <a:pt x="18497" y="1389"/>
                  </a:lnTo>
                  <a:lnTo>
                    <a:pt x="18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110"/>
            <p:cNvSpPr/>
            <p:nvPr/>
          </p:nvSpPr>
          <p:spPr>
            <a:xfrm>
              <a:off x="642375" y="3824200"/>
              <a:ext cx="185000" cy="34725"/>
            </a:xfrm>
            <a:custGeom>
              <a:rect b="b" l="l" r="r" t="t"/>
              <a:pathLst>
                <a:path extrusionOk="0" h="1389" w="7400">
                  <a:moveTo>
                    <a:pt x="1" y="1"/>
                  </a:moveTo>
                  <a:lnTo>
                    <a:pt x="1" y="1389"/>
                  </a:lnTo>
                  <a:lnTo>
                    <a:pt x="7400" y="1389"/>
                  </a:lnTo>
                  <a:lnTo>
                    <a:pt x="74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110"/>
            <p:cNvSpPr/>
            <p:nvPr/>
          </p:nvSpPr>
          <p:spPr>
            <a:xfrm>
              <a:off x="434300" y="3558325"/>
              <a:ext cx="323725" cy="34675"/>
            </a:xfrm>
            <a:custGeom>
              <a:rect b="b" l="l" r="r" t="t"/>
              <a:pathLst>
                <a:path extrusionOk="0" h="1387" w="12949">
                  <a:moveTo>
                    <a:pt x="1" y="0"/>
                  </a:moveTo>
                  <a:lnTo>
                    <a:pt x="1" y="1387"/>
                  </a:lnTo>
                  <a:lnTo>
                    <a:pt x="12948" y="1387"/>
                  </a:lnTo>
                  <a:lnTo>
                    <a:pt x="129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110"/>
            <p:cNvSpPr/>
            <p:nvPr/>
          </p:nvSpPr>
          <p:spPr>
            <a:xfrm>
              <a:off x="434300" y="3639225"/>
              <a:ext cx="323725" cy="34725"/>
            </a:xfrm>
            <a:custGeom>
              <a:rect b="b" l="l" r="r" t="t"/>
              <a:pathLst>
                <a:path extrusionOk="0" h="1389" w="12949">
                  <a:moveTo>
                    <a:pt x="1" y="1"/>
                  </a:moveTo>
                  <a:lnTo>
                    <a:pt x="1" y="1389"/>
                  </a:lnTo>
                  <a:lnTo>
                    <a:pt x="12948" y="1389"/>
                  </a:lnTo>
                  <a:lnTo>
                    <a:pt x="129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110"/>
            <p:cNvSpPr/>
            <p:nvPr/>
          </p:nvSpPr>
          <p:spPr>
            <a:xfrm>
              <a:off x="434300" y="3720150"/>
              <a:ext cx="323725" cy="34725"/>
            </a:xfrm>
            <a:custGeom>
              <a:rect b="b" l="l" r="r" t="t"/>
              <a:pathLst>
                <a:path extrusionOk="0" h="1389" w="12949">
                  <a:moveTo>
                    <a:pt x="1" y="0"/>
                  </a:moveTo>
                  <a:lnTo>
                    <a:pt x="1" y="1388"/>
                  </a:lnTo>
                  <a:lnTo>
                    <a:pt x="12948" y="1388"/>
                  </a:lnTo>
                  <a:lnTo>
                    <a:pt x="129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7" name="Google Shape;16457;p110"/>
          <p:cNvGrpSpPr/>
          <p:nvPr/>
        </p:nvGrpSpPr>
        <p:grpSpPr>
          <a:xfrm>
            <a:off x="1068235" y="3967000"/>
            <a:ext cx="481089" cy="481089"/>
            <a:chOff x="238125" y="4135050"/>
            <a:chExt cx="531825" cy="531825"/>
          </a:xfrm>
        </p:grpSpPr>
        <p:sp>
          <p:nvSpPr>
            <p:cNvPr id="16458" name="Google Shape;16458;p110"/>
            <p:cNvSpPr/>
            <p:nvPr/>
          </p:nvSpPr>
          <p:spPr>
            <a:xfrm>
              <a:off x="238125" y="4135050"/>
              <a:ext cx="531825" cy="531825"/>
            </a:xfrm>
            <a:custGeom>
              <a:rect b="b" l="l" r="r" t="t"/>
              <a:pathLst>
                <a:path extrusionOk="0" h="21273" w="21273">
                  <a:moveTo>
                    <a:pt x="8325" y="0"/>
                  </a:moveTo>
                  <a:lnTo>
                    <a:pt x="8325" y="1388"/>
                  </a:lnTo>
                  <a:lnTo>
                    <a:pt x="6937" y="1388"/>
                  </a:lnTo>
                  <a:lnTo>
                    <a:pt x="6937" y="2775"/>
                  </a:lnTo>
                  <a:lnTo>
                    <a:pt x="5549" y="2775"/>
                  </a:lnTo>
                  <a:lnTo>
                    <a:pt x="5549" y="4163"/>
                  </a:lnTo>
                  <a:lnTo>
                    <a:pt x="4162" y="4163"/>
                  </a:lnTo>
                  <a:lnTo>
                    <a:pt x="4162" y="14336"/>
                  </a:lnTo>
                  <a:lnTo>
                    <a:pt x="2774" y="14336"/>
                  </a:lnTo>
                  <a:lnTo>
                    <a:pt x="2774" y="15724"/>
                  </a:lnTo>
                  <a:lnTo>
                    <a:pt x="1388" y="15724"/>
                  </a:lnTo>
                  <a:lnTo>
                    <a:pt x="1388" y="17110"/>
                  </a:lnTo>
                  <a:lnTo>
                    <a:pt x="0" y="17110"/>
                  </a:lnTo>
                  <a:lnTo>
                    <a:pt x="0" y="19886"/>
                  </a:lnTo>
                  <a:lnTo>
                    <a:pt x="1388" y="19886"/>
                  </a:lnTo>
                  <a:lnTo>
                    <a:pt x="1388" y="21273"/>
                  </a:lnTo>
                  <a:lnTo>
                    <a:pt x="4162" y="21273"/>
                  </a:lnTo>
                  <a:lnTo>
                    <a:pt x="4162" y="19886"/>
                  </a:lnTo>
                  <a:lnTo>
                    <a:pt x="5549" y="19886"/>
                  </a:lnTo>
                  <a:lnTo>
                    <a:pt x="5549" y="18498"/>
                  </a:lnTo>
                  <a:lnTo>
                    <a:pt x="6937" y="18498"/>
                  </a:lnTo>
                  <a:lnTo>
                    <a:pt x="6937" y="17110"/>
                  </a:lnTo>
                  <a:lnTo>
                    <a:pt x="17110" y="17110"/>
                  </a:lnTo>
                  <a:lnTo>
                    <a:pt x="17110" y="15724"/>
                  </a:lnTo>
                  <a:lnTo>
                    <a:pt x="18498" y="15724"/>
                  </a:lnTo>
                  <a:lnTo>
                    <a:pt x="18498" y="14336"/>
                  </a:lnTo>
                  <a:lnTo>
                    <a:pt x="19885" y="14336"/>
                  </a:lnTo>
                  <a:lnTo>
                    <a:pt x="19885" y="12949"/>
                  </a:lnTo>
                  <a:lnTo>
                    <a:pt x="21273" y="12949"/>
                  </a:lnTo>
                  <a:lnTo>
                    <a:pt x="21273" y="4163"/>
                  </a:lnTo>
                  <a:lnTo>
                    <a:pt x="19885" y="4163"/>
                  </a:lnTo>
                  <a:lnTo>
                    <a:pt x="19885" y="2775"/>
                  </a:lnTo>
                  <a:lnTo>
                    <a:pt x="18498" y="2775"/>
                  </a:lnTo>
                  <a:lnTo>
                    <a:pt x="18498" y="1388"/>
                  </a:lnTo>
                  <a:lnTo>
                    <a:pt x="17110" y="1388"/>
                  </a:lnTo>
                  <a:lnTo>
                    <a:pt x="17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110"/>
            <p:cNvSpPr/>
            <p:nvPr/>
          </p:nvSpPr>
          <p:spPr>
            <a:xfrm>
              <a:off x="342175" y="4135050"/>
              <a:ext cx="138750" cy="138775"/>
            </a:xfrm>
            <a:custGeom>
              <a:rect b="b" l="l" r="r" t="t"/>
              <a:pathLst>
                <a:path extrusionOk="0" h="5551" w="5550">
                  <a:moveTo>
                    <a:pt x="4163" y="0"/>
                  </a:moveTo>
                  <a:lnTo>
                    <a:pt x="4163" y="1388"/>
                  </a:lnTo>
                  <a:lnTo>
                    <a:pt x="2775" y="1388"/>
                  </a:lnTo>
                  <a:lnTo>
                    <a:pt x="2775" y="2775"/>
                  </a:lnTo>
                  <a:lnTo>
                    <a:pt x="1387" y="2775"/>
                  </a:lnTo>
                  <a:lnTo>
                    <a:pt x="1387" y="4163"/>
                  </a:lnTo>
                  <a:lnTo>
                    <a:pt x="0" y="4163"/>
                  </a:lnTo>
                  <a:lnTo>
                    <a:pt x="0" y="5551"/>
                  </a:lnTo>
                  <a:lnTo>
                    <a:pt x="2775" y="5551"/>
                  </a:lnTo>
                  <a:lnTo>
                    <a:pt x="2775" y="4163"/>
                  </a:lnTo>
                  <a:lnTo>
                    <a:pt x="4163" y="4163"/>
                  </a:lnTo>
                  <a:lnTo>
                    <a:pt x="4163" y="2775"/>
                  </a:lnTo>
                  <a:lnTo>
                    <a:pt x="5549" y="2775"/>
                  </a:lnTo>
                  <a:lnTo>
                    <a:pt x="5549" y="1388"/>
                  </a:lnTo>
                  <a:lnTo>
                    <a:pt x="55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110"/>
            <p:cNvSpPr/>
            <p:nvPr/>
          </p:nvSpPr>
          <p:spPr>
            <a:xfrm>
              <a:off x="238125" y="4458775"/>
              <a:ext cx="138725" cy="138750"/>
            </a:xfrm>
            <a:custGeom>
              <a:rect b="b" l="l" r="r" t="t"/>
              <a:pathLst>
                <a:path extrusionOk="0" h="5550" w="5549">
                  <a:moveTo>
                    <a:pt x="4162" y="0"/>
                  </a:moveTo>
                  <a:lnTo>
                    <a:pt x="4162" y="1387"/>
                  </a:lnTo>
                  <a:lnTo>
                    <a:pt x="2774" y="1387"/>
                  </a:lnTo>
                  <a:lnTo>
                    <a:pt x="2774" y="2775"/>
                  </a:lnTo>
                  <a:lnTo>
                    <a:pt x="1388" y="2775"/>
                  </a:lnTo>
                  <a:lnTo>
                    <a:pt x="1388" y="4161"/>
                  </a:lnTo>
                  <a:lnTo>
                    <a:pt x="0" y="4161"/>
                  </a:lnTo>
                  <a:lnTo>
                    <a:pt x="0" y="5549"/>
                  </a:lnTo>
                  <a:lnTo>
                    <a:pt x="2774" y="5549"/>
                  </a:lnTo>
                  <a:lnTo>
                    <a:pt x="2774" y="4161"/>
                  </a:lnTo>
                  <a:lnTo>
                    <a:pt x="4162" y="4161"/>
                  </a:lnTo>
                  <a:lnTo>
                    <a:pt x="4162" y="2775"/>
                  </a:lnTo>
                  <a:lnTo>
                    <a:pt x="5549" y="2775"/>
                  </a:lnTo>
                  <a:lnTo>
                    <a:pt x="5549" y="1387"/>
                  </a:lnTo>
                  <a:lnTo>
                    <a:pt x="55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110"/>
            <p:cNvSpPr/>
            <p:nvPr/>
          </p:nvSpPr>
          <p:spPr>
            <a:xfrm>
              <a:off x="238125" y="4562800"/>
              <a:ext cx="34700" cy="69375"/>
            </a:xfrm>
            <a:custGeom>
              <a:rect b="b" l="l" r="r" t="t"/>
              <a:pathLst>
                <a:path extrusionOk="0" h="2775" w="1388">
                  <a:moveTo>
                    <a:pt x="0" y="0"/>
                  </a:moveTo>
                  <a:lnTo>
                    <a:pt x="0" y="2775"/>
                  </a:lnTo>
                  <a:lnTo>
                    <a:pt x="1388" y="2775"/>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110"/>
            <p:cNvSpPr/>
            <p:nvPr/>
          </p:nvSpPr>
          <p:spPr>
            <a:xfrm>
              <a:off x="342175" y="4239100"/>
              <a:ext cx="34675" cy="254350"/>
            </a:xfrm>
            <a:custGeom>
              <a:rect b="b" l="l" r="r" t="t"/>
              <a:pathLst>
                <a:path extrusionOk="0" h="10174" w="1387">
                  <a:moveTo>
                    <a:pt x="0" y="1"/>
                  </a:moveTo>
                  <a:lnTo>
                    <a:pt x="0" y="8787"/>
                  </a:lnTo>
                  <a:lnTo>
                    <a:pt x="0" y="10174"/>
                  </a:lnTo>
                  <a:lnTo>
                    <a:pt x="1387" y="10174"/>
                  </a:lnTo>
                  <a:lnTo>
                    <a:pt x="1387" y="87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110"/>
            <p:cNvSpPr/>
            <p:nvPr/>
          </p:nvSpPr>
          <p:spPr>
            <a:xfrm>
              <a:off x="307475" y="4493425"/>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110"/>
            <p:cNvSpPr/>
            <p:nvPr/>
          </p:nvSpPr>
          <p:spPr>
            <a:xfrm>
              <a:off x="272800" y="4528125"/>
              <a:ext cx="34700" cy="34725"/>
            </a:xfrm>
            <a:custGeom>
              <a:rect b="b" l="l" r="r" t="t"/>
              <a:pathLst>
                <a:path extrusionOk="0" h="1389" w="1388">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110"/>
            <p:cNvSpPr/>
            <p:nvPr/>
          </p:nvSpPr>
          <p:spPr>
            <a:xfrm>
              <a:off x="272800" y="4632200"/>
              <a:ext cx="69400" cy="34675"/>
            </a:xfrm>
            <a:custGeom>
              <a:rect b="b" l="l" r="r" t="t"/>
              <a:pathLst>
                <a:path extrusionOk="0" h="1387" w="2776">
                  <a:moveTo>
                    <a:pt x="1" y="0"/>
                  </a:moveTo>
                  <a:lnTo>
                    <a:pt x="1"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110"/>
            <p:cNvSpPr/>
            <p:nvPr/>
          </p:nvSpPr>
          <p:spPr>
            <a:xfrm>
              <a:off x="411525" y="4528125"/>
              <a:ext cx="254375" cy="34700"/>
            </a:xfrm>
            <a:custGeom>
              <a:rect b="b" l="l" r="r" t="t"/>
              <a:pathLst>
                <a:path extrusionOk="0" h="1388" w="10175">
                  <a:moveTo>
                    <a:pt x="1" y="1"/>
                  </a:moveTo>
                  <a:lnTo>
                    <a:pt x="1" y="1387"/>
                  </a:lnTo>
                  <a:lnTo>
                    <a:pt x="10174" y="1387"/>
                  </a:lnTo>
                  <a:lnTo>
                    <a:pt x="101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110"/>
            <p:cNvSpPr/>
            <p:nvPr/>
          </p:nvSpPr>
          <p:spPr>
            <a:xfrm>
              <a:off x="376825" y="456280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110"/>
            <p:cNvSpPr/>
            <p:nvPr/>
          </p:nvSpPr>
          <p:spPr>
            <a:xfrm>
              <a:off x="342175" y="4597500"/>
              <a:ext cx="34675" cy="34725"/>
            </a:xfrm>
            <a:custGeom>
              <a:rect b="b" l="l" r="r" t="t"/>
              <a:pathLst>
                <a:path extrusionOk="0" h="1389" w="1387">
                  <a:moveTo>
                    <a:pt x="0" y="0"/>
                  </a:moveTo>
                  <a:lnTo>
                    <a:pt x="0"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110"/>
            <p:cNvSpPr/>
            <p:nvPr/>
          </p:nvSpPr>
          <p:spPr>
            <a:xfrm>
              <a:off x="735225" y="4239100"/>
              <a:ext cx="34725" cy="219700"/>
            </a:xfrm>
            <a:custGeom>
              <a:rect b="b" l="l" r="r" t="t"/>
              <a:pathLst>
                <a:path extrusionOk="0" h="8788" w="1389">
                  <a:moveTo>
                    <a:pt x="1" y="1"/>
                  </a:moveTo>
                  <a:lnTo>
                    <a:pt x="1" y="8787"/>
                  </a:lnTo>
                  <a:lnTo>
                    <a:pt x="1389" y="87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110"/>
            <p:cNvSpPr/>
            <p:nvPr/>
          </p:nvSpPr>
          <p:spPr>
            <a:xfrm>
              <a:off x="446200" y="4135050"/>
              <a:ext cx="219700" cy="34725"/>
            </a:xfrm>
            <a:custGeom>
              <a:rect b="b" l="l" r="r" t="t"/>
              <a:pathLst>
                <a:path extrusionOk="0" h="1389" w="8788">
                  <a:moveTo>
                    <a:pt x="0" y="0"/>
                  </a:moveTo>
                  <a:lnTo>
                    <a:pt x="0" y="1388"/>
                  </a:lnTo>
                  <a:lnTo>
                    <a:pt x="8787" y="1388"/>
                  </a:lnTo>
                  <a:lnTo>
                    <a:pt x="87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110"/>
            <p:cNvSpPr/>
            <p:nvPr/>
          </p:nvSpPr>
          <p:spPr>
            <a:xfrm>
              <a:off x="376825" y="4204400"/>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110"/>
            <p:cNvSpPr/>
            <p:nvPr/>
          </p:nvSpPr>
          <p:spPr>
            <a:xfrm>
              <a:off x="411525" y="4169750"/>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110"/>
            <p:cNvSpPr/>
            <p:nvPr/>
          </p:nvSpPr>
          <p:spPr>
            <a:xfrm>
              <a:off x="665875" y="416975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110"/>
            <p:cNvSpPr/>
            <p:nvPr/>
          </p:nvSpPr>
          <p:spPr>
            <a:xfrm>
              <a:off x="700575" y="4204400"/>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110"/>
            <p:cNvSpPr/>
            <p:nvPr/>
          </p:nvSpPr>
          <p:spPr>
            <a:xfrm>
              <a:off x="700575" y="4458775"/>
              <a:ext cx="34675" cy="34675"/>
            </a:xfrm>
            <a:custGeom>
              <a:rect b="b" l="l" r="r" t="t"/>
              <a:pathLst>
                <a:path extrusionOk="0" h="1387" w="1387">
                  <a:moveTo>
                    <a:pt x="0" y="0"/>
                  </a:moveTo>
                  <a:lnTo>
                    <a:pt x="0"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110"/>
            <p:cNvSpPr/>
            <p:nvPr/>
          </p:nvSpPr>
          <p:spPr>
            <a:xfrm>
              <a:off x="665875" y="4493425"/>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110"/>
            <p:cNvSpPr/>
            <p:nvPr/>
          </p:nvSpPr>
          <p:spPr>
            <a:xfrm>
              <a:off x="411525" y="4204400"/>
              <a:ext cx="289075" cy="289050"/>
            </a:xfrm>
            <a:custGeom>
              <a:rect b="b" l="l" r="r" t="t"/>
              <a:pathLst>
                <a:path extrusionOk="0" h="11562" w="11563">
                  <a:moveTo>
                    <a:pt x="2775" y="1"/>
                  </a:moveTo>
                  <a:lnTo>
                    <a:pt x="2775" y="1389"/>
                  </a:lnTo>
                  <a:lnTo>
                    <a:pt x="1389" y="1389"/>
                  </a:lnTo>
                  <a:lnTo>
                    <a:pt x="1389" y="2777"/>
                  </a:lnTo>
                  <a:lnTo>
                    <a:pt x="1" y="2777"/>
                  </a:lnTo>
                  <a:lnTo>
                    <a:pt x="1" y="8788"/>
                  </a:lnTo>
                  <a:lnTo>
                    <a:pt x="1389" y="8788"/>
                  </a:lnTo>
                  <a:lnTo>
                    <a:pt x="1389" y="10175"/>
                  </a:lnTo>
                  <a:lnTo>
                    <a:pt x="2775" y="10175"/>
                  </a:lnTo>
                  <a:lnTo>
                    <a:pt x="2775" y="11562"/>
                  </a:lnTo>
                  <a:lnTo>
                    <a:pt x="8788" y="11562"/>
                  </a:lnTo>
                  <a:lnTo>
                    <a:pt x="8788" y="10175"/>
                  </a:lnTo>
                  <a:lnTo>
                    <a:pt x="10174" y="10175"/>
                  </a:lnTo>
                  <a:lnTo>
                    <a:pt x="10174" y="8788"/>
                  </a:lnTo>
                  <a:lnTo>
                    <a:pt x="11562" y="8788"/>
                  </a:lnTo>
                  <a:lnTo>
                    <a:pt x="11562" y="2777"/>
                  </a:lnTo>
                  <a:lnTo>
                    <a:pt x="10174" y="2777"/>
                  </a:lnTo>
                  <a:lnTo>
                    <a:pt x="10174" y="1389"/>
                  </a:lnTo>
                  <a:lnTo>
                    <a:pt x="8788" y="1389"/>
                  </a:lnTo>
                  <a:lnTo>
                    <a:pt x="878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110"/>
            <p:cNvSpPr/>
            <p:nvPr/>
          </p:nvSpPr>
          <p:spPr>
            <a:xfrm>
              <a:off x="411525" y="4204400"/>
              <a:ext cx="104100" cy="104075"/>
            </a:xfrm>
            <a:custGeom>
              <a:rect b="b" l="l" r="r" t="t"/>
              <a:pathLst>
                <a:path extrusionOk="0" h="4163" w="4164">
                  <a:moveTo>
                    <a:pt x="2775" y="1"/>
                  </a:moveTo>
                  <a:lnTo>
                    <a:pt x="2775" y="1389"/>
                  </a:lnTo>
                  <a:lnTo>
                    <a:pt x="1389" y="1389"/>
                  </a:lnTo>
                  <a:lnTo>
                    <a:pt x="1389" y="2777"/>
                  </a:lnTo>
                  <a:lnTo>
                    <a:pt x="1" y="2777"/>
                  </a:lnTo>
                  <a:lnTo>
                    <a:pt x="1" y="4163"/>
                  </a:lnTo>
                  <a:lnTo>
                    <a:pt x="2775" y="4163"/>
                  </a:lnTo>
                  <a:lnTo>
                    <a:pt x="2775" y="2777"/>
                  </a:lnTo>
                  <a:lnTo>
                    <a:pt x="4163" y="2777"/>
                  </a:lnTo>
                  <a:lnTo>
                    <a:pt x="4163" y="1389"/>
                  </a:lnTo>
                  <a:lnTo>
                    <a:pt x="41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110"/>
            <p:cNvSpPr/>
            <p:nvPr/>
          </p:nvSpPr>
          <p:spPr>
            <a:xfrm>
              <a:off x="411525" y="4273775"/>
              <a:ext cx="34725" cy="150325"/>
            </a:xfrm>
            <a:custGeom>
              <a:rect b="b" l="l" r="r" t="t"/>
              <a:pathLst>
                <a:path extrusionOk="0" h="6013" w="1389">
                  <a:moveTo>
                    <a:pt x="1" y="0"/>
                  </a:moveTo>
                  <a:lnTo>
                    <a:pt x="1" y="6013"/>
                  </a:lnTo>
                  <a:lnTo>
                    <a:pt x="1389" y="6013"/>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110"/>
            <p:cNvSpPr/>
            <p:nvPr/>
          </p:nvSpPr>
          <p:spPr>
            <a:xfrm>
              <a:off x="480900" y="4204400"/>
              <a:ext cx="150325" cy="34725"/>
            </a:xfrm>
            <a:custGeom>
              <a:rect b="b" l="l" r="r" t="t"/>
              <a:pathLst>
                <a:path extrusionOk="0" h="1389" w="6013">
                  <a:moveTo>
                    <a:pt x="0" y="1"/>
                  </a:moveTo>
                  <a:lnTo>
                    <a:pt x="0" y="1389"/>
                  </a:lnTo>
                  <a:lnTo>
                    <a:pt x="6013" y="1389"/>
                  </a:lnTo>
                  <a:lnTo>
                    <a:pt x="6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110"/>
            <p:cNvSpPr/>
            <p:nvPr/>
          </p:nvSpPr>
          <p:spPr>
            <a:xfrm>
              <a:off x="480900" y="4458775"/>
              <a:ext cx="150325" cy="34675"/>
            </a:xfrm>
            <a:custGeom>
              <a:rect b="b" l="l" r="r" t="t"/>
              <a:pathLst>
                <a:path extrusionOk="0" h="1387" w="6013">
                  <a:moveTo>
                    <a:pt x="0" y="0"/>
                  </a:moveTo>
                  <a:lnTo>
                    <a:pt x="0" y="1387"/>
                  </a:lnTo>
                  <a:lnTo>
                    <a:pt x="6013" y="1387"/>
                  </a:lnTo>
                  <a:lnTo>
                    <a:pt x="6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110"/>
            <p:cNvSpPr/>
            <p:nvPr/>
          </p:nvSpPr>
          <p:spPr>
            <a:xfrm>
              <a:off x="665875" y="4273775"/>
              <a:ext cx="34725" cy="150325"/>
            </a:xfrm>
            <a:custGeom>
              <a:rect b="b" l="l" r="r" t="t"/>
              <a:pathLst>
                <a:path extrusionOk="0" h="6013" w="1389">
                  <a:moveTo>
                    <a:pt x="0" y="0"/>
                  </a:moveTo>
                  <a:lnTo>
                    <a:pt x="0" y="6013"/>
                  </a:lnTo>
                  <a:lnTo>
                    <a:pt x="1388" y="6013"/>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110"/>
            <p:cNvSpPr/>
            <p:nvPr/>
          </p:nvSpPr>
          <p:spPr>
            <a:xfrm>
              <a:off x="446200" y="4239100"/>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110"/>
            <p:cNvSpPr/>
            <p:nvPr/>
          </p:nvSpPr>
          <p:spPr>
            <a:xfrm>
              <a:off x="446200" y="4424075"/>
              <a:ext cx="34725" cy="34725"/>
            </a:xfrm>
            <a:custGeom>
              <a:rect b="b" l="l" r="r" t="t"/>
              <a:pathLst>
                <a:path extrusionOk="0" h="1389" w="1389">
                  <a:moveTo>
                    <a:pt x="0" y="1"/>
                  </a:moveTo>
                  <a:lnTo>
                    <a:pt x="0" y="1388"/>
                  </a:lnTo>
                  <a:lnTo>
                    <a:pt x="1388" y="1388"/>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110"/>
            <p:cNvSpPr/>
            <p:nvPr/>
          </p:nvSpPr>
          <p:spPr>
            <a:xfrm>
              <a:off x="631200" y="4239100"/>
              <a:ext cx="34700" cy="34725"/>
            </a:xfrm>
            <a:custGeom>
              <a:rect b="b" l="l" r="r" t="t"/>
              <a:pathLst>
                <a:path extrusionOk="0" h="1389" w="1388">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110"/>
            <p:cNvSpPr/>
            <p:nvPr/>
          </p:nvSpPr>
          <p:spPr>
            <a:xfrm>
              <a:off x="631200" y="4424075"/>
              <a:ext cx="34700" cy="34725"/>
            </a:xfrm>
            <a:custGeom>
              <a:rect b="b" l="l" r="r" t="t"/>
              <a:pathLst>
                <a:path extrusionOk="0" h="1389" w="1388">
                  <a:moveTo>
                    <a:pt x="1" y="1"/>
                  </a:moveTo>
                  <a:lnTo>
                    <a:pt x="1" y="1388"/>
                  </a:lnTo>
                  <a:lnTo>
                    <a:pt x="1387" y="1388"/>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7" name="Google Shape;16487;p110"/>
          <p:cNvGrpSpPr/>
          <p:nvPr/>
        </p:nvGrpSpPr>
        <p:grpSpPr>
          <a:xfrm>
            <a:off x="1752242" y="3966988"/>
            <a:ext cx="481089" cy="481112"/>
            <a:chOff x="957625" y="4120425"/>
            <a:chExt cx="531825" cy="531850"/>
          </a:xfrm>
        </p:grpSpPr>
        <p:sp>
          <p:nvSpPr>
            <p:cNvPr id="16488" name="Google Shape;16488;p110"/>
            <p:cNvSpPr/>
            <p:nvPr/>
          </p:nvSpPr>
          <p:spPr>
            <a:xfrm>
              <a:off x="957625" y="4120425"/>
              <a:ext cx="531825" cy="531850"/>
            </a:xfrm>
            <a:custGeom>
              <a:rect b="b" l="l" r="r" t="t"/>
              <a:pathLst>
                <a:path extrusionOk="0" h="21274" w="21273">
                  <a:moveTo>
                    <a:pt x="12947" y="6938"/>
                  </a:moveTo>
                  <a:lnTo>
                    <a:pt x="12947" y="8326"/>
                  </a:lnTo>
                  <a:lnTo>
                    <a:pt x="14335" y="8326"/>
                  </a:lnTo>
                  <a:lnTo>
                    <a:pt x="14335" y="12950"/>
                  </a:lnTo>
                  <a:lnTo>
                    <a:pt x="12948" y="12950"/>
                  </a:lnTo>
                  <a:lnTo>
                    <a:pt x="12948" y="14337"/>
                  </a:lnTo>
                  <a:lnTo>
                    <a:pt x="8324" y="14337"/>
                  </a:lnTo>
                  <a:lnTo>
                    <a:pt x="8324" y="12950"/>
                  </a:lnTo>
                  <a:lnTo>
                    <a:pt x="6936" y="12950"/>
                  </a:lnTo>
                  <a:lnTo>
                    <a:pt x="6936" y="8326"/>
                  </a:lnTo>
                  <a:lnTo>
                    <a:pt x="8324" y="8326"/>
                  </a:lnTo>
                  <a:lnTo>
                    <a:pt x="8324" y="6938"/>
                  </a:lnTo>
                  <a:close/>
                  <a:moveTo>
                    <a:pt x="9248" y="1"/>
                  </a:moveTo>
                  <a:lnTo>
                    <a:pt x="9248" y="1389"/>
                  </a:lnTo>
                  <a:lnTo>
                    <a:pt x="7861" y="1389"/>
                  </a:lnTo>
                  <a:lnTo>
                    <a:pt x="7861" y="2775"/>
                  </a:lnTo>
                  <a:lnTo>
                    <a:pt x="5087" y="2775"/>
                  </a:lnTo>
                  <a:lnTo>
                    <a:pt x="5087" y="1389"/>
                  </a:lnTo>
                  <a:lnTo>
                    <a:pt x="2775" y="1389"/>
                  </a:lnTo>
                  <a:lnTo>
                    <a:pt x="2775" y="2775"/>
                  </a:lnTo>
                  <a:lnTo>
                    <a:pt x="1387" y="2775"/>
                  </a:lnTo>
                  <a:lnTo>
                    <a:pt x="1387" y="5087"/>
                  </a:lnTo>
                  <a:lnTo>
                    <a:pt x="2775" y="5087"/>
                  </a:lnTo>
                  <a:lnTo>
                    <a:pt x="2775" y="7862"/>
                  </a:lnTo>
                  <a:lnTo>
                    <a:pt x="1387" y="7862"/>
                  </a:lnTo>
                  <a:lnTo>
                    <a:pt x="1387" y="9250"/>
                  </a:lnTo>
                  <a:lnTo>
                    <a:pt x="0" y="9250"/>
                  </a:lnTo>
                  <a:lnTo>
                    <a:pt x="0" y="12024"/>
                  </a:lnTo>
                  <a:lnTo>
                    <a:pt x="1387" y="12024"/>
                  </a:lnTo>
                  <a:lnTo>
                    <a:pt x="1387" y="13411"/>
                  </a:lnTo>
                  <a:lnTo>
                    <a:pt x="2775" y="13411"/>
                  </a:lnTo>
                  <a:lnTo>
                    <a:pt x="2775" y="16187"/>
                  </a:lnTo>
                  <a:lnTo>
                    <a:pt x="1387" y="16187"/>
                  </a:lnTo>
                  <a:lnTo>
                    <a:pt x="1387" y="18499"/>
                  </a:lnTo>
                  <a:lnTo>
                    <a:pt x="2775" y="18499"/>
                  </a:lnTo>
                  <a:lnTo>
                    <a:pt x="2775" y="19885"/>
                  </a:lnTo>
                  <a:lnTo>
                    <a:pt x="5087" y="19885"/>
                  </a:lnTo>
                  <a:lnTo>
                    <a:pt x="5087" y="18499"/>
                  </a:lnTo>
                  <a:lnTo>
                    <a:pt x="7861" y="18499"/>
                  </a:lnTo>
                  <a:lnTo>
                    <a:pt x="7861" y="19885"/>
                  </a:lnTo>
                  <a:lnTo>
                    <a:pt x="9248" y="19885"/>
                  </a:lnTo>
                  <a:lnTo>
                    <a:pt x="9248" y="21273"/>
                  </a:lnTo>
                  <a:lnTo>
                    <a:pt x="12024" y="21273"/>
                  </a:lnTo>
                  <a:lnTo>
                    <a:pt x="12024" y="19885"/>
                  </a:lnTo>
                  <a:lnTo>
                    <a:pt x="13410" y="19885"/>
                  </a:lnTo>
                  <a:lnTo>
                    <a:pt x="13410" y="18499"/>
                  </a:lnTo>
                  <a:lnTo>
                    <a:pt x="16185" y="18499"/>
                  </a:lnTo>
                  <a:lnTo>
                    <a:pt x="16185" y="19885"/>
                  </a:lnTo>
                  <a:lnTo>
                    <a:pt x="18498" y="19885"/>
                  </a:lnTo>
                  <a:lnTo>
                    <a:pt x="18498" y="18499"/>
                  </a:lnTo>
                  <a:lnTo>
                    <a:pt x="19885" y="18499"/>
                  </a:lnTo>
                  <a:lnTo>
                    <a:pt x="19885" y="16187"/>
                  </a:lnTo>
                  <a:lnTo>
                    <a:pt x="18498" y="16187"/>
                  </a:lnTo>
                  <a:lnTo>
                    <a:pt x="18498" y="13412"/>
                  </a:lnTo>
                  <a:lnTo>
                    <a:pt x="19885" y="13412"/>
                  </a:lnTo>
                  <a:lnTo>
                    <a:pt x="19885" y="12024"/>
                  </a:lnTo>
                  <a:lnTo>
                    <a:pt x="21273" y="12024"/>
                  </a:lnTo>
                  <a:lnTo>
                    <a:pt x="21273" y="9250"/>
                  </a:lnTo>
                  <a:lnTo>
                    <a:pt x="19885" y="9250"/>
                  </a:lnTo>
                  <a:lnTo>
                    <a:pt x="19885" y="7862"/>
                  </a:lnTo>
                  <a:lnTo>
                    <a:pt x="18498" y="7862"/>
                  </a:lnTo>
                  <a:lnTo>
                    <a:pt x="18498" y="5087"/>
                  </a:lnTo>
                  <a:lnTo>
                    <a:pt x="19885" y="5087"/>
                  </a:lnTo>
                  <a:lnTo>
                    <a:pt x="19885" y="2775"/>
                  </a:lnTo>
                  <a:lnTo>
                    <a:pt x="18498" y="2775"/>
                  </a:lnTo>
                  <a:lnTo>
                    <a:pt x="18498" y="1389"/>
                  </a:lnTo>
                  <a:lnTo>
                    <a:pt x="16185" y="1389"/>
                  </a:lnTo>
                  <a:lnTo>
                    <a:pt x="16185" y="2775"/>
                  </a:lnTo>
                  <a:lnTo>
                    <a:pt x="13410" y="2775"/>
                  </a:lnTo>
                  <a:lnTo>
                    <a:pt x="13410" y="1389"/>
                  </a:lnTo>
                  <a:lnTo>
                    <a:pt x="12022" y="1389"/>
                  </a:lnTo>
                  <a:lnTo>
                    <a:pt x="120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110"/>
            <p:cNvSpPr/>
            <p:nvPr/>
          </p:nvSpPr>
          <p:spPr>
            <a:xfrm>
              <a:off x="1362225" y="4525075"/>
              <a:ext cx="34725" cy="34700"/>
            </a:xfrm>
            <a:custGeom>
              <a:rect b="b" l="l" r="r" t="t"/>
              <a:pathLst>
                <a:path extrusionOk="0" h="1388" w="1389">
                  <a:moveTo>
                    <a:pt x="1" y="1"/>
                  </a:moveTo>
                  <a:lnTo>
                    <a:pt x="1" y="1387"/>
                  </a:lnTo>
                  <a:lnTo>
                    <a:pt x="1389" y="1387"/>
                  </a:lnTo>
                  <a:lnTo>
                    <a:pt x="138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110"/>
            <p:cNvSpPr/>
            <p:nvPr/>
          </p:nvSpPr>
          <p:spPr>
            <a:xfrm>
              <a:off x="992275" y="4155125"/>
              <a:ext cx="69400" cy="69400"/>
            </a:xfrm>
            <a:custGeom>
              <a:rect b="b" l="l" r="r" t="t"/>
              <a:pathLst>
                <a:path extrusionOk="0" h="2776" w="2776">
                  <a:moveTo>
                    <a:pt x="1389" y="1"/>
                  </a:moveTo>
                  <a:lnTo>
                    <a:pt x="1389" y="1387"/>
                  </a:lnTo>
                  <a:lnTo>
                    <a:pt x="1" y="1387"/>
                  </a:lnTo>
                  <a:lnTo>
                    <a:pt x="1" y="2775"/>
                  </a:lnTo>
                  <a:lnTo>
                    <a:pt x="2775" y="2775"/>
                  </a:lnTo>
                  <a:lnTo>
                    <a:pt x="2775" y="1387"/>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110"/>
            <p:cNvSpPr/>
            <p:nvPr/>
          </p:nvSpPr>
          <p:spPr>
            <a:xfrm>
              <a:off x="1154150" y="4120425"/>
              <a:ext cx="69375" cy="69400"/>
            </a:xfrm>
            <a:custGeom>
              <a:rect b="b" l="l" r="r" t="t"/>
              <a:pathLst>
                <a:path extrusionOk="0" h="2776" w="2775">
                  <a:moveTo>
                    <a:pt x="1387" y="1"/>
                  </a:moveTo>
                  <a:lnTo>
                    <a:pt x="1387" y="1389"/>
                  </a:lnTo>
                  <a:lnTo>
                    <a:pt x="0" y="1389"/>
                  </a:lnTo>
                  <a:lnTo>
                    <a:pt x="0" y="2775"/>
                  </a:lnTo>
                  <a:lnTo>
                    <a:pt x="2775" y="2775"/>
                  </a:lnTo>
                  <a:lnTo>
                    <a:pt x="2775" y="1389"/>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110"/>
            <p:cNvSpPr/>
            <p:nvPr/>
          </p:nvSpPr>
          <p:spPr>
            <a:xfrm>
              <a:off x="1327575" y="4155125"/>
              <a:ext cx="69375" cy="69400"/>
            </a:xfrm>
            <a:custGeom>
              <a:rect b="b" l="l" r="r" t="t"/>
              <a:pathLst>
                <a:path extrusionOk="0" h="2776" w="2775">
                  <a:moveTo>
                    <a:pt x="1387" y="1"/>
                  </a:moveTo>
                  <a:lnTo>
                    <a:pt x="1387" y="1387"/>
                  </a:lnTo>
                  <a:lnTo>
                    <a:pt x="0" y="1387"/>
                  </a:lnTo>
                  <a:lnTo>
                    <a:pt x="0" y="2775"/>
                  </a:lnTo>
                  <a:lnTo>
                    <a:pt x="2775" y="2775"/>
                  </a:lnTo>
                  <a:lnTo>
                    <a:pt x="2775" y="1387"/>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110"/>
            <p:cNvSpPr/>
            <p:nvPr/>
          </p:nvSpPr>
          <p:spPr>
            <a:xfrm>
              <a:off x="957625" y="4316950"/>
              <a:ext cx="69375" cy="69425"/>
            </a:xfrm>
            <a:custGeom>
              <a:rect b="b" l="l" r="r" t="t"/>
              <a:pathLst>
                <a:path extrusionOk="0" h="2777" w="2775">
                  <a:moveTo>
                    <a:pt x="1387" y="1"/>
                  </a:moveTo>
                  <a:lnTo>
                    <a:pt x="1387" y="1389"/>
                  </a:lnTo>
                  <a:lnTo>
                    <a:pt x="0" y="1389"/>
                  </a:lnTo>
                  <a:lnTo>
                    <a:pt x="0" y="2777"/>
                  </a:lnTo>
                  <a:lnTo>
                    <a:pt x="2775" y="2777"/>
                  </a:lnTo>
                  <a:lnTo>
                    <a:pt x="2775" y="1389"/>
                  </a:lnTo>
                  <a:lnTo>
                    <a:pt x="27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110"/>
            <p:cNvSpPr/>
            <p:nvPr/>
          </p:nvSpPr>
          <p:spPr>
            <a:xfrm>
              <a:off x="992275" y="4490375"/>
              <a:ext cx="69400" cy="69425"/>
            </a:xfrm>
            <a:custGeom>
              <a:rect b="b" l="l" r="r" t="t"/>
              <a:pathLst>
                <a:path extrusionOk="0" h="2777" w="2776">
                  <a:moveTo>
                    <a:pt x="1389" y="1"/>
                  </a:moveTo>
                  <a:lnTo>
                    <a:pt x="1389" y="1389"/>
                  </a:lnTo>
                  <a:lnTo>
                    <a:pt x="1" y="1389"/>
                  </a:lnTo>
                  <a:lnTo>
                    <a:pt x="1" y="2777"/>
                  </a:lnTo>
                  <a:lnTo>
                    <a:pt x="2775" y="2777"/>
                  </a:lnTo>
                  <a:lnTo>
                    <a:pt x="2775" y="1389"/>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110"/>
            <p:cNvSpPr/>
            <p:nvPr/>
          </p:nvSpPr>
          <p:spPr>
            <a:xfrm>
              <a:off x="1154150" y="4548175"/>
              <a:ext cx="69375" cy="34725"/>
            </a:xfrm>
            <a:custGeom>
              <a:rect b="b" l="l" r="r" t="t"/>
              <a:pathLst>
                <a:path extrusionOk="0" h="1389" w="2775">
                  <a:moveTo>
                    <a:pt x="0" y="1"/>
                  </a:moveTo>
                  <a:lnTo>
                    <a:pt x="0" y="1389"/>
                  </a:lnTo>
                  <a:lnTo>
                    <a:pt x="2775" y="1389"/>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110"/>
            <p:cNvSpPr/>
            <p:nvPr/>
          </p:nvSpPr>
          <p:spPr>
            <a:xfrm>
              <a:off x="1385375" y="4316950"/>
              <a:ext cx="34675" cy="69425"/>
            </a:xfrm>
            <a:custGeom>
              <a:rect b="b" l="l" r="r" t="t"/>
              <a:pathLst>
                <a:path extrusionOk="0" h="2777" w="1387">
                  <a:moveTo>
                    <a:pt x="0" y="1"/>
                  </a:moveTo>
                  <a:lnTo>
                    <a:pt x="0" y="1389"/>
                  </a:lnTo>
                  <a:lnTo>
                    <a:pt x="0" y="2777"/>
                  </a:lnTo>
                  <a:lnTo>
                    <a:pt x="1387" y="2777"/>
                  </a:lnTo>
                  <a:lnTo>
                    <a:pt x="1387" y="1389"/>
                  </a:lnTo>
                  <a:lnTo>
                    <a:pt x="1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110"/>
            <p:cNvSpPr/>
            <p:nvPr/>
          </p:nvSpPr>
          <p:spPr>
            <a:xfrm>
              <a:off x="1165700" y="4259150"/>
              <a:ext cx="115650" cy="34725"/>
            </a:xfrm>
            <a:custGeom>
              <a:rect b="b" l="l" r="r" t="t"/>
              <a:pathLst>
                <a:path extrusionOk="0" h="1389" w="4626">
                  <a:moveTo>
                    <a:pt x="1" y="1"/>
                  </a:moveTo>
                  <a:lnTo>
                    <a:pt x="1" y="1389"/>
                  </a:lnTo>
                  <a:lnTo>
                    <a:pt x="4625" y="1389"/>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110"/>
            <p:cNvSpPr/>
            <p:nvPr/>
          </p:nvSpPr>
          <p:spPr>
            <a:xfrm>
              <a:off x="1165700" y="4478825"/>
              <a:ext cx="115650" cy="34725"/>
            </a:xfrm>
            <a:custGeom>
              <a:rect b="b" l="l" r="r" t="t"/>
              <a:pathLst>
                <a:path extrusionOk="0" h="1389" w="4626">
                  <a:moveTo>
                    <a:pt x="1" y="1"/>
                  </a:moveTo>
                  <a:lnTo>
                    <a:pt x="1" y="1388"/>
                  </a:lnTo>
                  <a:lnTo>
                    <a:pt x="4625" y="1388"/>
                  </a:lnTo>
                  <a:lnTo>
                    <a:pt x="4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110"/>
            <p:cNvSpPr/>
            <p:nvPr/>
          </p:nvSpPr>
          <p:spPr>
            <a:xfrm>
              <a:off x="1315975" y="4328550"/>
              <a:ext cx="34725" cy="115650"/>
            </a:xfrm>
            <a:custGeom>
              <a:rect b="b" l="l" r="r" t="t"/>
              <a:pathLst>
                <a:path extrusionOk="0" h="4626" w="1389">
                  <a:moveTo>
                    <a:pt x="1" y="1"/>
                  </a:moveTo>
                  <a:lnTo>
                    <a:pt x="1" y="4625"/>
                  </a:lnTo>
                  <a:lnTo>
                    <a:pt x="1388" y="462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110"/>
            <p:cNvSpPr/>
            <p:nvPr/>
          </p:nvSpPr>
          <p:spPr>
            <a:xfrm>
              <a:off x="1096350" y="4328550"/>
              <a:ext cx="34675" cy="115650"/>
            </a:xfrm>
            <a:custGeom>
              <a:rect b="b" l="l" r="r" t="t"/>
              <a:pathLst>
                <a:path extrusionOk="0" h="4626" w="1387">
                  <a:moveTo>
                    <a:pt x="0" y="1"/>
                  </a:moveTo>
                  <a:lnTo>
                    <a:pt x="0" y="4625"/>
                  </a:lnTo>
                  <a:lnTo>
                    <a:pt x="1387" y="462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110"/>
            <p:cNvSpPr/>
            <p:nvPr/>
          </p:nvSpPr>
          <p:spPr>
            <a:xfrm>
              <a:off x="1131000" y="4293850"/>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110"/>
            <p:cNvSpPr/>
            <p:nvPr/>
          </p:nvSpPr>
          <p:spPr>
            <a:xfrm>
              <a:off x="1281325" y="4293850"/>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110"/>
            <p:cNvSpPr/>
            <p:nvPr/>
          </p:nvSpPr>
          <p:spPr>
            <a:xfrm>
              <a:off x="1131000" y="4444175"/>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110"/>
            <p:cNvSpPr/>
            <p:nvPr/>
          </p:nvSpPr>
          <p:spPr>
            <a:xfrm>
              <a:off x="1281325" y="4444175"/>
              <a:ext cx="34675" cy="34675"/>
            </a:xfrm>
            <a:custGeom>
              <a:rect b="b" l="l" r="r" t="t"/>
              <a:pathLst>
                <a:path extrusionOk="0" h="1387" w="1387">
                  <a:moveTo>
                    <a:pt x="0" y="0"/>
                  </a:moveTo>
                  <a:lnTo>
                    <a:pt x="0"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110"/>
            <p:cNvSpPr/>
            <p:nvPr/>
          </p:nvSpPr>
          <p:spPr>
            <a:xfrm>
              <a:off x="1084775" y="4155125"/>
              <a:ext cx="104050" cy="69400"/>
            </a:xfrm>
            <a:custGeom>
              <a:rect b="b" l="l" r="r" t="t"/>
              <a:pathLst>
                <a:path extrusionOk="0" h="2776" w="4162">
                  <a:moveTo>
                    <a:pt x="2775" y="1"/>
                  </a:moveTo>
                  <a:lnTo>
                    <a:pt x="2775" y="1387"/>
                  </a:lnTo>
                  <a:lnTo>
                    <a:pt x="1" y="1387"/>
                  </a:lnTo>
                  <a:lnTo>
                    <a:pt x="1" y="2775"/>
                  </a:lnTo>
                  <a:lnTo>
                    <a:pt x="4162" y="2775"/>
                  </a:lnTo>
                  <a:lnTo>
                    <a:pt x="41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110"/>
            <p:cNvSpPr/>
            <p:nvPr/>
          </p:nvSpPr>
          <p:spPr>
            <a:xfrm>
              <a:off x="992275" y="4189800"/>
              <a:ext cx="34725" cy="57825"/>
            </a:xfrm>
            <a:custGeom>
              <a:rect b="b" l="l" r="r" t="t"/>
              <a:pathLst>
                <a:path extrusionOk="0" h="2313" w="1389">
                  <a:moveTo>
                    <a:pt x="1" y="0"/>
                  </a:moveTo>
                  <a:lnTo>
                    <a:pt x="1" y="2312"/>
                  </a:lnTo>
                  <a:lnTo>
                    <a:pt x="1389" y="2312"/>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110"/>
            <p:cNvSpPr/>
            <p:nvPr/>
          </p:nvSpPr>
          <p:spPr>
            <a:xfrm>
              <a:off x="1026975" y="4155125"/>
              <a:ext cx="57825" cy="34700"/>
            </a:xfrm>
            <a:custGeom>
              <a:rect b="b" l="l" r="r" t="t"/>
              <a:pathLst>
                <a:path extrusionOk="0" h="1388" w="2313">
                  <a:moveTo>
                    <a:pt x="1" y="1"/>
                  </a:moveTo>
                  <a:lnTo>
                    <a:pt x="1" y="1387"/>
                  </a:lnTo>
                  <a:lnTo>
                    <a:pt x="2313" y="1387"/>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110"/>
            <p:cNvSpPr/>
            <p:nvPr/>
          </p:nvSpPr>
          <p:spPr>
            <a:xfrm>
              <a:off x="1362225" y="4155125"/>
              <a:ext cx="57825" cy="34700"/>
            </a:xfrm>
            <a:custGeom>
              <a:rect b="b" l="l" r="r" t="t"/>
              <a:pathLst>
                <a:path extrusionOk="0" h="1388" w="2313">
                  <a:moveTo>
                    <a:pt x="1" y="1"/>
                  </a:moveTo>
                  <a:lnTo>
                    <a:pt x="1" y="1387"/>
                  </a:lnTo>
                  <a:lnTo>
                    <a:pt x="2313" y="1387"/>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110"/>
            <p:cNvSpPr/>
            <p:nvPr/>
          </p:nvSpPr>
          <p:spPr>
            <a:xfrm>
              <a:off x="1420025" y="4189800"/>
              <a:ext cx="34725" cy="57825"/>
            </a:xfrm>
            <a:custGeom>
              <a:rect b="b" l="l" r="r" t="t"/>
              <a:pathLst>
                <a:path extrusionOk="0" h="2313" w="1389">
                  <a:moveTo>
                    <a:pt x="1" y="0"/>
                  </a:moveTo>
                  <a:lnTo>
                    <a:pt x="1" y="2312"/>
                  </a:lnTo>
                  <a:lnTo>
                    <a:pt x="1389" y="2312"/>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110"/>
            <p:cNvSpPr/>
            <p:nvPr/>
          </p:nvSpPr>
          <p:spPr>
            <a:xfrm>
              <a:off x="1258200" y="4155125"/>
              <a:ext cx="104050" cy="69400"/>
            </a:xfrm>
            <a:custGeom>
              <a:rect b="b" l="l" r="r" t="t"/>
              <a:pathLst>
                <a:path extrusionOk="0" h="2776" w="4162">
                  <a:moveTo>
                    <a:pt x="1" y="1"/>
                  </a:moveTo>
                  <a:lnTo>
                    <a:pt x="1" y="2775"/>
                  </a:lnTo>
                  <a:lnTo>
                    <a:pt x="4162" y="2775"/>
                  </a:lnTo>
                  <a:lnTo>
                    <a:pt x="4162"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110"/>
            <p:cNvSpPr/>
            <p:nvPr/>
          </p:nvSpPr>
          <p:spPr>
            <a:xfrm>
              <a:off x="1188800" y="4120425"/>
              <a:ext cx="69425" cy="34725"/>
            </a:xfrm>
            <a:custGeom>
              <a:rect b="b" l="l" r="r" t="t"/>
              <a:pathLst>
                <a:path extrusionOk="0" h="1389" w="2777">
                  <a:moveTo>
                    <a:pt x="1" y="1"/>
                  </a:moveTo>
                  <a:lnTo>
                    <a:pt x="1" y="1389"/>
                  </a:lnTo>
                  <a:lnTo>
                    <a:pt x="2777" y="1389"/>
                  </a:lnTo>
                  <a:lnTo>
                    <a:pt x="27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110"/>
            <p:cNvSpPr/>
            <p:nvPr/>
          </p:nvSpPr>
          <p:spPr>
            <a:xfrm>
              <a:off x="992275" y="4421025"/>
              <a:ext cx="69400" cy="104075"/>
            </a:xfrm>
            <a:custGeom>
              <a:rect b="b" l="l" r="r" t="t"/>
              <a:pathLst>
                <a:path extrusionOk="0" h="4163" w="2776">
                  <a:moveTo>
                    <a:pt x="1" y="0"/>
                  </a:moveTo>
                  <a:lnTo>
                    <a:pt x="1" y="1388"/>
                  </a:lnTo>
                  <a:lnTo>
                    <a:pt x="1389" y="1388"/>
                  </a:lnTo>
                  <a:lnTo>
                    <a:pt x="1389" y="4163"/>
                  </a:lnTo>
                  <a:lnTo>
                    <a:pt x="2775" y="4163"/>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110"/>
            <p:cNvSpPr/>
            <p:nvPr/>
          </p:nvSpPr>
          <p:spPr>
            <a:xfrm>
              <a:off x="992275" y="4525075"/>
              <a:ext cx="34725" cy="57825"/>
            </a:xfrm>
            <a:custGeom>
              <a:rect b="b" l="l" r="r" t="t"/>
              <a:pathLst>
                <a:path extrusionOk="0" h="2313"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110"/>
            <p:cNvSpPr/>
            <p:nvPr/>
          </p:nvSpPr>
          <p:spPr>
            <a:xfrm>
              <a:off x="1026975" y="4582875"/>
              <a:ext cx="57825" cy="34725"/>
            </a:xfrm>
            <a:custGeom>
              <a:rect b="b" l="l" r="r" t="t"/>
              <a:pathLst>
                <a:path extrusionOk="0" h="1389" w="2313">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110"/>
            <p:cNvSpPr/>
            <p:nvPr/>
          </p:nvSpPr>
          <p:spPr>
            <a:xfrm>
              <a:off x="1258200" y="4548175"/>
              <a:ext cx="104050" cy="69400"/>
            </a:xfrm>
            <a:custGeom>
              <a:rect b="b" l="l" r="r" t="t"/>
              <a:pathLst>
                <a:path extrusionOk="0" h="2776" w="4162">
                  <a:moveTo>
                    <a:pt x="1" y="1"/>
                  </a:moveTo>
                  <a:lnTo>
                    <a:pt x="1" y="2775"/>
                  </a:lnTo>
                  <a:lnTo>
                    <a:pt x="1387" y="2775"/>
                  </a:lnTo>
                  <a:lnTo>
                    <a:pt x="1387" y="1389"/>
                  </a:lnTo>
                  <a:lnTo>
                    <a:pt x="4162" y="1389"/>
                  </a:lnTo>
                  <a:lnTo>
                    <a:pt x="41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110"/>
            <p:cNvSpPr/>
            <p:nvPr/>
          </p:nvSpPr>
          <p:spPr>
            <a:xfrm>
              <a:off x="1385375" y="4421025"/>
              <a:ext cx="69375" cy="104075"/>
            </a:xfrm>
            <a:custGeom>
              <a:rect b="b" l="l" r="r" t="t"/>
              <a:pathLst>
                <a:path extrusionOk="0" h="4163" w="2775">
                  <a:moveTo>
                    <a:pt x="0" y="0"/>
                  </a:moveTo>
                  <a:lnTo>
                    <a:pt x="0" y="4163"/>
                  </a:lnTo>
                  <a:lnTo>
                    <a:pt x="1387" y="4163"/>
                  </a:lnTo>
                  <a:lnTo>
                    <a:pt x="1387" y="1388"/>
                  </a:lnTo>
                  <a:lnTo>
                    <a:pt x="2775" y="1388"/>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110"/>
            <p:cNvSpPr/>
            <p:nvPr/>
          </p:nvSpPr>
          <p:spPr>
            <a:xfrm>
              <a:off x="1420025" y="4525075"/>
              <a:ext cx="34725" cy="57825"/>
            </a:xfrm>
            <a:custGeom>
              <a:rect b="b" l="l" r="r" t="t"/>
              <a:pathLst>
                <a:path extrusionOk="0" h="2313" w="1389">
                  <a:moveTo>
                    <a:pt x="1" y="1"/>
                  </a:moveTo>
                  <a:lnTo>
                    <a:pt x="1" y="2313"/>
                  </a:lnTo>
                  <a:lnTo>
                    <a:pt x="1389" y="2313"/>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110"/>
            <p:cNvSpPr/>
            <p:nvPr/>
          </p:nvSpPr>
          <p:spPr>
            <a:xfrm>
              <a:off x="1362225" y="4582875"/>
              <a:ext cx="57825" cy="34725"/>
            </a:xfrm>
            <a:custGeom>
              <a:rect b="b" l="l" r="r" t="t"/>
              <a:pathLst>
                <a:path extrusionOk="0" h="1389" w="2313">
                  <a:moveTo>
                    <a:pt x="1" y="1"/>
                  </a:moveTo>
                  <a:lnTo>
                    <a:pt x="1" y="1389"/>
                  </a:lnTo>
                  <a:lnTo>
                    <a:pt x="2313" y="1389"/>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110"/>
            <p:cNvSpPr/>
            <p:nvPr/>
          </p:nvSpPr>
          <p:spPr>
            <a:xfrm>
              <a:off x="1084775" y="4548175"/>
              <a:ext cx="104050" cy="69400"/>
            </a:xfrm>
            <a:custGeom>
              <a:rect b="b" l="l" r="r" t="t"/>
              <a:pathLst>
                <a:path extrusionOk="0" h="2776" w="4162">
                  <a:moveTo>
                    <a:pt x="1" y="1"/>
                  </a:moveTo>
                  <a:lnTo>
                    <a:pt x="1" y="1389"/>
                  </a:lnTo>
                  <a:lnTo>
                    <a:pt x="2775" y="1389"/>
                  </a:lnTo>
                  <a:lnTo>
                    <a:pt x="2775" y="2775"/>
                  </a:lnTo>
                  <a:lnTo>
                    <a:pt x="4162" y="2775"/>
                  </a:lnTo>
                  <a:lnTo>
                    <a:pt x="41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110"/>
            <p:cNvSpPr/>
            <p:nvPr/>
          </p:nvSpPr>
          <p:spPr>
            <a:xfrm>
              <a:off x="1188800" y="4617550"/>
              <a:ext cx="69425" cy="34725"/>
            </a:xfrm>
            <a:custGeom>
              <a:rect b="b" l="l" r="r" t="t"/>
              <a:pathLst>
                <a:path extrusionOk="0" h="1389" w="2777">
                  <a:moveTo>
                    <a:pt x="1" y="0"/>
                  </a:moveTo>
                  <a:lnTo>
                    <a:pt x="1" y="1388"/>
                  </a:lnTo>
                  <a:lnTo>
                    <a:pt x="2777" y="1388"/>
                  </a:lnTo>
                  <a:lnTo>
                    <a:pt x="27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110"/>
            <p:cNvSpPr/>
            <p:nvPr/>
          </p:nvSpPr>
          <p:spPr>
            <a:xfrm>
              <a:off x="1385375" y="4247600"/>
              <a:ext cx="104050" cy="173450"/>
            </a:xfrm>
            <a:custGeom>
              <a:rect b="b" l="l" r="r" t="t"/>
              <a:pathLst>
                <a:path extrusionOk="0" h="6938" w="4162">
                  <a:moveTo>
                    <a:pt x="0" y="0"/>
                  </a:moveTo>
                  <a:lnTo>
                    <a:pt x="0" y="4163"/>
                  </a:lnTo>
                  <a:lnTo>
                    <a:pt x="2775" y="4163"/>
                  </a:lnTo>
                  <a:lnTo>
                    <a:pt x="2775" y="2775"/>
                  </a:lnTo>
                  <a:lnTo>
                    <a:pt x="1387" y="2775"/>
                  </a:lnTo>
                  <a:lnTo>
                    <a:pt x="1387" y="0"/>
                  </a:lnTo>
                  <a:close/>
                  <a:moveTo>
                    <a:pt x="2775" y="4163"/>
                  </a:moveTo>
                  <a:lnTo>
                    <a:pt x="2775" y="6937"/>
                  </a:lnTo>
                  <a:lnTo>
                    <a:pt x="4161" y="6937"/>
                  </a:lnTo>
                  <a:lnTo>
                    <a:pt x="4161" y="416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110"/>
            <p:cNvSpPr/>
            <p:nvPr/>
          </p:nvSpPr>
          <p:spPr>
            <a:xfrm>
              <a:off x="957625" y="4247600"/>
              <a:ext cx="104050" cy="173450"/>
            </a:xfrm>
            <a:custGeom>
              <a:rect b="b" l="l" r="r" t="t"/>
              <a:pathLst>
                <a:path extrusionOk="0" h="6938" w="4162">
                  <a:moveTo>
                    <a:pt x="2775" y="0"/>
                  </a:moveTo>
                  <a:lnTo>
                    <a:pt x="2775" y="2775"/>
                  </a:lnTo>
                  <a:lnTo>
                    <a:pt x="1387" y="2775"/>
                  </a:lnTo>
                  <a:lnTo>
                    <a:pt x="1387" y="4163"/>
                  </a:lnTo>
                  <a:lnTo>
                    <a:pt x="4161" y="4163"/>
                  </a:lnTo>
                  <a:lnTo>
                    <a:pt x="4161" y="0"/>
                  </a:lnTo>
                  <a:close/>
                  <a:moveTo>
                    <a:pt x="0" y="4163"/>
                  </a:moveTo>
                  <a:lnTo>
                    <a:pt x="0" y="6937"/>
                  </a:lnTo>
                  <a:lnTo>
                    <a:pt x="1387" y="6937"/>
                  </a:lnTo>
                  <a:lnTo>
                    <a:pt x="1387" y="416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3" name="Google Shape;16523;p110"/>
          <p:cNvGrpSpPr/>
          <p:nvPr/>
        </p:nvGrpSpPr>
        <p:grpSpPr>
          <a:xfrm>
            <a:off x="2436250" y="3966988"/>
            <a:ext cx="481089" cy="481112"/>
            <a:chOff x="1697525" y="4106150"/>
            <a:chExt cx="531825" cy="531850"/>
          </a:xfrm>
        </p:grpSpPr>
        <p:sp>
          <p:nvSpPr>
            <p:cNvPr id="16524" name="Google Shape;16524;p110"/>
            <p:cNvSpPr/>
            <p:nvPr/>
          </p:nvSpPr>
          <p:spPr>
            <a:xfrm>
              <a:off x="1697525" y="4106150"/>
              <a:ext cx="531825" cy="531850"/>
            </a:xfrm>
            <a:custGeom>
              <a:rect b="b" l="l" r="r" t="t"/>
              <a:pathLst>
                <a:path extrusionOk="0" h="21274" w="21273">
                  <a:moveTo>
                    <a:pt x="6475" y="1"/>
                  </a:moveTo>
                  <a:lnTo>
                    <a:pt x="6475" y="1387"/>
                  </a:lnTo>
                  <a:lnTo>
                    <a:pt x="4162" y="1387"/>
                  </a:lnTo>
                  <a:lnTo>
                    <a:pt x="4162" y="2775"/>
                  </a:lnTo>
                  <a:lnTo>
                    <a:pt x="2774" y="2775"/>
                  </a:lnTo>
                  <a:lnTo>
                    <a:pt x="2774" y="4163"/>
                  </a:lnTo>
                  <a:lnTo>
                    <a:pt x="1387" y="4163"/>
                  </a:lnTo>
                  <a:lnTo>
                    <a:pt x="1387" y="6475"/>
                  </a:lnTo>
                  <a:lnTo>
                    <a:pt x="0" y="6475"/>
                  </a:lnTo>
                  <a:lnTo>
                    <a:pt x="0" y="14799"/>
                  </a:lnTo>
                  <a:lnTo>
                    <a:pt x="1387" y="14799"/>
                  </a:lnTo>
                  <a:lnTo>
                    <a:pt x="1387" y="17111"/>
                  </a:lnTo>
                  <a:lnTo>
                    <a:pt x="2774" y="17111"/>
                  </a:lnTo>
                  <a:lnTo>
                    <a:pt x="2774" y="17573"/>
                  </a:lnTo>
                  <a:lnTo>
                    <a:pt x="2774" y="18499"/>
                  </a:lnTo>
                  <a:lnTo>
                    <a:pt x="4162" y="18499"/>
                  </a:lnTo>
                  <a:lnTo>
                    <a:pt x="4162" y="18961"/>
                  </a:lnTo>
                  <a:lnTo>
                    <a:pt x="4162" y="19885"/>
                  </a:lnTo>
                  <a:lnTo>
                    <a:pt x="6475" y="19885"/>
                  </a:lnTo>
                  <a:lnTo>
                    <a:pt x="6475" y="20348"/>
                  </a:lnTo>
                  <a:lnTo>
                    <a:pt x="6475" y="21273"/>
                  </a:lnTo>
                  <a:lnTo>
                    <a:pt x="14798" y="21273"/>
                  </a:lnTo>
                  <a:lnTo>
                    <a:pt x="14798" y="20348"/>
                  </a:lnTo>
                  <a:lnTo>
                    <a:pt x="14798" y="19885"/>
                  </a:lnTo>
                  <a:lnTo>
                    <a:pt x="17110" y="19885"/>
                  </a:lnTo>
                  <a:lnTo>
                    <a:pt x="17110" y="18961"/>
                  </a:lnTo>
                  <a:lnTo>
                    <a:pt x="17110" y="18499"/>
                  </a:lnTo>
                  <a:lnTo>
                    <a:pt x="18498" y="18499"/>
                  </a:lnTo>
                  <a:lnTo>
                    <a:pt x="18498" y="17573"/>
                  </a:lnTo>
                  <a:lnTo>
                    <a:pt x="18498" y="17111"/>
                  </a:lnTo>
                  <a:lnTo>
                    <a:pt x="19885" y="17111"/>
                  </a:lnTo>
                  <a:lnTo>
                    <a:pt x="19885" y="14799"/>
                  </a:lnTo>
                  <a:lnTo>
                    <a:pt x="21273" y="14799"/>
                  </a:lnTo>
                  <a:lnTo>
                    <a:pt x="21273" y="6475"/>
                  </a:lnTo>
                  <a:lnTo>
                    <a:pt x="19885" y="6475"/>
                  </a:lnTo>
                  <a:lnTo>
                    <a:pt x="19885" y="4163"/>
                  </a:lnTo>
                  <a:lnTo>
                    <a:pt x="18498" y="4163"/>
                  </a:lnTo>
                  <a:lnTo>
                    <a:pt x="18498" y="2775"/>
                  </a:lnTo>
                  <a:lnTo>
                    <a:pt x="17110" y="2775"/>
                  </a:lnTo>
                  <a:lnTo>
                    <a:pt x="17110" y="1387"/>
                  </a:lnTo>
                  <a:lnTo>
                    <a:pt x="14798" y="1387"/>
                  </a:lnTo>
                  <a:lnTo>
                    <a:pt x="147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110"/>
            <p:cNvSpPr/>
            <p:nvPr/>
          </p:nvSpPr>
          <p:spPr>
            <a:xfrm>
              <a:off x="1697525" y="4106150"/>
              <a:ext cx="531825" cy="196550"/>
            </a:xfrm>
            <a:custGeom>
              <a:rect b="b" l="l" r="r" t="t"/>
              <a:pathLst>
                <a:path extrusionOk="0" h="7862" w="21273">
                  <a:moveTo>
                    <a:pt x="6475" y="1"/>
                  </a:moveTo>
                  <a:lnTo>
                    <a:pt x="6475" y="1387"/>
                  </a:lnTo>
                  <a:lnTo>
                    <a:pt x="4162" y="1387"/>
                  </a:lnTo>
                  <a:lnTo>
                    <a:pt x="4162" y="2775"/>
                  </a:lnTo>
                  <a:lnTo>
                    <a:pt x="2774" y="2775"/>
                  </a:lnTo>
                  <a:lnTo>
                    <a:pt x="2774" y="4163"/>
                  </a:lnTo>
                  <a:lnTo>
                    <a:pt x="1387" y="4163"/>
                  </a:lnTo>
                  <a:lnTo>
                    <a:pt x="1387" y="6475"/>
                  </a:lnTo>
                  <a:lnTo>
                    <a:pt x="0" y="6475"/>
                  </a:lnTo>
                  <a:lnTo>
                    <a:pt x="0" y="7862"/>
                  </a:lnTo>
                  <a:lnTo>
                    <a:pt x="2774" y="7862"/>
                  </a:lnTo>
                  <a:lnTo>
                    <a:pt x="2774" y="6475"/>
                  </a:lnTo>
                  <a:lnTo>
                    <a:pt x="2774" y="5550"/>
                  </a:lnTo>
                  <a:lnTo>
                    <a:pt x="4162" y="5550"/>
                  </a:lnTo>
                  <a:lnTo>
                    <a:pt x="4162" y="4163"/>
                  </a:lnTo>
                  <a:lnTo>
                    <a:pt x="5549" y="4163"/>
                  </a:lnTo>
                  <a:lnTo>
                    <a:pt x="5549" y="2775"/>
                  </a:lnTo>
                  <a:lnTo>
                    <a:pt x="15724" y="2775"/>
                  </a:lnTo>
                  <a:lnTo>
                    <a:pt x="15724" y="4163"/>
                  </a:lnTo>
                  <a:lnTo>
                    <a:pt x="17110" y="4163"/>
                  </a:lnTo>
                  <a:lnTo>
                    <a:pt x="17110" y="5550"/>
                  </a:lnTo>
                  <a:lnTo>
                    <a:pt x="18498" y="5550"/>
                  </a:lnTo>
                  <a:lnTo>
                    <a:pt x="18498" y="6475"/>
                  </a:lnTo>
                  <a:lnTo>
                    <a:pt x="18498" y="7862"/>
                  </a:lnTo>
                  <a:lnTo>
                    <a:pt x="21273" y="7862"/>
                  </a:lnTo>
                  <a:lnTo>
                    <a:pt x="21273" y="6475"/>
                  </a:lnTo>
                  <a:lnTo>
                    <a:pt x="19885" y="6475"/>
                  </a:lnTo>
                  <a:lnTo>
                    <a:pt x="19885" y="4163"/>
                  </a:lnTo>
                  <a:lnTo>
                    <a:pt x="18498" y="4163"/>
                  </a:lnTo>
                  <a:lnTo>
                    <a:pt x="18498" y="2775"/>
                  </a:lnTo>
                  <a:lnTo>
                    <a:pt x="17110" y="2775"/>
                  </a:lnTo>
                  <a:lnTo>
                    <a:pt x="17110" y="1387"/>
                  </a:lnTo>
                  <a:lnTo>
                    <a:pt x="14798" y="1387"/>
                  </a:lnTo>
                  <a:lnTo>
                    <a:pt x="1479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110"/>
            <p:cNvSpPr/>
            <p:nvPr/>
          </p:nvSpPr>
          <p:spPr>
            <a:xfrm>
              <a:off x="1801575" y="4140825"/>
              <a:ext cx="57825" cy="34725"/>
            </a:xfrm>
            <a:custGeom>
              <a:rect b="b" l="l" r="r" t="t"/>
              <a:pathLst>
                <a:path extrusionOk="0" h="1389" w="2313">
                  <a:moveTo>
                    <a:pt x="0" y="0"/>
                  </a:moveTo>
                  <a:lnTo>
                    <a:pt x="0"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110"/>
            <p:cNvSpPr/>
            <p:nvPr/>
          </p:nvSpPr>
          <p:spPr>
            <a:xfrm>
              <a:off x="1766875" y="417552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110"/>
            <p:cNvSpPr/>
            <p:nvPr/>
          </p:nvSpPr>
          <p:spPr>
            <a:xfrm>
              <a:off x="1732175" y="4210175"/>
              <a:ext cx="34725" cy="57825"/>
            </a:xfrm>
            <a:custGeom>
              <a:rect b="b" l="l" r="r" t="t"/>
              <a:pathLst>
                <a:path extrusionOk="0" h="2313" w="1389">
                  <a:moveTo>
                    <a:pt x="1" y="1"/>
                  </a:moveTo>
                  <a:lnTo>
                    <a:pt x="1"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110"/>
            <p:cNvSpPr/>
            <p:nvPr/>
          </p:nvSpPr>
          <p:spPr>
            <a:xfrm>
              <a:off x="1732175" y="4476100"/>
              <a:ext cx="34725" cy="57825"/>
            </a:xfrm>
            <a:custGeom>
              <a:rect b="b" l="l" r="r" t="t"/>
              <a:pathLst>
                <a:path extrusionOk="0" h="2313" w="1389">
                  <a:moveTo>
                    <a:pt x="1" y="1"/>
                  </a:moveTo>
                  <a:lnTo>
                    <a:pt x="1" y="2313"/>
                  </a:lnTo>
                  <a:lnTo>
                    <a:pt x="1388" y="2313"/>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110"/>
            <p:cNvSpPr/>
            <p:nvPr/>
          </p:nvSpPr>
          <p:spPr>
            <a:xfrm>
              <a:off x="1766875" y="453390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110"/>
            <p:cNvSpPr/>
            <p:nvPr/>
          </p:nvSpPr>
          <p:spPr>
            <a:xfrm>
              <a:off x="1801575" y="4568600"/>
              <a:ext cx="57825" cy="34700"/>
            </a:xfrm>
            <a:custGeom>
              <a:rect b="b" l="l" r="r" t="t"/>
              <a:pathLst>
                <a:path extrusionOk="0" h="1388" w="2313">
                  <a:moveTo>
                    <a:pt x="0" y="1"/>
                  </a:moveTo>
                  <a:lnTo>
                    <a:pt x="0" y="1387"/>
                  </a:lnTo>
                  <a:lnTo>
                    <a:pt x="2313" y="1387"/>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110"/>
            <p:cNvSpPr/>
            <p:nvPr/>
          </p:nvSpPr>
          <p:spPr>
            <a:xfrm>
              <a:off x="1859375" y="4106150"/>
              <a:ext cx="208100" cy="34700"/>
            </a:xfrm>
            <a:custGeom>
              <a:rect b="b" l="l" r="r" t="t"/>
              <a:pathLst>
                <a:path extrusionOk="0" h="1388" w="8324">
                  <a:moveTo>
                    <a:pt x="1" y="1"/>
                  </a:moveTo>
                  <a:lnTo>
                    <a:pt x="1" y="1387"/>
                  </a:lnTo>
                  <a:lnTo>
                    <a:pt x="8324" y="1387"/>
                  </a:lnTo>
                  <a:lnTo>
                    <a:pt x="8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110"/>
            <p:cNvSpPr/>
            <p:nvPr/>
          </p:nvSpPr>
          <p:spPr>
            <a:xfrm>
              <a:off x="1859375" y="4603275"/>
              <a:ext cx="208100" cy="34725"/>
            </a:xfrm>
            <a:custGeom>
              <a:rect b="b" l="l" r="r" t="t"/>
              <a:pathLst>
                <a:path extrusionOk="0" h="1389" w="8324">
                  <a:moveTo>
                    <a:pt x="1" y="0"/>
                  </a:moveTo>
                  <a:lnTo>
                    <a:pt x="1" y="1388"/>
                  </a:lnTo>
                  <a:lnTo>
                    <a:pt x="8324" y="1388"/>
                  </a:lnTo>
                  <a:lnTo>
                    <a:pt x="83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110"/>
            <p:cNvSpPr/>
            <p:nvPr/>
          </p:nvSpPr>
          <p:spPr>
            <a:xfrm>
              <a:off x="1697525" y="4267975"/>
              <a:ext cx="34725" cy="208150"/>
            </a:xfrm>
            <a:custGeom>
              <a:rect b="b" l="l" r="r" t="t"/>
              <a:pathLst>
                <a:path extrusionOk="0" h="8326" w="1389">
                  <a:moveTo>
                    <a:pt x="0" y="1"/>
                  </a:moveTo>
                  <a:lnTo>
                    <a:pt x="0" y="8326"/>
                  </a:lnTo>
                  <a:lnTo>
                    <a:pt x="1388" y="8326"/>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110"/>
            <p:cNvSpPr/>
            <p:nvPr/>
          </p:nvSpPr>
          <p:spPr>
            <a:xfrm>
              <a:off x="2067450" y="4140825"/>
              <a:ext cx="57850" cy="34725"/>
            </a:xfrm>
            <a:custGeom>
              <a:rect b="b" l="l" r="r" t="t"/>
              <a:pathLst>
                <a:path extrusionOk="0" h="1389" w="2314">
                  <a:moveTo>
                    <a:pt x="1" y="0"/>
                  </a:moveTo>
                  <a:lnTo>
                    <a:pt x="1" y="1388"/>
                  </a:lnTo>
                  <a:lnTo>
                    <a:pt x="2313" y="1388"/>
                  </a:lnTo>
                  <a:lnTo>
                    <a:pt x="2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110"/>
            <p:cNvSpPr/>
            <p:nvPr/>
          </p:nvSpPr>
          <p:spPr>
            <a:xfrm>
              <a:off x="2125275" y="417552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110"/>
            <p:cNvSpPr/>
            <p:nvPr/>
          </p:nvSpPr>
          <p:spPr>
            <a:xfrm>
              <a:off x="2159975" y="4210175"/>
              <a:ext cx="34675" cy="57825"/>
            </a:xfrm>
            <a:custGeom>
              <a:rect b="b" l="l" r="r" t="t"/>
              <a:pathLst>
                <a:path extrusionOk="0" h="2313" w="1387">
                  <a:moveTo>
                    <a:pt x="0" y="1"/>
                  </a:moveTo>
                  <a:lnTo>
                    <a:pt x="0"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110"/>
            <p:cNvSpPr/>
            <p:nvPr/>
          </p:nvSpPr>
          <p:spPr>
            <a:xfrm>
              <a:off x="2159975" y="4476100"/>
              <a:ext cx="34675" cy="57825"/>
            </a:xfrm>
            <a:custGeom>
              <a:rect b="b" l="l" r="r" t="t"/>
              <a:pathLst>
                <a:path extrusionOk="0" h="2313" w="1387">
                  <a:moveTo>
                    <a:pt x="0" y="1"/>
                  </a:moveTo>
                  <a:lnTo>
                    <a:pt x="0" y="2313"/>
                  </a:lnTo>
                  <a:lnTo>
                    <a:pt x="1387" y="2313"/>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110"/>
            <p:cNvSpPr/>
            <p:nvPr/>
          </p:nvSpPr>
          <p:spPr>
            <a:xfrm>
              <a:off x="2125275" y="453390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110"/>
            <p:cNvSpPr/>
            <p:nvPr/>
          </p:nvSpPr>
          <p:spPr>
            <a:xfrm>
              <a:off x="2067450" y="4568600"/>
              <a:ext cx="57850" cy="34700"/>
            </a:xfrm>
            <a:custGeom>
              <a:rect b="b" l="l" r="r" t="t"/>
              <a:pathLst>
                <a:path extrusionOk="0" h="1388" w="2314">
                  <a:moveTo>
                    <a:pt x="1" y="1"/>
                  </a:moveTo>
                  <a:lnTo>
                    <a:pt x="1" y="1387"/>
                  </a:lnTo>
                  <a:lnTo>
                    <a:pt x="2313" y="1387"/>
                  </a:lnTo>
                  <a:lnTo>
                    <a:pt x="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110"/>
            <p:cNvSpPr/>
            <p:nvPr/>
          </p:nvSpPr>
          <p:spPr>
            <a:xfrm>
              <a:off x="2194625" y="4267975"/>
              <a:ext cx="34725" cy="208150"/>
            </a:xfrm>
            <a:custGeom>
              <a:rect b="b" l="l" r="r" t="t"/>
              <a:pathLst>
                <a:path extrusionOk="0" h="8326" w="1389">
                  <a:moveTo>
                    <a:pt x="1" y="1"/>
                  </a:moveTo>
                  <a:lnTo>
                    <a:pt x="1" y="8326"/>
                  </a:lnTo>
                  <a:lnTo>
                    <a:pt x="1389" y="8326"/>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110"/>
            <p:cNvSpPr/>
            <p:nvPr/>
          </p:nvSpPr>
          <p:spPr>
            <a:xfrm>
              <a:off x="1870925" y="4464550"/>
              <a:ext cx="185000" cy="34675"/>
            </a:xfrm>
            <a:custGeom>
              <a:rect b="b" l="l" r="r" t="t"/>
              <a:pathLst>
                <a:path extrusionOk="0" h="1387" w="7400">
                  <a:moveTo>
                    <a:pt x="1" y="1"/>
                  </a:moveTo>
                  <a:lnTo>
                    <a:pt x="1" y="1387"/>
                  </a:lnTo>
                  <a:lnTo>
                    <a:pt x="7400" y="1387"/>
                  </a:lnTo>
                  <a:lnTo>
                    <a:pt x="74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110"/>
            <p:cNvSpPr/>
            <p:nvPr/>
          </p:nvSpPr>
          <p:spPr>
            <a:xfrm>
              <a:off x="1859375" y="4348950"/>
              <a:ext cx="34700" cy="34675"/>
            </a:xfrm>
            <a:custGeom>
              <a:rect b="b" l="l" r="r" t="t"/>
              <a:pathLst>
                <a:path extrusionOk="0" h="1387" w="1388">
                  <a:moveTo>
                    <a:pt x="1" y="0"/>
                  </a:moveTo>
                  <a:lnTo>
                    <a:pt x="1" y="1386"/>
                  </a:lnTo>
                  <a:lnTo>
                    <a:pt x="1387" y="1386"/>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110"/>
            <p:cNvSpPr/>
            <p:nvPr/>
          </p:nvSpPr>
          <p:spPr>
            <a:xfrm>
              <a:off x="1824675" y="431425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110"/>
            <p:cNvSpPr/>
            <p:nvPr/>
          </p:nvSpPr>
          <p:spPr>
            <a:xfrm>
              <a:off x="1824675" y="438360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110"/>
            <p:cNvSpPr/>
            <p:nvPr/>
          </p:nvSpPr>
          <p:spPr>
            <a:xfrm>
              <a:off x="1789975" y="4279575"/>
              <a:ext cx="34725" cy="34700"/>
            </a:xfrm>
            <a:custGeom>
              <a:rect b="b" l="l" r="r" t="t"/>
              <a:pathLst>
                <a:path extrusionOk="0" h="1388" w="1389">
                  <a:moveTo>
                    <a:pt x="1" y="1"/>
                  </a:moveTo>
                  <a:lnTo>
                    <a:pt x="1" y="1387"/>
                  </a:lnTo>
                  <a:lnTo>
                    <a:pt x="1389" y="13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110"/>
            <p:cNvSpPr/>
            <p:nvPr/>
          </p:nvSpPr>
          <p:spPr>
            <a:xfrm>
              <a:off x="1789975" y="441830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110"/>
            <p:cNvSpPr/>
            <p:nvPr/>
          </p:nvSpPr>
          <p:spPr>
            <a:xfrm>
              <a:off x="2021200" y="4348950"/>
              <a:ext cx="34725" cy="34675"/>
            </a:xfrm>
            <a:custGeom>
              <a:rect b="b" l="l" r="r" t="t"/>
              <a:pathLst>
                <a:path extrusionOk="0" h="1387" w="1389">
                  <a:moveTo>
                    <a:pt x="1" y="0"/>
                  </a:moveTo>
                  <a:lnTo>
                    <a:pt x="1" y="1386"/>
                  </a:lnTo>
                  <a:lnTo>
                    <a:pt x="1389" y="1386"/>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110"/>
            <p:cNvSpPr/>
            <p:nvPr/>
          </p:nvSpPr>
          <p:spPr>
            <a:xfrm>
              <a:off x="2055900" y="431425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110"/>
            <p:cNvSpPr/>
            <p:nvPr/>
          </p:nvSpPr>
          <p:spPr>
            <a:xfrm>
              <a:off x="2055900" y="438360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110"/>
            <p:cNvSpPr/>
            <p:nvPr/>
          </p:nvSpPr>
          <p:spPr>
            <a:xfrm>
              <a:off x="2090600" y="4279575"/>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110"/>
            <p:cNvSpPr/>
            <p:nvPr/>
          </p:nvSpPr>
          <p:spPr>
            <a:xfrm>
              <a:off x="2090600" y="4418300"/>
              <a:ext cx="34700" cy="34725"/>
            </a:xfrm>
            <a:custGeom>
              <a:rect b="b" l="l" r="r" t="t"/>
              <a:pathLst>
                <a:path extrusionOk="0" h="1389" w="1388">
                  <a:moveTo>
                    <a:pt x="1" y="0"/>
                  </a:moveTo>
                  <a:lnTo>
                    <a:pt x="1"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3" name="Google Shape;16553;p110"/>
          <p:cNvGrpSpPr/>
          <p:nvPr/>
        </p:nvGrpSpPr>
        <p:grpSpPr>
          <a:xfrm>
            <a:off x="3120258" y="3967000"/>
            <a:ext cx="313783" cy="481089"/>
            <a:chOff x="2438600" y="4120325"/>
            <a:chExt cx="346875" cy="531825"/>
          </a:xfrm>
        </p:grpSpPr>
        <p:sp>
          <p:nvSpPr>
            <p:cNvPr id="16554" name="Google Shape;16554;p110"/>
            <p:cNvSpPr/>
            <p:nvPr/>
          </p:nvSpPr>
          <p:spPr>
            <a:xfrm>
              <a:off x="2438600" y="4120325"/>
              <a:ext cx="346875" cy="531825"/>
            </a:xfrm>
            <a:custGeom>
              <a:rect b="b" l="l" r="r" t="t"/>
              <a:pathLst>
                <a:path extrusionOk="0" h="21273" w="13875">
                  <a:moveTo>
                    <a:pt x="1388" y="0"/>
                  </a:moveTo>
                  <a:lnTo>
                    <a:pt x="1388" y="1388"/>
                  </a:lnTo>
                  <a:lnTo>
                    <a:pt x="1" y="1388"/>
                  </a:lnTo>
                  <a:lnTo>
                    <a:pt x="1" y="19886"/>
                  </a:lnTo>
                  <a:lnTo>
                    <a:pt x="1388" y="19886"/>
                  </a:lnTo>
                  <a:lnTo>
                    <a:pt x="1388" y="21273"/>
                  </a:lnTo>
                  <a:lnTo>
                    <a:pt x="12486" y="21273"/>
                  </a:lnTo>
                  <a:lnTo>
                    <a:pt x="12486" y="19886"/>
                  </a:lnTo>
                  <a:lnTo>
                    <a:pt x="13874" y="19886"/>
                  </a:lnTo>
                  <a:lnTo>
                    <a:pt x="13874" y="1388"/>
                  </a:lnTo>
                  <a:lnTo>
                    <a:pt x="12486" y="1388"/>
                  </a:lnTo>
                  <a:lnTo>
                    <a:pt x="124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110"/>
            <p:cNvSpPr/>
            <p:nvPr/>
          </p:nvSpPr>
          <p:spPr>
            <a:xfrm>
              <a:off x="2438600" y="4189675"/>
              <a:ext cx="346875" cy="393125"/>
            </a:xfrm>
            <a:custGeom>
              <a:rect b="b" l="l" r="r" t="t"/>
              <a:pathLst>
                <a:path extrusionOk="0" h="15725" w="13875">
                  <a:moveTo>
                    <a:pt x="1" y="1"/>
                  </a:moveTo>
                  <a:lnTo>
                    <a:pt x="1" y="15724"/>
                  </a:lnTo>
                  <a:lnTo>
                    <a:pt x="13874" y="15724"/>
                  </a:lnTo>
                  <a:lnTo>
                    <a:pt x="138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110"/>
            <p:cNvSpPr/>
            <p:nvPr/>
          </p:nvSpPr>
          <p:spPr>
            <a:xfrm>
              <a:off x="2507950" y="4432450"/>
              <a:ext cx="34725" cy="34725"/>
            </a:xfrm>
            <a:custGeom>
              <a:rect b="b" l="l" r="r" t="t"/>
              <a:pathLst>
                <a:path extrusionOk="0" h="1389" w="1389">
                  <a:moveTo>
                    <a:pt x="1" y="1"/>
                  </a:moveTo>
                  <a:lnTo>
                    <a:pt x="1" y="1389"/>
                  </a:lnTo>
                  <a:lnTo>
                    <a:pt x="1389" y="1389"/>
                  </a:lnTo>
                  <a:lnTo>
                    <a:pt x="138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110"/>
            <p:cNvSpPr/>
            <p:nvPr/>
          </p:nvSpPr>
          <p:spPr>
            <a:xfrm>
              <a:off x="2542650" y="4397800"/>
              <a:ext cx="34700" cy="34675"/>
            </a:xfrm>
            <a:custGeom>
              <a:rect b="b" l="l" r="r" t="t"/>
              <a:pathLst>
                <a:path extrusionOk="0" h="1387" w="1388">
                  <a:moveTo>
                    <a:pt x="1" y="0"/>
                  </a:moveTo>
                  <a:lnTo>
                    <a:pt x="1" y="1387"/>
                  </a:lnTo>
                  <a:lnTo>
                    <a:pt x="1387" y="1387"/>
                  </a:lnTo>
                  <a:lnTo>
                    <a:pt x="13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110"/>
            <p:cNvSpPr/>
            <p:nvPr/>
          </p:nvSpPr>
          <p:spPr>
            <a:xfrm>
              <a:off x="2577325" y="4363100"/>
              <a:ext cx="34725" cy="34725"/>
            </a:xfrm>
            <a:custGeom>
              <a:rect b="b" l="l" r="r" t="t"/>
              <a:pathLst>
                <a:path extrusionOk="0" h="1389" w="1389">
                  <a:moveTo>
                    <a:pt x="0" y="1"/>
                  </a:moveTo>
                  <a:lnTo>
                    <a:pt x="0" y="1388"/>
                  </a:lnTo>
                  <a:lnTo>
                    <a:pt x="1388" y="1388"/>
                  </a:lnTo>
                  <a:lnTo>
                    <a:pt x="13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110"/>
            <p:cNvSpPr/>
            <p:nvPr/>
          </p:nvSpPr>
          <p:spPr>
            <a:xfrm>
              <a:off x="2612025" y="4328450"/>
              <a:ext cx="34675" cy="34675"/>
            </a:xfrm>
            <a:custGeom>
              <a:rect b="b" l="l" r="r" t="t"/>
              <a:pathLst>
                <a:path extrusionOk="0" h="1387" w="1387">
                  <a:moveTo>
                    <a:pt x="0" y="0"/>
                  </a:moveTo>
                  <a:lnTo>
                    <a:pt x="0" y="1387"/>
                  </a:lnTo>
                  <a:lnTo>
                    <a:pt x="1387" y="1387"/>
                  </a:lnTo>
                  <a:lnTo>
                    <a:pt x="13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110"/>
            <p:cNvSpPr/>
            <p:nvPr/>
          </p:nvSpPr>
          <p:spPr>
            <a:xfrm>
              <a:off x="2646675" y="4293750"/>
              <a:ext cx="34725" cy="34725"/>
            </a:xfrm>
            <a:custGeom>
              <a:rect b="b" l="l" r="r" t="t"/>
              <a:pathLst>
                <a:path extrusionOk="0" h="1389" w="1389">
                  <a:moveTo>
                    <a:pt x="1" y="0"/>
                  </a:moveTo>
                  <a:lnTo>
                    <a:pt x="1" y="1388"/>
                  </a:lnTo>
                  <a:lnTo>
                    <a:pt x="1389" y="1388"/>
                  </a:lnTo>
                  <a:lnTo>
                    <a:pt x="13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110"/>
            <p:cNvSpPr/>
            <p:nvPr/>
          </p:nvSpPr>
          <p:spPr>
            <a:xfrm>
              <a:off x="2681375" y="4259075"/>
              <a:ext cx="34725" cy="34700"/>
            </a:xfrm>
            <a:custGeom>
              <a:rect b="b" l="l" r="r" t="t"/>
              <a:pathLst>
                <a:path extrusionOk="0" h="1388" w="1389">
                  <a:moveTo>
                    <a:pt x="1" y="1"/>
                  </a:moveTo>
                  <a:lnTo>
                    <a:pt x="1" y="1387"/>
                  </a:lnTo>
                  <a:lnTo>
                    <a:pt x="1389" y="1387"/>
                  </a:lnTo>
                  <a:lnTo>
                    <a:pt x="138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110"/>
            <p:cNvSpPr/>
            <p:nvPr/>
          </p:nvSpPr>
          <p:spPr>
            <a:xfrm>
              <a:off x="2438600" y="4189675"/>
              <a:ext cx="208100" cy="208150"/>
            </a:xfrm>
            <a:custGeom>
              <a:rect b="b" l="l" r="r" t="t"/>
              <a:pathLst>
                <a:path extrusionOk="0" h="8326" w="8324">
                  <a:moveTo>
                    <a:pt x="5549" y="1"/>
                  </a:moveTo>
                  <a:lnTo>
                    <a:pt x="5549" y="1389"/>
                  </a:lnTo>
                  <a:lnTo>
                    <a:pt x="5549" y="2777"/>
                  </a:lnTo>
                  <a:lnTo>
                    <a:pt x="4163" y="2777"/>
                  </a:lnTo>
                  <a:lnTo>
                    <a:pt x="4163" y="4163"/>
                  </a:lnTo>
                  <a:lnTo>
                    <a:pt x="2775" y="4163"/>
                  </a:lnTo>
                  <a:lnTo>
                    <a:pt x="2775" y="5551"/>
                  </a:lnTo>
                  <a:lnTo>
                    <a:pt x="1" y="5551"/>
                  </a:lnTo>
                  <a:lnTo>
                    <a:pt x="1" y="8325"/>
                  </a:lnTo>
                  <a:lnTo>
                    <a:pt x="2775" y="8325"/>
                  </a:lnTo>
                  <a:lnTo>
                    <a:pt x="2775" y="6938"/>
                  </a:lnTo>
                  <a:lnTo>
                    <a:pt x="4163" y="6938"/>
                  </a:lnTo>
                  <a:lnTo>
                    <a:pt x="4163" y="5551"/>
                  </a:lnTo>
                  <a:lnTo>
                    <a:pt x="5549" y="5551"/>
                  </a:lnTo>
                  <a:lnTo>
                    <a:pt x="5549" y="4163"/>
                  </a:lnTo>
                  <a:lnTo>
                    <a:pt x="6937" y="4163"/>
                  </a:lnTo>
                  <a:lnTo>
                    <a:pt x="6937" y="2777"/>
                  </a:lnTo>
                  <a:lnTo>
                    <a:pt x="8324" y="2777"/>
                  </a:lnTo>
                  <a:lnTo>
                    <a:pt x="8324" y="1389"/>
                  </a:lnTo>
                  <a:lnTo>
                    <a:pt x="832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110"/>
            <p:cNvSpPr/>
            <p:nvPr/>
          </p:nvSpPr>
          <p:spPr>
            <a:xfrm>
              <a:off x="2438600" y="4120325"/>
              <a:ext cx="57825" cy="104075"/>
            </a:xfrm>
            <a:custGeom>
              <a:rect b="b" l="l" r="r" t="t"/>
              <a:pathLst>
                <a:path extrusionOk="0" h="4163" w="2313">
                  <a:moveTo>
                    <a:pt x="1388" y="0"/>
                  </a:moveTo>
                  <a:lnTo>
                    <a:pt x="1388" y="1388"/>
                  </a:lnTo>
                  <a:lnTo>
                    <a:pt x="1" y="1388"/>
                  </a:lnTo>
                  <a:lnTo>
                    <a:pt x="1" y="4163"/>
                  </a:lnTo>
                  <a:lnTo>
                    <a:pt x="2313" y="4163"/>
                  </a:lnTo>
                  <a:lnTo>
                    <a:pt x="2313" y="2775"/>
                  </a:lnTo>
                  <a:lnTo>
                    <a:pt x="2313" y="1388"/>
                  </a:lnTo>
                  <a:lnTo>
                    <a:pt x="23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110"/>
            <p:cNvSpPr/>
            <p:nvPr/>
          </p:nvSpPr>
          <p:spPr>
            <a:xfrm>
              <a:off x="2716075" y="4189675"/>
              <a:ext cx="69400" cy="69425"/>
            </a:xfrm>
            <a:custGeom>
              <a:rect b="b" l="l" r="r" t="t"/>
              <a:pathLst>
                <a:path extrusionOk="0" h="2777" w="2776">
                  <a:moveTo>
                    <a:pt x="1" y="1"/>
                  </a:moveTo>
                  <a:lnTo>
                    <a:pt x="1" y="1389"/>
                  </a:lnTo>
                  <a:lnTo>
                    <a:pt x="1" y="2777"/>
                  </a:lnTo>
                  <a:lnTo>
                    <a:pt x="2775" y="2777"/>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110"/>
            <p:cNvSpPr/>
            <p:nvPr/>
          </p:nvSpPr>
          <p:spPr>
            <a:xfrm>
              <a:off x="2438600" y="4467150"/>
              <a:ext cx="69375" cy="34725"/>
            </a:xfrm>
            <a:custGeom>
              <a:rect b="b" l="l" r="r" t="t"/>
              <a:pathLst>
                <a:path extrusionOk="0" h="1389" w="2775">
                  <a:moveTo>
                    <a:pt x="1" y="1"/>
                  </a:moveTo>
                  <a:lnTo>
                    <a:pt x="1" y="1389"/>
                  </a:lnTo>
                  <a:lnTo>
                    <a:pt x="2775" y="1389"/>
                  </a:lnTo>
                  <a:lnTo>
                    <a:pt x="27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110"/>
            <p:cNvSpPr/>
            <p:nvPr/>
          </p:nvSpPr>
          <p:spPr>
            <a:xfrm>
              <a:off x="2438600" y="4548075"/>
              <a:ext cx="57825" cy="104075"/>
            </a:xfrm>
            <a:custGeom>
              <a:rect b="b" l="l" r="r" t="t"/>
              <a:pathLst>
                <a:path extrusionOk="0" h="4163" w="2313">
                  <a:moveTo>
                    <a:pt x="1" y="0"/>
                  </a:moveTo>
                  <a:lnTo>
                    <a:pt x="1" y="2776"/>
                  </a:lnTo>
                  <a:lnTo>
                    <a:pt x="1388" y="2776"/>
                  </a:lnTo>
                  <a:lnTo>
                    <a:pt x="1388" y="4163"/>
                  </a:lnTo>
                  <a:lnTo>
                    <a:pt x="2313" y="4163"/>
                  </a:lnTo>
                  <a:lnTo>
                    <a:pt x="2313" y="2776"/>
                  </a:lnTo>
                  <a:lnTo>
                    <a:pt x="2313" y="1388"/>
                  </a:lnTo>
                  <a:lnTo>
                    <a:pt x="2313" y="926"/>
                  </a:lnTo>
                  <a:lnTo>
                    <a:pt x="23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110"/>
            <p:cNvSpPr/>
            <p:nvPr/>
          </p:nvSpPr>
          <p:spPr>
            <a:xfrm>
              <a:off x="2473300" y="4120325"/>
              <a:ext cx="277475" cy="34725"/>
            </a:xfrm>
            <a:custGeom>
              <a:rect b="b" l="l" r="r" t="t"/>
              <a:pathLst>
                <a:path extrusionOk="0" h="1389" w="11099">
                  <a:moveTo>
                    <a:pt x="0" y="0"/>
                  </a:moveTo>
                  <a:lnTo>
                    <a:pt x="0" y="1388"/>
                  </a:lnTo>
                  <a:lnTo>
                    <a:pt x="11098" y="1388"/>
                  </a:lnTo>
                  <a:lnTo>
                    <a:pt x="110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110"/>
            <p:cNvSpPr/>
            <p:nvPr/>
          </p:nvSpPr>
          <p:spPr>
            <a:xfrm>
              <a:off x="2473300" y="4617475"/>
              <a:ext cx="277475" cy="34675"/>
            </a:xfrm>
            <a:custGeom>
              <a:rect b="b" l="l" r="r" t="t"/>
              <a:pathLst>
                <a:path extrusionOk="0" h="1387" w="11099">
                  <a:moveTo>
                    <a:pt x="0" y="0"/>
                  </a:moveTo>
                  <a:lnTo>
                    <a:pt x="0" y="1387"/>
                  </a:lnTo>
                  <a:lnTo>
                    <a:pt x="11098" y="1387"/>
                  </a:lnTo>
                  <a:lnTo>
                    <a:pt x="110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110"/>
            <p:cNvSpPr/>
            <p:nvPr/>
          </p:nvSpPr>
          <p:spPr>
            <a:xfrm>
              <a:off x="2438600" y="4155025"/>
              <a:ext cx="346875" cy="462475"/>
            </a:xfrm>
            <a:custGeom>
              <a:rect b="b" l="l" r="r" t="t"/>
              <a:pathLst>
                <a:path extrusionOk="0" h="18499" w="13875">
                  <a:moveTo>
                    <a:pt x="12486" y="2775"/>
                  </a:moveTo>
                  <a:lnTo>
                    <a:pt x="12486" y="15722"/>
                  </a:lnTo>
                  <a:lnTo>
                    <a:pt x="1388" y="15722"/>
                  </a:lnTo>
                  <a:lnTo>
                    <a:pt x="1388" y="2775"/>
                  </a:lnTo>
                  <a:close/>
                  <a:moveTo>
                    <a:pt x="1" y="0"/>
                  </a:moveTo>
                  <a:lnTo>
                    <a:pt x="1" y="18498"/>
                  </a:lnTo>
                  <a:lnTo>
                    <a:pt x="1388" y="18498"/>
                  </a:lnTo>
                  <a:lnTo>
                    <a:pt x="1388" y="17110"/>
                  </a:lnTo>
                  <a:lnTo>
                    <a:pt x="12486" y="17110"/>
                  </a:lnTo>
                  <a:lnTo>
                    <a:pt x="12486" y="18498"/>
                  </a:lnTo>
                  <a:lnTo>
                    <a:pt x="13874" y="18498"/>
                  </a:lnTo>
                  <a:lnTo>
                    <a:pt x="13874" y="0"/>
                  </a:lnTo>
                  <a:lnTo>
                    <a:pt x="12486" y="0"/>
                  </a:lnTo>
                  <a:lnTo>
                    <a:pt x="12486"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0" name="Google Shape;16570;p110"/>
          <p:cNvGrpSpPr/>
          <p:nvPr/>
        </p:nvGrpSpPr>
        <p:grpSpPr>
          <a:xfrm>
            <a:off x="3636958" y="3967011"/>
            <a:ext cx="481089" cy="481066"/>
            <a:chOff x="2927450" y="4122975"/>
            <a:chExt cx="531825" cy="531800"/>
          </a:xfrm>
        </p:grpSpPr>
        <p:sp>
          <p:nvSpPr>
            <p:cNvPr id="16571" name="Google Shape;16571;p110"/>
            <p:cNvSpPr/>
            <p:nvPr/>
          </p:nvSpPr>
          <p:spPr>
            <a:xfrm>
              <a:off x="2927450" y="4122975"/>
              <a:ext cx="531825" cy="531800"/>
            </a:xfrm>
            <a:custGeom>
              <a:rect b="b" l="l" r="r" t="t"/>
              <a:pathLst>
                <a:path extrusionOk="0" h="21272" w="21273">
                  <a:moveTo>
                    <a:pt x="4162" y="0"/>
                  </a:moveTo>
                  <a:lnTo>
                    <a:pt x="4162" y="3237"/>
                  </a:lnTo>
                  <a:lnTo>
                    <a:pt x="0" y="3237"/>
                  </a:lnTo>
                  <a:lnTo>
                    <a:pt x="0" y="4623"/>
                  </a:lnTo>
                  <a:lnTo>
                    <a:pt x="0" y="8786"/>
                  </a:lnTo>
                  <a:lnTo>
                    <a:pt x="1387" y="8786"/>
                  </a:lnTo>
                  <a:lnTo>
                    <a:pt x="1387" y="10174"/>
                  </a:lnTo>
                  <a:lnTo>
                    <a:pt x="2775" y="10174"/>
                  </a:lnTo>
                  <a:lnTo>
                    <a:pt x="2775" y="11560"/>
                  </a:lnTo>
                  <a:lnTo>
                    <a:pt x="4162" y="11560"/>
                  </a:lnTo>
                  <a:lnTo>
                    <a:pt x="4162" y="12948"/>
                  </a:lnTo>
                  <a:lnTo>
                    <a:pt x="5549" y="12948"/>
                  </a:lnTo>
                  <a:lnTo>
                    <a:pt x="5549" y="14336"/>
                  </a:lnTo>
                  <a:lnTo>
                    <a:pt x="6937" y="14336"/>
                  </a:lnTo>
                  <a:lnTo>
                    <a:pt x="6937" y="15722"/>
                  </a:lnTo>
                  <a:lnTo>
                    <a:pt x="8323" y="15722"/>
                  </a:lnTo>
                  <a:lnTo>
                    <a:pt x="8323" y="17110"/>
                  </a:lnTo>
                  <a:lnTo>
                    <a:pt x="5549" y="17110"/>
                  </a:lnTo>
                  <a:lnTo>
                    <a:pt x="5549" y="18497"/>
                  </a:lnTo>
                  <a:lnTo>
                    <a:pt x="4162" y="18497"/>
                  </a:lnTo>
                  <a:lnTo>
                    <a:pt x="4162" y="19885"/>
                  </a:lnTo>
                  <a:lnTo>
                    <a:pt x="4162" y="21271"/>
                  </a:lnTo>
                  <a:lnTo>
                    <a:pt x="17110" y="21271"/>
                  </a:lnTo>
                  <a:lnTo>
                    <a:pt x="17110" y="18497"/>
                  </a:lnTo>
                  <a:lnTo>
                    <a:pt x="15722" y="18497"/>
                  </a:lnTo>
                  <a:lnTo>
                    <a:pt x="15722" y="17110"/>
                  </a:lnTo>
                  <a:lnTo>
                    <a:pt x="12948" y="17110"/>
                  </a:lnTo>
                  <a:lnTo>
                    <a:pt x="12948" y="15722"/>
                  </a:lnTo>
                  <a:lnTo>
                    <a:pt x="14336" y="15722"/>
                  </a:lnTo>
                  <a:lnTo>
                    <a:pt x="14336" y="14336"/>
                  </a:lnTo>
                  <a:lnTo>
                    <a:pt x="15722" y="14336"/>
                  </a:lnTo>
                  <a:lnTo>
                    <a:pt x="15722" y="12948"/>
                  </a:lnTo>
                  <a:lnTo>
                    <a:pt x="17110" y="12948"/>
                  </a:lnTo>
                  <a:lnTo>
                    <a:pt x="17110" y="11560"/>
                  </a:lnTo>
                  <a:lnTo>
                    <a:pt x="18498" y="11560"/>
                  </a:lnTo>
                  <a:lnTo>
                    <a:pt x="18498" y="10174"/>
                  </a:lnTo>
                  <a:lnTo>
                    <a:pt x="19885" y="10174"/>
                  </a:lnTo>
                  <a:lnTo>
                    <a:pt x="19885" y="8786"/>
                  </a:lnTo>
                  <a:lnTo>
                    <a:pt x="21273" y="8786"/>
                  </a:lnTo>
                  <a:lnTo>
                    <a:pt x="21273" y="4623"/>
                  </a:lnTo>
                  <a:lnTo>
                    <a:pt x="21273" y="3237"/>
                  </a:lnTo>
                  <a:lnTo>
                    <a:pt x="17110" y="3237"/>
                  </a:lnTo>
                  <a:lnTo>
                    <a:pt x="17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110"/>
            <p:cNvSpPr/>
            <p:nvPr/>
          </p:nvSpPr>
          <p:spPr>
            <a:xfrm>
              <a:off x="3031500" y="4122975"/>
              <a:ext cx="323725" cy="150300"/>
            </a:xfrm>
            <a:custGeom>
              <a:rect b="b" l="l" r="r" t="t"/>
              <a:pathLst>
                <a:path extrusionOk="0" h="6012" w="12949">
                  <a:moveTo>
                    <a:pt x="0" y="0"/>
                  </a:moveTo>
                  <a:lnTo>
                    <a:pt x="0" y="4623"/>
                  </a:lnTo>
                  <a:lnTo>
                    <a:pt x="1387" y="4623"/>
                  </a:lnTo>
                  <a:lnTo>
                    <a:pt x="1387" y="6011"/>
                  </a:lnTo>
                  <a:lnTo>
                    <a:pt x="2775" y="6011"/>
                  </a:lnTo>
                  <a:lnTo>
                    <a:pt x="2775" y="2775"/>
                  </a:lnTo>
                  <a:lnTo>
                    <a:pt x="12948" y="2775"/>
                  </a:lnTo>
                  <a:lnTo>
                    <a:pt x="129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110"/>
            <p:cNvSpPr/>
            <p:nvPr/>
          </p:nvSpPr>
          <p:spPr>
            <a:xfrm>
              <a:off x="3031475" y="4307950"/>
              <a:ext cx="69400" cy="34675"/>
            </a:xfrm>
            <a:custGeom>
              <a:rect b="b" l="l" r="r" t="t"/>
              <a:pathLst>
                <a:path extrusionOk="0" h="1387" w="2776">
                  <a:moveTo>
                    <a:pt x="0" y="0"/>
                  </a:moveTo>
                  <a:lnTo>
                    <a:pt x="0" y="1387"/>
                  </a:lnTo>
                  <a:lnTo>
                    <a:pt x="2776" y="1387"/>
                  </a:lnTo>
                  <a:lnTo>
                    <a:pt x="277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110"/>
            <p:cNvSpPr/>
            <p:nvPr/>
          </p:nvSpPr>
          <p:spPr>
            <a:xfrm>
              <a:off x="3066150" y="4446650"/>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110"/>
            <p:cNvSpPr/>
            <p:nvPr/>
          </p:nvSpPr>
          <p:spPr>
            <a:xfrm>
              <a:off x="3066150" y="4481350"/>
              <a:ext cx="104100" cy="104050"/>
            </a:xfrm>
            <a:custGeom>
              <a:rect b="b" l="l" r="r" t="t"/>
              <a:pathLst>
                <a:path extrusionOk="0" h="4162" w="4164">
                  <a:moveTo>
                    <a:pt x="1389" y="1"/>
                  </a:moveTo>
                  <a:lnTo>
                    <a:pt x="1389" y="1387"/>
                  </a:lnTo>
                  <a:lnTo>
                    <a:pt x="2775" y="1387"/>
                  </a:lnTo>
                  <a:lnTo>
                    <a:pt x="2775" y="2775"/>
                  </a:lnTo>
                  <a:lnTo>
                    <a:pt x="1" y="2775"/>
                  </a:lnTo>
                  <a:lnTo>
                    <a:pt x="1" y="4162"/>
                  </a:lnTo>
                  <a:lnTo>
                    <a:pt x="4163" y="4162"/>
                  </a:lnTo>
                  <a:lnTo>
                    <a:pt x="4163" y="1387"/>
                  </a:lnTo>
                  <a:lnTo>
                    <a:pt x="41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110"/>
            <p:cNvSpPr/>
            <p:nvPr/>
          </p:nvSpPr>
          <p:spPr>
            <a:xfrm>
              <a:off x="2962100" y="4342600"/>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110"/>
            <p:cNvSpPr/>
            <p:nvPr/>
          </p:nvSpPr>
          <p:spPr>
            <a:xfrm>
              <a:off x="2996800" y="4377300"/>
              <a:ext cx="69375" cy="69375"/>
            </a:xfrm>
            <a:custGeom>
              <a:rect b="b" l="l" r="r" t="t"/>
              <a:pathLst>
                <a:path extrusionOk="0" h="2775" w="2775">
                  <a:moveTo>
                    <a:pt x="1" y="1"/>
                  </a:moveTo>
                  <a:lnTo>
                    <a:pt x="1" y="1387"/>
                  </a:lnTo>
                  <a:lnTo>
                    <a:pt x="1388" y="1387"/>
                  </a:lnTo>
                  <a:lnTo>
                    <a:pt x="1388" y="2775"/>
                  </a:lnTo>
                  <a:lnTo>
                    <a:pt x="2775" y="2775"/>
                  </a:lnTo>
                  <a:lnTo>
                    <a:pt x="2775" y="1387"/>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110"/>
            <p:cNvSpPr/>
            <p:nvPr/>
          </p:nvSpPr>
          <p:spPr>
            <a:xfrm>
              <a:off x="2996800" y="4273250"/>
              <a:ext cx="69375" cy="69375"/>
            </a:xfrm>
            <a:custGeom>
              <a:rect b="b" l="l" r="r" t="t"/>
              <a:pathLst>
                <a:path extrusionOk="0" h="2775" w="2775">
                  <a:moveTo>
                    <a:pt x="1" y="0"/>
                  </a:moveTo>
                  <a:lnTo>
                    <a:pt x="1" y="1388"/>
                  </a:lnTo>
                  <a:lnTo>
                    <a:pt x="1388" y="1388"/>
                  </a:lnTo>
                  <a:lnTo>
                    <a:pt x="1388" y="2775"/>
                  </a:lnTo>
                  <a:lnTo>
                    <a:pt x="2775" y="2775"/>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110"/>
            <p:cNvSpPr/>
            <p:nvPr/>
          </p:nvSpPr>
          <p:spPr>
            <a:xfrm>
              <a:off x="3031500" y="4585375"/>
              <a:ext cx="323725" cy="69400"/>
            </a:xfrm>
            <a:custGeom>
              <a:rect b="b" l="l" r="r" t="t"/>
              <a:pathLst>
                <a:path extrusionOk="0" h="2776" w="12949">
                  <a:moveTo>
                    <a:pt x="0" y="1"/>
                  </a:moveTo>
                  <a:lnTo>
                    <a:pt x="0" y="1389"/>
                  </a:lnTo>
                  <a:lnTo>
                    <a:pt x="0" y="2775"/>
                  </a:lnTo>
                  <a:lnTo>
                    <a:pt x="12948" y="2775"/>
                  </a:lnTo>
                  <a:lnTo>
                    <a:pt x="12948" y="1"/>
                  </a:lnTo>
                  <a:lnTo>
                    <a:pt x="11560" y="1"/>
                  </a:lnTo>
                  <a:lnTo>
                    <a:pt x="1156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110"/>
            <p:cNvSpPr/>
            <p:nvPr/>
          </p:nvSpPr>
          <p:spPr>
            <a:xfrm>
              <a:off x="3285825" y="4446650"/>
              <a:ext cx="34700" cy="34725"/>
            </a:xfrm>
            <a:custGeom>
              <a:rect b="b" l="l" r="r" t="t"/>
              <a:pathLst>
                <a:path extrusionOk="0" h="1389" w="1388">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110"/>
            <p:cNvSpPr/>
            <p:nvPr/>
          </p:nvSpPr>
          <p:spPr>
            <a:xfrm>
              <a:off x="3216475" y="4481350"/>
              <a:ext cx="104050" cy="104050"/>
            </a:xfrm>
            <a:custGeom>
              <a:rect b="b" l="l" r="r" t="t"/>
              <a:pathLst>
                <a:path extrusionOk="0" h="4162" w="4162">
                  <a:moveTo>
                    <a:pt x="0" y="1"/>
                  </a:moveTo>
                  <a:lnTo>
                    <a:pt x="0" y="1387"/>
                  </a:lnTo>
                  <a:lnTo>
                    <a:pt x="0" y="4162"/>
                  </a:lnTo>
                  <a:lnTo>
                    <a:pt x="4161" y="4162"/>
                  </a:lnTo>
                  <a:lnTo>
                    <a:pt x="4161" y="2775"/>
                  </a:lnTo>
                  <a:lnTo>
                    <a:pt x="1387" y="2775"/>
                  </a:lnTo>
                  <a:lnTo>
                    <a:pt x="1387" y="1387"/>
                  </a:lnTo>
                  <a:lnTo>
                    <a:pt x="2775" y="1387"/>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110"/>
            <p:cNvSpPr/>
            <p:nvPr/>
          </p:nvSpPr>
          <p:spPr>
            <a:xfrm>
              <a:off x="3389900" y="4342600"/>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110"/>
            <p:cNvSpPr/>
            <p:nvPr/>
          </p:nvSpPr>
          <p:spPr>
            <a:xfrm>
              <a:off x="3320500" y="4273250"/>
              <a:ext cx="69425" cy="69375"/>
            </a:xfrm>
            <a:custGeom>
              <a:rect b="b" l="l" r="r" t="t"/>
              <a:pathLst>
                <a:path extrusionOk="0" h="2775" w="2777">
                  <a:moveTo>
                    <a:pt x="0" y="0"/>
                  </a:moveTo>
                  <a:lnTo>
                    <a:pt x="0" y="2775"/>
                  </a:lnTo>
                  <a:lnTo>
                    <a:pt x="1388" y="2775"/>
                  </a:lnTo>
                  <a:lnTo>
                    <a:pt x="1388" y="1388"/>
                  </a:lnTo>
                  <a:lnTo>
                    <a:pt x="2776" y="1388"/>
                  </a:lnTo>
                  <a:lnTo>
                    <a:pt x="27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110"/>
            <p:cNvSpPr/>
            <p:nvPr/>
          </p:nvSpPr>
          <p:spPr>
            <a:xfrm>
              <a:off x="3320500" y="4377300"/>
              <a:ext cx="69425" cy="69375"/>
            </a:xfrm>
            <a:custGeom>
              <a:rect b="b" l="l" r="r" t="t"/>
              <a:pathLst>
                <a:path extrusionOk="0" h="2775" w="2777">
                  <a:moveTo>
                    <a:pt x="0" y="1"/>
                  </a:moveTo>
                  <a:lnTo>
                    <a:pt x="0" y="1387"/>
                  </a:lnTo>
                  <a:lnTo>
                    <a:pt x="0" y="2775"/>
                  </a:lnTo>
                  <a:lnTo>
                    <a:pt x="1388" y="2775"/>
                  </a:lnTo>
                  <a:lnTo>
                    <a:pt x="1388" y="1387"/>
                  </a:lnTo>
                  <a:lnTo>
                    <a:pt x="2776" y="1387"/>
                  </a:lnTo>
                  <a:lnTo>
                    <a:pt x="27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110"/>
            <p:cNvSpPr/>
            <p:nvPr/>
          </p:nvSpPr>
          <p:spPr>
            <a:xfrm>
              <a:off x="2927450" y="4122975"/>
              <a:ext cx="531825" cy="219650"/>
            </a:xfrm>
            <a:custGeom>
              <a:rect b="b" l="l" r="r" t="t"/>
              <a:pathLst>
                <a:path extrusionOk="0" h="8786" w="21273">
                  <a:moveTo>
                    <a:pt x="4162" y="0"/>
                  </a:moveTo>
                  <a:lnTo>
                    <a:pt x="4162" y="1387"/>
                  </a:lnTo>
                  <a:lnTo>
                    <a:pt x="4162" y="3237"/>
                  </a:lnTo>
                  <a:lnTo>
                    <a:pt x="0" y="3237"/>
                  </a:lnTo>
                  <a:lnTo>
                    <a:pt x="0" y="4623"/>
                  </a:lnTo>
                  <a:lnTo>
                    <a:pt x="0" y="8786"/>
                  </a:lnTo>
                  <a:lnTo>
                    <a:pt x="1387" y="8786"/>
                  </a:lnTo>
                  <a:lnTo>
                    <a:pt x="1387" y="4623"/>
                  </a:lnTo>
                  <a:lnTo>
                    <a:pt x="5549" y="4623"/>
                  </a:lnTo>
                  <a:lnTo>
                    <a:pt x="5549" y="3237"/>
                  </a:lnTo>
                  <a:lnTo>
                    <a:pt x="5549" y="1387"/>
                  </a:lnTo>
                  <a:lnTo>
                    <a:pt x="15722" y="1387"/>
                  </a:lnTo>
                  <a:lnTo>
                    <a:pt x="15722" y="3237"/>
                  </a:lnTo>
                  <a:lnTo>
                    <a:pt x="15722" y="4623"/>
                  </a:lnTo>
                  <a:lnTo>
                    <a:pt x="19885" y="4623"/>
                  </a:lnTo>
                  <a:lnTo>
                    <a:pt x="19885" y="8786"/>
                  </a:lnTo>
                  <a:lnTo>
                    <a:pt x="21273" y="8786"/>
                  </a:lnTo>
                  <a:lnTo>
                    <a:pt x="21273" y="4623"/>
                  </a:lnTo>
                  <a:lnTo>
                    <a:pt x="21273" y="3237"/>
                  </a:lnTo>
                  <a:lnTo>
                    <a:pt x="17110" y="3237"/>
                  </a:lnTo>
                  <a:lnTo>
                    <a:pt x="171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6" name="Google Shape;16586;p110"/>
          <p:cNvGrpSpPr/>
          <p:nvPr/>
        </p:nvGrpSpPr>
        <p:grpSpPr>
          <a:xfrm>
            <a:off x="4320963" y="3966988"/>
            <a:ext cx="481112" cy="481112"/>
            <a:chOff x="3604075" y="4114350"/>
            <a:chExt cx="531850" cy="531850"/>
          </a:xfrm>
        </p:grpSpPr>
        <p:sp>
          <p:nvSpPr>
            <p:cNvPr id="16587" name="Google Shape;16587;p110"/>
            <p:cNvSpPr/>
            <p:nvPr/>
          </p:nvSpPr>
          <p:spPr>
            <a:xfrm>
              <a:off x="3604075" y="4299325"/>
              <a:ext cx="531850" cy="346875"/>
            </a:xfrm>
            <a:custGeom>
              <a:rect b="b" l="l" r="r" t="t"/>
              <a:pathLst>
                <a:path extrusionOk="0" h="13875" w="21274">
                  <a:moveTo>
                    <a:pt x="1" y="1"/>
                  </a:moveTo>
                  <a:lnTo>
                    <a:pt x="1" y="6938"/>
                  </a:lnTo>
                  <a:lnTo>
                    <a:pt x="1389" y="6938"/>
                  </a:lnTo>
                  <a:lnTo>
                    <a:pt x="1389" y="9712"/>
                  </a:lnTo>
                  <a:lnTo>
                    <a:pt x="2775" y="9712"/>
                  </a:lnTo>
                  <a:lnTo>
                    <a:pt x="2775" y="12488"/>
                  </a:lnTo>
                  <a:lnTo>
                    <a:pt x="4163" y="12488"/>
                  </a:lnTo>
                  <a:lnTo>
                    <a:pt x="4163" y="13874"/>
                  </a:lnTo>
                  <a:lnTo>
                    <a:pt x="17111" y="13874"/>
                  </a:lnTo>
                  <a:lnTo>
                    <a:pt x="17111" y="12488"/>
                  </a:lnTo>
                  <a:lnTo>
                    <a:pt x="18499" y="12488"/>
                  </a:lnTo>
                  <a:lnTo>
                    <a:pt x="18499" y="9712"/>
                  </a:lnTo>
                  <a:lnTo>
                    <a:pt x="19886" y="9712"/>
                  </a:lnTo>
                  <a:lnTo>
                    <a:pt x="19886" y="6938"/>
                  </a:lnTo>
                  <a:lnTo>
                    <a:pt x="21273" y="6938"/>
                  </a:lnTo>
                  <a:lnTo>
                    <a:pt x="212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110"/>
            <p:cNvSpPr/>
            <p:nvPr/>
          </p:nvSpPr>
          <p:spPr>
            <a:xfrm>
              <a:off x="3604075" y="4299325"/>
              <a:ext cx="531850" cy="104100"/>
            </a:xfrm>
            <a:custGeom>
              <a:rect b="b" l="l" r="r" t="t"/>
              <a:pathLst>
                <a:path extrusionOk="0" h="4164" w="21274">
                  <a:moveTo>
                    <a:pt x="1" y="1"/>
                  </a:moveTo>
                  <a:lnTo>
                    <a:pt x="1" y="2777"/>
                  </a:lnTo>
                  <a:lnTo>
                    <a:pt x="1" y="4163"/>
                  </a:lnTo>
                  <a:lnTo>
                    <a:pt x="2775" y="4163"/>
                  </a:lnTo>
                  <a:lnTo>
                    <a:pt x="2775" y="2777"/>
                  </a:lnTo>
                  <a:lnTo>
                    <a:pt x="21273" y="2777"/>
                  </a:lnTo>
                  <a:lnTo>
                    <a:pt x="212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110"/>
            <p:cNvSpPr/>
            <p:nvPr/>
          </p:nvSpPr>
          <p:spPr>
            <a:xfrm>
              <a:off x="3604075" y="4438100"/>
              <a:ext cx="69400" cy="69375"/>
            </a:xfrm>
            <a:custGeom>
              <a:rect b="b" l="l" r="r" t="t"/>
              <a:pathLst>
                <a:path extrusionOk="0" h="2775" w="2776">
                  <a:moveTo>
                    <a:pt x="1" y="0"/>
                  </a:moveTo>
                  <a:lnTo>
                    <a:pt x="1" y="1387"/>
                  </a:lnTo>
                  <a:lnTo>
                    <a:pt x="1389" y="1387"/>
                  </a:lnTo>
                  <a:lnTo>
                    <a:pt x="1389" y="2774"/>
                  </a:lnTo>
                  <a:lnTo>
                    <a:pt x="2775" y="2774"/>
                  </a:lnTo>
                  <a:lnTo>
                    <a:pt x="2775" y="1387"/>
                  </a:lnTo>
                  <a:lnTo>
                    <a:pt x="2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110"/>
            <p:cNvSpPr/>
            <p:nvPr/>
          </p:nvSpPr>
          <p:spPr>
            <a:xfrm>
              <a:off x="3708150" y="4611500"/>
              <a:ext cx="323725" cy="34700"/>
            </a:xfrm>
            <a:custGeom>
              <a:rect b="b" l="l" r="r" t="t"/>
              <a:pathLst>
                <a:path extrusionOk="0" h="1388" w="12949">
                  <a:moveTo>
                    <a:pt x="0" y="1"/>
                  </a:moveTo>
                  <a:lnTo>
                    <a:pt x="0" y="1387"/>
                  </a:lnTo>
                  <a:lnTo>
                    <a:pt x="12948" y="1387"/>
                  </a:lnTo>
                  <a:lnTo>
                    <a:pt x="129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110"/>
            <p:cNvSpPr/>
            <p:nvPr/>
          </p:nvSpPr>
          <p:spPr>
            <a:xfrm>
              <a:off x="3638750" y="4472750"/>
              <a:ext cx="34725" cy="69375"/>
            </a:xfrm>
            <a:custGeom>
              <a:rect b="b" l="l" r="r" t="t"/>
              <a:pathLst>
                <a:path extrusionOk="0" h="2775" w="1389">
                  <a:moveTo>
                    <a:pt x="0" y="1"/>
                  </a:moveTo>
                  <a:lnTo>
                    <a:pt x="0" y="2775"/>
                  </a:lnTo>
                  <a:lnTo>
                    <a:pt x="1388" y="277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110"/>
            <p:cNvSpPr/>
            <p:nvPr/>
          </p:nvSpPr>
          <p:spPr>
            <a:xfrm>
              <a:off x="3673450" y="4542100"/>
              <a:ext cx="34725" cy="69425"/>
            </a:xfrm>
            <a:custGeom>
              <a:rect b="b" l="l" r="r" t="t"/>
              <a:pathLst>
                <a:path extrusionOk="0" h="2777" w="1389">
                  <a:moveTo>
                    <a:pt x="0" y="1"/>
                  </a:moveTo>
                  <a:lnTo>
                    <a:pt x="0" y="2777"/>
                  </a:lnTo>
                  <a:lnTo>
                    <a:pt x="1388" y="277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110"/>
            <p:cNvSpPr/>
            <p:nvPr/>
          </p:nvSpPr>
          <p:spPr>
            <a:xfrm>
              <a:off x="4066550" y="4472750"/>
              <a:ext cx="34675" cy="69375"/>
            </a:xfrm>
            <a:custGeom>
              <a:rect b="b" l="l" r="r" t="t"/>
              <a:pathLst>
                <a:path extrusionOk="0" h="2775" w="1387">
                  <a:moveTo>
                    <a:pt x="0" y="1"/>
                  </a:moveTo>
                  <a:lnTo>
                    <a:pt x="0" y="2775"/>
                  </a:lnTo>
                  <a:lnTo>
                    <a:pt x="1387" y="277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110"/>
            <p:cNvSpPr/>
            <p:nvPr/>
          </p:nvSpPr>
          <p:spPr>
            <a:xfrm>
              <a:off x="4031850" y="4542100"/>
              <a:ext cx="34725" cy="69425"/>
            </a:xfrm>
            <a:custGeom>
              <a:rect b="b" l="l" r="r" t="t"/>
              <a:pathLst>
                <a:path extrusionOk="0" h="2777" w="1389">
                  <a:moveTo>
                    <a:pt x="0" y="1"/>
                  </a:moveTo>
                  <a:lnTo>
                    <a:pt x="0" y="2777"/>
                  </a:lnTo>
                  <a:lnTo>
                    <a:pt x="1388" y="277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110"/>
            <p:cNvSpPr/>
            <p:nvPr/>
          </p:nvSpPr>
          <p:spPr>
            <a:xfrm>
              <a:off x="3604075" y="4218425"/>
              <a:ext cx="531850" cy="254350"/>
            </a:xfrm>
            <a:custGeom>
              <a:rect b="b" l="l" r="r" t="t"/>
              <a:pathLst>
                <a:path extrusionOk="0" h="10174" w="21274">
                  <a:moveTo>
                    <a:pt x="1389" y="0"/>
                  </a:moveTo>
                  <a:lnTo>
                    <a:pt x="1389" y="3237"/>
                  </a:lnTo>
                  <a:lnTo>
                    <a:pt x="1" y="3237"/>
                  </a:lnTo>
                  <a:lnTo>
                    <a:pt x="1" y="4625"/>
                  </a:lnTo>
                  <a:lnTo>
                    <a:pt x="1" y="10174"/>
                  </a:lnTo>
                  <a:lnTo>
                    <a:pt x="1389" y="10174"/>
                  </a:lnTo>
                  <a:lnTo>
                    <a:pt x="1389" y="4625"/>
                  </a:lnTo>
                  <a:lnTo>
                    <a:pt x="19886" y="4625"/>
                  </a:lnTo>
                  <a:lnTo>
                    <a:pt x="19886" y="10174"/>
                  </a:lnTo>
                  <a:lnTo>
                    <a:pt x="21273" y="10174"/>
                  </a:lnTo>
                  <a:lnTo>
                    <a:pt x="21273" y="4625"/>
                  </a:lnTo>
                  <a:lnTo>
                    <a:pt x="21273" y="3237"/>
                  </a:lnTo>
                  <a:lnTo>
                    <a:pt x="19886" y="3237"/>
                  </a:lnTo>
                  <a:lnTo>
                    <a:pt x="19886" y="0"/>
                  </a:lnTo>
                  <a:lnTo>
                    <a:pt x="18499" y="0"/>
                  </a:lnTo>
                  <a:lnTo>
                    <a:pt x="18499" y="3237"/>
                  </a:lnTo>
                  <a:lnTo>
                    <a:pt x="2775" y="323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110"/>
            <p:cNvSpPr/>
            <p:nvPr/>
          </p:nvSpPr>
          <p:spPr>
            <a:xfrm>
              <a:off x="3708150" y="414905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110"/>
            <p:cNvSpPr/>
            <p:nvPr/>
          </p:nvSpPr>
          <p:spPr>
            <a:xfrm>
              <a:off x="3673450" y="418375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110"/>
            <p:cNvSpPr/>
            <p:nvPr/>
          </p:nvSpPr>
          <p:spPr>
            <a:xfrm>
              <a:off x="3742800" y="4114350"/>
              <a:ext cx="254400" cy="34725"/>
            </a:xfrm>
            <a:custGeom>
              <a:rect b="b" l="l" r="r" t="t"/>
              <a:pathLst>
                <a:path extrusionOk="0" h="1389" w="10176">
                  <a:moveTo>
                    <a:pt x="1" y="1"/>
                  </a:moveTo>
                  <a:lnTo>
                    <a:pt x="1" y="1389"/>
                  </a:lnTo>
                  <a:lnTo>
                    <a:pt x="10176" y="1389"/>
                  </a:lnTo>
                  <a:lnTo>
                    <a:pt x="101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110"/>
            <p:cNvSpPr/>
            <p:nvPr/>
          </p:nvSpPr>
          <p:spPr>
            <a:xfrm>
              <a:off x="3997175" y="41490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110"/>
            <p:cNvSpPr/>
            <p:nvPr/>
          </p:nvSpPr>
          <p:spPr>
            <a:xfrm>
              <a:off x="4031850" y="418375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110"/>
            <p:cNvSpPr/>
            <p:nvPr/>
          </p:nvSpPr>
          <p:spPr>
            <a:xfrm>
              <a:off x="3846875" y="4403400"/>
              <a:ext cx="34725" cy="173425"/>
            </a:xfrm>
            <a:custGeom>
              <a:rect b="b" l="l" r="r" t="t"/>
              <a:pathLst>
                <a:path extrusionOk="0" h="6937" w="1389">
                  <a:moveTo>
                    <a:pt x="0" y="0"/>
                  </a:moveTo>
                  <a:lnTo>
                    <a:pt x="0" y="6937"/>
                  </a:lnTo>
                  <a:lnTo>
                    <a:pt x="1388" y="693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110"/>
            <p:cNvSpPr/>
            <p:nvPr/>
          </p:nvSpPr>
          <p:spPr>
            <a:xfrm>
              <a:off x="3719700" y="4414950"/>
              <a:ext cx="34675" cy="69375"/>
            </a:xfrm>
            <a:custGeom>
              <a:rect b="b" l="l" r="r" t="t"/>
              <a:pathLst>
                <a:path extrusionOk="0" h="2775" w="1387">
                  <a:moveTo>
                    <a:pt x="0" y="0"/>
                  </a:moveTo>
                  <a:lnTo>
                    <a:pt x="0" y="2775"/>
                  </a:lnTo>
                  <a:lnTo>
                    <a:pt x="1387" y="277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110"/>
            <p:cNvSpPr/>
            <p:nvPr/>
          </p:nvSpPr>
          <p:spPr>
            <a:xfrm>
              <a:off x="3754400" y="4484350"/>
              <a:ext cx="34675" cy="69375"/>
            </a:xfrm>
            <a:custGeom>
              <a:rect b="b" l="l" r="r" t="t"/>
              <a:pathLst>
                <a:path extrusionOk="0" h="2775" w="1387">
                  <a:moveTo>
                    <a:pt x="0" y="0"/>
                  </a:moveTo>
                  <a:lnTo>
                    <a:pt x="0" y="2775"/>
                  </a:lnTo>
                  <a:lnTo>
                    <a:pt x="1387" y="277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110"/>
            <p:cNvSpPr/>
            <p:nvPr/>
          </p:nvSpPr>
          <p:spPr>
            <a:xfrm>
              <a:off x="3974025" y="4414950"/>
              <a:ext cx="34725" cy="69375"/>
            </a:xfrm>
            <a:custGeom>
              <a:rect b="b" l="l" r="r" t="t"/>
              <a:pathLst>
                <a:path extrusionOk="0" h="2775" w="1389">
                  <a:moveTo>
                    <a:pt x="1" y="0"/>
                  </a:moveTo>
                  <a:lnTo>
                    <a:pt x="1" y="2775"/>
                  </a:lnTo>
                  <a:lnTo>
                    <a:pt x="1389" y="277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110"/>
            <p:cNvSpPr/>
            <p:nvPr/>
          </p:nvSpPr>
          <p:spPr>
            <a:xfrm>
              <a:off x="3939375" y="4484350"/>
              <a:ext cx="34675" cy="69375"/>
            </a:xfrm>
            <a:custGeom>
              <a:rect b="b" l="l" r="r" t="t"/>
              <a:pathLst>
                <a:path extrusionOk="0" h="2775" w="1387">
                  <a:moveTo>
                    <a:pt x="0" y="0"/>
                  </a:moveTo>
                  <a:lnTo>
                    <a:pt x="0" y="2775"/>
                  </a:lnTo>
                  <a:lnTo>
                    <a:pt x="1387" y="277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6" name="Google Shape;16606;p110"/>
          <p:cNvGrpSpPr/>
          <p:nvPr/>
        </p:nvGrpSpPr>
        <p:grpSpPr>
          <a:xfrm>
            <a:off x="5004992" y="3966987"/>
            <a:ext cx="334702" cy="481112"/>
            <a:chOff x="4286175" y="4091875"/>
            <a:chExt cx="370000" cy="531850"/>
          </a:xfrm>
        </p:grpSpPr>
        <p:sp>
          <p:nvSpPr>
            <p:cNvPr id="16607" name="Google Shape;16607;p110"/>
            <p:cNvSpPr/>
            <p:nvPr/>
          </p:nvSpPr>
          <p:spPr>
            <a:xfrm>
              <a:off x="4286175" y="4300000"/>
              <a:ext cx="370000" cy="323725"/>
            </a:xfrm>
            <a:custGeom>
              <a:rect b="b" l="l" r="r" t="t"/>
              <a:pathLst>
                <a:path extrusionOk="0" h="12949" w="14800">
                  <a:moveTo>
                    <a:pt x="0" y="1"/>
                  </a:moveTo>
                  <a:lnTo>
                    <a:pt x="0" y="12948"/>
                  </a:lnTo>
                  <a:lnTo>
                    <a:pt x="14800" y="12948"/>
                  </a:lnTo>
                  <a:lnTo>
                    <a:pt x="148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110"/>
            <p:cNvSpPr/>
            <p:nvPr/>
          </p:nvSpPr>
          <p:spPr>
            <a:xfrm>
              <a:off x="4286175" y="4300000"/>
              <a:ext cx="370000" cy="323725"/>
            </a:xfrm>
            <a:custGeom>
              <a:rect b="b" l="l" r="r" t="t"/>
              <a:pathLst>
                <a:path extrusionOk="0" h="12949" w="14800">
                  <a:moveTo>
                    <a:pt x="0" y="1"/>
                  </a:moveTo>
                  <a:lnTo>
                    <a:pt x="0" y="12948"/>
                  </a:lnTo>
                  <a:lnTo>
                    <a:pt x="2313" y="12948"/>
                  </a:lnTo>
                  <a:lnTo>
                    <a:pt x="2313" y="2313"/>
                  </a:lnTo>
                  <a:lnTo>
                    <a:pt x="14800" y="2313"/>
                  </a:lnTo>
                  <a:lnTo>
                    <a:pt x="148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110"/>
            <p:cNvSpPr/>
            <p:nvPr/>
          </p:nvSpPr>
          <p:spPr>
            <a:xfrm>
              <a:off x="4401775" y="4091875"/>
              <a:ext cx="138800" cy="34725"/>
            </a:xfrm>
            <a:custGeom>
              <a:rect b="b" l="l" r="r" t="t"/>
              <a:pathLst>
                <a:path extrusionOk="0" h="1389" w="5552">
                  <a:moveTo>
                    <a:pt x="1" y="1"/>
                  </a:moveTo>
                  <a:lnTo>
                    <a:pt x="1" y="1389"/>
                  </a:lnTo>
                  <a:lnTo>
                    <a:pt x="5551" y="1389"/>
                  </a:lnTo>
                  <a:lnTo>
                    <a:pt x="55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110"/>
            <p:cNvSpPr/>
            <p:nvPr/>
          </p:nvSpPr>
          <p:spPr>
            <a:xfrm>
              <a:off x="4286175" y="4161275"/>
              <a:ext cx="370000" cy="462450"/>
            </a:xfrm>
            <a:custGeom>
              <a:rect b="b" l="l" r="r" t="t"/>
              <a:pathLst>
                <a:path extrusionOk="0" h="18498" w="14800">
                  <a:moveTo>
                    <a:pt x="13412" y="6936"/>
                  </a:moveTo>
                  <a:lnTo>
                    <a:pt x="13412" y="17111"/>
                  </a:lnTo>
                  <a:lnTo>
                    <a:pt x="1388" y="17111"/>
                  </a:lnTo>
                  <a:lnTo>
                    <a:pt x="1388" y="6936"/>
                  </a:lnTo>
                  <a:close/>
                  <a:moveTo>
                    <a:pt x="1851" y="1"/>
                  </a:moveTo>
                  <a:lnTo>
                    <a:pt x="1851" y="5550"/>
                  </a:lnTo>
                  <a:lnTo>
                    <a:pt x="0" y="5550"/>
                  </a:lnTo>
                  <a:lnTo>
                    <a:pt x="0" y="18497"/>
                  </a:lnTo>
                  <a:lnTo>
                    <a:pt x="14800" y="18497"/>
                  </a:lnTo>
                  <a:lnTo>
                    <a:pt x="14800" y="5550"/>
                  </a:lnTo>
                  <a:lnTo>
                    <a:pt x="12950" y="5550"/>
                  </a:lnTo>
                  <a:lnTo>
                    <a:pt x="12950" y="1"/>
                  </a:lnTo>
                  <a:lnTo>
                    <a:pt x="11562" y="1"/>
                  </a:lnTo>
                  <a:lnTo>
                    <a:pt x="11562" y="5550"/>
                  </a:lnTo>
                  <a:lnTo>
                    <a:pt x="3239" y="5550"/>
                  </a:lnTo>
                  <a:lnTo>
                    <a:pt x="32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110"/>
            <p:cNvSpPr/>
            <p:nvPr/>
          </p:nvSpPr>
          <p:spPr>
            <a:xfrm>
              <a:off x="4367125" y="4126575"/>
              <a:ext cx="34675" cy="34725"/>
            </a:xfrm>
            <a:custGeom>
              <a:rect b="b" l="l" r="r" t="t"/>
              <a:pathLst>
                <a:path extrusionOk="0" h="1389" w="1387">
                  <a:moveTo>
                    <a:pt x="1" y="1"/>
                  </a:moveTo>
                  <a:lnTo>
                    <a:pt x="1"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110"/>
            <p:cNvSpPr/>
            <p:nvPr/>
          </p:nvSpPr>
          <p:spPr>
            <a:xfrm>
              <a:off x="4540550" y="4126575"/>
              <a:ext cx="34675" cy="34725"/>
            </a:xfrm>
            <a:custGeom>
              <a:rect b="b" l="l" r="r" t="t"/>
              <a:pathLst>
                <a:path extrusionOk="0" h="1389" w="1387">
                  <a:moveTo>
                    <a:pt x="0" y="1"/>
                  </a:moveTo>
                  <a:lnTo>
                    <a:pt x="0"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110"/>
            <p:cNvSpPr/>
            <p:nvPr/>
          </p:nvSpPr>
          <p:spPr>
            <a:xfrm>
              <a:off x="4436475" y="4404050"/>
              <a:ext cx="69400" cy="127200"/>
            </a:xfrm>
            <a:custGeom>
              <a:rect b="b" l="l" r="r" t="t"/>
              <a:pathLst>
                <a:path extrusionOk="0" h="5088" w="2776">
                  <a:moveTo>
                    <a:pt x="1" y="1"/>
                  </a:moveTo>
                  <a:lnTo>
                    <a:pt x="1" y="2775"/>
                  </a:lnTo>
                  <a:lnTo>
                    <a:pt x="925" y="2775"/>
                  </a:lnTo>
                  <a:lnTo>
                    <a:pt x="925" y="5088"/>
                  </a:lnTo>
                  <a:lnTo>
                    <a:pt x="1851" y="5088"/>
                  </a:lnTo>
                  <a:lnTo>
                    <a:pt x="1851" y="2775"/>
                  </a:lnTo>
                  <a:lnTo>
                    <a:pt x="2775" y="2775"/>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4" name="Google Shape;16614;p110"/>
          <p:cNvGrpSpPr/>
          <p:nvPr/>
        </p:nvGrpSpPr>
        <p:grpSpPr>
          <a:xfrm>
            <a:off x="5542614" y="4082052"/>
            <a:ext cx="481112" cy="250981"/>
            <a:chOff x="4891400" y="4215775"/>
            <a:chExt cx="531850" cy="277450"/>
          </a:xfrm>
        </p:grpSpPr>
        <p:sp>
          <p:nvSpPr>
            <p:cNvPr id="16615" name="Google Shape;16615;p110"/>
            <p:cNvSpPr/>
            <p:nvPr/>
          </p:nvSpPr>
          <p:spPr>
            <a:xfrm>
              <a:off x="4891400" y="4215775"/>
              <a:ext cx="531850" cy="277450"/>
            </a:xfrm>
            <a:custGeom>
              <a:rect b="b" l="l" r="r" t="t"/>
              <a:pathLst>
                <a:path extrusionOk="0" h="11098" w="21274">
                  <a:moveTo>
                    <a:pt x="1" y="0"/>
                  </a:moveTo>
                  <a:lnTo>
                    <a:pt x="1" y="11098"/>
                  </a:lnTo>
                  <a:lnTo>
                    <a:pt x="17113" y="11098"/>
                  </a:lnTo>
                  <a:lnTo>
                    <a:pt x="17113" y="9712"/>
                  </a:lnTo>
                  <a:lnTo>
                    <a:pt x="21273" y="9712"/>
                  </a:lnTo>
                  <a:lnTo>
                    <a:pt x="21273" y="1387"/>
                  </a:lnTo>
                  <a:lnTo>
                    <a:pt x="17113" y="1387"/>
                  </a:lnTo>
                  <a:lnTo>
                    <a:pt x="171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110"/>
            <p:cNvSpPr/>
            <p:nvPr/>
          </p:nvSpPr>
          <p:spPr>
            <a:xfrm>
              <a:off x="4891400" y="4215775"/>
              <a:ext cx="427825" cy="277450"/>
            </a:xfrm>
            <a:custGeom>
              <a:rect b="b" l="l" r="r" t="t"/>
              <a:pathLst>
                <a:path extrusionOk="0" h="11098" w="17113">
                  <a:moveTo>
                    <a:pt x="1" y="0"/>
                  </a:moveTo>
                  <a:lnTo>
                    <a:pt x="1" y="1387"/>
                  </a:lnTo>
                  <a:lnTo>
                    <a:pt x="1" y="9712"/>
                  </a:lnTo>
                  <a:lnTo>
                    <a:pt x="1" y="11098"/>
                  </a:lnTo>
                  <a:lnTo>
                    <a:pt x="17113" y="11098"/>
                  </a:lnTo>
                  <a:lnTo>
                    <a:pt x="17113" y="9712"/>
                  </a:lnTo>
                  <a:lnTo>
                    <a:pt x="1389" y="9712"/>
                  </a:lnTo>
                  <a:lnTo>
                    <a:pt x="1389" y="1387"/>
                  </a:lnTo>
                  <a:lnTo>
                    <a:pt x="17113" y="1387"/>
                  </a:lnTo>
                  <a:lnTo>
                    <a:pt x="171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110"/>
            <p:cNvSpPr/>
            <p:nvPr/>
          </p:nvSpPr>
          <p:spPr>
            <a:xfrm>
              <a:off x="5319200" y="4250425"/>
              <a:ext cx="104050" cy="208150"/>
            </a:xfrm>
            <a:custGeom>
              <a:rect b="b" l="l" r="r" t="t"/>
              <a:pathLst>
                <a:path extrusionOk="0" h="8326" w="4162">
                  <a:moveTo>
                    <a:pt x="1" y="1"/>
                  </a:moveTo>
                  <a:lnTo>
                    <a:pt x="1" y="1389"/>
                  </a:lnTo>
                  <a:lnTo>
                    <a:pt x="2775" y="1389"/>
                  </a:lnTo>
                  <a:lnTo>
                    <a:pt x="2775" y="6938"/>
                  </a:lnTo>
                  <a:lnTo>
                    <a:pt x="1" y="6938"/>
                  </a:lnTo>
                  <a:lnTo>
                    <a:pt x="1" y="8326"/>
                  </a:lnTo>
                  <a:lnTo>
                    <a:pt x="4161" y="8326"/>
                  </a:lnTo>
                  <a:lnTo>
                    <a:pt x="4161" y="6938"/>
                  </a:lnTo>
                  <a:lnTo>
                    <a:pt x="4161" y="1389"/>
                  </a:lnTo>
                  <a:lnTo>
                    <a:pt x="41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110"/>
            <p:cNvSpPr/>
            <p:nvPr/>
          </p:nvSpPr>
          <p:spPr>
            <a:xfrm>
              <a:off x="4960800" y="4285125"/>
              <a:ext cx="254375" cy="138750"/>
            </a:xfrm>
            <a:custGeom>
              <a:rect b="b" l="l" r="r" t="t"/>
              <a:pathLst>
                <a:path extrusionOk="0" h="5550" w="10175">
                  <a:moveTo>
                    <a:pt x="1" y="1"/>
                  </a:moveTo>
                  <a:lnTo>
                    <a:pt x="1" y="4162"/>
                  </a:lnTo>
                  <a:lnTo>
                    <a:pt x="1" y="5550"/>
                  </a:lnTo>
                  <a:lnTo>
                    <a:pt x="10174" y="5550"/>
                  </a:lnTo>
                  <a:lnTo>
                    <a:pt x="101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9" name="Google Shape;16619;p110"/>
          <p:cNvGrpSpPr/>
          <p:nvPr/>
        </p:nvGrpSpPr>
        <p:grpSpPr>
          <a:xfrm>
            <a:off x="6226642" y="3966998"/>
            <a:ext cx="481089" cy="481089"/>
            <a:chOff x="5567650" y="4088575"/>
            <a:chExt cx="531825" cy="531825"/>
          </a:xfrm>
        </p:grpSpPr>
        <p:sp>
          <p:nvSpPr>
            <p:cNvPr id="16620" name="Google Shape;16620;p110"/>
            <p:cNvSpPr/>
            <p:nvPr/>
          </p:nvSpPr>
          <p:spPr>
            <a:xfrm>
              <a:off x="5567650" y="4088575"/>
              <a:ext cx="531825" cy="531825"/>
            </a:xfrm>
            <a:custGeom>
              <a:rect b="b" l="l" r="r" t="t"/>
              <a:pathLst>
                <a:path extrusionOk="0" h="21273" w="21273">
                  <a:moveTo>
                    <a:pt x="8325" y="0"/>
                  </a:moveTo>
                  <a:lnTo>
                    <a:pt x="8325" y="1388"/>
                  </a:lnTo>
                  <a:lnTo>
                    <a:pt x="6937" y="1388"/>
                  </a:lnTo>
                  <a:lnTo>
                    <a:pt x="6937" y="2776"/>
                  </a:lnTo>
                  <a:lnTo>
                    <a:pt x="5551" y="2776"/>
                  </a:lnTo>
                  <a:lnTo>
                    <a:pt x="5551" y="4163"/>
                  </a:lnTo>
                  <a:lnTo>
                    <a:pt x="4163" y="4163"/>
                  </a:lnTo>
                  <a:lnTo>
                    <a:pt x="4163" y="14336"/>
                  </a:lnTo>
                  <a:lnTo>
                    <a:pt x="2775" y="14336"/>
                  </a:lnTo>
                  <a:lnTo>
                    <a:pt x="2775" y="15724"/>
                  </a:lnTo>
                  <a:lnTo>
                    <a:pt x="1388" y="15724"/>
                  </a:lnTo>
                  <a:lnTo>
                    <a:pt x="1388" y="17112"/>
                  </a:lnTo>
                  <a:lnTo>
                    <a:pt x="0" y="17112"/>
                  </a:lnTo>
                  <a:lnTo>
                    <a:pt x="0" y="19886"/>
                  </a:lnTo>
                  <a:lnTo>
                    <a:pt x="1388" y="19886"/>
                  </a:lnTo>
                  <a:lnTo>
                    <a:pt x="1388" y="21273"/>
                  </a:lnTo>
                  <a:lnTo>
                    <a:pt x="4163" y="21273"/>
                  </a:lnTo>
                  <a:lnTo>
                    <a:pt x="4163" y="19886"/>
                  </a:lnTo>
                  <a:lnTo>
                    <a:pt x="5551" y="19886"/>
                  </a:lnTo>
                  <a:lnTo>
                    <a:pt x="5551" y="18498"/>
                  </a:lnTo>
                  <a:lnTo>
                    <a:pt x="6937" y="18498"/>
                  </a:lnTo>
                  <a:lnTo>
                    <a:pt x="6937" y="17112"/>
                  </a:lnTo>
                  <a:lnTo>
                    <a:pt x="17110" y="17112"/>
                  </a:lnTo>
                  <a:lnTo>
                    <a:pt x="17110" y="15724"/>
                  </a:lnTo>
                  <a:lnTo>
                    <a:pt x="18498" y="15724"/>
                  </a:lnTo>
                  <a:lnTo>
                    <a:pt x="18498" y="14336"/>
                  </a:lnTo>
                  <a:lnTo>
                    <a:pt x="19886" y="14336"/>
                  </a:lnTo>
                  <a:lnTo>
                    <a:pt x="19886" y="12949"/>
                  </a:lnTo>
                  <a:lnTo>
                    <a:pt x="21273" y="12949"/>
                  </a:lnTo>
                  <a:lnTo>
                    <a:pt x="21273" y="4163"/>
                  </a:lnTo>
                  <a:lnTo>
                    <a:pt x="19886" y="4163"/>
                  </a:lnTo>
                  <a:lnTo>
                    <a:pt x="19886" y="2776"/>
                  </a:lnTo>
                  <a:lnTo>
                    <a:pt x="18498" y="2776"/>
                  </a:lnTo>
                  <a:lnTo>
                    <a:pt x="18498" y="1388"/>
                  </a:lnTo>
                  <a:lnTo>
                    <a:pt x="17110" y="1388"/>
                  </a:lnTo>
                  <a:lnTo>
                    <a:pt x="17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110"/>
            <p:cNvSpPr/>
            <p:nvPr/>
          </p:nvSpPr>
          <p:spPr>
            <a:xfrm>
              <a:off x="5671700" y="4088575"/>
              <a:ext cx="138750" cy="138775"/>
            </a:xfrm>
            <a:custGeom>
              <a:rect b="b" l="l" r="r" t="t"/>
              <a:pathLst>
                <a:path extrusionOk="0" h="5551" w="5550">
                  <a:moveTo>
                    <a:pt x="4163" y="0"/>
                  </a:moveTo>
                  <a:lnTo>
                    <a:pt x="4163" y="1388"/>
                  </a:lnTo>
                  <a:lnTo>
                    <a:pt x="2775" y="1388"/>
                  </a:lnTo>
                  <a:lnTo>
                    <a:pt x="2775" y="2776"/>
                  </a:lnTo>
                  <a:lnTo>
                    <a:pt x="1389" y="2776"/>
                  </a:lnTo>
                  <a:lnTo>
                    <a:pt x="1389" y="4163"/>
                  </a:lnTo>
                  <a:lnTo>
                    <a:pt x="1" y="4163"/>
                  </a:lnTo>
                  <a:lnTo>
                    <a:pt x="1" y="5550"/>
                  </a:lnTo>
                  <a:lnTo>
                    <a:pt x="2775" y="5550"/>
                  </a:lnTo>
                  <a:lnTo>
                    <a:pt x="2775" y="4163"/>
                  </a:lnTo>
                  <a:lnTo>
                    <a:pt x="4163" y="4163"/>
                  </a:lnTo>
                  <a:lnTo>
                    <a:pt x="4163" y="2776"/>
                  </a:lnTo>
                  <a:lnTo>
                    <a:pt x="5550" y="2776"/>
                  </a:lnTo>
                  <a:lnTo>
                    <a:pt x="5550" y="1388"/>
                  </a:lnTo>
                  <a:lnTo>
                    <a:pt x="55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110"/>
            <p:cNvSpPr/>
            <p:nvPr/>
          </p:nvSpPr>
          <p:spPr>
            <a:xfrm>
              <a:off x="5567650" y="4412300"/>
              <a:ext cx="138775" cy="138750"/>
            </a:xfrm>
            <a:custGeom>
              <a:rect b="b" l="l" r="r" t="t"/>
              <a:pathLst>
                <a:path extrusionOk="0" h="5550" w="5551">
                  <a:moveTo>
                    <a:pt x="4163" y="0"/>
                  </a:moveTo>
                  <a:lnTo>
                    <a:pt x="4163" y="1387"/>
                  </a:lnTo>
                  <a:lnTo>
                    <a:pt x="2775" y="1387"/>
                  </a:lnTo>
                  <a:lnTo>
                    <a:pt x="2775" y="2775"/>
                  </a:lnTo>
                  <a:lnTo>
                    <a:pt x="1388" y="2775"/>
                  </a:lnTo>
                  <a:lnTo>
                    <a:pt x="1388" y="4163"/>
                  </a:lnTo>
                  <a:lnTo>
                    <a:pt x="0" y="4163"/>
                  </a:lnTo>
                  <a:lnTo>
                    <a:pt x="0" y="5549"/>
                  </a:lnTo>
                  <a:lnTo>
                    <a:pt x="2775" y="5549"/>
                  </a:lnTo>
                  <a:lnTo>
                    <a:pt x="2775" y="4163"/>
                  </a:lnTo>
                  <a:lnTo>
                    <a:pt x="4163" y="4163"/>
                  </a:lnTo>
                  <a:lnTo>
                    <a:pt x="4163" y="2775"/>
                  </a:lnTo>
                  <a:lnTo>
                    <a:pt x="5551" y="2775"/>
                  </a:lnTo>
                  <a:lnTo>
                    <a:pt x="5551" y="1387"/>
                  </a:lnTo>
                  <a:lnTo>
                    <a:pt x="55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110"/>
            <p:cNvSpPr/>
            <p:nvPr/>
          </p:nvSpPr>
          <p:spPr>
            <a:xfrm>
              <a:off x="5567650" y="4516350"/>
              <a:ext cx="34725" cy="69400"/>
            </a:xfrm>
            <a:custGeom>
              <a:rect b="b" l="l" r="r" t="t"/>
              <a:pathLst>
                <a:path extrusionOk="0" h="2776" w="1389">
                  <a:moveTo>
                    <a:pt x="0" y="1"/>
                  </a:moveTo>
                  <a:lnTo>
                    <a:pt x="0" y="2775"/>
                  </a:lnTo>
                  <a:lnTo>
                    <a:pt x="1388" y="277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110"/>
            <p:cNvSpPr/>
            <p:nvPr/>
          </p:nvSpPr>
          <p:spPr>
            <a:xfrm>
              <a:off x="5671700" y="4192625"/>
              <a:ext cx="34725" cy="254350"/>
            </a:xfrm>
            <a:custGeom>
              <a:rect b="b" l="l" r="r" t="t"/>
              <a:pathLst>
                <a:path extrusionOk="0" h="10174" w="1389">
                  <a:moveTo>
                    <a:pt x="1" y="1"/>
                  </a:moveTo>
                  <a:lnTo>
                    <a:pt x="1" y="8787"/>
                  </a:lnTo>
                  <a:lnTo>
                    <a:pt x="1" y="10174"/>
                  </a:lnTo>
                  <a:lnTo>
                    <a:pt x="1389" y="10174"/>
                  </a:lnTo>
                  <a:lnTo>
                    <a:pt x="1389" y="8787"/>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110"/>
            <p:cNvSpPr/>
            <p:nvPr/>
          </p:nvSpPr>
          <p:spPr>
            <a:xfrm>
              <a:off x="5637000" y="4446950"/>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110"/>
            <p:cNvSpPr/>
            <p:nvPr/>
          </p:nvSpPr>
          <p:spPr>
            <a:xfrm>
              <a:off x="5602350" y="4481650"/>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110"/>
            <p:cNvSpPr/>
            <p:nvPr/>
          </p:nvSpPr>
          <p:spPr>
            <a:xfrm>
              <a:off x="5602350" y="4585725"/>
              <a:ext cx="69375" cy="34675"/>
            </a:xfrm>
            <a:custGeom>
              <a:rect b="b" l="l" r="r" t="t"/>
              <a:pathLst>
                <a:path extrusionOk="0" h="1387" w="2775">
                  <a:moveTo>
                    <a:pt x="0" y="0"/>
                  </a:moveTo>
                  <a:lnTo>
                    <a:pt x="0" y="1387"/>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110"/>
            <p:cNvSpPr/>
            <p:nvPr/>
          </p:nvSpPr>
          <p:spPr>
            <a:xfrm>
              <a:off x="5741075" y="4481650"/>
              <a:ext cx="254350" cy="34725"/>
            </a:xfrm>
            <a:custGeom>
              <a:rect b="b" l="l" r="r" t="t"/>
              <a:pathLst>
                <a:path extrusionOk="0" h="1389" w="10174">
                  <a:moveTo>
                    <a:pt x="0" y="1"/>
                  </a:moveTo>
                  <a:lnTo>
                    <a:pt x="0" y="1389"/>
                  </a:lnTo>
                  <a:lnTo>
                    <a:pt x="10173" y="1389"/>
                  </a:lnTo>
                  <a:lnTo>
                    <a:pt x="101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110"/>
            <p:cNvSpPr/>
            <p:nvPr/>
          </p:nvSpPr>
          <p:spPr>
            <a:xfrm>
              <a:off x="5706400" y="45163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110"/>
            <p:cNvSpPr/>
            <p:nvPr/>
          </p:nvSpPr>
          <p:spPr>
            <a:xfrm>
              <a:off x="5671700" y="4551025"/>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110"/>
            <p:cNvSpPr/>
            <p:nvPr/>
          </p:nvSpPr>
          <p:spPr>
            <a:xfrm>
              <a:off x="6064800" y="4192625"/>
              <a:ext cx="34675" cy="219700"/>
            </a:xfrm>
            <a:custGeom>
              <a:rect b="b" l="l" r="r" t="t"/>
              <a:pathLst>
                <a:path extrusionOk="0" h="8788" w="1387">
                  <a:moveTo>
                    <a:pt x="0" y="1"/>
                  </a:moveTo>
                  <a:lnTo>
                    <a:pt x="0" y="8787"/>
                  </a:lnTo>
                  <a:lnTo>
                    <a:pt x="1387" y="87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110"/>
            <p:cNvSpPr/>
            <p:nvPr/>
          </p:nvSpPr>
          <p:spPr>
            <a:xfrm>
              <a:off x="5775775" y="4088575"/>
              <a:ext cx="219650" cy="34725"/>
            </a:xfrm>
            <a:custGeom>
              <a:rect b="b" l="l" r="r" t="t"/>
              <a:pathLst>
                <a:path extrusionOk="0" h="1389" w="8786">
                  <a:moveTo>
                    <a:pt x="0" y="0"/>
                  </a:moveTo>
                  <a:lnTo>
                    <a:pt x="0" y="1388"/>
                  </a:lnTo>
                  <a:lnTo>
                    <a:pt x="8785" y="1388"/>
                  </a:lnTo>
                  <a:lnTo>
                    <a:pt x="87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110"/>
            <p:cNvSpPr/>
            <p:nvPr/>
          </p:nvSpPr>
          <p:spPr>
            <a:xfrm>
              <a:off x="5706400" y="4157975"/>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110"/>
            <p:cNvSpPr/>
            <p:nvPr/>
          </p:nvSpPr>
          <p:spPr>
            <a:xfrm>
              <a:off x="5741075" y="412327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110"/>
            <p:cNvSpPr/>
            <p:nvPr/>
          </p:nvSpPr>
          <p:spPr>
            <a:xfrm>
              <a:off x="5995400" y="4123275"/>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110"/>
            <p:cNvSpPr/>
            <p:nvPr/>
          </p:nvSpPr>
          <p:spPr>
            <a:xfrm>
              <a:off x="6030100" y="4157975"/>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110"/>
            <p:cNvSpPr/>
            <p:nvPr/>
          </p:nvSpPr>
          <p:spPr>
            <a:xfrm>
              <a:off x="6030100" y="441230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110"/>
            <p:cNvSpPr/>
            <p:nvPr/>
          </p:nvSpPr>
          <p:spPr>
            <a:xfrm>
              <a:off x="5995400" y="4446950"/>
              <a:ext cx="34725" cy="34725"/>
            </a:xfrm>
            <a:custGeom>
              <a:rect b="b" l="l" r="r" t="t"/>
              <a:pathLst>
                <a:path extrusionOk="0" h="1389" w="1389">
                  <a:moveTo>
                    <a:pt x="0" y="1"/>
                  </a:moveTo>
                  <a:lnTo>
                    <a:pt x="0" y="1389"/>
                  </a:lnTo>
                  <a:lnTo>
                    <a:pt x="1388" y="1389"/>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110"/>
            <p:cNvSpPr/>
            <p:nvPr/>
          </p:nvSpPr>
          <p:spPr>
            <a:xfrm>
              <a:off x="5764200" y="4192625"/>
              <a:ext cx="242825" cy="231250"/>
            </a:xfrm>
            <a:custGeom>
              <a:rect b="b" l="l" r="r" t="t"/>
              <a:pathLst>
                <a:path extrusionOk="0" h="9250" w="9713">
                  <a:moveTo>
                    <a:pt x="3469" y="1"/>
                  </a:moveTo>
                  <a:lnTo>
                    <a:pt x="3469" y="1321"/>
                  </a:lnTo>
                  <a:lnTo>
                    <a:pt x="3469" y="3239"/>
                  </a:lnTo>
                  <a:lnTo>
                    <a:pt x="1" y="3239"/>
                  </a:lnTo>
                  <a:lnTo>
                    <a:pt x="1" y="4625"/>
                  </a:lnTo>
                  <a:lnTo>
                    <a:pt x="1" y="6013"/>
                  </a:lnTo>
                  <a:lnTo>
                    <a:pt x="3469" y="6013"/>
                  </a:lnTo>
                  <a:lnTo>
                    <a:pt x="3469" y="7929"/>
                  </a:lnTo>
                  <a:lnTo>
                    <a:pt x="3469" y="9250"/>
                  </a:lnTo>
                  <a:lnTo>
                    <a:pt x="6243" y="9250"/>
                  </a:lnTo>
                  <a:lnTo>
                    <a:pt x="6243" y="7929"/>
                  </a:lnTo>
                  <a:lnTo>
                    <a:pt x="6243" y="6013"/>
                  </a:lnTo>
                  <a:lnTo>
                    <a:pt x="9712" y="6013"/>
                  </a:lnTo>
                  <a:lnTo>
                    <a:pt x="9712" y="4625"/>
                  </a:lnTo>
                  <a:lnTo>
                    <a:pt x="9712" y="3239"/>
                  </a:lnTo>
                  <a:lnTo>
                    <a:pt x="6243" y="3239"/>
                  </a:lnTo>
                  <a:lnTo>
                    <a:pt x="6243" y="1321"/>
                  </a:lnTo>
                  <a:lnTo>
                    <a:pt x="62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0" name="Google Shape;16640;p110"/>
          <p:cNvGrpSpPr/>
          <p:nvPr/>
        </p:nvGrpSpPr>
        <p:grpSpPr>
          <a:xfrm>
            <a:off x="6910647" y="3998364"/>
            <a:ext cx="481134" cy="418355"/>
            <a:chOff x="6242125" y="4088300"/>
            <a:chExt cx="531875" cy="462475"/>
          </a:xfrm>
        </p:grpSpPr>
        <p:sp>
          <p:nvSpPr>
            <p:cNvPr id="16641" name="Google Shape;16641;p110"/>
            <p:cNvSpPr/>
            <p:nvPr/>
          </p:nvSpPr>
          <p:spPr>
            <a:xfrm>
              <a:off x="6242125" y="4088300"/>
              <a:ext cx="531850" cy="462475"/>
            </a:xfrm>
            <a:custGeom>
              <a:rect b="b" l="l" r="r" t="t"/>
              <a:pathLst>
                <a:path extrusionOk="0" h="18499" w="21274">
                  <a:moveTo>
                    <a:pt x="7400" y="1"/>
                  </a:moveTo>
                  <a:lnTo>
                    <a:pt x="7400" y="1389"/>
                  </a:lnTo>
                  <a:lnTo>
                    <a:pt x="6013" y="1389"/>
                  </a:lnTo>
                  <a:lnTo>
                    <a:pt x="6013" y="2775"/>
                  </a:lnTo>
                  <a:lnTo>
                    <a:pt x="1" y="2775"/>
                  </a:lnTo>
                  <a:lnTo>
                    <a:pt x="1" y="18499"/>
                  </a:lnTo>
                  <a:lnTo>
                    <a:pt x="21273" y="18499"/>
                  </a:lnTo>
                  <a:lnTo>
                    <a:pt x="21273" y="4625"/>
                  </a:lnTo>
                  <a:lnTo>
                    <a:pt x="21273" y="2775"/>
                  </a:lnTo>
                  <a:lnTo>
                    <a:pt x="21273" y="1389"/>
                  </a:lnTo>
                  <a:lnTo>
                    <a:pt x="19887" y="1389"/>
                  </a:lnTo>
                  <a:lnTo>
                    <a:pt x="198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110"/>
            <p:cNvSpPr/>
            <p:nvPr/>
          </p:nvSpPr>
          <p:spPr>
            <a:xfrm>
              <a:off x="6242125" y="4157675"/>
              <a:ext cx="531850" cy="393100"/>
            </a:xfrm>
            <a:custGeom>
              <a:rect b="b" l="l" r="r" t="t"/>
              <a:pathLst>
                <a:path extrusionOk="0" h="15724" w="21274">
                  <a:moveTo>
                    <a:pt x="1" y="0"/>
                  </a:moveTo>
                  <a:lnTo>
                    <a:pt x="1" y="2776"/>
                  </a:lnTo>
                  <a:lnTo>
                    <a:pt x="1" y="15724"/>
                  </a:lnTo>
                  <a:lnTo>
                    <a:pt x="2775" y="15724"/>
                  </a:lnTo>
                  <a:lnTo>
                    <a:pt x="2775" y="2776"/>
                  </a:lnTo>
                  <a:lnTo>
                    <a:pt x="21273" y="2776"/>
                  </a:lnTo>
                  <a:lnTo>
                    <a:pt x="212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110"/>
            <p:cNvSpPr/>
            <p:nvPr/>
          </p:nvSpPr>
          <p:spPr>
            <a:xfrm>
              <a:off x="6242175" y="4123000"/>
              <a:ext cx="531825" cy="427775"/>
            </a:xfrm>
            <a:custGeom>
              <a:rect b="b" l="l" r="r" t="t"/>
              <a:pathLst>
                <a:path extrusionOk="0" h="17111" w="21273">
                  <a:moveTo>
                    <a:pt x="19885" y="2775"/>
                  </a:moveTo>
                  <a:lnTo>
                    <a:pt x="19885" y="15723"/>
                  </a:lnTo>
                  <a:lnTo>
                    <a:pt x="1387" y="15723"/>
                  </a:lnTo>
                  <a:lnTo>
                    <a:pt x="1387" y="2775"/>
                  </a:lnTo>
                  <a:close/>
                  <a:moveTo>
                    <a:pt x="6011" y="1"/>
                  </a:moveTo>
                  <a:lnTo>
                    <a:pt x="6011" y="1387"/>
                  </a:lnTo>
                  <a:lnTo>
                    <a:pt x="0" y="1387"/>
                  </a:lnTo>
                  <a:lnTo>
                    <a:pt x="0" y="2775"/>
                  </a:lnTo>
                  <a:lnTo>
                    <a:pt x="0" y="15723"/>
                  </a:lnTo>
                  <a:lnTo>
                    <a:pt x="0" y="17111"/>
                  </a:lnTo>
                  <a:lnTo>
                    <a:pt x="21273" y="17111"/>
                  </a:lnTo>
                  <a:lnTo>
                    <a:pt x="21273" y="1"/>
                  </a:lnTo>
                  <a:lnTo>
                    <a:pt x="19885" y="1"/>
                  </a:lnTo>
                  <a:lnTo>
                    <a:pt x="19885" y="1387"/>
                  </a:lnTo>
                  <a:lnTo>
                    <a:pt x="7399" y="1387"/>
                  </a:lnTo>
                  <a:lnTo>
                    <a:pt x="73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110"/>
            <p:cNvSpPr/>
            <p:nvPr/>
          </p:nvSpPr>
          <p:spPr>
            <a:xfrm>
              <a:off x="6427100" y="4088300"/>
              <a:ext cx="312200" cy="34725"/>
            </a:xfrm>
            <a:custGeom>
              <a:rect b="b" l="l" r="r" t="t"/>
              <a:pathLst>
                <a:path extrusionOk="0" h="1389" w="12488">
                  <a:moveTo>
                    <a:pt x="1" y="1"/>
                  </a:moveTo>
                  <a:lnTo>
                    <a:pt x="1" y="1389"/>
                  </a:lnTo>
                  <a:lnTo>
                    <a:pt x="12488" y="1389"/>
                  </a:lnTo>
                  <a:lnTo>
                    <a:pt x="124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5" name="Google Shape;16645;p110"/>
          <p:cNvGrpSpPr/>
          <p:nvPr/>
        </p:nvGrpSpPr>
        <p:grpSpPr>
          <a:xfrm>
            <a:off x="7594695" y="3977444"/>
            <a:ext cx="481089" cy="460193"/>
            <a:chOff x="6849050" y="4043100"/>
            <a:chExt cx="531825" cy="508725"/>
          </a:xfrm>
        </p:grpSpPr>
        <p:sp>
          <p:nvSpPr>
            <p:cNvPr id="16646" name="Google Shape;16646;p110"/>
            <p:cNvSpPr/>
            <p:nvPr/>
          </p:nvSpPr>
          <p:spPr>
            <a:xfrm>
              <a:off x="7276800" y="4077800"/>
              <a:ext cx="34725" cy="34675"/>
            </a:xfrm>
            <a:custGeom>
              <a:rect b="b" l="l" r="r" t="t"/>
              <a:pathLst>
                <a:path extrusionOk="0" h="1387" w="1389">
                  <a:moveTo>
                    <a:pt x="0" y="0"/>
                  </a:moveTo>
                  <a:lnTo>
                    <a:pt x="0" y="1387"/>
                  </a:lnTo>
                  <a:lnTo>
                    <a:pt x="1388" y="1387"/>
                  </a:lnTo>
                  <a:lnTo>
                    <a:pt x="1388" y="0"/>
                  </a:lnTo>
                  <a:close/>
                </a:path>
              </a:pathLst>
            </a:custGeom>
            <a:solidFill>
              <a:srgbClr val="83C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110"/>
            <p:cNvSpPr/>
            <p:nvPr/>
          </p:nvSpPr>
          <p:spPr>
            <a:xfrm>
              <a:off x="7311450" y="4043100"/>
              <a:ext cx="69425" cy="34725"/>
            </a:xfrm>
            <a:custGeom>
              <a:rect b="b" l="l" r="r" t="t"/>
              <a:pathLst>
                <a:path extrusionOk="0" h="1389" w="2777">
                  <a:moveTo>
                    <a:pt x="1" y="0"/>
                  </a:moveTo>
                  <a:lnTo>
                    <a:pt x="1" y="1388"/>
                  </a:lnTo>
                  <a:lnTo>
                    <a:pt x="2777" y="1388"/>
                  </a:lnTo>
                  <a:lnTo>
                    <a:pt x="2777" y="0"/>
                  </a:lnTo>
                  <a:close/>
                </a:path>
              </a:pathLst>
            </a:custGeom>
            <a:solidFill>
              <a:srgbClr val="83C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110"/>
            <p:cNvSpPr/>
            <p:nvPr/>
          </p:nvSpPr>
          <p:spPr>
            <a:xfrm>
              <a:off x="6849050" y="4112450"/>
              <a:ext cx="427775" cy="439375"/>
            </a:xfrm>
            <a:custGeom>
              <a:rect b="b" l="l" r="r" t="t"/>
              <a:pathLst>
                <a:path extrusionOk="0" h="17575" w="17111">
                  <a:moveTo>
                    <a:pt x="15722" y="1"/>
                  </a:moveTo>
                  <a:lnTo>
                    <a:pt x="15722" y="1389"/>
                  </a:lnTo>
                  <a:lnTo>
                    <a:pt x="0" y="1389"/>
                  </a:lnTo>
                  <a:lnTo>
                    <a:pt x="0" y="7863"/>
                  </a:lnTo>
                  <a:lnTo>
                    <a:pt x="1387" y="7863"/>
                  </a:lnTo>
                  <a:lnTo>
                    <a:pt x="1387" y="10638"/>
                  </a:lnTo>
                  <a:lnTo>
                    <a:pt x="2775" y="10638"/>
                  </a:lnTo>
                  <a:lnTo>
                    <a:pt x="2775" y="12024"/>
                  </a:lnTo>
                  <a:lnTo>
                    <a:pt x="4163" y="12024"/>
                  </a:lnTo>
                  <a:lnTo>
                    <a:pt x="4163" y="13412"/>
                  </a:lnTo>
                  <a:lnTo>
                    <a:pt x="4163" y="16187"/>
                  </a:lnTo>
                  <a:lnTo>
                    <a:pt x="5549" y="16187"/>
                  </a:lnTo>
                  <a:lnTo>
                    <a:pt x="5549" y="17575"/>
                  </a:lnTo>
                  <a:lnTo>
                    <a:pt x="8323" y="17575"/>
                  </a:lnTo>
                  <a:lnTo>
                    <a:pt x="8323" y="16187"/>
                  </a:lnTo>
                  <a:lnTo>
                    <a:pt x="9711" y="16187"/>
                  </a:lnTo>
                  <a:lnTo>
                    <a:pt x="9711" y="14800"/>
                  </a:lnTo>
                  <a:lnTo>
                    <a:pt x="11562" y="14800"/>
                  </a:lnTo>
                  <a:lnTo>
                    <a:pt x="11562" y="16187"/>
                  </a:lnTo>
                  <a:lnTo>
                    <a:pt x="12948" y="16187"/>
                  </a:lnTo>
                  <a:lnTo>
                    <a:pt x="12948" y="17575"/>
                  </a:lnTo>
                  <a:lnTo>
                    <a:pt x="15722" y="17575"/>
                  </a:lnTo>
                  <a:lnTo>
                    <a:pt x="15722" y="16187"/>
                  </a:lnTo>
                  <a:lnTo>
                    <a:pt x="17110" y="16187"/>
                  </a:lnTo>
                  <a:lnTo>
                    <a:pt x="17110" y="13412"/>
                  </a:lnTo>
                  <a:lnTo>
                    <a:pt x="17110" y="1389"/>
                  </a:lnTo>
                  <a:lnTo>
                    <a:pt x="171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110"/>
            <p:cNvSpPr/>
            <p:nvPr/>
          </p:nvSpPr>
          <p:spPr>
            <a:xfrm>
              <a:off x="6849050" y="4147150"/>
              <a:ext cx="427775" cy="92525"/>
            </a:xfrm>
            <a:custGeom>
              <a:rect b="b" l="l" r="r" t="t"/>
              <a:pathLst>
                <a:path extrusionOk="0" h="3701" w="17111">
                  <a:moveTo>
                    <a:pt x="0" y="1"/>
                  </a:moveTo>
                  <a:lnTo>
                    <a:pt x="0" y="2775"/>
                  </a:lnTo>
                  <a:lnTo>
                    <a:pt x="0" y="3701"/>
                  </a:lnTo>
                  <a:lnTo>
                    <a:pt x="2775" y="3701"/>
                  </a:lnTo>
                  <a:lnTo>
                    <a:pt x="2775" y="2775"/>
                  </a:lnTo>
                  <a:lnTo>
                    <a:pt x="17110" y="2775"/>
                  </a:lnTo>
                  <a:lnTo>
                    <a:pt x="171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110"/>
            <p:cNvSpPr/>
            <p:nvPr/>
          </p:nvSpPr>
          <p:spPr>
            <a:xfrm>
              <a:off x="6849050" y="4274325"/>
              <a:ext cx="69375" cy="69375"/>
            </a:xfrm>
            <a:custGeom>
              <a:rect b="b" l="l" r="r" t="t"/>
              <a:pathLst>
                <a:path extrusionOk="0" h="2775" w="2775">
                  <a:moveTo>
                    <a:pt x="0" y="0"/>
                  </a:moveTo>
                  <a:lnTo>
                    <a:pt x="0" y="1388"/>
                  </a:lnTo>
                  <a:lnTo>
                    <a:pt x="1387" y="1388"/>
                  </a:lnTo>
                  <a:lnTo>
                    <a:pt x="1387" y="2775"/>
                  </a:lnTo>
                  <a:lnTo>
                    <a:pt x="2775" y="2775"/>
                  </a:lnTo>
                  <a:lnTo>
                    <a:pt x="2775" y="1388"/>
                  </a:lnTo>
                  <a:lnTo>
                    <a:pt x="2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110"/>
            <p:cNvSpPr/>
            <p:nvPr/>
          </p:nvSpPr>
          <p:spPr>
            <a:xfrm>
              <a:off x="6953100" y="4413050"/>
              <a:ext cx="138750" cy="138775"/>
            </a:xfrm>
            <a:custGeom>
              <a:rect b="b" l="l" r="r" t="t"/>
              <a:pathLst>
                <a:path extrusionOk="0" h="5551" w="5550">
                  <a:moveTo>
                    <a:pt x="1387" y="0"/>
                  </a:moveTo>
                  <a:lnTo>
                    <a:pt x="1387" y="1388"/>
                  </a:lnTo>
                  <a:lnTo>
                    <a:pt x="1" y="1388"/>
                  </a:lnTo>
                  <a:lnTo>
                    <a:pt x="1" y="4163"/>
                  </a:lnTo>
                  <a:lnTo>
                    <a:pt x="1387" y="4163"/>
                  </a:lnTo>
                  <a:lnTo>
                    <a:pt x="1387" y="5551"/>
                  </a:lnTo>
                  <a:lnTo>
                    <a:pt x="4161" y="5551"/>
                  </a:lnTo>
                  <a:lnTo>
                    <a:pt x="4161" y="4163"/>
                  </a:lnTo>
                  <a:lnTo>
                    <a:pt x="5549" y="4163"/>
                  </a:lnTo>
                  <a:lnTo>
                    <a:pt x="5549" y="1388"/>
                  </a:lnTo>
                  <a:lnTo>
                    <a:pt x="4161" y="1388"/>
                  </a:lnTo>
                  <a:lnTo>
                    <a:pt x="41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110"/>
            <p:cNvSpPr/>
            <p:nvPr/>
          </p:nvSpPr>
          <p:spPr>
            <a:xfrm>
              <a:off x="7138075" y="4413050"/>
              <a:ext cx="138750" cy="138775"/>
            </a:xfrm>
            <a:custGeom>
              <a:rect b="b" l="l" r="r" t="t"/>
              <a:pathLst>
                <a:path extrusionOk="0" h="5551" w="5550">
                  <a:moveTo>
                    <a:pt x="1387" y="0"/>
                  </a:moveTo>
                  <a:lnTo>
                    <a:pt x="1387" y="1388"/>
                  </a:lnTo>
                  <a:lnTo>
                    <a:pt x="1" y="1388"/>
                  </a:lnTo>
                  <a:lnTo>
                    <a:pt x="1" y="4163"/>
                  </a:lnTo>
                  <a:lnTo>
                    <a:pt x="1387" y="4163"/>
                  </a:lnTo>
                  <a:lnTo>
                    <a:pt x="1387" y="5551"/>
                  </a:lnTo>
                  <a:lnTo>
                    <a:pt x="4161" y="5551"/>
                  </a:lnTo>
                  <a:lnTo>
                    <a:pt x="4161" y="4163"/>
                  </a:lnTo>
                  <a:lnTo>
                    <a:pt x="5549" y="4163"/>
                  </a:lnTo>
                  <a:lnTo>
                    <a:pt x="5549" y="1388"/>
                  </a:lnTo>
                  <a:lnTo>
                    <a:pt x="4161" y="1388"/>
                  </a:lnTo>
                  <a:lnTo>
                    <a:pt x="41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110"/>
            <p:cNvSpPr/>
            <p:nvPr/>
          </p:nvSpPr>
          <p:spPr>
            <a:xfrm>
              <a:off x="6953100" y="4413050"/>
              <a:ext cx="104050" cy="104075"/>
            </a:xfrm>
            <a:custGeom>
              <a:rect b="b" l="l" r="r" t="t"/>
              <a:pathLst>
                <a:path extrusionOk="0" h="4163" w="4162">
                  <a:moveTo>
                    <a:pt x="1" y="0"/>
                  </a:moveTo>
                  <a:lnTo>
                    <a:pt x="1" y="1388"/>
                  </a:lnTo>
                  <a:lnTo>
                    <a:pt x="1" y="4163"/>
                  </a:lnTo>
                  <a:lnTo>
                    <a:pt x="1387" y="4163"/>
                  </a:lnTo>
                  <a:lnTo>
                    <a:pt x="1387" y="1388"/>
                  </a:lnTo>
                  <a:lnTo>
                    <a:pt x="4161" y="1388"/>
                  </a:lnTo>
                  <a:lnTo>
                    <a:pt x="4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110"/>
            <p:cNvSpPr/>
            <p:nvPr/>
          </p:nvSpPr>
          <p:spPr>
            <a:xfrm>
              <a:off x="6987775" y="4517100"/>
              <a:ext cx="69375" cy="34725"/>
            </a:xfrm>
            <a:custGeom>
              <a:rect b="b" l="l" r="r" t="t"/>
              <a:pathLst>
                <a:path extrusionOk="0" h="1389" w="2775">
                  <a:moveTo>
                    <a:pt x="0" y="1"/>
                  </a:moveTo>
                  <a:lnTo>
                    <a:pt x="0" y="1389"/>
                  </a:lnTo>
                  <a:lnTo>
                    <a:pt x="2774" y="1389"/>
                  </a:lnTo>
                  <a:lnTo>
                    <a:pt x="27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110"/>
            <p:cNvSpPr/>
            <p:nvPr/>
          </p:nvSpPr>
          <p:spPr>
            <a:xfrm>
              <a:off x="7057125" y="4447750"/>
              <a:ext cx="115625" cy="69375"/>
            </a:xfrm>
            <a:custGeom>
              <a:rect b="b" l="l" r="r" t="t"/>
              <a:pathLst>
                <a:path extrusionOk="0" h="2775" w="4625">
                  <a:moveTo>
                    <a:pt x="0" y="0"/>
                  </a:moveTo>
                  <a:lnTo>
                    <a:pt x="0" y="2775"/>
                  </a:lnTo>
                  <a:lnTo>
                    <a:pt x="1388" y="2775"/>
                  </a:lnTo>
                  <a:lnTo>
                    <a:pt x="1388" y="1388"/>
                  </a:lnTo>
                  <a:lnTo>
                    <a:pt x="3239" y="1388"/>
                  </a:lnTo>
                  <a:lnTo>
                    <a:pt x="3239" y="2775"/>
                  </a:lnTo>
                  <a:lnTo>
                    <a:pt x="4625" y="2775"/>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110"/>
            <p:cNvSpPr/>
            <p:nvPr/>
          </p:nvSpPr>
          <p:spPr>
            <a:xfrm>
              <a:off x="7172750" y="4517100"/>
              <a:ext cx="69375" cy="34725"/>
            </a:xfrm>
            <a:custGeom>
              <a:rect b="b" l="l" r="r" t="t"/>
              <a:pathLst>
                <a:path extrusionOk="0" h="1389" w="2775">
                  <a:moveTo>
                    <a:pt x="0" y="1"/>
                  </a:moveTo>
                  <a:lnTo>
                    <a:pt x="0" y="1389"/>
                  </a:lnTo>
                  <a:lnTo>
                    <a:pt x="2774" y="1389"/>
                  </a:lnTo>
                  <a:lnTo>
                    <a:pt x="27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110"/>
            <p:cNvSpPr/>
            <p:nvPr/>
          </p:nvSpPr>
          <p:spPr>
            <a:xfrm>
              <a:off x="7276800" y="407780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110"/>
            <p:cNvSpPr/>
            <p:nvPr/>
          </p:nvSpPr>
          <p:spPr>
            <a:xfrm>
              <a:off x="6849050" y="4112450"/>
              <a:ext cx="427775" cy="404675"/>
            </a:xfrm>
            <a:custGeom>
              <a:rect b="b" l="l" r="r" t="t"/>
              <a:pathLst>
                <a:path extrusionOk="0" h="16187" w="17111">
                  <a:moveTo>
                    <a:pt x="15722" y="1"/>
                  </a:moveTo>
                  <a:lnTo>
                    <a:pt x="15722" y="1389"/>
                  </a:lnTo>
                  <a:lnTo>
                    <a:pt x="0" y="1389"/>
                  </a:lnTo>
                  <a:lnTo>
                    <a:pt x="0" y="2777"/>
                  </a:lnTo>
                  <a:lnTo>
                    <a:pt x="0" y="7863"/>
                  </a:lnTo>
                  <a:lnTo>
                    <a:pt x="1387" y="7863"/>
                  </a:lnTo>
                  <a:lnTo>
                    <a:pt x="1387" y="2777"/>
                  </a:lnTo>
                  <a:lnTo>
                    <a:pt x="15722" y="2777"/>
                  </a:lnTo>
                  <a:lnTo>
                    <a:pt x="15722" y="12024"/>
                  </a:lnTo>
                  <a:lnTo>
                    <a:pt x="12948" y="12024"/>
                  </a:lnTo>
                  <a:lnTo>
                    <a:pt x="12948" y="13412"/>
                  </a:lnTo>
                  <a:lnTo>
                    <a:pt x="15722" y="13412"/>
                  </a:lnTo>
                  <a:lnTo>
                    <a:pt x="15722" y="16187"/>
                  </a:lnTo>
                  <a:lnTo>
                    <a:pt x="17110" y="16187"/>
                  </a:lnTo>
                  <a:lnTo>
                    <a:pt x="17110" y="13412"/>
                  </a:lnTo>
                  <a:lnTo>
                    <a:pt x="17110" y="1389"/>
                  </a:lnTo>
                  <a:lnTo>
                    <a:pt x="171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110"/>
            <p:cNvSpPr/>
            <p:nvPr/>
          </p:nvSpPr>
          <p:spPr>
            <a:xfrm>
              <a:off x="7311450" y="4043100"/>
              <a:ext cx="69425" cy="34725"/>
            </a:xfrm>
            <a:custGeom>
              <a:rect b="b" l="l" r="r" t="t"/>
              <a:pathLst>
                <a:path extrusionOk="0" h="1389" w="2777">
                  <a:moveTo>
                    <a:pt x="1" y="0"/>
                  </a:moveTo>
                  <a:lnTo>
                    <a:pt x="1" y="1388"/>
                  </a:lnTo>
                  <a:lnTo>
                    <a:pt x="2777" y="1388"/>
                  </a:lnTo>
                  <a:lnTo>
                    <a:pt x="27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110"/>
            <p:cNvSpPr/>
            <p:nvPr/>
          </p:nvSpPr>
          <p:spPr>
            <a:xfrm>
              <a:off x="6918400" y="4378375"/>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110"/>
            <p:cNvSpPr/>
            <p:nvPr/>
          </p:nvSpPr>
          <p:spPr>
            <a:xfrm>
              <a:off x="6883700" y="4309025"/>
              <a:ext cx="34725" cy="69375"/>
            </a:xfrm>
            <a:custGeom>
              <a:rect b="b" l="l" r="r" t="t"/>
              <a:pathLst>
                <a:path extrusionOk="0" h="2775" w="1389">
                  <a:moveTo>
                    <a:pt x="1" y="0"/>
                  </a:moveTo>
                  <a:lnTo>
                    <a:pt x="1" y="2775"/>
                  </a:lnTo>
                  <a:lnTo>
                    <a:pt x="1389" y="277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62" name="Google Shape;16662;p110"/>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ALTERNATIVE ICONS</a:t>
            </a:r>
            <a:endParaRPr/>
          </a:p>
        </p:txBody>
      </p:sp>
      <p:grpSp>
        <p:nvGrpSpPr>
          <p:cNvPr id="16663" name="Google Shape;16663;p110"/>
          <p:cNvGrpSpPr/>
          <p:nvPr/>
        </p:nvGrpSpPr>
        <p:grpSpPr>
          <a:xfrm rot="-5400000">
            <a:off x="2137596" y="535371"/>
            <a:ext cx="242781" cy="161857"/>
            <a:chOff x="2500050" y="3730175"/>
            <a:chExt cx="2619000" cy="1746025"/>
          </a:xfrm>
        </p:grpSpPr>
        <p:sp>
          <p:nvSpPr>
            <p:cNvPr id="16664" name="Google Shape;16664;p11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11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11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11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8" name="Google Shape;16668;p110"/>
          <p:cNvGrpSpPr/>
          <p:nvPr/>
        </p:nvGrpSpPr>
        <p:grpSpPr>
          <a:xfrm rot="5400000">
            <a:off x="6763621" y="535371"/>
            <a:ext cx="242781" cy="161857"/>
            <a:chOff x="2500050" y="3730175"/>
            <a:chExt cx="2619000" cy="1746025"/>
          </a:xfrm>
        </p:grpSpPr>
        <p:sp>
          <p:nvSpPr>
            <p:cNvPr id="16669" name="Google Shape;16669;p11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11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11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11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76" name="Shape 16676"/>
        <p:cNvGrpSpPr/>
        <p:nvPr/>
      </p:nvGrpSpPr>
      <p:grpSpPr>
        <a:xfrm>
          <a:off x="0" y="0"/>
          <a:ext cx="0" cy="0"/>
          <a:chOff x="0" y="0"/>
          <a:chExt cx="0" cy="0"/>
        </a:xfrm>
      </p:grpSpPr>
      <p:sp>
        <p:nvSpPr>
          <p:cNvPr id="16677" name="Google Shape;16677;p111"/>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TEXT EDITOR ICON PACK</a:t>
            </a:r>
            <a:endParaRPr/>
          </a:p>
        </p:txBody>
      </p:sp>
      <p:grpSp>
        <p:nvGrpSpPr>
          <p:cNvPr id="16678" name="Google Shape;16678;p111"/>
          <p:cNvGrpSpPr/>
          <p:nvPr/>
        </p:nvGrpSpPr>
        <p:grpSpPr>
          <a:xfrm>
            <a:off x="742471" y="1347954"/>
            <a:ext cx="365754" cy="365754"/>
            <a:chOff x="524167" y="1073534"/>
            <a:chExt cx="323992" cy="323992"/>
          </a:xfrm>
        </p:grpSpPr>
        <p:sp>
          <p:nvSpPr>
            <p:cNvPr id="16679" name="Google Shape;16679;p111"/>
            <p:cNvSpPr/>
            <p:nvPr/>
          </p:nvSpPr>
          <p:spPr>
            <a:xfrm>
              <a:off x="524167" y="1073534"/>
              <a:ext cx="323992" cy="323992"/>
            </a:xfrm>
            <a:custGeom>
              <a:rect b="b" l="l" r="r" t="t"/>
              <a:pathLst>
                <a:path extrusionOk="0" h="16121" w="16121">
                  <a:moveTo>
                    <a:pt x="10864" y="3854"/>
                  </a:moveTo>
                  <a:lnTo>
                    <a:pt x="10864" y="4907"/>
                  </a:lnTo>
                  <a:lnTo>
                    <a:pt x="5259" y="4907"/>
                  </a:lnTo>
                  <a:lnTo>
                    <a:pt x="5259" y="3854"/>
                  </a:lnTo>
                  <a:close/>
                  <a:moveTo>
                    <a:pt x="10864" y="10513"/>
                  </a:moveTo>
                  <a:lnTo>
                    <a:pt x="10864" y="11914"/>
                  </a:lnTo>
                  <a:lnTo>
                    <a:pt x="5259" y="11914"/>
                  </a:lnTo>
                  <a:lnTo>
                    <a:pt x="5259" y="10513"/>
                  </a:lnTo>
                  <a:close/>
                  <a:moveTo>
                    <a:pt x="0" y="0"/>
                  </a:moveTo>
                  <a:lnTo>
                    <a:pt x="0" y="3156"/>
                  </a:lnTo>
                  <a:lnTo>
                    <a:pt x="1053" y="3156"/>
                  </a:lnTo>
                  <a:lnTo>
                    <a:pt x="1053" y="12969"/>
                  </a:lnTo>
                  <a:lnTo>
                    <a:pt x="0" y="12969"/>
                  </a:lnTo>
                  <a:lnTo>
                    <a:pt x="0" y="16120"/>
                  </a:lnTo>
                  <a:lnTo>
                    <a:pt x="14017" y="16120"/>
                  </a:lnTo>
                  <a:lnTo>
                    <a:pt x="14017" y="15070"/>
                  </a:lnTo>
                  <a:lnTo>
                    <a:pt x="15070" y="15070"/>
                  </a:lnTo>
                  <a:lnTo>
                    <a:pt x="15070" y="14017"/>
                  </a:lnTo>
                  <a:lnTo>
                    <a:pt x="16120" y="14017"/>
                  </a:lnTo>
                  <a:lnTo>
                    <a:pt x="16120" y="9461"/>
                  </a:lnTo>
                  <a:lnTo>
                    <a:pt x="15070" y="9461"/>
                  </a:lnTo>
                  <a:lnTo>
                    <a:pt x="15070" y="8410"/>
                  </a:lnTo>
                  <a:lnTo>
                    <a:pt x="14017" y="8410"/>
                  </a:lnTo>
                  <a:lnTo>
                    <a:pt x="14017" y="6307"/>
                  </a:lnTo>
                  <a:lnTo>
                    <a:pt x="15070" y="6307"/>
                  </a:lnTo>
                  <a:lnTo>
                    <a:pt x="15070" y="2103"/>
                  </a:lnTo>
                  <a:lnTo>
                    <a:pt x="14017" y="2103"/>
                  </a:lnTo>
                  <a:lnTo>
                    <a:pt x="14017" y="1053"/>
                  </a:lnTo>
                  <a:lnTo>
                    <a:pt x="12967" y="1053"/>
                  </a:lnTo>
                  <a:lnTo>
                    <a:pt x="129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111"/>
            <p:cNvSpPr/>
            <p:nvPr/>
          </p:nvSpPr>
          <p:spPr>
            <a:xfrm>
              <a:off x="686153" y="1073534"/>
              <a:ext cx="162006" cy="323992"/>
            </a:xfrm>
            <a:custGeom>
              <a:rect b="b" l="l" r="r" t="t"/>
              <a:pathLst>
                <a:path extrusionOk="0" h="16121" w="8061">
                  <a:moveTo>
                    <a:pt x="0" y="0"/>
                  </a:moveTo>
                  <a:lnTo>
                    <a:pt x="0" y="3854"/>
                  </a:lnTo>
                  <a:lnTo>
                    <a:pt x="2804" y="3854"/>
                  </a:lnTo>
                  <a:lnTo>
                    <a:pt x="2804" y="4907"/>
                  </a:lnTo>
                  <a:lnTo>
                    <a:pt x="0" y="4907"/>
                  </a:lnTo>
                  <a:lnTo>
                    <a:pt x="0" y="10513"/>
                  </a:lnTo>
                  <a:lnTo>
                    <a:pt x="2804" y="10513"/>
                  </a:lnTo>
                  <a:lnTo>
                    <a:pt x="2804" y="11914"/>
                  </a:lnTo>
                  <a:lnTo>
                    <a:pt x="0" y="11914"/>
                  </a:lnTo>
                  <a:lnTo>
                    <a:pt x="0" y="16120"/>
                  </a:lnTo>
                  <a:lnTo>
                    <a:pt x="5957" y="16120"/>
                  </a:lnTo>
                  <a:lnTo>
                    <a:pt x="5957" y="15070"/>
                  </a:lnTo>
                  <a:lnTo>
                    <a:pt x="7010" y="15070"/>
                  </a:lnTo>
                  <a:lnTo>
                    <a:pt x="7010" y="14017"/>
                  </a:lnTo>
                  <a:lnTo>
                    <a:pt x="8060" y="14017"/>
                  </a:lnTo>
                  <a:lnTo>
                    <a:pt x="8060" y="9461"/>
                  </a:lnTo>
                  <a:lnTo>
                    <a:pt x="7010" y="9461"/>
                  </a:lnTo>
                  <a:lnTo>
                    <a:pt x="7010" y="8410"/>
                  </a:lnTo>
                  <a:lnTo>
                    <a:pt x="5957" y="8410"/>
                  </a:lnTo>
                  <a:lnTo>
                    <a:pt x="5957" y="6307"/>
                  </a:lnTo>
                  <a:lnTo>
                    <a:pt x="7010" y="6307"/>
                  </a:lnTo>
                  <a:lnTo>
                    <a:pt x="7010" y="2103"/>
                  </a:lnTo>
                  <a:lnTo>
                    <a:pt x="5957" y="2103"/>
                  </a:lnTo>
                  <a:lnTo>
                    <a:pt x="5957" y="1053"/>
                  </a:lnTo>
                  <a:lnTo>
                    <a:pt x="4907" y="1053"/>
                  </a:lnTo>
                  <a:lnTo>
                    <a:pt x="49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111"/>
            <p:cNvSpPr/>
            <p:nvPr/>
          </p:nvSpPr>
          <p:spPr>
            <a:xfrm>
              <a:off x="545310" y="1136901"/>
              <a:ext cx="21143" cy="197297"/>
            </a:xfrm>
            <a:custGeom>
              <a:rect b="b" l="l" r="r" t="t"/>
              <a:pathLst>
                <a:path extrusionOk="0" h="9817" w="1052">
                  <a:moveTo>
                    <a:pt x="1" y="1"/>
                  </a:moveTo>
                  <a:lnTo>
                    <a:pt x="1" y="9816"/>
                  </a:lnTo>
                  <a:lnTo>
                    <a:pt x="1051" y="9816"/>
                  </a:lnTo>
                  <a:lnTo>
                    <a:pt x="10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111"/>
            <p:cNvSpPr/>
            <p:nvPr/>
          </p:nvSpPr>
          <p:spPr>
            <a:xfrm>
              <a:off x="524167" y="1334118"/>
              <a:ext cx="281727" cy="63408"/>
            </a:xfrm>
            <a:custGeom>
              <a:rect b="b" l="l" r="r" t="t"/>
              <a:pathLst>
                <a:path extrusionOk="0" h="3155" w="14018">
                  <a:moveTo>
                    <a:pt x="0" y="1"/>
                  </a:moveTo>
                  <a:lnTo>
                    <a:pt x="0" y="3154"/>
                  </a:lnTo>
                  <a:lnTo>
                    <a:pt x="14017" y="3154"/>
                  </a:lnTo>
                  <a:lnTo>
                    <a:pt x="14017" y="2104"/>
                  </a:lnTo>
                  <a:lnTo>
                    <a:pt x="1053" y="2104"/>
                  </a:lnTo>
                  <a:lnTo>
                    <a:pt x="10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111"/>
            <p:cNvSpPr/>
            <p:nvPr/>
          </p:nvSpPr>
          <p:spPr>
            <a:xfrm>
              <a:off x="524167" y="1073534"/>
              <a:ext cx="260604" cy="63448"/>
            </a:xfrm>
            <a:custGeom>
              <a:rect b="b" l="l" r="r" t="t"/>
              <a:pathLst>
                <a:path extrusionOk="0" h="3157" w="12967">
                  <a:moveTo>
                    <a:pt x="0" y="0"/>
                  </a:moveTo>
                  <a:lnTo>
                    <a:pt x="0" y="3156"/>
                  </a:lnTo>
                  <a:lnTo>
                    <a:pt x="1053" y="3156"/>
                  </a:lnTo>
                  <a:lnTo>
                    <a:pt x="1053" y="1053"/>
                  </a:lnTo>
                  <a:lnTo>
                    <a:pt x="12967" y="1053"/>
                  </a:lnTo>
                  <a:lnTo>
                    <a:pt x="129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111"/>
            <p:cNvSpPr/>
            <p:nvPr/>
          </p:nvSpPr>
          <p:spPr>
            <a:xfrm>
              <a:off x="784711" y="1094676"/>
              <a:ext cx="21183" cy="21143"/>
            </a:xfrm>
            <a:custGeom>
              <a:rect b="b" l="l" r="r" t="t"/>
              <a:pathLst>
                <a:path extrusionOk="0" h="1052" w="1054">
                  <a:moveTo>
                    <a:pt x="0" y="1"/>
                  </a:moveTo>
                  <a:lnTo>
                    <a:pt x="0" y="1051"/>
                  </a:lnTo>
                  <a:lnTo>
                    <a:pt x="1053" y="1051"/>
                  </a:lnTo>
                  <a:lnTo>
                    <a:pt x="10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111"/>
            <p:cNvSpPr/>
            <p:nvPr/>
          </p:nvSpPr>
          <p:spPr>
            <a:xfrm>
              <a:off x="805874" y="1115799"/>
              <a:ext cx="21163" cy="84550"/>
            </a:xfrm>
            <a:custGeom>
              <a:rect b="b" l="l" r="r" t="t"/>
              <a:pathLst>
                <a:path extrusionOk="0" h="4207" w="1053">
                  <a:moveTo>
                    <a:pt x="0" y="0"/>
                  </a:moveTo>
                  <a:lnTo>
                    <a:pt x="0" y="4207"/>
                  </a:lnTo>
                  <a:lnTo>
                    <a:pt x="1053" y="4207"/>
                  </a:lnTo>
                  <a:lnTo>
                    <a:pt x="10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111"/>
            <p:cNvSpPr/>
            <p:nvPr/>
          </p:nvSpPr>
          <p:spPr>
            <a:xfrm>
              <a:off x="827016" y="1263656"/>
              <a:ext cx="21143" cy="91604"/>
            </a:xfrm>
            <a:custGeom>
              <a:rect b="b" l="l" r="r" t="t"/>
              <a:pathLst>
                <a:path extrusionOk="0" h="4558" w="1052">
                  <a:moveTo>
                    <a:pt x="1" y="1"/>
                  </a:moveTo>
                  <a:lnTo>
                    <a:pt x="1" y="4557"/>
                  </a:lnTo>
                  <a:lnTo>
                    <a:pt x="1051" y="4557"/>
                  </a:lnTo>
                  <a:lnTo>
                    <a:pt x="10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111"/>
            <p:cNvSpPr/>
            <p:nvPr/>
          </p:nvSpPr>
          <p:spPr>
            <a:xfrm>
              <a:off x="805874" y="1355240"/>
              <a:ext cx="21163" cy="21163"/>
            </a:xfrm>
            <a:custGeom>
              <a:rect b="b" l="l" r="r" t="t"/>
              <a:pathLst>
                <a:path extrusionOk="0" h="1053" w="1053">
                  <a:moveTo>
                    <a:pt x="0" y="0"/>
                  </a:moveTo>
                  <a:lnTo>
                    <a:pt x="0" y="1053"/>
                  </a:lnTo>
                  <a:lnTo>
                    <a:pt x="1053" y="1053"/>
                  </a:lnTo>
                  <a:lnTo>
                    <a:pt x="10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111"/>
            <p:cNvSpPr/>
            <p:nvPr/>
          </p:nvSpPr>
          <p:spPr>
            <a:xfrm>
              <a:off x="608697" y="1129867"/>
              <a:ext cx="154912" cy="63388"/>
            </a:xfrm>
            <a:custGeom>
              <a:rect b="b" l="l" r="r" t="t"/>
              <a:pathLst>
                <a:path extrusionOk="0" h="3154" w="7708">
                  <a:moveTo>
                    <a:pt x="0" y="0"/>
                  </a:moveTo>
                  <a:lnTo>
                    <a:pt x="0" y="3154"/>
                  </a:lnTo>
                  <a:lnTo>
                    <a:pt x="7708" y="3154"/>
                  </a:lnTo>
                  <a:lnTo>
                    <a:pt x="7708" y="1051"/>
                  </a:lnTo>
                  <a:lnTo>
                    <a:pt x="6658" y="1051"/>
                  </a:lnTo>
                  <a:lnTo>
                    <a:pt x="6658" y="2104"/>
                  </a:lnTo>
                  <a:lnTo>
                    <a:pt x="1053" y="2104"/>
                  </a:lnTo>
                  <a:lnTo>
                    <a:pt x="1053" y="1051"/>
                  </a:lnTo>
                  <a:lnTo>
                    <a:pt x="6658" y="1051"/>
                  </a:lnTo>
                  <a:lnTo>
                    <a:pt x="66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111"/>
            <p:cNvSpPr/>
            <p:nvPr/>
          </p:nvSpPr>
          <p:spPr>
            <a:xfrm>
              <a:off x="608697" y="1263656"/>
              <a:ext cx="154912" cy="70482"/>
            </a:xfrm>
            <a:custGeom>
              <a:rect b="b" l="l" r="r" t="t"/>
              <a:pathLst>
                <a:path extrusionOk="0" h="3507" w="7708">
                  <a:moveTo>
                    <a:pt x="0" y="1"/>
                  </a:moveTo>
                  <a:lnTo>
                    <a:pt x="0" y="3507"/>
                  </a:lnTo>
                  <a:lnTo>
                    <a:pt x="7708" y="3507"/>
                  </a:lnTo>
                  <a:lnTo>
                    <a:pt x="7708" y="1053"/>
                  </a:lnTo>
                  <a:lnTo>
                    <a:pt x="6658" y="1053"/>
                  </a:lnTo>
                  <a:lnTo>
                    <a:pt x="6658" y="2454"/>
                  </a:lnTo>
                  <a:lnTo>
                    <a:pt x="1053" y="2454"/>
                  </a:lnTo>
                  <a:lnTo>
                    <a:pt x="1053" y="1053"/>
                  </a:lnTo>
                  <a:lnTo>
                    <a:pt x="6658" y="1053"/>
                  </a:lnTo>
                  <a:lnTo>
                    <a:pt x="66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111"/>
            <p:cNvSpPr/>
            <p:nvPr/>
          </p:nvSpPr>
          <p:spPr>
            <a:xfrm>
              <a:off x="763589" y="1200289"/>
              <a:ext cx="42305" cy="42285"/>
            </a:xfrm>
            <a:custGeom>
              <a:rect b="b" l="l" r="r" t="t"/>
              <a:pathLst>
                <a:path extrusionOk="0" h="2104" w="2105">
                  <a:moveTo>
                    <a:pt x="1054" y="0"/>
                  </a:moveTo>
                  <a:lnTo>
                    <a:pt x="1054" y="1050"/>
                  </a:lnTo>
                  <a:lnTo>
                    <a:pt x="1" y="1050"/>
                  </a:lnTo>
                  <a:lnTo>
                    <a:pt x="1" y="2103"/>
                  </a:lnTo>
                  <a:lnTo>
                    <a:pt x="2104" y="2103"/>
                  </a:lnTo>
                  <a:lnTo>
                    <a:pt x="21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111"/>
            <p:cNvSpPr/>
            <p:nvPr/>
          </p:nvSpPr>
          <p:spPr>
            <a:xfrm>
              <a:off x="805874" y="1242554"/>
              <a:ext cx="21163" cy="21122"/>
            </a:xfrm>
            <a:custGeom>
              <a:rect b="b" l="l" r="r" t="t"/>
              <a:pathLst>
                <a:path extrusionOk="0" h="1051" w="1053">
                  <a:moveTo>
                    <a:pt x="0" y="0"/>
                  </a:moveTo>
                  <a:lnTo>
                    <a:pt x="0" y="1051"/>
                  </a:lnTo>
                  <a:lnTo>
                    <a:pt x="1053" y="1051"/>
                  </a:lnTo>
                  <a:lnTo>
                    <a:pt x="10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2" name="Google Shape;16692;p111"/>
          <p:cNvGrpSpPr/>
          <p:nvPr/>
        </p:nvGrpSpPr>
        <p:grpSpPr>
          <a:xfrm>
            <a:off x="705893" y="2283244"/>
            <a:ext cx="438910" cy="365759"/>
            <a:chOff x="524167" y="2206631"/>
            <a:chExt cx="204211" cy="168638"/>
          </a:xfrm>
        </p:grpSpPr>
        <p:sp>
          <p:nvSpPr>
            <p:cNvPr id="16693" name="Google Shape;16693;p111"/>
            <p:cNvSpPr/>
            <p:nvPr/>
          </p:nvSpPr>
          <p:spPr>
            <a:xfrm>
              <a:off x="524167" y="2206631"/>
              <a:ext cx="204211" cy="168638"/>
            </a:xfrm>
            <a:custGeom>
              <a:rect b="b" l="l" r="r" t="t"/>
              <a:pathLst>
                <a:path extrusionOk="0" h="8391" w="10161">
                  <a:moveTo>
                    <a:pt x="662" y="0"/>
                  </a:moveTo>
                  <a:lnTo>
                    <a:pt x="662" y="660"/>
                  </a:lnTo>
                  <a:lnTo>
                    <a:pt x="0" y="660"/>
                  </a:lnTo>
                  <a:lnTo>
                    <a:pt x="0" y="3753"/>
                  </a:lnTo>
                  <a:lnTo>
                    <a:pt x="662" y="3753"/>
                  </a:lnTo>
                  <a:lnTo>
                    <a:pt x="662" y="6184"/>
                  </a:lnTo>
                  <a:lnTo>
                    <a:pt x="1325" y="6184"/>
                  </a:lnTo>
                  <a:lnTo>
                    <a:pt x="1325" y="8390"/>
                  </a:lnTo>
                  <a:lnTo>
                    <a:pt x="10161" y="8390"/>
                  </a:lnTo>
                  <a:lnTo>
                    <a:pt x="10161" y="1325"/>
                  </a:lnTo>
                  <a:lnTo>
                    <a:pt x="9496" y="1325"/>
                  </a:lnTo>
                  <a:lnTo>
                    <a:pt x="9496" y="660"/>
                  </a:lnTo>
                  <a:lnTo>
                    <a:pt x="4637" y="660"/>
                  </a:lnTo>
                  <a:lnTo>
                    <a:pt x="4637" y="0"/>
                  </a:lnTo>
                  <a:close/>
                </a:path>
              </a:pathLst>
            </a:custGeom>
            <a:solidFill>
              <a:srgbClr val="DD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111"/>
            <p:cNvSpPr/>
            <p:nvPr/>
          </p:nvSpPr>
          <p:spPr>
            <a:xfrm>
              <a:off x="524167" y="2206631"/>
              <a:ext cx="190846" cy="168638"/>
            </a:xfrm>
            <a:custGeom>
              <a:rect b="b" l="l" r="r" t="t"/>
              <a:pathLst>
                <a:path extrusionOk="0" h="8391" w="9496">
                  <a:moveTo>
                    <a:pt x="662" y="0"/>
                  </a:moveTo>
                  <a:lnTo>
                    <a:pt x="662" y="660"/>
                  </a:lnTo>
                  <a:lnTo>
                    <a:pt x="0" y="660"/>
                  </a:lnTo>
                  <a:lnTo>
                    <a:pt x="0" y="3753"/>
                  </a:lnTo>
                  <a:lnTo>
                    <a:pt x="662" y="3753"/>
                  </a:lnTo>
                  <a:lnTo>
                    <a:pt x="662" y="6184"/>
                  </a:lnTo>
                  <a:lnTo>
                    <a:pt x="1325" y="6184"/>
                  </a:lnTo>
                  <a:lnTo>
                    <a:pt x="1325" y="8390"/>
                  </a:lnTo>
                  <a:lnTo>
                    <a:pt x="9496" y="8390"/>
                  </a:lnTo>
                  <a:lnTo>
                    <a:pt x="9496" y="6184"/>
                  </a:lnTo>
                  <a:lnTo>
                    <a:pt x="8836" y="6184"/>
                  </a:lnTo>
                  <a:lnTo>
                    <a:pt x="8836" y="4418"/>
                  </a:lnTo>
                  <a:lnTo>
                    <a:pt x="8171" y="4418"/>
                  </a:lnTo>
                  <a:lnTo>
                    <a:pt x="8171" y="2650"/>
                  </a:lnTo>
                  <a:lnTo>
                    <a:pt x="7508" y="2650"/>
                  </a:lnTo>
                  <a:lnTo>
                    <a:pt x="7508" y="1988"/>
                  </a:lnTo>
                  <a:lnTo>
                    <a:pt x="5300" y="1988"/>
                  </a:lnTo>
                  <a:lnTo>
                    <a:pt x="5300" y="660"/>
                  </a:lnTo>
                  <a:lnTo>
                    <a:pt x="4637" y="660"/>
                  </a:lnTo>
                  <a:lnTo>
                    <a:pt x="4637" y="0"/>
                  </a:lnTo>
                  <a:close/>
                </a:path>
              </a:pathLst>
            </a:custGeom>
            <a:solidFill>
              <a:srgbClr val="FFDA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111"/>
            <p:cNvSpPr/>
            <p:nvPr/>
          </p:nvSpPr>
          <p:spPr>
            <a:xfrm>
              <a:off x="675059" y="2259889"/>
              <a:ext cx="13325" cy="35552"/>
            </a:xfrm>
            <a:custGeom>
              <a:rect b="b" l="l" r="r" t="t"/>
              <a:pathLst>
                <a:path extrusionOk="0" h="1769" w="663">
                  <a:moveTo>
                    <a:pt x="0" y="0"/>
                  </a:moveTo>
                  <a:lnTo>
                    <a:pt x="0" y="1768"/>
                  </a:lnTo>
                  <a:lnTo>
                    <a:pt x="663" y="1768"/>
                  </a:lnTo>
                  <a:lnTo>
                    <a:pt x="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111"/>
            <p:cNvSpPr/>
            <p:nvPr/>
          </p:nvSpPr>
          <p:spPr>
            <a:xfrm>
              <a:off x="537472" y="2206631"/>
              <a:ext cx="79908" cy="13284"/>
            </a:xfrm>
            <a:custGeom>
              <a:rect b="b" l="l" r="r" t="t"/>
              <a:pathLst>
                <a:path extrusionOk="0" h="661" w="3976">
                  <a:moveTo>
                    <a:pt x="0" y="0"/>
                  </a:moveTo>
                  <a:lnTo>
                    <a:pt x="0" y="660"/>
                  </a:lnTo>
                  <a:lnTo>
                    <a:pt x="3975" y="660"/>
                  </a:lnTo>
                  <a:lnTo>
                    <a:pt x="39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111"/>
            <p:cNvSpPr/>
            <p:nvPr/>
          </p:nvSpPr>
          <p:spPr>
            <a:xfrm>
              <a:off x="524167" y="2219895"/>
              <a:ext cx="13325" cy="62182"/>
            </a:xfrm>
            <a:custGeom>
              <a:rect b="b" l="l" r="r" t="t"/>
              <a:pathLst>
                <a:path extrusionOk="0" h="3094" w="663">
                  <a:moveTo>
                    <a:pt x="0" y="0"/>
                  </a:moveTo>
                  <a:lnTo>
                    <a:pt x="0" y="3093"/>
                  </a:lnTo>
                  <a:lnTo>
                    <a:pt x="662" y="3093"/>
                  </a:lnTo>
                  <a:lnTo>
                    <a:pt x="6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111"/>
            <p:cNvSpPr/>
            <p:nvPr/>
          </p:nvSpPr>
          <p:spPr>
            <a:xfrm>
              <a:off x="537472" y="2282057"/>
              <a:ext cx="13284" cy="48877"/>
            </a:xfrm>
            <a:custGeom>
              <a:rect b="b" l="l" r="r" t="t"/>
              <a:pathLst>
                <a:path extrusionOk="0" h="2432" w="661">
                  <a:moveTo>
                    <a:pt x="0" y="0"/>
                  </a:moveTo>
                  <a:lnTo>
                    <a:pt x="0" y="2431"/>
                  </a:lnTo>
                  <a:lnTo>
                    <a:pt x="660" y="2431"/>
                  </a:lnTo>
                  <a:lnTo>
                    <a:pt x="6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111"/>
            <p:cNvSpPr/>
            <p:nvPr/>
          </p:nvSpPr>
          <p:spPr>
            <a:xfrm>
              <a:off x="550776" y="2219895"/>
              <a:ext cx="177602" cy="155374"/>
            </a:xfrm>
            <a:custGeom>
              <a:rect b="b" l="l" r="r" t="t"/>
              <a:pathLst>
                <a:path extrusionOk="0" h="7731" w="8837">
                  <a:moveTo>
                    <a:pt x="3313" y="0"/>
                  </a:moveTo>
                  <a:lnTo>
                    <a:pt x="3313" y="1990"/>
                  </a:lnTo>
                  <a:lnTo>
                    <a:pt x="6184" y="1990"/>
                  </a:lnTo>
                  <a:lnTo>
                    <a:pt x="6184" y="1328"/>
                  </a:lnTo>
                  <a:lnTo>
                    <a:pt x="3976" y="1328"/>
                  </a:lnTo>
                  <a:lnTo>
                    <a:pt x="3976" y="665"/>
                  </a:lnTo>
                  <a:lnTo>
                    <a:pt x="8172" y="665"/>
                  </a:lnTo>
                  <a:lnTo>
                    <a:pt x="8172" y="0"/>
                  </a:lnTo>
                  <a:close/>
                  <a:moveTo>
                    <a:pt x="6847" y="3758"/>
                  </a:moveTo>
                  <a:lnTo>
                    <a:pt x="6847" y="5524"/>
                  </a:lnTo>
                  <a:lnTo>
                    <a:pt x="7512" y="5524"/>
                  </a:lnTo>
                  <a:lnTo>
                    <a:pt x="7512" y="3758"/>
                  </a:lnTo>
                  <a:close/>
                  <a:moveTo>
                    <a:pt x="8172" y="665"/>
                  </a:moveTo>
                  <a:lnTo>
                    <a:pt x="8172" y="5524"/>
                  </a:lnTo>
                  <a:lnTo>
                    <a:pt x="7512" y="5524"/>
                  </a:lnTo>
                  <a:lnTo>
                    <a:pt x="7512" y="7071"/>
                  </a:lnTo>
                  <a:lnTo>
                    <a:pt x="663" y="7071"/>
                  </a:lnTo>
                  <a:lnTo>
                    <a:pt x="663" y="5524"/>
                  </a:lnTo>
                  <a:lnTo>
                    <a:pt x="1" y="5524"/>
                  </a:lnTo>
                  <a:lnTo>
                    <a:pt x="1" y="7730"/>
                  </a:lnTo>
                  <a:lnTo>
                    <a:pt x="8837" y="7730"/>
                  </a:lnTo>
                  <a:lnTo>
                    <a:pt x="8837" y="66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0" name="Google Shape;16700;p111"/>
          <p:cNvGrpSpPr/>
          <p:nvPr/>
        </p:nvGrpSpPr>
        <p:grpSpPr>
          <a:xfrm>
            <a:off x="715036" y="3218534"/>
            <a:ext cx="420623" cy="365766"/>
            <a:chOff x="550776" y="3061980"/>
            <a:chExt cx="213395" cy="180938"/>
          </a:xfrm>
        </p:grpSpPr>
        <p:sp>
          <p:nvSpPr>
            <p:cNvPr id="16701" name="Google Shape;16701;p111"/>
            <p:cNvSpPr/>
            <p:nvPr/>
          </p:nvSpPr>
          <p:spPr>
            <a:xfrm>
              <a:off x="550776" y="3103683"/>
              <a:ext cx="69578" cy="97473"/>
            </a:xfrm>
            <a:custGeom>
              <a:rect b="b" l="l" r="r" t="t"/>
              <a:pathLst>
                <a:path extrusionOk="0" h="4850" w="3462">
                  <a:moveTo>
                    <a:pt x="2079" y="1"/>
                  </a:moveTo>
                  <a:lnTo>
                    <a:pt x="2079" y="693"/>
                  </a:lnTo>
                  <a:lnTo>
                    <a:pt x="1386" y="693"/>
                  </a:lnTo>
                  <a:lnTo>
                    <a:pt x="1386" y="1386"/>
                  </a:lnTo>
                  <a:lnTo>
                    <a:pt x="694" y="1386"/>
                  </a:lnTo>
                  <a:lnTo>
                    <a:pt x="694" y="2079"/>
                  </a:lnTo>
                  <a:lnTo>
                    <a:pt x="1" y="2079"/>
                  </a:lnTo>
                  <a:lnTo>
                    <a:pt x="1" y="2771"/>
                  </a:lnTo>
                  <a:lnTo>
                    <a:pt x="694" y="2771"/>
                  </a:lnTo>
                  <a:lnTo>
                    <a:pt x="694" y="3464"/>
                  </a:lnTo>
                  <a:lnTo>
                    <a:pt x="1386" y="3464"/>
                  </a:lnTo>
                  <a:lnTo>
                    <a:pt x="1386" y="4157"/>
                  </a:lnTo>
                  <a:lnTo>
                    <a:pt x="2079" y="4157"/>
                  </a:lnTo>
                  <a:lnTo>
                    <a:pt x="2079" y="4849"/>
                  </a:lnTo>
                  <a:lnTo>
                    <a:pt x="3462" y="4849"/>
                  </a:lnTo>
                  <a:lnTo>
                    <a:pt x="34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111"/>
            <p:cNvSpPr/>
            <p:nvPr/>
          </p:nvSpPr>
          <p:spPr>
            <a:xfrm>
              <a:off x="550776" y="3061980"/>
              <a:ext cx="213395" cy="13928"/>
            </a:xfrm>
            <a:custGeom>
              <a:rect b="b" l="l" r="r" t="t"/>
              <a:pathLst>
                <a:path extrusionOk="0" h="693" w="10618">
                  <a:moveTo>
                    <a:pt x="1" y="0"/>
                  </a:moveTo>
                  <a:lnTo>
                    <a:pt x="1" y="693"/>
                  </a:lnTo>
                  <a:lnTo>
                    <a:pt x="10618" y="693"/>
                  </a:lnTo>
                  <a:lnTo>
                    <a:pt x="106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111"/>
            <p:cNvSpPr/>
            <p:nvPr/>
          </p:nvSpPr>
          <p:spPr>
            <a:xfrm>
              <a:off x="634261" y="3103683"/>
              <a:ext cx="129910" cy="13948"/>
            </a:xfrm>
            <a:custGeom>
              <a:rect b="b" l="l" r="r" t="t"/>
              <a:pathLst>
                <a:path extrusionOk="0" h="694" w="6464">
                  <a:moveTo>
                    <a:pt x="0" y="1"/>
                  </a:moveTo>
                  <a:lnTo>
                    <a:pt x="0" y="693"/>
                  </a:lnTo>
                  <a:lnTo>
                    <a:pt x="6464" y="693"/>
                  </a:lnTo>
                  <a:lnTo>
                    <a:pt x="64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111"/>
            <p:cNvSpPr/>
            <p:nvPr/>
          </p:nvSpPr>
          <p:spPr>
            <a:xfrm>
              <a:off x="634261" y="3145445"/>
              <a:ext cx="129910" cy="13948"/>
            </a:xfrm>
            <a:custGeom>
              <a:rect b="b" l="l" r="r" t="t"/>
              <a:pathLst>
                <a:path extrusionOk="0" h="694" w="6464">
                  <a:moveTo>
                    <a:pt x="0" y="1"/>
                  </a:moveTo>
                  <a:lnTo>
                    <a:pt x="0" y="693"/>
                  </a:lnTo>
                  <a:lnTo>
                    <a:pt x="6464" y="693"/>
                  </a:lnTo>
                  <a:lnTo>
                    <a:pt x="64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111"/>
            <p:cNvSpPr/>
            <p:nvPr/>
          </p:nvSpPr>
          <p:spPr>
            <a:xfrm>
              <a:off x="550776" y="3228970"/>
              <a:ext cx="213395" cy="13948"/>
            </a:xfrm>
            <a:custGeom>
              <a:rect b="b" l="l" r="r" t="t"/>
              <a:pathLst>
                <a:path extrusionOk="0" h="694" w="10618">
                  <a:moveTo>
                    <a:pt x="1" y="1"/>
                  </a:moveTo>
                  <a:lnTo>
                    <a:pt x="1" y="693"/>
                  </a:lnTo>
                  <a:lnTo>
                    <a:pt x="10618" y="693"/>
                  </a:lnTo>
                  <a:lnTo>
                    <a:pt x="106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111"/>
            <p:cNvSpPr/>
            <p:nvPr/>
          </p:nvSpPr>
          <p:spPr>
            <a:xfrm>
              <a:off x="634261" y="3187208"/>
              <a:ext cx="129910" cy="13948"/>
            </a:xfrm>
            <a:custGeom>
              <a:rect b="b" l="l" r="r" t="t"/>
              <a:pathLst>
                <a:path extrusionOk="0" h="694" w="6464">
                  <a:moveTo>
                    <a:pt x="0" y="1"/>
                  </a:moveTo>
                  <a:lnTo>
                    <a:pt x="0" y="693"/>
                  </a:lnTo>
                  <a:lnTo>
                    <a:pt x="6464" y="693"/>
                  </a:lnTo>
                  <a:lnTo>
                    <a:pt x="64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111"/>
            <p:cNvSpPr/>
            <p:nvPr/>
          </p:nvSpPr>
          <p:spPr>
            <a:xfrm>
              <a:off x="564704" y="3159373"/>
              <a:ext cx="13948" cy="13948"/>
            </a:xfrm>
            <a:custGeom>
              <a:rect b="b" l="l" r="r" t="t"/>
              <a:pathLst>
                <a:path extrusionOk="0" h="694" w="694">
                  <a:moveTo>
                    <a:pt x="1" y="0"/>
                  </a:moveTo>
                  <a:lnTo>
                    <a:pt x="1" y="693"/>
                  </a:lnTo>
                  <a:lnTo>
                    <a:pt x="693" y="693"/>
                  </a:lnTo>
                  <a:lnTo>
                    <a:pt x="6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111"/>
            <p:cNvSpPr/>
            <p:nvPr/>
          </p:nvSpPr>
          <p:spPr>
            <a:xfrm>
              <a:off x="578631" y="3117610"/>
              <a:ext cx="13928" cy="13948"/>
            </a:xfrm>
            <a:custGeom>
              <a:rect b="b" l="l" r="r" t="t"/>
              <a:pathLst>
                <a:path extrusionOk="0" h="694" w="693">
                  <a:moveTo>
                    <a:pt x="0" y="0"/>
                  </a:moveTo>
                  <a:lnTo>
                    <a:pt x="0" y="693"/>
                  </a:lnTo>
                  <a:lnTo>
                    <a:pt x="693" y="693"/>
                  </a:lnTo>
                  <a:lnTo>
                    <a:pt x="6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111"/>
            <p:cNvSpPr/>
            <p:nvPr/>
          </p:nvSpPr>
          <p:spPr>
            <a:xfrm>
              <a:off x="592539" y="3103683"/>
              <a:ext cx="27815" cy="97473"/>
            </a:xfrm>
            <a:custGeom>
              <a:rect b="b" l="l" r="r" t="t"/>
              <a:pathLst>
                <a:path extrusionOk="0" h="4850" w="1384">
                  <a:moveTo>
                    <a:pt x="1" y="1"/>
                  </a:moveTo>
                  <a:lnTo>
                    <a:pt x="1" y="693"/>
                  </a:lnTo>
                  <a:lnTo>
                    <a:pt x="694" y="693"/>
                  </a:lnTo>
                  <a:lnTo>
                    <a:pt x="694" y="4157"/>
                  </a:lnTo>
                  <a:lnTo>
                    <a:pt x="1" y="4157"/>
                  </a:lnTo>
                  <a:lnTo>
                    <a:pt x="1" y="4849"/>
                  </a:lnTo>
                  <a:lnTo>
                    <a:pt x="1384" y="4849"/>
                  </a:lnTo>
                  <a:lnTo>
                    <a:pt x="1384" y="4157"/>
                  </a:lnTo>
                  <a:lnTo>
                    <a:pt x="1384" y="693"/>
                  </a:lnTo>
                  <a:lnTo>
                    <a:pt x="13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111"/>
            <p:cNvSpPr/>
            <p:nvPr/>
          </p:nvSpPr>
          <p:spPr>
            <a:xfrm>
              <a:off x="564704" y="3131538"/>
              <a:ext cx="13948" cy="13928"/>
            </a:xfrm>
            <a:custGeom>
              <a:rect b="b" l="l" r="r" t="t"/>
              <a:pathLst>
                <a:path extrusionOk="0" h="693" w="694">
                  <a:moveTo>
                    <a:pt x="1" y="0"/>
                  </a:moveTo>
                  <a:lnTo>
                    <a:pt x="1" y="693"/>
                  </a:lnTo>
                  <a:lnTo>
                    <a:pt x="693" y="693"/>
                  </a:lnTo>
                  <a:lnTo>
                    <a:pt x="6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111"/>
            <p:cNvSpPr/>
            <p:nvPr/>
          </p:nvSpPr>
          <p:spPr>
            <a:xfrm>
              <a:off x="550776" y="3145445"/>
              <a:ext cx="13948" cy="13948"/>
            </a:xfrm>
            <a:custGeom>
              <a:rect b="b" l="l" r="r" t="t"/>
              <a:pathLst>
                <a:path extrusionOk="0" h="694" w="694">
                  <a:moveTo>
                    <a:pt x="1" y="1"/>
                  </a:moveTo>
                  <a:lnTo>
                    <a:pt x="1" y="693"/>
                  </a:lnTo>
                  <a:lnTo>
                    <a:pt x="694" y="693"/>
                  </a:lnTo>
                  <a:lnTo>
                    <a:pt x="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111"/>
            <p:cNvSpPr/>
            <p:nvPr/>
          </p:nvSpPr>
          <p:spPr>
            <a:xfrm>
              <a:off x="578631" y="3173300"/>
              <a:ext cx="13928" cy="13928"/>
            </a:xfrm>
            <a:custGeom>
              <a:rect b="b" l="l" r="r" t="t"/>
              <a:pathLst>
                <a:path extrusionOk="0" h="693" w="693">
                  <a:moveTo>
                    <a:pt x="0" y="0"/>
                  </a:moveTo>
                  <a:lnTo>
                    <a:pt x="0" y="693"/>
                  </a:lnTo>
                  <a:lnTo>
                    <a:pt x="693" y="693"/>
                  </a:lnTo>
                  <a:lnTo>
                    <a:pt x="6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3" name="Google Shape;16713;p111"/>
          <p:cNvGrpSpPr/>
          <p:nvPr/>
        </p:nvGrpSpPr>
        <p:grpSpPr>
          <a:xfrm>
            <a:off x="742464" y="4153829"/>
            <a:ext cx="365767" cy="365767"/>
            <a:chOff x="557770" y="4211236"/>
            <a:chExt cx="184535" cy="184535"/>
          </a:xfrm>
        </p:grpSpPr>
        <p:sp>
          <p:nvSpPr>
            <p:cNvPr id="16714" name="Google Shape;16714;p111"/>
            <p:cNvSpPr/>
            <p:nvPr/>
          </p:nvSpPr>
          <p:spPr>
            <a:xfrm>
              <a:off x="593805" y="4211236"/>
              <a:ext cx="108366" cy="184535"/>
            </a:xfrm>
            <a:custGeom>
              <a:rect b="b" l="l" r="r" t="t"/>
              <a:pathLst>
                <a:path extrusionOk="0" h="9182" w="5392">
                  <a:moveTo>
                    <a:pt x="1200" y="0"/>
                  </a:moveTo>
                  <a:lnTo>
                    <a:pt x="1200" y="597"/>
                  </a:lnTo>
                  <a:lnTo>
                    <a:pt x="603" y="597"/>
                  </a:lnTo>
                  <a:lnTo>
                    <a:pt x="603" y="1197"/>
                  </a:lnTo>
                  <a:lnTo>
                    <a:pt x="1" y="1197"/>
                  </a:lnTo>
                  <a:lnTo>
                    <a:pt x="1" y="3592"/>
                  </a:lnTo>
                  <a:lnTo>
                    <a:pt x="603" y="3592"/>
                  </a:lnTo>
                  <a:lnTo>
                    <a:pt x="603" y="4191"/>
                  </a:lnTo>
                  <a:lnTo>
                    <a:pt x="1200" y="4191"/>
                  </a:lnTo>
                  <a:lnTo>
                    <a:pt x="1200" y="4788"/>
                  </a:lnTo>
                  <a:lnTo>
                    <a:pt x="1799" y="4788"/>
                  </a:lnTo>
                  <a:lnTo>
                    <a:pt x="1799" y="5388"/>
                  </a:lnTo>
                  <a:lnTo>
                    <a:pt x="2399" y="5388"/>
                  </a:lnTo>
                  <a:lnTo>
                    <a:pt x="2399" y="5987"/>
                  </a:lnTo>
                  <a:lnTo>
                    <a:pt x="2996" y="5987"/>
                  </a:lnTo>
                  <a:lnTo>
                    <a:pt x="2996" y="6587"/>
                  </a:lnTo>
                  <a:lnTo>
                    <a:pt x="3595" y="6587"/>
                  </a:lnTo>
                  <a:lnTo>
                    <a:pt x="3595" y="7383"/>
                  </a:lnTo>
                  <a:lnTo>
                    <a:pt x="1799" y="7383"/>
                  </a:lnTo>
                  <a:lnTo>
                    <a:pt x="1799" y="6186"/>
                  </a:lnTo>
                  <a:lnTo>
                    <a:pt x="1" y="6186"/>
                  </a:lnTo>
                  <a:lnTo>
                    <a:pt x="1" y="7982"/>
                  </a:lnTo>
                  <a:lnTo>
                    <a:pt x="603" y="7982"/>
                  </a:lnTo>
                  <a:lnTo>
                    <a:pt x="603" y="8582"/>
                  </a:lnTo>
                  <a:lnTo>
                    <a:pt x="1200" y="8582"/>
                  </a:lnTo>
                  <a:lnTo>
                    <a:pt x="1200" y="9181"/>
                  </a:lnTo>
                  <a:lnTo>
                    <a:pt x="4195" y="9181"/>
                  </a:lnTo>
                  <a:lnTo>
                    <a:pt x="4195" y="8582"/>
                  </a:lnTo>
                  <a:lnTo>
                    <a:pt x="4794" y="8582"/>
                  </a:lnTo>
                  <a:lnTo>
                    <a:pt x="4794" y="7982"/>
                  </a:lnTo>
                  <a:lnTo>
                    <a:pt x="5391" y="7982"/>
                  </a:lnTo>
                  <a:lnTo>
                    <a:pt x="5391" y="5987"/>
                  </a:lnTo>
                  <a:lnTo>
                    <a:pt x="4794" y="5987"/>
                  </a:lnTo>
                  <a:lnTo>
                    <a:pt x="4794" y="5388"/>
                  </a:lnTo>
                  <a:lnTo>
                    <a:pt x="4195" y="5388"/>
                  </a:lnTo>
                  <a:lnTo>
                    <a:pt x="4195" y="4788"/>
                  </a:lnTo>
                  <a:lnTo>
                    <a:pt x="3595" y="4788"/>
                  </a:lnTo>
                  <a:lnTo>
                    <a:pt x="3595" y="4191"/>
                  </a:lnTo>
                  <a:lnTo>
                    <a:pt x="2996" y="4191"/>
                  </a:lnTo>
                  <a:lnTo>
                    <a:pt x="2996" y="3592"/>
                  </a:lnTo>
                  <a:lnTo>
                    <a:pt x="2399" y="3592"/>
                  </a:lnTo>
                  <a:lnTo>
                    <a:pt x="2399" y="2995"/>
                  </a:lnTo>
                  <a:lnTo>
                    <a:pt x="1799" y="2995"/>
                  </a:lnTo>
                  <a:lnTo>
                    <a:pt x="1799" y="1794"/>
                  </a:lnTo>
                  <a:lnTo>
                    <a:pt x="3595" y="1794"/>
                  </a:lnTo>
                  <a:lnTo>
                    <a:pt x="3595" y="2995"/>
                  </a:lnTo>
                  <a:lnTo>
                    <a:pt x="5391" y="2995"/>
                  </a:lnTo>
                  <a:lnTo>
                    <a:pt x="5391" y="1197"/>
                  </a:lnTo>
                  <a:lnTo>
                    <a:pt x="4794" y="1197"/>
                  </a:lnTo>
                  <a:lnTo>
                    <a:pt x="4794" y="597"/>
                  </a:lnTo>
                  <a:lnTo>
                    <a:pt x="4195" y="597"/>
                  </a:lnTo>
                  <a:lnTo>
                    <a:pt x="4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111"/>
            <p:cNvSpPr/>
            <p:nvPr/>
          </p:nvSpPr>
          <p:spPr>
            <a:xfrm>
              <a:off x="617902" y="4211236"/>
              <a:ext cx="60212" cy="12018"/>
            </a:xfrm>
            <a:custGeom>
              <a:rect b="b" l="l" r="r" t="t"/>
              <a:pathLst>
                <a:path extrusionOk="0" h="598" w="2996">
                  <a:moveTo>
                    <a:pt x="1" y="0"/>
                  </a:moveTo>
                  <a:lnTo>
                    <a:pt x="1" y="597"/>
                  </a:lnTo>
                  <a:lnTo>
                    <a:pt x="2996" y="597"/>
                  </a:lnTo>
                  <a:lnTo>
                    <a:pt x="29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111"/>
            <p:cNvSpPr/>
            <p:nvPr/>
          </p:nvSpPr>
          <p:spPr>
            <a:xfrm>
              <a:off x="605904" y="4223234"/>
              <a:ext cx="12018" cy="12058"/>
            </a:xfrm>
            <a:custGeom>
              <a:rect b="b" l="l" r="r" t="t"/>
              <a:pathLst>
                <a:path extrusionOk="0" h="600" w="598">
                  <a:moveTo>
                    <a:pt x="1" y="0"/>
                  </a:moveTo>
                  <a:lnTo>
                    <a:pt x="1" y="600"/>
                  </a:lnTo>
                  <a:lnTo>
                    <a:pt x="598" y="600"/>
                  </a:lnTo>
                  <a:lnTo>
                    <a:pt x="5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111"/>
            <p:cNvSpPr/>
            <p:nvPr/>
          </p:nvSpPr>
          <p:spPr>
            <a:xfrm>
              <a:off x="678094" y="4223234"/>
              <a:ext cx="12079" cy="12058"/>
            </a:xfrm>
            <a:custGeom>
              <a:rect b="b" l="l" r="r" t="t"/>
              <a:pathLst>
                <a:path extrusionOk="0" h="600" w="601">
                  <a:moveTo>
                    <a:pt x="1" y="0"/>
                  </a:moveTo>
                  <a:lnTo>
                    <a:pt x="1" y="600"/>
                  </a:lnTo>
                  <a:lnTo>
                    <a:pt x="600" y="600"/>
                  </a:lnTo>
                  <a:lnTo>
                    <a:pt x="6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111"/>
            <p:cNvSpPr/>
            <p:nvPr/>
          </p:nvSpPr>
          <p:spPr>
            <a:xfrm>
              <a:off x="666055" y="4235272"/>
              <a:ext cx="36115" cy="36155"/>
            </a:xfrm>
            <a:custGeom>
              <a:rect b="b" l="l" r="r" t="t"/>
              <a:pathLst>
                <a:path extrusionOk="0" h="1799" w="1797">
                  <a:moveTo>
                    <a:pt x="1199" y="1"/>
                  </a:moveTo>
                  <a:lnTo>
                    <a:pt x="1199" y="1200"/>
                  </a:lnTo>
                  <a:lnTo>
                    <a:pt x="600" y="1200"/>
                  </a:lnTo>
                  <a:lnTo>
                    <a:pt x="600" y="598"/>
                  </a:lnTo>
                  <a:lnTo>
                    <a:pt x="0" y="598"/>
                  </a:lnTo>
                  <a:lnTo>
                    <a:pt x="0" y="1799"/>
                  </a:lnTo>
                  <a:lnTo>
                    <a:pt x="1796" y="1799"/>
                  </a:lnTo>
                  <a:lnTo>
                    <a:pt x="17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111"/>
            <p:cNvSpPr/>
            <p:nvPr/>
          </p:nvSpPr>
          <p:spPr>
            <a:xfrm>
              <a:off x="593805" y="4235272"/>
              <a:ext cx="12079" cy="48154"/>
            </a:xfrm>
            <a:custGeom>
              <a:rect b="b" l="l" r="r" t="t"/>
              <a:pathLst>
                <a:path extrusionOk="0" h="2396" w="601">
                  <a:moveTo>
                    <a:pt x="1" y="1"/>
                  </a:moveTo>
                  <a:lnTo>
                    <a:pt x="1" y="2396"/>
                  </a:lnTo>
                  <a:lnTo>
                    <a:pt x="600" y="2396"/>
                  </a:lnTo>
                  <a:lnTo>
                    <a:pt x="6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111"/>
            <p:cNvSpPr/>
            <p:nvPr/>
          </p:nvSpPr>
          <p:spPr>
            <a:xfrm>
              <a:off x="617902" y="4383692"/>
              <a:ext cx="60212" cy="12079"/>
            </a:xfrm>
            <a:custGeom>
              <a:rect b="b" l="l" r="r" t="t"/>
              <a:pathLst>
                <a:path extrusionOk="0" h="601" w="2996">
                  <a:moveTo>
                    <a:pt x="1" y="1"/>
                  </a:moveTo>
                  <a:lnTo>
                    <a:pt x="1" y="600"/>
                  </a:lnTo>
                  <a:lnTo>
                    <a:pt x="2996" y="600"/>
                  </a:lnTo>
                  <a:lnTo>
                    <a:pt x="29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111"/>
            <p:cNvSpPr/>
            <p:nvPr/>
          </p:nvSpPr>
          <p:spPr>
            <a:xfrm>
              <a:off x="605904" y="4371654"/>
              <a:ext cx="12018" cy="12018"/>
            </a:xfrm>
            <a:custGeom>
              <a:rect b="b" l="l" r="r" t="t"/>
              <a:pathLst>
                <a:path extrusionOk="0" h="598" w="598">
                  <a:moveTo>
                    <a:pt x="1" y="0"/>
                  </a:moveTo>
                  <a:lnTo>
                    <a:pt x="1" y="597"/>
                  </a:lnTo>
                  <a:lnTo>
                    <a:pt x="598" y="597"/>
                  </a:lnTo>
                  <a:lnTo>
                    <a:pt x="5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111"/>
            <p:cNvSpPr/>
            <p:nvPr/>
          </p:nvSpPr>
          <p:spPr>
            <a:xfrm>
              <a:off x="678094" y="4371654"/>
              <a:ext cx="12079" cy="12018"/>
            </a:xfrm>
            <a:custGeom>
              <a:rect b="b" l="l" r="r" t="t"/>
              <a:pathLst>
                <a:path extrusionOk="0" h="598" w="601">
                  <a:moveTo>
                    <a:pt x="1" y="0"/>
                  </a:moveTo>
                  <a:lnTo>
                    <a:pt x="1" y="597"/>
                  </a:lnTo>
                  <a:lnTo>
                    <a:pt x="600" y="597"/>
                  </a:lnTo>
                  <a:lnTo>
                    <a:pt x="6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111"/>
            <p:cNvSpPr/>
            <p:nvPr/>
          </p:nvSpPr>
          <p:spPr>
            <a:xfrm>
              <a:off x="690152" y="4331559"/>
              <a:ext cx="12018" cy="40155"/>
            </a:xfrm>
            <a:custGeom>
              <a:rect b="b" l="l" r="r" t="t"/>
              <a:pathLst>
                <a:path extrusionOk="0" h="1998" w="598">
                  <a:moveTo>
                    <a:pt x="0" y="0"/>
                  </a:moveTo>
                  <a:lnTo>
                    <a:pt x="0" y="1998"/>
                  </a:lnTo>
                  <a:lnTo>
                    <a:pt x="597" y="1998"/>
                  </a:lnTo>
                  <a:lnTo>
                    <a:pt x="5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111"/>
            <p:cNvSpPr/>
            <p:nvPr/>
          </p:nvSpPr>
          <p:spPr>
            <a:xfrm>
              <a:off x="629960" y="4271367"/>
              <a:ext cx="12018" cy="12058"/>
            </a:xfrm>
            <a:custGeom>
              <a:rect b="b" l="l" r="r" t="t"/>
              <a:pathLst>
                <a:path extrusionOk="0" h="600" w="598">
                  <a:moveTo>
                    <a:pt x="0" y="0"/>
                  </a:moveTo>
                  <a:lnTo>
                    <a:pt x="0" y="600"/>
                  </a:lnTo>
                  <a:lnTo>
                    <a:pt x="597" y="600"/>
                  </a:lnTo>
                  <a:lnTo>
                    <a:pt x="5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111"/>
            <p:cNvSpPr/>
            <p:nvPr/>
          </p:nvSpPr>
          <p:spPr>
            <a:xfrm>
              <a:off x="678094" y="4319461"/>
              <a:ext cx="12079" cy="12058"/>
            </a:xfrm>
            <a:custGeom>
              <a:rect b="b" l="l" r="r" t="t"/>
              <a:pathLst>
                <a:path extrusionOk="0" h="600" w="601">
                  <a:moveTo>
                    <a:pt x="1" y="0"/>
                  </a:moveTo>
                  <a:lnTo>
                    <a:pt x="1" y="600"/>
                  </a:lnTo>
                  <a:lnTo>
                    <a:pt x="600" y="600"/>
                  </a:lnTo>
                  <a:lnTo>
                    <a:pt x="6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111"/>
            <p:cNvSpPr/>
            <p:nvPr/>
          </p:nvSpPr>
          <p:spPr>
            <a:xfrm>
              <a:off x="641959" y="4283406"/>
              <a:ext cx="12059" cy="12018"/>
            </a:xfrm>
            <a:custGeom>
              <a:rect b="b" l="l" r="r" t="t"/>
              <a:pathLst>
                <a:path extrusionOk="0" h="598" w="600">
                  <a:moveTo>
                    <a:pt x="0" y="1"/>
                  </a:moveTo>
                  <a:lnTo>
                    <a:pt x="0" y="598"/>
                  </a:lnTo>
                  <a:lnTo>
                    <a:pt x="600" y="598"/>
                  </a:lnTo>
                  <a:lnTo>
                    <a:pt x="6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111"/>
            <p:cNvSpPr/>
            <p:nvPr/>
          </p:nvSpPr>
          <p:spPr>
            <a:xfrm>
              <a:off x="665995" y="4307463"/>
              <a:ext cx="12079" cy="12018"/>
            </a:xfrm>
            <a:custGeom>
              <a:rect b="b" l="l" r="r" t="t"/>
              <a:pathLst>
                <a:path extrusionOk="0" h="598" w="601">
                  <a:moveTo>
                    <a:pt x="1" y="0"/>
                  </a:moveTo>
                  <a:lnTo>
                    <a:pt x="1" y="597"/>
                  </a:lnTo>
                  <a:lnTo>
                    <a:pt x="600" y="597"/>
                  </a:lnTo>
                  <a:lnTo>
                    <a:pt x="6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111"/>
            <p:cNvSpPr/>
            <p:nvPr/>
          </p:nvSpPr>
          <p:spPr>
            <a:xfrm>
              <a:off x="653997" y="4295404"/>
              <a:ext cx="12018" cy="12079"/>
            </a:xfrm>
            <a:custGeom>
              <a:rect b="b" l="l" r="r" t="t"/>
              <a:pathLst>
                <a:path extrusionOk="0" h="601" w="598">
                  <a:moveTo>
                    <a:pt x="1" y="1"/>
                  </a:moveTo>
                  <a:lnTo>
                    <a:pt x="1" y="600"/>
                  </a:lnTo>
                  <a:lnTo>
                    <a:pt x="598" y="600"/>
                  </a:lnTo>
                  <a:lnTo>
                    <a:pt x="5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111"/>
            <p:cNvSpPr/>
            <p:nvPr/>
          </p:nvSpPr>
          <p:spPr>
            <a:xfrm>
              <a:off x="617902" y="4247271"/>
              <a:ext cx="12079" cy="24057"/>
            </a:xfrm>
            <a:custGeom>
              <a:rect b="b" l="l" r="r" t="t"/>
              <a:pathLst>
                <a:path extrusionOk="0" h="1197" w="601">
                  <a:moveTo>
                    <a:pt x="1" y="1"/>
                  </a:moveTo>
                  <a:lnTo>
                    <a:pt x="1" y="1197"/>
                  </a:lnTo>
                  <a:lnTo>
                    <a:pt x="600" y="1197"/>
                  </a:lnTo>
                  <a:lnTo>
                    <a:pt x="6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111"/>
            <p:cNvSpPr/>
            <p:nvPr/>
          </p:nvSpPr>
          <p:spPr>
            <a:xfrm>
              <a:off x="629960" y="4235272"/>
              <a:ext cx="36155" cy="12018"/>
            </a:xfrm>
            <a:custGeom>
              <a:rect b="b" l="l" r="r" t="t"/>
              <a:pathLst>
                <a:path extrusionOk="0" h="598" w="1799">
                  <a:moveTo>
                    <a:pt x="0" y="1"/>
                  </a:moveTo>
                  <a:lnTo>
                    <a:pt x="0" y="598"/>
                  </a:lnTo>
                  <a:lnTo>
                    <a:pt x="1799" y="598"/>
                  </a:lnTo>
                  <a:lnTo>
                    <a:pt x="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111"/>
            <p:cNvSpPr/>
            <p:nvPr/>
          </p:nvSpPr>
          <p:spPr>
            <a:xfrm>
              <a:off x="605904" y="4283406"/>
              <a:ext cx="12018" cy="12018"/>
            </a:xfrm>
            <a:custGeom>
              <a:rect b="b" l="l" r="r" t="t"/>
              <a:pathLst>
                <a:path extrusionOk="0" h="598" w="598">
                  <a:moveTo>
                    <a:pt x="1" y="1"/>
                  </a:moveTo>
                  <a:lnTo>
                    <a:pt x="1" y="598"/>
                  </a:lnTo>
                  <a:lnTo>
                    <a:pt x="598" y="598"/>
                  </a:lnTo>
                  <a:lnTo>
                    <a:pt x="5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111"/>
            <p:cNvSpPr/>
            <p:nvPr/>
          </p:nvSpPr>
          <p:spPr>
            <a:xfrm>
              <a:off x="653997" y="4331559"/>
              <a:ext cx="12018" cy="12058"/>
            </a:xfrm>
            <a:custGeom>
              <a:rect b="b" l="l" r="r" t="t"/>
              <a:pathLst>
                <a:path extrusionOk="0" h="600" w="598">
                  <a:moveTo>
                    <a:pt x="1" y="0"/>
                  </a:moveTo>
                  <a:lnTo>
                    <a:pt x="1" y="600"/>
                  </a:lnTo>
                  <a:lnTo>
                    <a:pt x="598" y="600"/>
                  </a:lnTo>
                  <a:lnTo>
                    <a:pt x="5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111"/>
            <p:cNvSpPr/>
            <p:nvPr/>
          </p:nvSpPr>
          <p:spPr>
            <a:xfrm>
              <a:off x="617902" y="4295404"/>
              <a:ext cx="12079" cy="12079"/>
            </a:xfrm>
            <a:custGeom>
              <a:rect b="b" l="l" r="r" t="t"/>
              <a:pathLst>
                <a:path extrusionOk="0" h="601" w="601">
                  <a:moveTo>
                    <a:pt x="1" y="1"/>
                  </a:moveTo>
                  <a:lnTo>
                    <a:pt x="1" y="600"/>
                  </a:lnTo>
                  <a:lnTo>
                    <a:pt x="600" y="600"/>
                  </a:lnTo>
                  <a:lnTo>
                    <a:pt x="6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111"/>
            <p:cNvSpPr/>
            <p:nvPr/>
          </p:nvSpPr>
          <p:spPr>
            <a:xfrm>
              <a:off x="641959" y="4319461"/>
              <a:ext cx="12059" cy="12058"/>
            </a:xfrm>
            <a:custGeom>
              <a:rect b="b" l="l" r="r" t="t"/>
              <a:pathLst>
                <a:path extrusionOk="0" h="600" w="600">
                  <a:moveTo>
                    <a:pt x="0" y="0"/>
                  </a:moveTo>
                  <a:lnTo>
                    <a:pt x="0" y="600"/>
                  </a:lnTo>
                  <a:lnTo>
                    <a:pt x="600" y="600"/>
                  </a:lnTo>
                  <a:lnTo>
                    <a:pt x="6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111"/>
            <p:cNvSpPr/>
            <p:nvPr/>
          </p:nvSpPr>
          <p:spPr>
            <a:xfrm>
              <a:off x="629960" y="4307463"/>
              <a:ext cx="12018" cy="12018"/>
            </a:xfrm>
            <a:custGeom>
              <a:rect b="b" l="l" r="r" t="t"/>
              <a:pathLst>
                <a:path extrusionOk="0" h="598" w="598">
                  <a:moveTo>
                    <a:pt x="0" y="0"/>
                  </a:moveTo>
                  <a:lnTo>
                    <a:pt x="0" y="597"/>
                  </a:lnTo>
                  <a:lnTo>
                    <a:pt x="597" y="597"/>
                  </a:lnTo>
                  <a:lnTo>
                    <a:pt x="5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111"/>
            <p:cNvSpPr/>
            <p:nvPr/>
          </p:nvSpPr>
          <p:spPr>
            <a:xfrm>
              <a:off x="665995" y="4343598"/>
              <a:ext cx="12079" cy="16078"/>
            </a:xfrm>
            <a:custGeom>
              <a:rect b="b" l="l" r="r" t="t"/>
              <a:pathLst>
                <a:path extrusionOk="0" h="800" w="601">
                  <a:moveTo>
                    <a:pt x="1" y="1"/>
                  </a:moveTo>
                  <a:lnTo>
                    <a:pt x="1" y="799"/>
                  </a:lnTo>
                  <a:lnTo>
                    <a:pt x="600" y="799"/>
                  </a:lnTo>
                  <a:lnTo>
                    <a:pt x="6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111"/>
            <p:cNvSpPr/>
            <p:nvPr/>
          </p:nvSpPr>
          <p:spPr>
            <a:xfrm>
              <a:off x="629960" y="4359595"/>
              <a:ext cx="36155" cy="12079"/>
            </a:xfrm>
            <a:custGeom>
              <a:rect b="b" l="l" r="r" t="t"/>
              <a:pathLst>
                <a:path extrusionOk="0" h="601" w="1799">
                  <a:moveTo>
                    <a:pt x="0" y="1"/>
                  </a:moveTo>
                  <a:lnTo>
                    <a:pt x="0" y="600"/>
                  </a:lnTo>
                  <a:lnTo>
                    <a:pt x="1799" y="600"/>
                  </a:lnTo>
                  <a:lnTo>
                    <a:pt x="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111"/>
            <p:cNvSpPr/>
            <p:nvPr/>
          </p:nvSpPr>
          <p:spPr>
            <a:xfrm>
              <a:off x="593805" y="4335559"/>
              <a:ext cx="36176" cy="36115"/>
            </a:xfrm>
            <a:custGeom>
              <a:rect b="b" l="l" r="r" t="t"/>
              <a:pathLst>
                <a:path extrusionOk="0" h="1797" w="1800">
                  <a:moveTo>
                    <a:pt x="1" y="0"/>
                  </a:moveTo>
                  <a:lnTo>
                    <a:pt x="1" y="1796"/>
                  </a:lnTo>
                  <a:lnTo>
                    <a:pt x="603" y="1796"/>
                  </a:lnTo>
                  <a:lnTo>
                    <a:pt x="603" y="600"/>
                  </a:lnTo>
                  <a:lnTo>
                    <a:pt x="1200" y="600"/>
                  </a:lnTo>
                  <a:lnTo>
                    <a:pt x="1200" y="1197"/>
                  </a:lnTo>
                  <a:lnTo>
                    <a:pt x="1799" y="1197"/>
                  </a:lnTo>
                  <a:lnTo>
                    <a:pt x="17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111"/>
            <p:cNvSpPr/>
            <p:nvPr/>
          </p:nvSpPr>
          <p:spPr>
            <a:xfrm>
              <a:off x="557770" y="4295404"/>
              <a:ext cx="184535" cy="24077"/>
            </a:xfrm>
            <a:custGeom>
              <a:rect b="b" l="l" r="r" t="t"/>
              <a:pathLst>
                <a:path extrusionOk="0" h="1198" w="9182">
                  <a:moveTo>
                    <a:pt x="0" y="1"/>
                  </a:moveTo>
                  <a:lnTo>
                    <a:pt x="0" y="1197"/>
                  </a:lnTo>
                  <a:lnTo>
                    <a:pt x="9181" y="1197"/>
                  </a:lnTo>
                  <a:lnTo>
                    <a:pt x="91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0" name="Google Shape;16740;p111"/>
          <p:cNvGrpSpPr/>
          <p:nvPr/>
        </p:nvGrpSpPr>
        <p:grpSpPr>
          <a:xfrm>
            <a:off x="1530346" y="1347951"/>
            <a:ext cx="438916" cy="365761"/>
            <a:chOff x="1216044" y="1321778"/>
            <a:chExt cx="160036" cy="135718"/>
          </a:xfrm>
        </p:grpSpPr>
        <p:sp>
          <p:nvSpPr>
            <p:cNvPr id="16741" name="Google Shape;16741;p111"/>
            <p:cNvSpPr/>
            <p:nvPr/>
          </p:nvSpPr>
          <p:spPr>
            <a:xfrm>
              <a:off x="1216044" y="1321778"/>
              <a:ext cx="160036" cy="10431"/>
            </a:xfrm>
            <a:custGeom>
              <a:rect b="b" l="l" r="r" t="t"/>
              <a:pathLst>
                <a:path extrusionOk="0" h="519" w="7963">
                  <a:moveTo>
                    <a:pt x="1" y="0"/>
                  </a:moveTo>
                  <a:lnTo>
                    <a:pt x="1" y="519"/>
                  </a:lnTo>
                  <a:lnTo>
                    <a:pt x="7963" y="519"/>
                  </a:lnTo>
                  <a:lnTo>
                    <a:pt x="79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111"/>
            <p:cNvSpPr/>
            <p:nvPr/>
          </p:nvSpPr>
          <p:spPr>
            <a:xfrm>
              <a:off x="1233408" y="1353050"/>
              <a:ext cx="125268" cy="10511"/>
            </a:xfrm>
            <a:custGeom>
              <a:rect b="b" l="l" r="r" t="t"/>
              <a:pathLst>
                <a:path extrusionOk="0" h="523" w="6233">
                  <a:moveTo>
                    <a:pt x="1" y="1"/>
                  </a:moveTo>
                  <a:lnTo>
                    <a:pt x="1" y="522"/>
                  </a:lnTo>
                  <a:lnTo>
                    <a:pt x="6232" y="522"/>
                  </a:lnTo>
                  <a:lnTo>
                    <a:pt x="62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111"/>
            <p:cNvSpPr/>
            <p:nvPr/>
          </p:nvSpPr>
          <p:spPr>
            <a:xfrm>
              <a:off x="1216044" y="1384382"/>
              <a:ext cx="160036" cy="10451"/>
            </a:xfrm>
            <a:custGeom>
              <a:rect b="b" l="l" r="r" t="t"/>
              <a:pathLst>
                <a:path extrusionOk="0" h="520" w="7963">
                  <a:moveTo>
                    <a:pt x="1" y="1"/>
                  </a:moveTo>
                  <a:lnTo>
                    <a:pt x="1" y="520"/>
                  </a:lnTo>
                  <a:lnTo>
                    <a:pt x="7963" y="520"/>
                  </a:lnTo>
                  <a:lnTo>
                    <a:pt x="796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111"/>
            <p:cNvSpPr/>
            <p:nvPr/>
          </p:nvSpPr>
          <p:spPr>
            <a:xfrm>
              <a:off x="1216044" y="1447066"/>
              <a:ext cx="160036" cy="10431"/>
            </a:xfrm>
            <a:custGeom>
              <a:rect b="b" l="l" r="r" t="t"/>
              <a:pathLst>
                <a:path extrusionOk="0" h="519" w="7963">
                  <a:moveTo>
                    <a:pt x="1" y="0"/>
                  </a:moveTo>
                  <a:lnTo>
                    <a:pt x="1" y="519"/>
                  </a:lnTo>
                  <a:lnTo>
                    <a:pt x="7963" y="519"/>
                  </a:lnTo>
                  <a:lnTo>
                    <a:pt x="79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111"/>
            <p:cNvSpPr/>
            <p:nvPr/>
          </p:nvSpPr>
          <p:spPr>
            <a:xfrm>
              <a:off x="1233408" y="1415714"/>
              <a:ext cx="125268" cy="10451"/>
            </a:xfrm>
            <a:custGeom>
              <a:rect b="b" l="l" r="r" t="t"/>
              <a:pathLst>
                <a:path extrusionOk="0" h="520" w="6233">
                  <a:moveTo>
                    <a:pt x="1" y="1"/>
                  </a:moveTo>
                  <a:lnTo>
                    <a:pt x="1" y="520"/>
                  </a:lnTo>
                  <a:lnTo>
                    <a:pt x="6232" y="520"/>
                  </a:lnTo>
                  <a:lnTo>
                    <a:pt x="62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6" name="Google Shape;16746;p111"/>
          <p:cNvGrpSpPr/>
          <p:nvPr/>
        </p:nvGrpSpPr>
        <p:grpSpPr>
          <a:xfrm>
            <a:off x="1566927" y="2283247"/>
            <a:ext cx="365754" cy="365754"/>
            <a:chOff x="1148516" y="2183599"/>
            <a:chExt cx="221535" cy="221495"/>
          </a:xfrm>
        </p:grpSpPr>
        <p:sp>
          <p:nvSpPr>
            <p:cNvPr id="16747" name="Google Shape;16747;p111"/>
            <p:cNvSpPr/>
            <p:nvPr/>
          </p:nvSpPr>
          <p:spPr>
            <a:xfrm>
              <a:off x="1148516" y="2183599"/>
              <a:ext cx="221495" cy="221374"/>
            </a:xfrm>
            <a:custGeom>
              <a:rect b="b" l="l" r="r" t="t"/>
              <a:pathLst>
                <a:path extrusionOk="0" h="11015" w="11021">
                  <a:moveTo>
                    <a:pt x="1" y="0"/>
                  </a:moveTo>
                  <a:lnTo>
                    <a:pt x="1" y="3114"/>
                  </a:lnTo>
                  <a:lnTo>
                    <a:pt x="2157" y="3114"/>
                  </a:lnTo>
                  <a:lnTo>
                    <a:pt x="2157" y="2393"/>
                  </a:lnTo>
                  <a:lnTo>
                    <a:pt x="4313" y="2393"/>
                  </a:lnTo>
                  <a:lnTo>
                    <a:pt x="4313" y="8859"/>
                  </a:lnTo>
                  <a:lnTo>
                    <a:pt x="2635" y="8859"/>
                  </a:lnTo>
                  <a:lnTo>
                    <a:pt x="2635" y="11015"/>
                  </a:lnTo>
                  <a:lnTo>
                    <a:pt x="8386" y="11015"/>
                  </a:lnTo>
                  <a:lnTo>
                    <a:pt x="8386" y="8859"/>
                  </a:lnTo>
                  <a:lnTo>
                    <a:pt x="6706" y="8859"/>
                  </a:lnTo>
                  <a:lnTo>
                    <a:pt x="6706" y="2393"/>
                  </a:lnTo>
                  <a:lnTo>
                    <a:pt x="8864" y="2393"/>
                  </a:lnTo>
                  <a:lnTo>
                    <a:pt x="8864" y="3114"/>
                  </a:lnTo>
                  <a:lnTo>
                    <a:pt x="11020" y="3114"/>
                  </a:lnTo>
                  <a:lnTo>
                    <a:pt x="110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111"/>
            <p:cNvSpPr/>
            <p:nvPr/>
          </p:nvSpPr>
          <p:spPr>
            <a:xfrm>
              <a:off x="1148516" y="2183599"/>
              <a:ext cx="221535" cy="221495"/>
            </a:xfrm>
            <a:custGeom>
              <a:rect b="b" l="l" r="r" t="t"/>
              <a:pathLst>
                <a:path extrusionOk="0" h="11021" w="11023">
                  <a:moveTo>
                    <a:pt x="10300" y="718"/>
                  </a:moveTo>
                  <a:lnTo>
                    <a:pt x="10300" y="2393"/>
                  </a:lnTo>
                  <a:lnTo>
                    <a:pt x="9582" y="2393"/>
                  </a:lnTo>
                  <a:lnTo>
                    <a:pt x="9582" y="1675"/>
                  </a:lnTo>
                  <a:lnTo>
                    <a:pt x="5988" y="1675"/>
                  </a:lnTo>
                  <a:lnTo>
                    <a:pt x="5988" y="9577"/>
                  </a:lnTo>
                  <a:lnTo>
                    <a:pt x="7663" y="9577"/>
                  </a:lnTo>
                  <a:lnTo>
                    <a:pt x="7663" y="10295"/>
                  </a:lnTo>
                  <a:lnTo>
                    <a:pt x="3353" y="10295"/>
                  </a:lnTo>
                  <a:lnTo>
                    <a:pt x="3353" y="9577"/>
                  </a:lnTo>
                  <a:lnTo>
                    <a:pt x="5028" y="9577"/>
                  </a:lnTo>
                  <a:lnTo>
                    <a:pt x="5028" y="1675"/>
                  </a:lnTo>
                  <a:lnTo>
                    <a:pt x="1436" y="1675"/>
                  </a:lnTo>
                  <a:lnTo>
                    <a:pt x="1436" y="2393"/>
                  </a:lnTo>
                  <a:lnTo>
                    <a:pt x="718" y="2393"/>
                  </a:lnTo>
                  <a:lnTo>
                    <a:pt x="718" y="718"/>
                  </a:lnTo>
                  <a:close/>
                  <a:moveTo>
                    <a:pt x="1" y="0"/>
                  </a:moveTo>
                  <a:lnTo>
                    <a:pt x="1" y="3114"/>
                  </a:lnTo>
                  <a:lnTo>
                    <a:pt x="2157" y="3114"/>
                  </a:lnTo>
                  <a:lnTo>
                    <a:pt x="2157" y="2396"/>
                  </a:lnTo>
                  <a:lnTo>
                    <a:pt x="4313" y="2396"/>
                  </a:lnTo>
                  <a:lnTo>
                    <a:pt x="4313" y="8864"/>
                  </a:lnTo>
                  <a:lnTo>
                    <a:pt x="2638" y="8864"/>
                  </a:lnTo>
                  <a:lnTo>
                    <a:pt x="2638" y="11020"/>
                  </a:lnTo>
                  <a:lnTo>
                    <a:pt x="8386" y="11020"/>
                  </a:lnTo>
                  <a:lnTo>
                    <a:pt x="8386" y="8864"/>
                  </a:lnTo>
                  <a:lnTo>
                    <a:pt x="6711" y="8864"/>
                  </a:lnTo>
                  <a:lnTo>
                    <a:pt x="6711" y="2396"/>
                  </a:lnTo>
                  <a:lnTo>
                    <a:pt x="8867" y="2396"/>
                  </a:lnTo>
                  <a:lnTo>
                    <a:pt x="8867" y="3114"/>
                  </a:lnTo>
                  <a:lnTo>
                    <a:pt x="11023" y="3114"/>
                  </a:lnTo>
                  <a:lnTo>
                    <a:pt x="110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9" name="Google Shape;16749;p111"/>
          <p:cNvGrpSpPr/>
          <p:nvPr/>
        </p:nvGrpSpPr>
        <p:grpSpPr>
          <a:xfrm>
            <a:off x="1649221" y="3218533"/>
            <a:ext cx="201166" cy="365767"/>
            <a:chOff x="1071322" y="3058383"/>
            <a:chExt cx="96247" cy="184535"/>
          </a:xfrm>
        </p:grpSpPr>
        <p:sp>
          <p:nvSpPr>
            <p:cNvPr id="16750" name="Google Shape;16750;p111"/>
            <p:cNvSpPr/>
            <p:nvPr/>
          </p:nvSpPr>
          <p:spPr>
            <a:xfrm>
              <a:off x="1111416" y="3058383"/>
              <a:ext cx="44114" cy="12058"/>
            </a:xfrm>
            <a:custGeom>
              <a:rect b="b" l="l" r="r" t="t"/>
              <a:pathLst>
                <a:path extrusionOk="0" h="600" w="2195">
                  <a:moveTo>
                    <a:pt x="0" y="0"/>
                  </a:moveTo>
                  <a:lnTo>
                    <a:pt x="0" y="600"/>
                  </a:lnTo>
                  <a:lnTo>
                    <a:pt x="2194" y="600"/>
                  </a:lnTo>
                  <a:lnTo>
                    <a:pt x="21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111"/>
            <p:cNvSpPr/>
            <p:nvPr/>
          </p:nvSpPr>
          <p:spPr>
            <a:xfrm>
              <a:off x="1155510" y="3070421"/>
              <a:ext cx="12058" cy="148400"/>
            </a:xfrm>
            <a:custGeom>
              <a:rect b="b" l="l" r="r" t="t"/>
              <a:pathLst>
                <a:path extrusionOk="0" h="7384" w="600">
                  <a:moveTo>
                    <a:pt x="0" y="1"/>
                  </a:moveTo>
                  <a:lnTo>
                    <a:pt x="0" y="7383"/>
                  </a:lnTo>
                  <a:lnTo>
                    <a:pt x="600" y="7383"/>
                  </a:lnTo>
                  <a:lnTo>
                    <a:pt x="6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111"/>
            <p:cNvSpPr/>
            <p:nvPr/>
          </p:nvSpPr>
          <p:spPr>
            <a:xfrm>
              <a:off x="1095358" y="3230839"/>
              <a:ext cx="48174" cy="12079"/>
            </a:xfrm>
            <a:custGeom>
              <a:rect b="b" l="l" r="r" t="t"/>
              <a:pathLst>
                <a:path extrusionOk="0" h="601" w="2397">
                  <a:moveTo>
                    <a:pt x="1" y="1"/>
                  </a:moveTo>
                  <a:lnTo>
                    <a:pt x="1" y="600"/>
                  </a:lnTo>
                  <a:lnTo>
                    <a:pt x="2396" y="600"/>
                  </a:lnTo>
                  <a:lnTo>
                    <a:pt x="23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111"/>
            <p:cNvSpPr/>
            <p:nvPr/>
          </p:nvSpPr>
          <p:spPr>
            <a:xfrm>
              <a:off x="1143512" y="3218801"/>
              <a:ext cx="12018" cy="12018"/>
            </a:xfrm>
            <a:custGeom>
              <a:rect b="b" l="l" r="r" t="t"/>
              <a:pathLst>
                <a:path extrusionOk="0" h="598" w="598">
                  <a:moveTo>
                    <a:pt x="0" y="0"/>
                  </a:moveTo>
                  <a:lnTo>
                    <a:pt x="0" y="597"/>
                  </a:lnTo>
                  <a:lnTo>
                    <a:pt x="597" y="597"/>
                  </a:lnTo>
                  <a:lnTo>
                    <a:pt x="5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111"/>
            <p:cNvSpPr/>
            <p:nvPr/>
          </p:nvSpPr>
          <p:spPr>
            <a:xfrm>
              <a:off x="1083320" y="3218801"/>
              <a:ext cx="12058" cy="12018"/>
            </a:xfrm>
            <a:custGeom>
              <a:rect b="b" l="l" r="r" t="t"/>
              <a:pathLst>
                <a:path extrusionOk="0" h="598" w="600">
                  <a:moveTo>
                    <a:pt x="0" y="0"/>
                  </a:moveTo>
                  <a:lnTo>
                    <a:pt x="0" y="597"/>
                  </a:lnTo>
                  <a:lnTo>
                    <a:pt x="600" y="597"/>
                  </a:lnTo>
                  <a:lnTo>
                    <a:pt x="6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111"/>
            <p:cNvSpPr/>
            <p:nvPr/>
          </p:nvSpPr>
          <p:spPr>
            <a:xfrm>
              <a:off x="1071322" y="3082419"/>
              <a:ext cx="12018" cy="136402"/>
            </a:xfrm>
            <a:custGeom>
              <a:rect b="b" l="l" r="r" t="t"/>
              <a:pathLst>
                <a:path extrusionOk="0" h="6787" w="598">
                  <a:moveTo>
                    <a:pt x="0" y="1"/>
                  </a:moveTo>
                  <a:lnTo>
                    <a:pt x="0" y="6786"/>
                  </a:lnTo>
                  <a:lnTo>
                    <a:pt x="597" y="6786"/>
                  </a:lnTo>
                  <a:lnTo>
                    <a:pt x="5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111"/>
            <p:cNvSpPr/>
            <p:nvPr/>
          </p:nvSpPr>
          <p:spPr>
            <a:xfrm>
              <a:off x="1099418" y="3070421"/>
              <a:ext cx="12018" cy="136341"/>
            </a:xfrm>
            <a:custGeom>
              <a:rect b="b" l="l" r="r" t="t"/>
              <a:pathLst>
                <a:path extrusionOk="0" h="6784" w="598">
                  <a:moveTo>
                    <a:pt x="0" y="1"/>
                  </a:moveTo>
                  <a:lnTo>
                    <a:pt x="0" y="6784"/>
                  </a:lnTo>
                  <a:lnTo>
                    <a:pt x="597" y="6784"/>
                  </a:lnTo>
                  <a:lnTo>
                    <a:pt x="5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111"/>
            <p:cNvSpPr/>
            <p:nvPr/>
          </p:nvSpPr>
          <p:spPr>
            <a:xfrm>
              <a:off x="1111416" y="3206743"/>
              <a:ext cx="16118" cy="12079"/>
            </a:xfrm>
            <a:custGeom>
              <a:rect b="b" l="l" r="r" t="t"/>
              <a:pathLst>
                <a:path extrusionOk="0" h="601" w="802">
                  <a:moveTo>
                    <a:pt x="0" y="1"/>
                  </a:moveTo>
                  <a:lnTo>
                    <a:pt x="0" y="600"/>
                  </a:lnTo>
                  <a:lnTo>
                    <a:pt x="801" y="600"/>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111"/>
            <p:cNvSpPr/>
            <p:nvPr/>
          </p:nvSpPr>
          <p:spPr>
            <a:xfrm>
              <a:off x="1127454" y="3082419"/>
              <a:ext cx="12018" cy="124343"/>
            </a:xfrm>
            <a:custGeom>
              <a:rect b="b" l="l" r="r" t="t"/>
              <a:pathLst>
                <a:path extrusionOk="0" h="6187" w="598">
                  <a:moveTo>
                    <a:pt x="1" y="1"/>
                  </a:moveTo>
                  <a:lnTo>
                    <a:pt x="1" y="6187"/>
                  </a:lnTo>
                  <a:lnTo>
                    <a:pt x="598" y="6187"/>
                  </a:lnTo>
                  <a:lnTo>
                    <a:pt x="5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9" name="Google Shape;16759;p111"/>
          <p:cNvGrpSpPr/>
          <p:nvPr/>
        </p:nvGrpSpPr>
        <p:grpSpPr>
          <a:xfrm>
            <a:off x="1612646" y="4153828"/>
            <a:ext cx="274315" cy="365769"/>
            <a:chOff x="1071322" y="4235574"/>
            <a:chExt cx="144742" cy="201759"/>
          </a:xfrm>
        </p:grpSpPr>
        <p:sp>
          <p:nvSpPr>
            <p:cNvPr id="16760" name="Google Shape;16760;p111"/>
            <p:cNvSpPr/>
            <p:nvPr/>
          </p:nvSpPr>
          <p:spPr>
            <a:xfrm>
              <a:off x="1176572" y="4275065"/>
              <a:ext cx="39492" cy="26348"/>
            </a:xfrm>
            <a:custGeom>
              <a:rect b="b" l="l" r="r" t="t"/>
              <a:pathLst>
                <a:path extrusionOk="0" h="1311" w="1965">
                  <a:moveTo>
                    <a:pt x="0" y="0"/>
                  </a:moveTo>
                  <a:lnTo>
                    <a:pt x="0" y="655"/>
                  </a:lnTo>
                  <a:lnTo>
                    <a:pt x="1307" y="655"/>
                  </a:lnTo>
                  <a:lnTo>
                    <a:pt x="1307" y="1310"/>
                  </a:lnTo>
                  <a:lnTo>
                    <a:pt x="1965" y="1310"/>
                  </a:lnTo>
                  <a:lnTo>
                    <a:pt x="19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111"/>
            <p:cNvSpPr/>
            <p:nvPr/>
          </p:nvSpPr>
          <p:spPr>
            <a:xfrm>
              <a:off x="1176572" y="4301393"/>
              <a:ext cx="39492" cy="26328"/>
            </a:xfrm>
            <a:custGeom>
              <a:rect b="b" l="l" r="r" t="t"/>
              <a:pathLst>
                <a:path extrusionOk="0" h="1310" w="1965">
                  <a:moveTo>
                    <a:pt x="655" y="0"/>
                  </a:moveTo>
                  <a:lnTo>
                    <a:pt x="655" y="655"/>
                  </a:lnTo>
                  <a:lnTo>
                    <a:pt x="0" y="655"/>
                  </a:lnTo>
                  <a:lnTo>
                    <a:pt x="0" y="1310"/>
                  </a:lnTo>
                  <a:lnTo>
                    <a:pt x="1965" y="1310"/>
                  </a:lnTo>
                  <a:lnTo>
                    <a:pt x="1965" y="655"/>
                  </a:lnTo>
                  <a:lnTo>
                    <a:pt x="1307" y="655"/>
                  </a:lnTo>
                  <a:lnTo>
                    <a:pt x="13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111"/>
            <p:cNvSpPr/>
            <p:nvPr/>
          </p:nvSpPr>
          <p:spPr>
            <a:xfrm>
              <a:off x="1176572" y="4345226"/>
              <a:ext cx="39492" cy="26348"/>
            </a:xfrm>
            <a:custGeom>
              <a:rect b="b" l="l" r="r" t="t"/>
              <a:pathLst>
                <a:path extrusionOk="0" h="1311" w="1965">
                  <a:moveTo>
                    <a:pt x="0" y="0"/>
                  </a:moveTo>
                  <a:lnTo>
                    <a:pt x="0" y="655"/>
                  </a:lnTo>
                  <a:lnTo>
                    <a:pt x="1307" y="655"/>
                  </a:lnTo>
                  <a:lnTo>
                    <a:pt x="1307" y="1310"/>
                  </a:lnTo>
                  <a:lnTo>
                    <a:pt x="1965" y="1310"/>
                  </a:lnTo>
                  <a:lnTo>
                    <a:pt x="19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111"/>
            <p:cNvSpPr/>
            <p:nvPr/>
          </p:nvSpPr>
          <p:spPr>
            <a:xfrm>
              <a:off x="1176572" y="4371553"/>
              <a:ext cx="39492" cy="26288"/>
            </a:xfrm>
            <a:custGeom>
              <a:rect b="b" l="l" r="r" t="t"/>
              <a:pathLst>
                <a:path extrusionOk="0" h="1308" w="1965">
                  <a:moveTo>
                    <a:pt x="655" y="0"/>
                  </a:moveTo>
                  <a:lnTo>
                    <a:pt x="655" y="655"/>
                  </a:lnTo>
                  <a:lnTo>
                    <a:pt x="0" y="655"/>
                  </a:lnTo>
                  <a:lnTo>
                    <a:pt x="0" y="1307"/>
                  </a:lnTo>
                  <a:lnTo>
                    <a:pt x="1965" y="1307"/>
                  </a:lnTo>
                  <a:lnTo>
                    <a:pt x="1965" y="655"/>
                  </a:lnTo>
                  <a:lnTo>
                    <a:pt x="1307" y="655"/>
                  </a:lnTo>
                  <a:lnTo>
                    <a:pt x="13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111"/>
            <p:cNvSpPr/>
            <p:nvPr/>
          </p:nvSpPr>
          <p:spPr>
            <a:xfrm>
              <a:off x="1071322" y="4235574"/>
              <a:ext cx="92107" cy="78983"/>
            </a:xfrm>
            <a:custGeom>
              <a:rect b="b" l="l" r="r" t="t"/>
              <a:pathLst>
                <a:path extrusionOk="0" h="3930" w="4583">
                  <a:moveTo>
                    <a:pt x="3272" y="1"/>
                  </a:moveTo>
                  <a:lnTo>
                    <a:pt x="3272" y="656"/>
                  </a:lnTo>
                  <a:lnTo>
                    <a:pt x="2620" y="656"/>
                  </a:lnTo>
                  <a:lnTo>
                    <a:pt x="2620" y="1310"/>
                  </a:lnTo>
                  <a:lnTo>
                    <a:pt x="1965" y="1310"/>
                  </a:lnTo>
                  <a:lnTo>
                    <a:pt x="1965" y="1965"/>
                  </a:lnTo>
                  <a:lnTo>
                    <a:pt x="1310" y="1965"/>
                  </a:lnTo>
                  <a:lnTo>
                    <a:pt x="1310" y="2620"/>
                  </a:lnTo>
                  <a:lnTo>
                    <a:pt x="655" y="2620"/>
                  </a:lnTo>
                  <a:lnTo>
                    <a:pt x="655" y="3275"/>
                  </a:lnTo>
                  <a:lnTo>
                    <a:pt x="0" y="3275"/>
                  </a:lnTo>
                  <a:lnTo>
                    <a:pt x="0" y="3930"/>
                  </a:lnTo>
                  <a:lnTo>
                    <a:pt x="1310" y="3930"/>
                  </a:lnTo>
                  <a:lnTo>
                    <a:pt x="1310" y="3275"/>
                  </a:lnTo>
                  <a:lnTo>
                    <a:pt x="1965" y="3275"/>
                  </a:lnTo>
                  <a:lnTo>
                    <a:pt x="1965" y="2620"/>
                  </a:lnTo>
                  <a:lnTo>
                    <a:pt x="2620" y="2620"/>
                  </a:lnTo>
                  <a:lnTo>
                    <a:pt x="2620" y="1965"/>
                  </a:lnTo>
                  <a:lnTo>
                    <a:pt x="3272" y="1965"/>
                  </a:lnTo>
                  <a:lnTo>
                    <a:pt x="3272" y="1310"/>
                  </a:lnTo>
                  <a:lnTo>
                    <a:pt x="3927" y="1310"/>
                  </a:lnTo>
                  <a:lnTo>
                    <a:pt x="3927" y="656"/>
                  </a:lnTo>
                  <a:lnTo>
                    <a:pt x="4582" y="656"/>
                  </a:lnTo>
                  <a:lnTo>
                    <a:pt x="45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111"/>
            <p:cNvSpPr/>
            <p:nvPr/>
          </p:nvSpPr>
          <p:spPr>
            <a:xfrm>
              <a:off x="1071322" y="4235574"/>
              <a:ext cx="92107" cy="78983"/>
            </a:xfrm>
            <a:custGeom>
              <a:rect b="b" l="l" r="r" t="t"/>
              <a:pathLst>
                <a:path extrusionOk="0" h="3930" w="4583">
                  <a:moveTo>
                    <a:pt x="0" y="1"/>
                  </a:moveTo>
                  <a:lnTo>
                    <a:pt x="0" y="656"/>
                  </a:lnTo>
                  <a:lnTo>
                    <a:pt x="655" y="656"/>
                  </a:lnTo>
                  <a:lnTo>
                    <a:pt x="655" y="1310"/>
                  </a:lnTo>
                  <a:lnTo>
                    <a:pt x="1310" y="1310"/>
                  </a:lnTo>
                  <a:lnTo>
                    <a:pt x="1310" y="1965"/>
                  </a:lnTo>
                  <a:lnTo>
                    <a:pt x="1965" y="1965"/>
                  </a:lnTo>
                  <a:lnTo>
                    <a:pt x="1965" y="2620"/>
                  </a:lnTo>
                  <a:lnTo>
                    <a:pt x="2620" y="2620"/>
                  </a:lnTo>
                  <a:lnTo>
                    <a:pt x="2620" y="3275"/>
                  </a:lnTo>
                  <a:lnTo>
                    <a:pt x="3272" y="3275"/>
                  </a:lnTo>
                  <a:lnTo>
                    <a:pt x="3272" y="3930"/>
                  </a:lnTo>
                  <a:lnTo>
                    <a:pt x="4582" y="3930"/>
                  </a:lnTo>
                  <a:lnTo>
                    <a:pt x="4582" y="3275"/>
                  </a:lnTo>
                  <a:lnTo>
                    <a:pt x="3927" y="3275"/>
                  </a:lnTo>
                  <a:lnTo>
                    <a:pt x="3927" y="2620"/>
                  </a:lnTo>
                  <a:lnTo>
                    <a:pt x="3272" y="2620"/>
                  </a:lnTo>
                  <a:lnTo>
                    <a:pt x="3272" y="1965"/>
                  </a:lnTo>
                  <a:lnTo>
                    <a:pt x="2620" y="1965"/>
                  </a:lnTo>
                  <a:lnTo>
                    <a:pt x="2620" y="1310"/>
                  </a:lnTo>
                  <a:lnTo>
                    <a:pt x="1965" y="1310"/>
                  </a:lnTo>
                  <a:lnTo>
                    <a:pt x="1965" y="656"/>
                  </a:lnTo>
                  <a:lnTo>
                    <a:pt x="1310" y="656"/>
                  </a:lnTo>
                  <a:lnTo>
                    <a:pt x="13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111"/>
            <p:cNvSpPr/>
            <p:nvPr/>
          </p:nvSpPr>
          <p:spPr>
            <a:xfrm>
              <a:off x="1071322" y="4358390"/>
              <a:ext cx="92107" cy="78943"/>
            </a:xfrm>
            <a:custGeom>
              <a:rect b="b" l="l" r="r" t="t"/>
              <a:pathLst>
                <a:path extrusionOk="0" h="3928" w="4583">
                  <a:moveTo>
                    <a:pt x="3272" y="0"/>
                  </a:moveTo>
                  <a:lnTo>
                    <a:pt x="3272" y="655"/>
                  </a:lnTo>
                  <a:lnTo>
                    <a:pt x="2620" y="655"/>
                  </a:lnTo>
                  <a:lnTo>
                    <a:pt x="2620" y="1310"/>
                  </a:lnTo>
                  <a:lnTo>
                    <a:pt x="1965" y="1310"/>
                  </a:lnTo>
                  <a:lnTo>
                    <a:pt x="1965" y="1962"/>
                  </a:lnTo>
                  <a:lnTo>
                    <a:pt x="1310" y="1962"/>
                  </a:lnTo>
                  <a:lnTo>
                    <a:pt x="1310" y="2617"/>
                  </a:lnTo>
                  <a:lnTo>
                    <a:pt x="655" y="2617"/>
                  </a:lnTo>
                  <a:lnTo>
                    <a:pt x="655" y="3272"/>
                  </a:lnTo>
                  <a:lnTo>
                    <a:pt x="0" y="3272"/>
                  </a:lnTo>
                  <a:lnTo>
                    <a:pt x="0" y="3927"/>
                  </a:lnTo>
                  <a:lnTo>
                    <a:pt x="1310" y="3927"/>
                  </a:lnTo>
                  <a:lnTo>
                    <a:pt x="1310" y="3272"/>
                  </a:lnTo>
                  <a:lnTo>
                    <a:pt x="1965" y="3272"/>
                  </a:lnTo>
                  <a:lnTo>
                    <a:pt x="1965" y="2617"/>
                  </a:lnTo>
                  <a:lnTo>
                    <a:pt x="2620" y="2617"/>
                  </a:lnTo>
                  <a:lnTo>
                    <a:pt x="2620" y="1962"/>
                  </a:lnTo>
                  <a:lnTo>
                    <a:pt x="3272" y="1962"/>
                  </a:lnTo>
                  <a:lnTo>
                    <a:pt x="3272" y="1310"/>
                  </a:lnTo>
                  <a:lnTo>
                    <a:pt x="3927" y="1310"/>
                  </a:lnTo>
                  <a:lnTo>
                    <a:pt x="3927" y="655"/>
                  </a:lnTo>
                  <a:lnTo>
                    <a:pt x="4582" y="655"/>
                  </a:lnTo>
                  <a:lnTo>
                    <a:pt x="45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111"/>
            <p:cNvSpPr/>
            <p:nvPr/>
          </p:nvSpPr>
          <p:spPr>
            <a:xfrm>
              <a:off x="1071322" y="4358390"/>
              <a:ext cx="92107" cy="78943"/>
            </a:xfrm>
            <a:custGeom>
              <a:rect b="b" l="l" r="r" t="t"/>
              <a:pathLst>
                <a:path extrusionOk="0" h="3928" w="4583">
                  <a:moveTo>
                    <a:pt x="0" y="0"/>
                  </a:moveTo>
                  <a:lnTo>
                    <a:pt x="0" y="655"/>
                  </a:lnTo>
                  <a:lnTo>
                    <a:pt x="655" y="655"/>
                  </a:lnTo>
                  <a:lnTo>
                    <a:pt x="655" y="1310"/>
                  </a:lnTo>
                  <a:lnTo>
                    <a:pt x="1310" y="1310"/>
                  </a:lnTo>
                  <a:lnTo>
                    <a:pt x="1310" y="1962"/>
                  </a:lnTo>
                  <a:lnTo>
                    <a:pt x="1965" y="1962"/>
                  </a:lnTo>
                  <a:lnTo>
                    <a:pt x="1965" y="2617"/>
                  </a:lnTo>
                  <a:lnTo>
                    <a:pt x="2620" y="2617"/>
                  </a:lnTo>
                  <a:lnTo>
                    <a:pt x="2620" y="3272"/>
                  </a:lnTo>
                  <a:lnTo>
                    <a:pt x="3272" y="3272"/>
                  </a:lnTo>
                  <a:lnTo>
                    <a:pt x="3272" y="3927"/>
                  </a:lnTo>
                  <a:lnTo>
                    <a:pt x="4582" y="3927"/>
                  </a:lnTo>
                  <a:lnTo>
                    <a:pt x="4582" y="3272"/>
                  </a:lnTo>
                  <a:lnTo>
                    <a:pt x="3927" y="3272"/>
                  </a:lnTo>
                  <a:lnTo>
                    <a:pt x="3927" y="2617"/>
                  </a:lnTo>
                  <a:lnTo>
                    <a:pt x="3272" y="2617"/>
                  </a:lnTo>
                  <a:lnTo>
                    <a:pt x="3272" y="1962"/>
                  </a:lnTo>
                  <a:lnTo>
                    <a:pt x="2620" y="1962"/>
                  </a:lnTo>
                  <a:lnTo>
                    <a:pt x="2620" y="1310"/>
                  </a:lnTo>
                  <a:lnTo>
                    <a:pt x="1965" y="1310"/>
                  </a:lnTo>
                  <a:lnTo>
                    <a:pt x="1965" y="655"/>
                  </a:lnTo>
                  <a:lnTo>
                    <a:pt x="1310" y="655"/>
                  </a:lnTo>
                  <a:lnTo>
                    <a:pt x="13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8" name="Google Shape;16768;p111"/>
          <p:cNvGrpSpPr/>
          <p:nvPr/>
        </p:nvGrpSpPr>
        <p:grpSpPr>
          <a:xfrm>
            <a:off x="2409668" y="1347951"/>
            <a:ext cx="365760" cy="365760"/>
            <a:chOff x="1820054" y="1338419"/>
            <a:chExt cx="187128" cy="187128"/>
          </a:xfrm>
        </p:grpSpPr>
        <p:sp>
          <p:nvSpPr>
            <p:cNvPr id="16769" name="Google Shape;16769;p111"/>
            <p:cNvSpPr/>
            <p:nvPr/>
          </p:nvSpPr>
          <p:spPr>
            <a:xfrm>
              <a:off x="1820054" y="1338419"/>
              <a:ext cx="187128" cy="187128"/>
            </a:xfrm>
            <a:custGeom>
              <a:rect b="b" l="l" r="r" t="t"/>
              <a:pathLst>
                <a:path extrusionOk="0" h="9311" w="9311">
                  <a:moveTo>
                    <a:pt x="666" y="1"/>
                  </a:moveTo>
                  <a:lnTo>
                    <a:pt x="666" y="663"/>
                  </a:lnTo>
                  <a:lnTo>
                    <a:pt x="1" y="663"/>
                  </a:lnTo>
                  <a:lnTo>
                    <a:pt x="1" y="1552"/>
                  </a:lnTo>
                  <a:lnTo>
                    <a:pt x="666" y="1552"/>
                  </a:lnTo>
                  <a:lnTo>
                    <a:pt x="666" y="2217"/>
                  </a:lnTo>
                  <a:lnTo>
                    <a:pt x="1328" y="2217"/>
                  </a:lnTo>
                  <a:lnTo>
                    <a:pt x="1328" y="2880"/>
                  </a:lnTo>
                  <a:lnTo>
                    <a:pt x="1993" y="2880"/>
                  </a:lnTo>
                  <a:lnTo>
                    <a:pt x="1993" y="3545"/>
                  </a:lnTo>
                  <a:lnTo>
                    <a:pt x="2658" y="3545"/>
                  </a:lnTo>
                  <a:lnTo>
                    <a:pt x="2658" y="4210"/>
                  </a:lnTo>
                  <a:lnTo>
                    <a:pt x="3326" y="4210"/>
                  </a:lnTo>
                  <a:lnTo>
                    <a:pt x="3326" y="5096"/>
                  </a:lnTo>
                  <a:lnTo>
                    <a:pt x="2658" y="5096"/>
                  </a:lnTo>
                  <a:lnTo>
                    <a:pt x="2658" y="5761"/>
                  </a:lnTo>
                  <a:lnTo>
                    <a:pt x="1993" y="5761"/>
                  </a:lnTo>
                  <a:lnTo>
                    <a:pt x="1993" y="6429"/>
                  </a:lnTo>
                  <a:lnTo>
                    <a:pt x="1328" y="6429"/>
                  </a:lnTo>
                  <a:lnTo>
                    <a:pt x="1328" y="7094"/>
                  </a:lnTo>
                  <a:lnTo>
                    <a:pt x="666" y="7094"/>
                  </a:lnTo>
                  <a:lnTo>
                    <a:pt x="666" y="7759"/>
                  </a:lnTo>
                  <a:lnTo>
                    <a:pt x="1" y="7759"/>
                  </a:lnTo>
                  <a:lnTo>
                    <a:pt x="1" y="8645"/>
                  </a:lnTo>
                  <a:lnTo>
                    <a:pt x="666" y="8645"/>
                  </a:lnTo>
                  <a:lnTo>
                    <a:pt x="666" y="9310"/>
                  </a:lnTo>
                  <a:lnTo>
                    <a:pt x="1550" y="9310"/>
                  </a:lnTo>
                  <a:lnTo>
                    <a:pt x="1550" y="8645"/>
                  </a:lnTo>
                  <a:lnTo>
                    <a:pt x="2217" y="8645"/>
                  </a:lnTo>
                  <a:lnTo>
                    <a:pt x="2217" y="7978"/>
                  </a:lnTo>
                  <a:lnTo>
                    <a:pt x="2882" y="7978"/>
                  </a:lnTo>
                  <a:lnTo>
                    <a:pt x="2882" y="7313"/>
                  </a:lnTo>
                  <a:lnTo>
                    <a:pt x="3547" y="7313"/>
                  </a:lnTo>
                  <a:lnTo>
                    <a:pt x="3547" y="6648"/>
                  </a:lnTo>
                  <a:lnTo>
                    <a:pt x="4210" y="6648"/>
                  </a:lnTo>
                  <a:lnTo>
                    <a:pt x="4210" y="5985"/>
                  </a:lnTo>
                  <a:lnTo>
                    <a:pt x="5099" y="5985"/>
                  </a:lnTo>
                  <a:lnTo>
                    <a:pt x="5099" y="6648"/>
                  </a:lnTo>
                  <a:lnTo>
                    <a:pt x="5764" y="6648"/>
                  </a:lnTo>
                  <a:lnTo>
                    <a:pt x="5764" y="7313"/>
                  </a:lnTo>
                  <a:lnTo>
                    <a:pt x="6426" y="7313"/>
                  </a:lnTo>
                  <a:lnTo>
                    <a:pt x="6426" y="7978"/>
                  </a:lnTo>
                  <a:lnTo>
                    <a:pt x="7094" y="7978"/>
                  </a:lnTo>
                  <a:lnTo>
                    <a:pt x="7094" y="8645"/>
                  </a:lnTo>
                  <a:lnTo>
                    <a:pt x="7759" y="8645"/>
                  </a:lnTo>
                  <a:lnTo>
                    <a:pt x="7759" y="9310"/>
                  </a:lnTo>
                  <a:lnTo>
                    <a:pt x="8643" y="9310"/>
                  </a:lnTo>
                  <a:lnTo>
                    <a:pt x="8643" y="8645"/>
                  </a:lnTo>
                  <a:lnTo>
                    <a:pt x="9310" y="8645"/>
                  </a:lnTo>
                  <a:lnTo>
                    <a:pt x="9310" y="7759"/>
                  </a:lnTo>
                  <a:lnTo>
                    <a:pt x="8643" y="7759"/>
                  </a:lnTo>
                  <a:lnTo>
                    <a:pt x="8643" y="7094"/>
                  </a:lnTo>
                  <a:lnTo>
                    <a:pt x="7980" y="7094"/>
                  </a:lnTo>
                  <a:lnTo>
                    <a:pt x="7980" y="6429"/>
                  </a:lnTo>
                  <a:lnTo>
                    <a:pt x="7315" y="6429"/>
                  </a:lnTo>
                  <a:lnTo>
                    <a:pt x="7315" y="5761"/>
                  </a:lnTo>
                  <a:lnTo>
                    <a:pt x="6650" y="5761"/>
                  </a:lnTo>
                  <a:lnTo>
                    <a:pt x="6650" y="5096"/>
                  </a:lnTo>
                  <a:lnTo>
                    <a:pt x="5985" y="5096"/>
                  </a:lnTo>
                  <a:lnTo>
                    <a:pt x="5985" y="4210"/>
                  </a:lnTo>
                  <a:lnTo>
                    <a:pt x="6650" y="4210"/>
                  </a:lnTo>
                  <a:lnTo>
                    <a:pt x="6650" y="3545"/>
                  </a:lnTo>
                  <a:lnTo>
                    <a:pt x="7315" y="3545"/>
                  </a:lnTo>
                  <a:lnTo>
                    <a:pt x="7315" y="2880"/>
                  </a:lnTo>
                  <a:lnTo>
                    <a:pt x="7980" y="2880"/>
                  </a:lnTo>
                  <a:lnTo>
                    <a:pt x="7980" y="2217"/>
                  </a:lnTo>
                  <a:lnTo>
                    <a:pt x="8643" y="2217"/>
                  </a:lnTo>
                  <a:lnTo>
                    <a:pt x="8643" y="1552"/>
                  </a:lnTo>
                  <a:lnTo>
                    <a:pt x="9310" y="1552"/>
                  </a:lnTo>
                  <a:lnTo>
                    <a:pt x="9310" y="663"/>
                  </a:lnTo>
                  <a:lnTo>
                    <a:pt x="8643" y="663"/>
                  </a:lnTo>
                  <a:lnTo>
                    <a:pt x="8643" y="1"/>
                  </a:lnTo>
                  <a:lnTo>
                    <a:pt x="7759" y="1"/>
                  </a:lnTo>
                  <a:lnTo>
                    <a:pt x="7759" y="663"/>
                  </a:lnTo>
                  <a:lnTo>
                    <a:pt x="7094" y="663"/>
                  </a:lnTo>
                  <a:lnTo>
                    <a:pt x="7094" y="1328"/>
                  </a:lnTo>
                  <a:lnTo>
                    <a:pt x="6426" y="1328"/>
                  </a:lnTo>
                  <a:lnTo>
                    <a:pt x="6426" y="1993"/>
                  </a:lnTo>
                  <a:lnTo>
                    <a:pt x="5764" y="1993"/>
                  </a:lnTo>
                  <a:lnTo>
                    <a:pt x="5764" y="2661"/>
                  </a:lnTo>
                  <a:lnTo>
                    <a:pt x="5099" y="2661"/>
                  </a:lnTo>
                  <a:lnTo>
                    <a:pt x="5099" y="3326"/>
                  </a:lnTo>
                  <a:lnTo>
                    <a:pt x="4210" y="3326"/>
                  </a:lnTo>
                  <a:lnTo>
                    <a:pt x="4210" y="2661"/>
                  </a:lnTo>
                  <a:lnTo>
                    <a:pt x="3547" y="2661"/>
                  </a:lnTo>
                  <a:lnTo>
                    <a:pt x="3547" y="1993"/>
                  </a:lnTo>
                  <a:lnTo>
                    <a:pt x="2882" y="1993"/>
                  </a:lnTo>
                  <a:lnTo>
                    <a:pt x="2882" y="1328"/>
                  </a:lnTo>
                  <a:lnTo>
                    <a:pt x="2217" y="1328"/>
                  </a:lnTo>
                  <a:lnTo>
                    <a:pt x="2217" y="663"/>
                  </a:lnTo>
                  <a:lnTo>
                    <a:pt x="1550" y="663"/>
                  </a:lnTo>
                  <a:lnTo>
                    <a:pt x="15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111"/>
            <p:cNvSpPr/>
            <p:nvPr/>
          </p:nvSpPr>
          <p:spPr>
            <a:xfrm>
              <a:off x="1904644" y="1405243"/>
              <a:ext cx="17887" cy="13345"/>
            </a:xfrm>
            <a:custGeom>
              <a:rect b="b" l="l" r="r" t="t"/>
              <a:pathLst>
                <a:path extrusionOk="0" h="664" w="890">
                  <a:moveTo>
                    <a:pt x="1" y="1"/>
                  </a:moveTo>
                  <a:lnTo>
                    <a:pt x="1" y="663"/>
                  </a:lnTo>
                  <a:lnTo>
                    <a:pt x="890" y="663"/>
                  </a:lnTo>
                  <a:lnTo>
                    <a:pt x="8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111"/>
            <p:cNvSpPr/>
            <p:nvPr/>
          </p:nvSpPr>
          <p:spPr>
            <a:xfrm>
              <a:off x="1904644" y="1445277"/>
              <a:ext cx="17887" cy="13385"/>
            </a:xfrm>
            <a:custGeom>
              <a:rect b="b" l="l" r="r" t="t"/>
              <a:pathLst>
                <a:path extrusionOk="0" h="666" w="890">
                  <a:moveTo>
                    <a:pt x="1" y="1"/>
                  </a:moveTo>
                  <a:lnTo>
                    <a:pt x="1" y="666"/>
                  </a:lnTo>
                  <a:lnTo>
                    <a:pt x="890" y="666"/>
                  </a:lnTo>
                  <a:lnTo>
                    <a:pt x="8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111"/>
            <p:cNvSpPr/>
            <p:nvPr/>
          </p:nvSpPr>
          <p:spPr>
            <a:xfrm>
              <a:off x="1926912" y="1423009"/>
              <a:ext cx="13385" cy="17847"/>
            </a:xfrm>
            <a:custGeom>
              <a:rect b="b" l="l" r="r" t="t"/>
              <a:pathLst>
                <a:path extrusionOk="0" h="888" w="666">
                  <a:moveTo>
                    <a:pt x="1" y="1"/>
                  </a:moveTo>
                  <a:lnTo>
                    <a:pt x="1" y="887"/>
                  </a:lnTo>
                  <a:lnTo>
                    <a:pt x="666" y="887"/>
                  </a:lnTo>
                  <a:lnTo>
                    <a:pt x="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111"/>
            <p:cNvSpPr/>
            <p:nvPr/>
          </p:nvSpPr>
          <p:spPr>
            <a:xfrm>
              <a:off x="1953702" y="1396279"/>
              <a:ext cx="13385" cy="13385"/>
            </a:xfrm>
            <a:custGeom>
              <a:rect b="b" l="l" r="r" t="t"/>
              <a:pathLst>
                <a:path extrusionOk="0" h="666" w="666">
                  <a:moveTo>
                    <a:pt x="0" y="1"/>
                  </a:moveTo>
                  <a:lnTo>
                    <a:pt x="0" y="666"/>
                  </a:lnTo>
                  <a:lnTo>
                    <a:pt x="665" y="666"/>
                  </a:lnTo>
                  <a:lnTo>
                    <a:pt x="6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111"/>
            <p:cNvSpPr/>
            <p:nvPr/>
          </p:nvSpPr>
          <p:spPr>
            <a:xfrm>
              <a:off x="1922511" y="1391878"/>
              <a:ext cx="13345" cy="13385"/>
            </a:xfrm>
            <a:custGeom>
              <a:rect b="b" l="l" r="r" t="t"/>
              <a:pathLst>
                <a:path extrusionOk="0" h="666" w="664">
                  <a:moveTo>
                    <a:pt x="1" y="1"/>
                  </a:moveTo>
                  <a:lnTo>
                    <a:pt x="1" y="666"/>
                  </a:lnTo>
                  <a:lnTo>
                    <a:pt x="663" y="666"/>
                  </a:lnTo>
                  <a:lnTo>
                    <a:pt x="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111"/>
            <p:cNvSpPr/>
            <p:nvPr/>
          </p:nvSpPr>
          <p:spPr>
            <a:xfrm>
              <a:off x="1940337" y="1409644"/>
              <a:ext cx="13385" cy="13385"/>
            </a:xfrm>
            <a:custGeom>
              <a:rect b="b" l="l" r="r" t="t"/>
              <a:pathLst>
                <a:path extrusionOk="0" h="666" w="666">
                  <a:moveTo>
                    <a:pt x="0" y="1"/>
                  </a:moveTo>
                  <a:lnTo>
                    <a:pt x="0" y="666"/>
                  </a:lnTo>
                  <a:lnTo>
                    <a:pt x="665" y="666"/>
                  </a:lnTo>
                  <a:lnTo>
                    <a:pt x="6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111"/>
            <p:cNvSpPr/>
            <p:nvPr/>
          </p:nvSpPr>
          <p:spPr>
            <a:xfrm>
              <a:off x="1935876" y="1378473"/>
              <a:ext cx="13345" cy="13325"/>
            </a:xfrm>
            <a:custGeom>
              <a:rect b="b" l="l" r="r" t="t"/>
              <a:pathLst>
                <a:path extrusionOk="0" h="663" w="664">
                  <a:moveTo>
                    <a:pt x="1" y="0"/>
                  </a:moveTo>
                  <a:lnTo>
                    <a:pt x="1" y="663"/>
                  </a:lnTo>
                  <a:lnTo>
                    <a:pt x="663" y="663"/>
                  </a:lnTo>
                  <a:lnTo>
                    <a:pt x="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111"/>
            <p:cNvSpPr/>
            <p:nvPr/>
          </p:nvSpPr>
          <p:spPr>
            <a:xfrm>
              <a:off x="1967067" y="1382975"/>
              <a:ext cx="13385" cy="13325"/>
            </a:xfrm>
            <a:custGeom>
              <a:rect b="b" l="l" r="r" t="t"/>
              <a:pathLst>
                <a:path extrusionOk="0" h="663" w="666">
                  <a:moveTo>
                    <a:pt x="0" y="0"/>
                  </a:moveTo>
                  <a:lnTo>
                    <a:pt x="0" y="663"/>
                  </a:lnTo>
                  <a:lnTo>
                    <a:pt x="665" y="663"/>
                  </a:lnTo>
                  <a:lnTo>
                    <a:pt x="6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111"/>
            <p:cNvSpPr/>
            <p:nvPr/>
          </p:nvSpPr>
          <p:spPr>
            <a:xfrm>
              <a:off x="1949200" y="1365108"/>
              <a:ext cx="13385" cy="13385"/>
            </a:xfrm>
            <a:custGeom>
              <a:rect b="b" l="l" r="r" t="t"/>
              <a:pathLst>
                <a:path extrusionOk="0" h="666" w="666">
                  <a:moveTo>
                    <a:pt x="0" y="0"/>
                  </a:moveTo>
                  <a:lnTo>
                    <a:pt x="0" y="665"/>
                  </a:lnTo>
                  <a:lnTo>
                    <a:pt x="665" y="665"/>
                  </a:lnTo>
                  <a:lnTo>
                    <a:pt x="6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111"/>
            <p:cNvSpPr/>
            <p:nvPr/>
          </p:nvSpPr>
          <p:spPr>
            <a:xfrm>
              <a:off x="1980372" y="1369610"/>
              <a:ext cx="13385" cy="13325"/>
            </a:xfrm>
            <a:custGeom>
              <a:rect b="b" l="l" r="r" t="t"/>
              <a:pathLst>
                <a:path extrusionOk="0" h="663" w="666">
                  <a:moveTo>
                    <a:pt x="1" y="0"/>
                  </a:moveTo>
                  <a:lnTo>
                    <a:pt x="1" y="663"/>
                  </a:lnTo>
                  <a:lnTo>
                    <a:pt x="666" y="663"/>
                  </a:lnTo>
                  <a:lnTo>
                    <a:pt x="6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111"/>
            <p:cNvSpPr/>
            <p:nvPr/>
          </p:nvSpPr>
          <p:spPr>
            <a:xfrm>
              <a:off x="1962606" y="1351743"/>
              <a:ext cx="13385" cy="13385"/>
            </a:xfrm>
            <a:custGeom>
              <a:rect b="b" l="l" r="r" t="t"/>
              <a:pathLst>
                <a:path extrusionOk="0" h="666" w="666">
                  <a:moveTo>
                    <a:pt x="1" y="0"/>
                  </a:moveTo>
                  <a:lnTo>
                    <a:pt x="1" y="665"/>
                  </a:lnTo>
                  <a:lnTo>
                    <a:pt x="666" y="665"/>
                  </a:lnTo>
                  <a:lnTo>
                    <a:pt x="6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111"/>
            <p:cNvSpPr/>
            <p:nvPr/>
          </p:nvSpPr>
          <p:spPr>
            <a:xfrm>
              <a:off x="1975970" y="1338419"/>
              <a:ext cx="17847" cy="13345"/>
            </a:xfrm>
            <a:custGeom>
              <a:rect b="b" l="l" r="r" t="t"/>
              <a:pathLst>
                <a:path extrusionOk="0" h="664" w="888">
                  <a:moveTo>
                    <a:pt x="1" y="1"/>
                  </a:moveTo>
                  <a:lnTo>
                    <a:pt x="1" y="663"/>
                  </a:lnTo>
                  <a:lnTo>
                    <a:pt x="887" y="663"/>
                  </a:lnTo>
                  <a:lnTo>
                    <a:pt x="8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111"/>
            <p:cNvSpPr/>
            <p:nvPr/>
          </p:nvSpPr>
          <p:spPr>
            <a:xfrm>
              <a:off x="1993737" y="1351743"/>
              <a:ext cx="13385" cy="17887"/>
            </a:xfrm>
            <a:custGeom>
              <a:rect b="b" l="l" r="r" t="t"/>
              <a:pathLst>
                <a:path extrusionOk="0" h="890" w="666">
                  <a:moveTo>
                    <a:pt x="1" y="0"/>
                  </a:moveTo>
                  <a:lnTo>
                    <a:pt x="1" y="889"/>
                  </a:lnTo>
                  <a:lnTo>
                    <a:pt x="666" y="889"/>
                  </a:lnTo>
                  <a:lnTo>
                    <a:pt x="6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111"/>
            <p:cNvSpPr/>
            <p:nvPr/>
          </p:nvSpPr>
          <p:spPr>
            <a:xfrm>
              <a:off x="1953702" y="1454200"/>
              <a:ext cx="13385" cy="13385"/>
            </a:xfrm>
            <a:custGeom>
              <a:rect b="b" l="l" r="r" t="t"/>
              <a:pathLst>
                <a:path extrusionOk="0" h="666" w="666">
                  <a:moveTo>
                    <a:pt x="0" y="0"/>
                  </a:moveTo>
                  <a:lnTo>
                    <a:pt x="0" y="665"/>
                  </a:lnTo>
                  <a:lnTo>
                    <a:pt x="665" y="665"/>
                  </a:lnTo>
                  <a:lnTo>
                    <a:pt x="6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111"/>
            <p:cNvSpPr/>
            <p:nvPr/>
          </p:nvSpPr>
          <p:spPr>
            <a:xfrm>
              <a:off x="1940337" y="1440836"/>
              <a:ext cx="13385" cy="13385"/>
            </a:xfrm>
            <a:custGeom>
              <a:rect b="b" l="l" r="r" t="t"/>
              <a:pathLst>
                <a:path extrusionOk="0" h="666" w="666">
                  <a:moveTo>
                    <a:pt x="0" y="0"/>
                  </a:moveTo>
                  <a:lnTo>
                    <a:pt x="0" y="665"/>
                  </a:lnTo>
                  <a:lnTo>
                    <a:pt x="665" y="665"/>
                  </a:lnTo>
                  <a:lnTo>
                    <a:pt x="6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111"/>
            <p:cNvSpPr/>
            <p:nvPr/>
          </p:nvSpPr>
          <p:spPr>
            <a:xfrm>
              <a:off x="1935876" y="1472007"/>
              <a:ext cx="13345" cy="13385"/>
            </a:xfrm>
            <a:custGeom>
              <a:rect b="b" l="l" r="r" t="t"/>
              <a:pathLst>
                <a:path extrusionOk="0" h="666" w="664">
                  <a:moveTo>
                    <a:pt x="1" y="1"/>
                  </a:moveTo>
                  <a:lnTo>
                    <a:pt x="1" y="666"/>
                  </a:lnTo>
                  <a:lnTo>
                    <a:pt x="663" y="666"/>
                  </a:lnTo>
                  <a:lnTo>
                    <a:pt x="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111"/>
            <p:cNvSpPr/>
            <p:nvPr/>
          </p:nvSpPr>
          <p:spPr>
            <a:xfrm>
              <a:off x="1967067" y="1467605"/>
              <a:ext cx="13385" cy="13385"/>
            </a:xfrm>
            <a:custGeom>
              <a:rect b="b" l="l" r="r" t="t"/>
              <a:pathLst>
                <a:path extrusionOk="0" h="666" w="666">
                  <a:moveTo>
                    <a:pt x="0" y="1"/>
                  </a:moveTo>
                  <a:lnTo>
                    <a:pt x="0" y="666"/>
                  </a:lnTo>
                  <a:lnTo>
                    <a:pt x="665" y="666"/>
                  </a:lnTo>
                  <a:lnTo>
                    <a:pt x="6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111"/>
            <p:cNvSpPr/>
            <p:nvPr/>
          </p:nvSpPr>
          <p:spPr>
            <a:xfrm>
              <a:off x="1949200" y="1485372"/>
              <a:ext cx="13385" cy="13385"/>
            </a:xfrm>
            <a:custGeom>
              <a:rect b="b" l="l" r="r" t="t"/>
              <a:pathLst>
                <a:path extrusionOk="0" h="666" w="666">
                  <a:moveTo>
                    <a:pt x="0" y="1"/>
                  </a:moveTo>
                  <a:lnTo>
                    <a:pt x="0" y="666"/>
                  </a:lnTo>
                  <a:lnTo>
                    <a:pt x="665" y="666"/>
                  </a:lnTo>
                  <a:lnTo>
                    <a:pt x="6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111"/>
            <p:cNvSpPr/>
            <p:nvPr/>
          </p:nvSpPr>
          <p:spPr>
            <a:xfrm>
              <a:off x="1980372" y="1480970"/>
              <a:ext cx="13385" cy="13385"/>
            </a:xfrm>
            <a:custGeom>
              <a:rect b="b" l="l" r="r" t="t"/>
              <a:pathLst>
                <a:path extrusionOk="0" h="666" w="666">
                  <a:moveTo>
                    <a:pt x="1" y="1"/>
                  </a:moveTo>
                  <a:lnTo>
                    <a:pt x="1" y="666"/>
                  </a:lnTo>
                  <a:lnTo>
                    <a:pt x="666" y="666"/>
                  </a:lnTo>
                  <a:lnTo>
                    <a:pt x="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111"/>
            <p:cNvSpPr/>
            <p:nvPr/>
          </p:nvSpPr>
          <p:spPr>
            <a:xfrm>
              <a:off x="1962606" y="1498736"/>
              <a:ext cx="13385" cy="13385"/>
            </a:xfrm>
            <a:custGeom>
              <a:rect b="b" l="l" r="r" t="t"/>
              <a:pathLst>
                <a:path extrusionOk="0" h="666" w="666">
                  <a:moveTo>
                    <a:pt x="1" y="1"/>
                  </a:moveTo>
                  <a:lnTo>
                    <a:pt x="1" y="666"/>
                  </a:lnTo>
                  <a:lnTo>
                    <a:pt x="666" y="666"/>
                  </a:lnTo>
                  <a:lnTo>
                    <a:pt x="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111"/>
            <p:cNvSpPr/>
            <p:nvPr/>
          </p:nvSpPr>
          <p:spPr>
            <a:xfrm>
              <a:off x="1975970" y="1512162"/>
              <a:ext cx="17847" cy="13385"/>
            </a:xfrm>
            <a:custGeom>
              <a:rect b="b" l="l" r="r" t="t"/>
              <a:pathLst>
                <a:path extrusionOk="0" h="666" w="888">
                  <a:moveTo>
                    <a:pt x="1" y="0"/>
                  </a:moveTo>
                  <a:lnTo>
                    <a:pt x="1" y="665"/>
                  </a:lnTo>
                  <a:lnTo>
                    <a:pt x="887" y="665"/>
                  </a:lnTo>
                  <a:lnTo>
                    <a:pt x="8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111"/>
            <p:cNvSpPr/>
            <p:nvPr/>
          </p:nvSpPr>
          <p:spPr>
            <a:xfrm>
              <a:off x="1820054" y="1494335"/>
              <a:ext cx="13385" cy="17847"/>
            </a:xfrm>
            <a:custGeom>
              <a:rect b="b" l="l" r="r" t="t"/>
              <a:pathLst>
                <a:path extrusionOk="0" h="888" w="666">
                  <a:moveTo>
                    <a:pt x="1" y="1"/>
                  </a:moveTo>
                  <a:lnTo>
                    <a:pt x="1" y="887"/>
                  </a:lnTo>
                  <a:lnTo>
                    <a:pt x="666" y="887"/>
                  </a:lnTo>
                  <a:lnTo>
                    <a:pt x="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111"/>
            <p:cNvSpPr/>
            <p:nvPr/>
          </p:nvSpPr>
          <p:spPr>
            <a:xfrm>
              <a:off x="1833419" y="1512162"/>
              <a:ext cx="17847" cy="13385"/>
            </a:xfrm>
            <a:custGeom>
              <a:rect b="b" l="l" r="r" t="t"/>
              <a:pathLst>
                <a:path extrusionOk="0" h="666" w="888">
                  <a:moveTo>
                    <a:pt x="1" y="0"/>
                  </a:moveTo>
                  <a:lnTo>
                    <a:pt x="1" y="665"/>
                  </a:lnTo>
                  <a:lnTo>
                    <a:pt x="887" y="665"/>
                  </a:lnTo>
                  <a:lnTo>
                    <a:pt x="8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111"/>
            <p:cNvSpPr/>
            <p:nvPr/>
          </p:nvSpPr>
          <p:spPr>
            <a:xfrm>
              <a:off x="1886878" y="1423009"/>
              <a:ext cx="13385" cy="17847"/>
            </a:xfrm>
            <a:custGeom>
              <a:rect b="b" l="l" r="r" t="t"/>
              <a:pathLst>
                <a:path extrusionOk="0" h="888" w="666">
                  <a:moveTo>
                    <a:pt x="1" y="1"/>
                  </a:moveTo>
                  <a:lnTo>
                    <a:pt x="1" y="887"/>
                  </a:lnTo>
                  <a:lnTo>
                    <a:pt x="666" y="887"/>
                  </a:lnTo>
                  <a:lnTo>
                    <a:pt x="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111"/>
            <p:cNvSpPr/>
            <p:nvPr/>
          </p:nvSpPr>
          <p:spPr>
            <a:xfrm>
              <a:off x="1873473" y="1440836"/>
              <a:ext cx="13385" cy="13385"/>
            </a:xfrm>
            <a:custGeom>
              <a:rect b="b" l="l" r="r" t="t"/>
              <a:pathLst>
                <a:path extrusionOk="0" h="666" w="666">
                  <a:moveTo>
                    <a:pt x="0" y="0"/>
                  </a:moveTo>
                  <a:lnTo>
                    <a:pt x="0" y="665"/>
                  </a:lnTo>
                  <a:lnTo>
                    <a:pt x="665" y="665"/>
                  </a:lnTo>
                  <a:lnTo>
                    <a:pt x="6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111"/>
            <p:cNvSpPr/>
            <p:nvPr/>
          </p:nvSpPr>
          <p:spPr>
            <a:xfrm>
              <a:off x="1860108" y="1454200"/>
              <a:ext cx="13385" cy="13385"/>
            </a:xfrm>
            <a:custGeom>
              <a:rect b="b" l="l" r="r" t="t"/>
              <a:pathLst>
                <a:path extrusionOk="0" h="666" w="666">
                  <a:moveTo>
                    <a:pt x="0" y="0"/>
                  </a:moveTo>
                  <a:lnTo>
                    <a:pt x="0" y="665"/>
                  </a:lnTo>
                  <a:lnTo>
                    <a:pt x="665" y="665"/>
                  </a:lnTo>
                  <a:lnTo>
                    <a:pt x="6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111"/>
            <p:cNvSpPr/>
            <p:nvPr/>
          </p:nvSpPr>
          <p:spPr>
            <a:xfrm>
              <a:off x="1846743" y="1467605"/>
              <a:ext cx="13385" cy="13385"/>
            </a:xfrm>
            <a:custGeom>
              <a:rect b="b" l="l" r="r" t="t"/>
              <a:pathLst>
                <a:path extrusionOk="0" h="666" w="666">
                  <a:moveTo>
                    <a:pt x="0" y="1"/>
                  </a:moveTo>
                  <a:lnTo>
                    <a:pt x="0" y="666"/>
                  </a:lnTo>
                  <a:lnTo>
                    <a:pt x="665" y="666"/>
                  </a:lnTo>
                  <a:lnTo>
                    <a:pt x="6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111"/>
            <p:cNvSpPr/>
            <p:nvPr/>
          </p:nvSpPr>
          <p:spPr>
            <a:xfrm>
              <a:off x="1833419" y="1480970"/>
              <a:ext cx="13385" cy="13385"/>
            </a:xfrm>
            <a:custGeom>
              <a:rect b="b" l="l" r="r" t="t"/>
              <a:pathLst>
                <a:path extrusionOk="0" h="666" w="666">
                  <a:moveTo>
                    <a:pt x="1" y="1"/>
                  </a:moveTo>
                  <a:lnTo>
                    <a:pt x="1" y="666"/>
                  </a:lnTo>
                  <a:lnTo>
                    <a:pt x="666" y="666"/>
                  </a:lnTo>
                  <a:lnTo>
                    <a:pt x="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111"/>
            <p:cNvSpPr/>
            <p:nvPr/>
          </p:nvSpPr>
          <p:spPr>
            <a:xfrm>
              <a:off x="1851185" y="1498736"/>
              <a:ext cx="13385" cy="13385"/>
            </a:xfrm>
            <a:custGeom>
              <a:rect b="b" l="l" r="r" t="t"/>
              <a:pathLst>
                <a:path extrusionOk="0" h="666" w="666">
                  <a:moveTo>
                    <a:pt x="1" y="1"/>
                  </a:moveTo>
                  <a:lnTo>
                    <a:pt x="1" y="666"/>
                  </a:lnTo>
                  <a:lnTo>
                    <a:pt x="666" y="666"/>
                  </a:lnTo>
                  <a:lnTo>
                    <a:pt x="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111"/>
            <p:cNvSpPr/>
            <p:nvPr/>
          </p:nvSpPr>
          <p:spPr>
            <a:xfrm>
              <a:off x="1864610" y="1485372"/>
              <a:ext cx="13385" cy="13385"/>
            </a:xfrm>
            <a:custGeom>
              <a:rect b="b" l="l" r="r" t="t"/>
              <a:pathLst>
                <a:path extrusionOk="0" h="666" w="666">
                  <a:moveTo>
                    <a:pt x="0" y="1"/>
                  </a:moveTo>
                  <a:lnTo>
                    <a:pt x="0" y="666"/>
                  </a:lnTo>
                  <a:lnTo>
                    <a:pt x="665" y="666"/>
                  </a:lnTo>
                  <a:lnTo>
                    <a:pt x="6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111"/>
            <p:cNvSpPr/>
            <p:nvPr/>
          </p:nvSpPr>
          <p:spPr>
            <a:xfrm>
              <a:off x="1877975" y="1472007"/>
              <a:ext cx="13385" cy="13385"/>
            </a:xfrm>
            <a:custGeom>
              <a:rect b="b" l="l" r="r" t="t"/>
              <a:pathLst>
                <a:path extrusionOk="0" h="666" w="666">
                  <a:moveTo>
                    <a:pt x="0" y="1"/>
                  </a:moveTo>
                  <a:lnTo>
                    <a:pt x="0" y="666"/>
                  </a:lnTo>
                  <a:lnTo>
                    <a:pt x="665" y="666"/>
                  </a:lnTo>
                  <a:lnTo>
                    <a:pt x="6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111"/>
            <p:cNvSpPr/>
            <p:nvPr/>
          </p:nvSpPr>
          <p:spPr>
            <a:xfrm>
              <a:off x="1891340" y="1458702"/>
              <a:ext cx="13325" cy="13385"/>
            </a:xfrm>
            <a:custGeom>
              <a:rect b="b" l="l" r="r" t="t"/>
              <a:pathLst>
                <a:path extrusionOk="0" h="666" w="663">
                  <a:moveTo>
                    <a:pt x="0" y="0"/>
                  </a:moveTo>
                  <a:lnTo>
                    <a:pt x="0" y="665"/>
                  </a:lnTo>
                  <a:lnTo>
                    <a:pt x="663" y="665"/>
                  </a:lnTo>
                  <a:lnTo>
                    <a:pt x="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111"/>
            <p:cNvSpPr/>
            <p:nvPr/>
          </p:nvSpPr>
          <p:spPr>
            <a:xfrm>
              <a:off x="1891340" y="1391878"/>
              <a:ext cx="13325" cy="13385"/>
            </a:xfrm>
            <a:custGeom>
              <a:rect b="b" l="l" r="r" t="t"/>
              <a:pathLst>
                <a:path extrusionOk="0" h="666" w="663">
                  <a:moveTo>
                    <a:pt x="0" y="1"/>
                  </a:moveTo>
                  <a:lnTo>
                    <a:pt x="0" y="666"/>
                  </a:lnTo>
                  <a:lnTo>
                    <a:pt x="663" y="666"/>
                  </a:lnTo>
                  <a:lnTo>
                    <a:pt x="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111"/>
            <p:cNvSpPr/>
            <p:nvPr/>
          </p:nvSpPr>
          <p:spPr>
            <a:xfrm>
              <a:off x="1873473" y="1409644"/>
              <a:ext cx="13385" cy="13385"/>
            </a:xfrm>
            <a:custGeom>
              <a:rect b="b" l="l" r="r" t="t"/>
              <a:pathLst>
                <a:path extrusionOk="0" h="666" w="666">
                  <a:moveTo>
                    <a:pt x="0" y="1"/>
                  </a:moveTo>
                  <a:lnTo>
                    <a:pt x="0" y="666"/>
                  </a:lnTo>
                  <a:lnTo>
                    <a:pt x="665" y="666"/>
                  </a:lnTo>
                  <a:lnTo>
                    <a:pt x="6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111"/>
            <p:cNvSpPr/>
            <p:nvPr/>
          </p:nvSpPr>
          <p:spPr>
            <a:xfrm>
              <a:off x="1877975" y="1378473"/>
              <a:ext cx="13385" cy="13325"/>
            </a:xfrm>
            <a:custGeom>
              <a:rect b="b" l="l" r="r" t="t"/>
              <a:pathLst>
                <a:path extrusionOk="0" h="663" w="666">
                  <a:moveTo>
                    <a:pt x="0" y="0"/>
                  </a:moveTo>
                  <a:lnTo>
                    <a:pt x="0" y="663"/>
                  </a:lnTo>
                  <a:lnTo>
                    <a:pt x="665" y="663"/>
                  </a:lnTo>
                  <a:lnTo>
                    <a:pt x="6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111"/>
            <p:cNvSpPr/>
            <p:nvPr/>
          </p:nvSpPr>
          <p:spPr>
            <a:xfrm>
              <a:off x="1864610" y="1365108"/>
              <a:ext cx="13385" cy="13385"/>
            </a:xfrm>
            <a:custGeom>
              <a:rect b="b" l="l" r="r" t="t"/>
              <a:pathLst>
                <a:path extrusionOk="0" h="666" w="666">
                  <a:moveTo>
                    <a:pt x="0" y="0"/>
                  </a:moveTo>
                  <a:lnTo>
                    <a:pt x="0" y="665"/>
                  </a:lnTo>
                  <a:lnTo>
                    <a:pt x="665" y="665"/>
                  </a:lnTo>
                  <a:lnTo>
                    <a:pt x="6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111"/>
            <p:cNvSpPr/>
            <p:nvPr/>
          </p:nvSpPr>
          <p:spPr>
            <a:xfrm>
              <a:off x="1851185" y="1351743"/>
              <a:ext cx="13385" cy="13385"/>
            </a:xfrm>
            <a:custGeom>
              <a:rect b="b" l="l" r="r" t="t"/>
              <a:pathLst>
                <a:path extrusionOk="0" h="666" w="666">
                  <a:moveTo>
                    <a:pt x="1" y="0"/>
                  </a:moveTo>
                  <a:lnTo>
                    <a:pt x="1" y="665"/>
                  </a:lnTo>
                  <a:lnTo>
                    <a:pt x="666" y="665"/>
                  </a:lnTo>
                  <a:lnTo>
                    <a:pt x="6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111"/>
            <p:cNvSpPr/>
            <p:nvPr/>
          </p:nvSpPr>
          <p:spPr>
            <a:xfrm>
              <a:off x="1860108" y="1396279"/>
              <a:ext cx="13385" cy="13385"/>
            </a:xfrm>
            <a:custGeom>
              <a:rect b="b" l="l" r="r" t="t"/>
              <a:pathLst>
                <a:path extrusionOk="0" h="666" w="666">
                  <a:moveTo>
                    <a:pt x="0" y="1"/>
                  </a:moveTo>
                  <a:lnTo>
                    <a:pt x="0" y="666"/>
                  </a:lnTo>
                  <a:lnTo>
                    <a:pt x="665" y="666"/>
                  </a:lnTo>
                  <a:lnTo>
                    <a:pt x="6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111"/>
            <p:cNvSpPr/>
            <p:nvPr/>
          </p:nvSpPr>
          <p:spPr>
            <a:xfrm>
              <a:off x="1846743" y="1382975"/>
              <a:ext cx="13385" cy="13325"/>
            </a:xfrm>
            <a:custGeom>
              <a:rect b="b" l="l" r="r" t="t"/>
              <a:pathLst>
                <a:path extrusionOk="0" h="663" w="666">
                  <a:moveTo>
                    <a:pt x="0" y="0"/>
                  </a:moveTo>
                  <a:lnTo>
                    <a:pt x="0" y="663"/>
                  </a:lnTo>
                  <a:lnTo>
                    <a:pt x="665" y="663"/>
                  </a:lnTo>
                  <a:lnTo>
                    <a:pt x="6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111"/>
            <p:cNvSpPr/>
            <p:nvPr/>
          </p:nvSpPr>
          <p:spPr>
            <a:xfrm>
              <a:off x="1833419" y="1369610"/>
              <a:ext cx="13385" cy="13325"/>
            </a:xfrm>
            <a:custGeom>
              <a:rect b="b" l="l" r="r" t="t"/>
              <a:pathLst>
                <a:path extrusionOk="0" h="663" w="666">
                  <a:moveTo>
                    <a:pt x="1" y="0"/>
                  </a:moveTo>
                  <a:lnTo>
                    <a:pt x="1" y="663"/>
                  </a:lnTo>
                  <a:lnTo>
                    <a:pt x="666" y="663"/>
                  </a:lnTo>
                  <a:lnTo>
                    <a:pt x="6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111"/>
            <p:cNvSpPr/>
            <p:nvPr/>
          </p:nvSpPr>
          <p:spPr>
            <a:xfrm>
              <a:off x="1922511" y="1458702"/>
              <a:ext cx="13345" cy="13385"/>
            </a:xfrm>
            <a:custGeom>
              <a:rect b="b" l="l" r="r" t="t"/>
              <a:pathLst>
                <a:path extrusionOk="0" h="666" w="664">
                  <a:moveTo>
                    <a:pt x="1" y="0"/>
                  </a:moveTo>
                  <a:lnTo>
                    <a:pt x="1" y="665"/>
                  </a:lnTo>
                  <a:lnTo>
                    <a:pt x="663" y="665"/>
                  </a:lnTo>
                  <a:lnTo>
                    <a:pt x="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111"/>
            <p:cNvSpPr/>
            <p:nvPr/>
          </p:nvSpPr>
          <p:spPr>
            <a:xfrm>
              <a:off x="1993737" y="1494335"/>
              <a:ext cx="13385" cy="17847"/>
            </a:xfrm>
            <a:custGeom>
              <a:rect b="b" l="l" r="r" t="t"/>
              <a:pathLst>
                <a:path extrusionOk="0" h="888" w="666">
                  <a:moveTo>
                    <a:pt x="1" y="1"/>
                  </a:moveTo>
                  <a:lnTo>
                    <a:pt x="1" y="887"/>
                  </a:lnTo>
                  <a:lnTo>
                    <a:pt x="666" y="887"/>
                  </a:lnTo>
                  <a:lnTo>
                    <a:pt x="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111"/>
            <p:cNvSpPr/>
            <p:nvPr/>
          </p:nvSpPr>
          <p:spPr>
            <a:xfrm>
              <a:off x="1833419" y="1338419"/>
              <a:ext cx="17847" cy="13345"/>
            </a:xfrm>
            <a:custGeom>
              <a:rect b="b" l="l" r="r" t="t"/>
              <a:pathLst>
                <a:path extrusionOk="0" h="664" w="888">
                  <a:moveTo>
                    <a:pt x="1" y="1"/>
                  </a:moveTo>
                  <a:lnTo>
                    <a:pt x="1" y="663"/>
                  </a:lnTo>
                  <a:lnTo>
                    <a:pt x="887" y="663"/>
                  </a:lnTo>
                  <a:lnTo>
                    <a:pt x="8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111"/>
            <p:cNvSpPr/>
            <p:nvPr/>
          </p:nvSpPr>
          <p:spPr>
            <a:xfrm>
              <a:off x="1820054" y="1351743"/>
              <a:ext cx="13385" cy="17887"/>
            </a:xfrm>
            <a:custGeom>
              <a:rect b="b" l="l" r="r" t="t"/>
              <a:pathLst>
                <a:path extrusionOk="0" h="890" w="666">
                  <a:moveTo>
                    <a:pt x="1" y="0"/>
                  </a:moveTo>
                  <a:lnTo>
                    <a:pt x="1" y="889"/>
                  </a:lnTo>
                  <a:lnTo>
                    <a:pt x="666" y="889"/>
                  </a:lnTo>
                  <a:lnTo>
                    <a:pt x="6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4" name="Google Shape;16814;p111"/>
          <p:cNvGrpSpPr/>
          <p:nvPr/>
        </p:nvGrpSpPr>
        <p:grpSpPr>
          <a:xfrm>
            <a:off x="2409669" y="2283245"/>
            <a:ext cx="365756" cy="365756"/>
            <a:chOff x="1635800" y="2197064"/>
            <a:chExt cx="243562" cy="243562"/>
          </a:xfrm>
        </p:grpSpPr>
        <p:sp>
          <p:nvSpPr>
            <p:cNvPr id="16815" name="Google Shape;16815;p111"/>
            <p:cNvSpPr/>
            <p:nvPr/>
          </p:nvSpPr>
          <p:spPr>
            <a:xfrm>
              <a:off x="1635800" y="2197064"/>
              <a:ext cx="243562" cy="243562"/>
            </a:xfrm>
            <a:custGeom>
              <a:rect b="b" l="l" r="r" t="t"/>
              <a:pathLst>
                <a:path extrusionOk="0" h="12119" w="12119">
                  <a:moveTo>
                    <a:pt x="3161" y="0"/>
                  </a:moveTo>
                  <a:lnTo>
                    <a:pt x="3161" y="6061"/>
                  </a:lnTo>
                  <a:lnTo>
                    <a:pt x="0" y="6061"/>
                  </a:lnTo>
                  <a:lnTo>
                    <a:pt x="0" y="8433"/>
                  </a:lnTo>
                  <a:lnTo>
                    <a:pt x="3161" y="8433"/>
                  </a:lnTo>
                  <a:lnTo>
                    <a:pt x="3161" y="12118"/>
                  </a:lnTo>
                  <a:lnTo>
                    <a:pt x="12118" y="12118"/>
                  </a:lnTo>
                  <a:lnTo>
                    <a:pt x="12118" y="5537"/>
                  </a:lnTo>
                  <a:lnTo>
                    <a:pt x="12118" y="1582"/>
                  </a:lnTo>
                  <a:lnTo>
                    <a:pt x="11330" y="1582"/>
                  </a:lnTo>
                  <a:lnTo>
                    <a:pt x="11330" y="791"/>
                  </a:lnTo>
                  <a:lnTo>
                    <a:pt x="10539" y="791"/>
                  </a:lnTo>
                  <a:lnTo>
                    <a:pt x="105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111"/>
            <p:cNvSpPr/>
            <p:nvPr/>
          </p:nvSpPr>
          <p:spPr>
            <a:xfrm>
              <a:off x="1699328" y="2197064"/>
              <a:ext cx="89977" cy="243562"/>
            </a:xfrm>
            <a:custGeom>
              <a:rect b="b" l="l" r="r" t="t"/>
              <a:pathLst>
                <a:path extrusionOk="0" h="12119" w="4477">
                  <a:moveTo>
                    <a:pt x="0" y="0"/>
                  </a:moveTo>
                  <a:lnTo>
                    <a:pt x="0" y="12118"/>
                  </a:lnTo>
                  <a:lnTo>
                    <a:pt x="4476" y="12118"/>
                  </a:lnTo>
                  <a:lnTo>
                    <a:pt x="447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111"/>
            <p:cNvSpPr/>
            <p:nvPr/>
          </p:nvSpPr>
          <p:spPr>
            <a:xfrm>
              <a:off x="1815813" y="2197064"/>
              <a:ext cx="63548" cy="63548"/>
            </a:xfrm>
            <a:custGeom>
              <a:rect b="b" l="l" r="r" t="t"/>
              <a:pathLst>
                <a:path extrusionOk="0" h="3162" w="3162">
                  <a:moveTo>
                    <a:pt x="0" y="0"/>
                  </a:moveTo>
                  <a:lnTo>
                    <a:pt x="0" y="791"/>
                  </a:lnTo>
                  <a:lnTo>
                    <a:pt x="0" y="1582"/>
                  </a:lnTo>
                  <a:lnTo>
                    <a:pt x="0" y="3161"/>
                  </a:lnTo>
                  <a:lnTo>
                    <a:pt x="3161" y="3161"/>
                  </a:lnTo>
                  <a:lnTo>
                    <a:pt x="3161" y="1582"/>
                  </a:lnTo>
                  <a:lnTo>
                    <a:pt x="2373" y="1582"/>
                  </a:lnTo>
                  <a:lnTo>
                    <a:pt x="2373" y="791"/>
                  </a:lnTo>
                  <a:lnTo>
                    <a:pt x="1582" y="791"/>
                  </a:lnTo>
                  <a:lnTo>
                    <a:pt x="15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111"/>
            <p:cNvSpPr/>
            <p:nvPr/>
          </p:nvSpPr>
          <p:spPr>
            <a:xfrm>
              <a:off x="1635800" y="2287121"/>
              <a:ext cx="190665" cy="111179"/>
            </a:xfrm>
            <a:custGeom>
              <a:rect b="b" l="l" r="r" t="t"/>
              <a:pathLst>
                <a:path extrusionOk="0" h="5532" w="9487">
                  <a:moveTo>
                    <a:pt x="5532" y="0"/>
                  </a:moveTo>
                  <a:lnTo>
                    <a:pt x="5532" y="1580"/>
                  </a:lnTo>
                  <a:lnTo>
                    <a:pt x="0" y="1580"/>
                  </a:lnTo>
                  <a:lnTo>
                    <a:pt x="0" y="3952"/>
                  </a:lnTo>
                  <a:lnTo>
                    <a:pt x="5532" y="3952"/>
                  </a:lnTo>
                  <a:lnTo>
                    <a:pt x="5532" y="5532"/>
                  </a:lnTo>
                  <a:lnTo>
                    <a:pt x="7116" y="5532"/>
                  </a:lnTo>
                  <a:lnTo>
                    <a:pt x="7116" y="4741"/>
                  </a:lnTo>
                  <a:lnTo>
                    <a:pt x="7907" y="4741"/>
                  </a:lnTo>
                  <a:lnTo>
                    <a:pt x="7907" y="3952"/>
                  </a:lnTo>
                  <a:lnTo>
                    <a:pt x="8698" y="3952"/>
                  </a:lnTo>
                  <a:lnTo>
                    <a:pt x="8698" y="3161"/>
                  </a:lnTo>
                  <a:lnTo>
                    <a:pt x="9486" y="3161"/>
                  </a:lnTo>
                  <a:lnTo>
                    <a:pt x="9486" y="2370"/>
                  </a:lnTo>
                  <a:lnTo>
                    <a:pt x="8698" y="2370"/>
                  </a:lnTo>
                  <a:lnTo>
                    <a:pt x="8698" y="1580"/>
                  </a:lnTo>
                  <a:lnTo>
                    <a:pt x="7907" y="1580"/>
                  </a:lnTo>
                  <a:lnTo>
                    <a:pt x="7907" y="791"/>
                  </a:lnTo>
                  <a:lnTo>
                    <a:pt x="7116" y="791"/>
                  </a:lnTo>
                  <a:lnTo>
                    <a:pt x="71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111"/>
            <p:cNvSpPr/>
            <p:nvPr/>
          </p:nvSpPr>
          <p:spPr>
            <a:xfrm>
              <a:off x="1635800" y="2197064"/>
              <a:ext cx="243562" cy="243562"/>
            </a:xfrm>
            <a:custGeom>
              <a:rect b="b" l="l" r="r" t="t"/>
              <a:pathLst>
                <a:path extrusionOk="0" h="12119" w="12119">
                  <a:moveTo>
                    <a:pt x="10539" y="791"/>
                  </a:moveTo>
                  <a:lnTo>
                    <a:pt x="10539" y="1582"/>
                  </a:lnTo>
                  <a:lnTo>
                    <a:pt x="11330" y="1582"/>
                  </a:lnTo>
                  <a:lnTo>
                    <a:pt x="11330" y="791"/>
                  </a:lnTo>
                  <a:close/>
                  <a:moveTo>
                    <a:pt x="8957" y="791"/>
                  </a:moveTo>
                  <a:lnTo>
                    <a:pt x="8957" y="3161"/>
                  </a:lnTo>
                  <a:lnTo>
                    <a:pt x="11330" y="3161"/>
                  </a:lnTo>
                  <a:lnTo>
                    <a:pt x="11330" y="11330"/>
                  </a:lnTo>
                  <a:lnTo>
                    <a:pt x="3952" y="11330"/>
                  </a:lnTo>
                  <a:lnTo>
                    <a:pt x="3952" y="8433"/>
                  </a:lnTo>
                  <a:lnTo>
                    <a:pt x="5532" y="8433"/>
                  </a:lnTo>
                  <a:lnTo>
                    <a:pt x="5532" y="10013"/>
                  </a:lnTo>
                  <a:lnTo>
                    <a:pt x="7113" y="10013"/>
                  </a:lnTo>
                  <a:lnTo>
                    <a:pt x="7113" y="9222"/>
                  </a:lnTo>
                  <a:lnTo>
                    <a:pt x="6323" y="9222"/>
                  </a:lnTo>
                  <a:lnTo>
                    <a:pt x="6323" y="7642"/>
                  </a:lnTo>
                  <a:lnTo>
                    <a:pt x="791" y="7642"/>
                  </a:lnTo>
                  <a:lnTo>
                    <a:pt x="791" y="6851"/>
                  </a:lnTo>
                  <a:lnTo>
                    <a:pt x="6323" y="6851"/>
                  </a:lnTo>
                  <a:lnTo>
                    <a:pt x="6323" y="5272"/>
                  </a:lnTo>
                  <a:lnTo>
                    <a:pt x="7113" y="5272"/>
                  </a:lnTo>
                  <a:lnTo>
                    <a:pt x="7113" y="4481"/>
                  </a:lnTo>
                  <a:lnTo>
                    <a:pt x="5532" y="4481"/>
                  </a:lnTo>
                  <a:lnTo>
                    <a:pt x="5532" y="6061"/>
                  </a:lnTo>
                  <a:lnTo>
                    <a:pt x="3952" y="6061"/>
                  </a:lnTo>
                  <a:lnTo>
                    <a:pt x="3952" y="791"/>
                  </a:lnTo>
                  <a:close/>
                  <a:moveTo>
                    <a:pt x="3161" y="0"/>
                  </a:moveTo>
                  <a:lnTo>
                    <a:pt x="3161" y="6061"/>
                  </a:lnTo>
                  <a:lnTo>
                    <a:pt x="0" y="6061"/>
                  </a:lnTo>
                  <a:lnTo>
                    <a:pt x="0" y="8433"/>
                  </a:lnTo>
                  <a:lnTo>
                    <a:pt x="3161" y="8433"/>
                  </a:lnTo>
                  <a:lnTo>
                    <a:pt x="3161" y="12118"/>
                  </a:lnTo>
                  <a:lnTo>
                    <a:pt x="12118" y="12118"/>
                  </a:lnTo>
                  <a:lnTo>
                    <a:pt x="12118" y="11330"/>
                  </a:lnTo>
                  <a:lnTo>
                    <a:pt x="12118" y="3161"/>
                  </a:lnTo>
                  <a:lnTo>
                    <a:pt x="12118" y="2371"/>
                  </a:lnTo>
                  <a:lnTo>
                    <a:pt x="12118" y="1582"/>
                  </a:lnTo>
                  <a:lnTo>
                    <a:pt x="11330" y="1582"/>
                  </a:lnTo>
                  <a:lnTo>
                    <a:pt x="11330" y="2371"/>
                  </a:lnTo>
                  <a:lnTo>
                    <a:pt x="9748" y="2371"/>
                  </a:lnTo>
                  <a:lnTo>
                    <a:pt x="9748" y="791"/>
                  </a:lnTo>
                  <a:lnTo>
                    <a:pt x="10539" y="791"/>
                  </a:lnTo>
                  <a:lnTo>
                    <a:pt x="105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111"/>
            <p:cNvSpPr/>
            <p:nvPr/>
          </p:nvSpPr>
          <p:spPr>
            <a:xfrm>
              <a:off x="1794691" y="2350649"/>
              <a:ext cx="15917" cy="15917"/>
            </a:xfrm>
            <a:custGeom>
              <a:rect b="b" l="l" r="r" t="t"/>
              <a:pathLst>
                <a:path extrusionOk="0" h="792" w="792">
                  <a:moveTo>
                    <a:pt x="1" y="0"/>
                  </a:moveTo>
                  <a:lnTo>
                    <a:pt x="1" y="791"/>
                  </a:lnTo>
                  <a:lnTo>
                    <a:pt x="792" y="791"/>
                  </a:lnTo>
                  <a:lnTo>
                    <a:pt x="7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111"/>
            <p:cNvSpPr/>
            <p:nvPr/>
          </p:nvSpPr>
          <p:spPr>
            <a:xfrm>
              <a:off x="1778794" y="2303018"/>
              <a:ext cx="15917" cy="15857"/>
            </a:xfrm>
            <a:custGeom>
              <a:rect b="b" l="l" r="r" t="t"/>
              <a:pathLst>
                <a:path extrusionOk="0" h="789" w="792">
                  <a:moveTo>
                    <a:pt x="1" y="0"/>
                  </a:moveTo>
                  <a:lnTo>
                    <a:pt x="1" y="789"/>
                  </a:lnTo>
                  <a:lnTo>
                    <a:pt x="792" y="789"/>
                  </a:lnTo>
                  <a:lnTo>
                    <a:pt x="7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111"/>
            <p:cNvSpPr/>
            <p:nvPr/>
          </p:nvSpPr>
          <p:spPr>
            <a:xfrm>
              <a:off x="1794691" y="2318855"/>
              <a:ext cx="15917" cy="15917"/>
            </a:xfrm>
            <a:custGeom>
              <a:rect b="b" l="l" r="r" t="t"/>
              <a:pathLst>
                <a:path extrusionOk="0" h="792" w="792">
                  <a:moveTo>
                    <a:pt x="1" y="1"/>
                  </a:moveTo>
                  <a:lnTo>
                    <a:pt x="1" y="791"/>
                  </a:lnTo>
                  <a:lnTo>
                    <a:pt x="792" y="791"/>
                  </a:lnTo>
                  <a:lnTo>
                    <a:pt x="7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111"/>
            <p:cNvSpPr/>
            <p:nvPr/>
          </p:nvSpPr>
          <p:spPr>
            <a:xfrm>
              <a:off x="1810588" y="2334752"/>
              <a:ext cx="15877" cy="15917"/>
            </a:xfrm>
            <a:custGeom>
              <a:rect b="b" l="l" r="r" t="t"/>
              <a:pathLst>
                <a:path extrusionOk="0" h="792" w="790">
                  <a:moveTo>
                    <a:pt x="1" y="0"/>
                  </a:moveTo>
                  <a:lnTo>
                    <a:pt x="1" y="791"/>
                  </a:lnTo>
                  <a:lnTo>
                    <a:pt x="789" y="791"/>
                  </a:lnTo>
                  <a:lnTo>
                    <a:pt x="7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111"/>
            <p:cNvSpPr/>
            <p:nvPr/>
          </p:nvSpPr>
          <p:spPr>
            <a:xfrm>
              <a:off x="1778794" y="2366546"/>
              <a:ext cx="15917" cy="15857"/>
            </a:xfrm>
            <a:custGeom>
              <a:rect b="b" l="l" r="r" t="t"/>
              <a:pathLst>
                <a:path extrusionOk="0" h="789" w="792">
                  <a:moveTo>
                    <a:pt x="1" y="0"/>
                  </a:moveTo>
                  <a:lnTo>
                    <a:pt x="1" y="789"/>
                  </a:lnTo>
                  <a:lnTo>
                    <a:pt x="792" y="789"/>
                  </a:lnTo>
                  <a:lnTo>
                    <a:pt x="7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5" name="Google Shape;16825;p111"/>
          <p:cNvGrpSpPr/>
          <p:nvPr/>
        </p:nvGrpSpPr>
        <p:grpSpPr>
          <a:xfrm>
            <a:off x="2409670" y="3218534"/>
            <a:ext cx="365755" cy="365766"/>
            <a:chOff x="1699328" y="3127639"/>
            <a:chExt cx="246134" cy="246174"/>
          </a:xfrm>
        </p:grpSpPr>
        <p:sp>
          <p:nvSpPr>
            <p:cNvPr id="16826" name="Google Shape;16826;p111"/>
            <p:cNvSpPr/>
            <p:nvPr/>
          </p:nvSpPr>
          <p:spPr>
            <a:xfrm>
              <a:off x="1699328" y="3127779"/>
              <a:ext cx="246134" cy="246034"/>
            </a:xfrm>
            <a:custGeom>
              <a:rect b="b" l="l" r="r" t="t"/>
              <a:pathLst>
                <a:path extrusionOk="0" h="12242" w="12247">
                  <a:moveTo>
                    <a:pt x="5058" y="2386"/>
                  </a:moveTo>
                  <a:lnTo>
                    <a:pt x="5058" y="4781"/>
                  </a:lnTo>
                  <a:lnTo>
                    <a:pt x="2396" y="4781"/>
                  </a:lnTo>
                  <a:lnTo>
                    <a:pt x="2396" y="2386"/>
                  </a:lnTo>
                  <a:close/>
                  <a:moveTo>
                    <a:pt x="1600" y="1"/>
                  </a:moveTo>
                  <a:lnTo>
                    <a:pt x="1600" y="792"/>
                  </a:lnTo>
                  <a:lnTo>
                    <a:pt x="801" y="792"/>
                  </a:lnTo>
                  <a:lnTo>
                    <a:pt x="801" y="1593"/>
                  </a:lnTo>
                  <a:lnTo>
                    <a:pt x="0" y="1593"/>
                  </a:lnTo>
                  <a:lnTo>
                    <a:pt x="0" y="5585"/>
                  </a:lnTo>
                  <a:lnTo>
                    <a:pt x="801" y="5585"/>
                  </a:lnTo>
                  <a:lnTo>
                    <a:pt x="801" y="6383"/>
                  </a:lnTo>
                  <a:lnTo>
                    <a:pt x="1600" y="6383"/>
                  </a:lnTo>
                  <a:lnTo>
                    <a:pt x="1600" y="7184"/>
                  </a:lnTo>
                  <a:lnTo>
                    <a:pt x="5058" y="7184"/>
                  </a:lnTo>
                  <a:lnTo>
                    <a:pt x="5061" y="12239"/>
                  </a:lnTo>
                  <a:lnTo>
                    <a:pt x="7456" y="12239"/>
                  </a:lnTo>
                  <a:lnTo>
                    <a:pt x="7456" y="2394"/>
                  </a:lnTo>
                  <a:lnTo>
                    <a:pt x="8257" y="2394"/>
                  </a:lnTo>
                  <a:lnTo>
                    <a:pt x="8257" y="11443"/>
                  </a:lnTo>
                  <a:lnTo>
                    <a:pt x="8257" y="12242"/>
                  </a:lnTo>
                  <a:lnTo>
                    <a:pt x="10652" y="12242"/>
                  </a:lnTo>
                  <a:lnTo>
                    <a:pt x="10652" y="2399"/>
                  </a:lnTo>
                  <a:lnTo>
                    <a:pt x="12247" y="2399"/>
                  </a:lnTo>
                  <a:lnTo>
                    <a:pt x="122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111"/>
            <p:cNvSpPr/>
            <p:nvPr/>
          </p:nvSpPr>
          <p:spPr>
            <a:xfrm>
              <a:off x="1699328" y="3159674"/>
              <a:ext cx="16058" cy="80249"/>
            </a:xfrm>
            <a:custGeom>
              <a:rect b="b" l="l" r="r" t="t"/>
              <a:pathLst>
                <a:path extrusionOk="0" h="3993" w="799">
                  <a:moveTo>
                    <a:pt x="0" y="0"/>
                  </a:moveTo>
                  <a:lnTo>
                    <a:pt x="0" y="3993"/>
                  </a:lnTo>
                  <a:lnTo>
                    <a:pt x="799" y="3993"/>
                  </a:lnTo>
                  <a:lnTo>
                    <a:pt x="7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111"/>
            <p:cNvSpPr/>
            <p:nvPr/>
          </p:nvSpPr>
          <p:spPr>
            <a:xfrm>
              <a:off x="1715366" y="3239903"/>
              <a:ext cx="16118" cy="16118"/>
            </a:xfrm>
            <a:custGeom>
              <a:rect b="b" l="l" r="r" t="t"/>
              <a:pathLst>
                <a:path extrusionOk="0" h="802" w="802">
                  <a:moveTo>
                    <a:pt x="1" y="1"/>
                  </a:moveTo>
                  <a:lnTo>
                    <a:pt x="1" y="802"/>
                  </a:lnTo>
                  <a:lnTo>
                    <a:pt x="802" y="802"/>
                  </a:lnTo>
                  <a:lnTo>
                    <a:pt x="8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111"/>
            <p:cNvSpPr/>
            <p:nvPr/>
          </p:nvSpPr>
          <p:spPr>
            <a:xfrm>
              <a:off x="1715366" y="3143636"/>
              <a:ext cx="16118" cy="16058"/>
            </a:xfrm>
            <a:custGeom>
              <a:rect b="b" l="l" r="r" t="t"/>
              <a:pathLst>
                <a:path extrusionOk="0" h="799" w="802">
                  <a:moveTo>
                    <a:pt x="1" y="0"/>
                  </a:moveTo>
                  <a:lnTo>
                    <a:pt x="1" y="798"/>
                  </a:lnTo>
                  <a:lnTo>
                    <a:pt x="802" y="798"/>
                  </a:lnTo>
                  <a:lnTo>
                    <a:pt x="8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111"/>
            <p:cNvSpPr/>
            <p:nvPr/>
          </p:nvSpPr>
          <p:spPr>
            <a:xfrm>
              <a:off x="1731464" y="3175672"/>
              <a:ext cx="16078" cy="48214"/>
            </a:xfrm>
            <a:custGeom>
              <a:rect b="b" l="l" r="r" t="t"/>
              <a:pathLst>
                <a:path extrusionOk="0" h="2399" w="800">
                  <a:moveTo>
                    <a:pt x="1" y="0"/>
                  </a:moveTo>
                  <a:lnTo>
                    <a:pt x="1" y="2398"/>
                  </a:lnTo>
                  <a:lnTo>
                    <a:pt x="799" y="2398"/>
                  </a:lnTo>
                  <a:lnTo>
                    <a:pt x="7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111"/>
            <p:cNvSpPr/>
            <p:nvPr/>
          </p:nvSpPr>
          <p:spPr>
            <a:xfrm>
              <a:off x="1731464" y="3127639"/>
              <a:ext cx="213898" cy="246034"/>
            </a:xfrm>
            <a:custGeom>
              <a:rect b="b" l="l" r="r" t="t"/>
              <a:pathLst>
                <a:path extrusionOk="0" h="12242" w="10643">
                  <a:moveTo>
                    <a:pt x="1" y="0"/>
                  </a:moveTo>
                  <a:lnTo>
                    <a:pt x="1" y="796"/>
                  </a:lnTo>
                  <a:lnTo>
                    <a:pt x="9847" y="796"/>
                  </a:lnTo>
                  <a:lnTo>
                    <a:pt x="9847" y="1594"/>
                  </a:lnTo>
                  <a:lnTo>
                    <a:pt x="8250" y="1594"/>
                  </a:lnTo>
                  <a:lnTo>
                    <a:pt x="8250" y="11440"/>
                  </a:lnTo>
                  <a:lnTo>
                    <a:pt x="7451" y="11440"/>
                  </a:lnTo>
                  <a:lnTo>
                    <a:pt x="7451" y="1594"/>
                  </a:lnTo>
                  <a:lnTo>
                    <a:pt x="5054" y="1594"/>
                  </a:lnTo>
                  <a:lnTo>
                    <a:pt x="5054" y="11440"/>
                  </a:lnTo>
                  <a:lnTo>
                    <a:pt x="4258" y="11440"/>
                  </a:lnTo>
                  <a:lnTo>
                    <a:pt x="4258" y="6385"/>
                  </a:lnTo>
                  <a:lnTo>
                    <a:pt x="1" y="6385"/>
                  </a:lnTo>
                  <a:lnTo>
                    <a:pt x="1" y="7184"/>
                  </a:lnTo>
                  <a:lnTo>
                    <a:pt x="3459" y="7184"/>
                  </a:lnTo>
                  <a:lnTo>
                    <a:pt x="3459" y="12241"/>
                  </a:lnTo>
                  <a:lnTo>
                    <a:pt x="5855" y="12241"/>
                  </a:lnTo>
                  <a:lnTo>
                    <a:pt x="5855" y="2393"/>
                  </a:lnTo>
                  <a:lnTo>
                    <a:pt x="6653" y="2393"/>
                  </a:lnTo>
                  <a:lnTo>
                    <a:pt x="6653" y="12241"/>
                  </a:lnTo>
                  <a:lnTo>
                    <a:pt x="9046" y="12241"/>
                  </a:lnTo>
                  <a:lnTo>
                    <a:pt x="9046" y="2393"/>
                  </a:lnTo>
                  <a:lnTo>
                    <a:pt x="10643" y="2393"/>
                  </a:lnTo>
                  <a:lnTo>
                    <a:pt x="106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111"/>
            <p:cNvSpPr/>
            <p:nvPr/>
          </p:nvSpPr>
          <p:spPr>
            <a:xfrm>
              <a:off x="1747462" y="3159674"/>
              <a:ext cx="69578" cy="80249"/>
            </a:xfrm>
            <a:custGeom>
              <a:rect b="b" l="l" r="r" t="t"/>
              <a:pathLst>
                <a:path extrusionOk="0" h="3993" w="3462">
                  <a:moveTo>
                    <a:pt x="1" y="0"/>
                  </a:moveTo>
                  <a:lnTo>
                    <a:pt x="1" y="799"/>
                  </a:lnTo>
                  <a:lnTo>
                    <a:pt x="2663" y="799"/>
                  </a:lnTo>
                  <a:lnTo>
                    <a:pt x="2663" y="3194"/>
                  </a:lnTo>
                  <a:lnTo>
                    <a:pt x="1" y="3194"/>
                  </a:lnTo>
                  <a:lnTo>
                    <a:pt x="1" y="3993"/>
                  </a:lnTo>
                  <a:lnTo>
                    <a:pt x="3462" y="3993"/>
                  </a:lnTo>
                  <a:lnTo>
                    <a:pt x="34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3" name="Google Shape;16833;p111"/>
          <p:cNvGrpSpPr/>
          <p:nvPr/>
        </p:nvGrpSpPr>
        <p:grpSpPr>
          <a:xfrm>
            <a:off x="2354805" y="4153830"/>
            <a:ext cx="475486" cy="365766"/>
            <a:chOff x="1635800" y="4313291"/>
            <a:chExt cx="234437" cy="183470"/>
          </a:xfrm>
        </p:grpSpPr>
        <p:sp>
          <p:nvSpPr>
            <p:cNvPr id="16834" name="Google Shape;16834;p111"/>
            <p:cNvSpPr/>
            <p:nvPr/>
          </p:nvSpPr>
          <p:spPr>
            <a:xfrm>
              <a:off x="1635800" y="4343859"/>
              <a:ext cx="168236" cy="152902"/>
            </a:xfrm>
            <a:custGeom>
              <a:rect b="b" l="l" r="r" t="t"/>
              <a:pathLst>
                <a:path extrusionOk="0" h="7608" w="8371">
                  <a:moveTo>
                    <a:pt x="6849" y="0"/>
                  </a:moveTo>
                  <a:lnTo>
                    <a:pt x="6849" y="761"/>
                  </a:lnTo>
                  <a:lnTo>
                    <a:pt x="6086" y="761"/>
                  </a:lnTo>
                  <a:lnTo>
                    <a:pt x="6086" y="1522"/>
                  </a:lnTo>
                  <a:lnTo>
                    <a:pt x="5328" y="1522"/>
                  </a:lnTo>
                  <a:lnTo>
                    <a:pt x="5328" y="2282"/>
                  </a:lnTo>
                  <a:lnTo>
                    <a:pt x="4567" y="2282"/>
                  </a:lnTo>
                  <a:lnTo>
                    <a:pt x="4567" y="3046"/>
                  </a:lnTo>
                  <a:lnTo>
                    <a:pt x="3804" y="3046"/>
                  </a:lnTo>
                  <a:lnTo>
                    <a:pt x="3804" y="3804"/>
                  </a:lnTo>
                  <a:lnTo>
                    <a:pt x="3046" y="3804"/>
                  </a:lnTo>
                  <a:lnTo>
                    <a:pt x="3046" y="4564"/>
                  </a:lnTo>
                  <a:lnTo>
                    <a:pt x="2282" y="4564"/>
                  </a:lnTo>
                  <a:lnTo>
                    <a:pt x="2282" y="5325"/>
                  </a:lnTo>
                  <a:lnTo>
                    <a:pt x="1522" y="5325"/>
                  </a:lnTo>
                  <a:lnTo>
                    <a:pt x="1522" y="6086"/>
                  </a:lnTo>
                  <a:lnTo>
                    <a:pt x="0" y="6086"/>
                  </a:lnTo>
                  <a:lnTo>
                    <a:pt x="0" y="6849"/>
                  </a:lnTo>
                  <a:lnTo>
                    <a:pt x="0" y="7607"/>
                  </a:lnTo>
                  <a:lnTo>
                    <a:pt x="1522" y="7607"/>
                  </a:lnTo>
                  <a:lnTo>
                    <a:pt x="1522" y="6849"/>
                  </a:lnTo>
                  <a:lnTo>
                    <a:pt x="2282" y="6849"/>
                  </a:lnTo>
                  <a:lnTo>
                    <a:pt x="2282" y="6086"/>
                  </a:lnTo>
                  <a:lnTo>
                    <a:pt x="3046" y="6086"/>
                  </a:lnTo>
                  <a:lnTo>
                    <a:pt x="3046" y="5325"/>
                  </a:lnTo>
                  <a:lnTo>
                    <a:pt x="3804" y="5325"/>
                  </a:lnTo>
                  <a:lnTo>
                    <a:pt x="3804" y="4564"/>
                  </a:lnTo>
                  <a:lnTo>
                    <a:pt x="4567" y="4564"/>
                  </a:lnTo>
                  <a:lnTo>
                    <a:pt x="4567" y="3804"/>
                  </a:lnTo>
                  <a:lnTo>
                    <a:pt x="5328" y="3804"/>
                  </a:lnTo>
                  <a:lnTo>
                    <a:pt x="5328" y="3046"/>
                  </a:lnTo>
                  <a:lnTo>
                    <a:pt x="6086" y="3046"/>
                  </a:lnTo>
                  <a:lnTo>
                    <a:pt x="6086" y="2282"/>
                  </a:lnTo>
                  <a:lnTo>
                    <a:pt x="6849" y="2282"/>
                  </a:lnTo>
                  <a:lnTo>
                    <a:pt x="6849" y="1522"/>
                  </a:lnTo>
                  <a:lnTo>
                    <a:pt x="8370" y="1522"/>
                  </a:lnTo>
                  <a:lnTo>
                    <a:pt x="8370" y="761"/>
                  </a:lnTo>
                  <a:lnTo>
                    <a:pt x="83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111"/>
            <p:cNvSpPr/>
            <p:nvPr/>
          </p:nvSpPr>
          <p:spPr>
            <a:xfrm>
              <a:off x="1819310" y="4313291"/>
              <a:ext cx="50927" cy="76451"/>
            </a:xfrm>
            <a:custGeom>
              <a:rect b="b" l="l" r="r" t="t"/>
              <a:pathLst>
                <a:path extrusionOk="0" h="3804" w="2534">
                  <a:moveTo>
                    <a:pt x="0" y="0"/>
                  </a:moveTo>
                  <a:lnTo>
                    <a:pt x="0" y="763"/>
                  </a:lnTo>
                  <a:lnTo>
                    <a:pt x="1773" y="763"/>
                  </a:lnTo>
                  <a:lnTo>
                    <a:pt x="1773" y="1521"/>
                  </a:lnTo>
                  <a:lnTo>
                    <a:pt x="0" y="1521"/>
                  </a:lnTo>
                  <a:lnTo>
                    <a:pt x="0" y="3803"/>
                  </a:lnTo>
                  <a:lnTo>
                    <a:pt x="2534" y="3803"/>
                  </a:lnTo>
                  <a:lnTo>
                    <a:pt x="2534" y="3043"/>
                  </a:lnTo>
                  <a:lnTo>
                    <a:pt x="758" y="3043"/>
                  </a:lnTo>
                  <a:lnTo>
                    <a:pt x="758" y="2282"/>
                  </a:lnTo>
                  <a:lnTo>
                    <a:pt x="2534" y="2282"/>
                  </a:lnTo>
                  <a:lnTo>
                    <a:pt x="25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111"/>
            <p:cNvSpPr/>
            <p:nvPr/>
          </p:nvSpPr>
          <p:spPr>
            <a:xfrm>
              <a:off x="1635800" y="4343859"/>
              <a:ext cx="168236" cy="152902"/>
            </a:xfrm>
            <a:custGeom>
              <a:rect b="b" l="l" r="r" t="t"/>
              <a:pathLst>
                <a:path extrusionOk="0" h="7608" w="8371">
                  <a:moveTo>
                    <a:pt x="0" y="0"/>
                  </a:moveTo>
                  <a:lnTo>
                    <a:pt x="0" y="761"/>
                  </a:lnTo>
                  <a:lnTo>
                    <a:pt x="0" y="1522"/>
                  </a:lnTo>
                  <a:lnTo>
                    <a:pt x="1522" y="1522"/>
                  </a:lnTo>
                  <a:lnTo>
                    <a:pt x="1522" y="2282"/>
                  </a:lnTo>
                  <a:lnTo>
                    <a:pt x="2282" y="2282"/>
                  </a:lnTo>
                  <a:lnTo>
                    <a:pt x="2282" y="3046"/>
                  </a:lnTo>
                  <a:lnTo>
                    <a:pt x="3046" y="3046"/>
                  </a:lnTo>
                  <a:lnTo>
                    <a:pt x="3046" y="3804"/>
                  </a:lnTo>
                  <a:lnTo>
                    <a:pt x="3804" y="3804"/>
                  </a:lnTo>
                  <a:lnTo>
                    <a:pt x="3804" y="4564"/>
                  </a:lnTo>
                  <a:lnTo>
                    <a:pt x="4567" y="4564"/>
                  </a:lnTo>
                  <a:lnTo>
                    <a:pt x="4567" y="5325"/>
                  </a:lnTo>
                  <a:lnTo>
                    <a:pt x="5328" y="5325"/>
                  </a:lnTo>
                  <a:lnTo>
                    <a:pt x="5328" y="6086"/>
                  </a:lnTo>
                  <a:lnTo>
                    <a:pt x="6086" y="6086"/>
                  </a:lnTo>
                  <a:lnTo>
                    <a:pt x="6086" y="6849"/>
                  </a:lnTo>
                  <a:lnTo>
                    <a:pt x="6849" y="6849"/>
                  </a:lnTo>
                  <a:lnTo>
                    <a:pt x="6849" y="7607"/>
                  </a:lnTo>
                  <a:lnTo>
                    <a:pt x="8370" y="7607"/>
                  </a:lnTo>
                  <a:lnTo>
                    <a:pt x="8370" y="6849"/>
                  </a:lnTo>
                  <a:lnTo>
                    <a:pt x="8370" y="6086"/>
                  </a:lnTo>
                  <a:lnTo>
                    <a:pt x="6849" y="6086"/>
                  </a:lnTo>
                  <a:lnTo>
                    <a:pt x="6849" y="5325"/>
                  </a:lnTo>
                  <a:lnTo>
                    <a:pt x="6086" y="5325"/>
                  </a:lnTo>
                  <a:lnTo>
                    <a:pt x="6086" y="4564"/>
                  </a:lnTo>
                  <a:lnTo>
                    <a:pt x="5328" y="4564"/>
                  </a:lnTo>
                  <a:lnTo>
                    <a:pt x="5328" y="3804"/>
                  </a:lnTo>
                  <a:lnTo>
                    <a:pt x="4567" y="3804"/>
                  </a:lnTo>
                  <a:lnTo>
                    <a:pt x="4567" y="3046"/>
                  </a:lnTo>
                  <a:lnTo>
                    <a:pt x="3804" y="3046"/>
                  </a:lnTo>
                  <a:lnTo>
                    <a:pt x="3804" y="2282"/>
                  </a:lnTo>
                  <a:lnTo>
                    <a:pt x="3046" y="2282"/>
                  </a:lnTo>
                  <a:lnTo>
                    <a:pt x="3046" y="1522"/>
                  </a:lnTo>
                  <a:lnTo>
                    <a:pt x="2282" y="1522"/>
                  </a:lnTo>
                  <a:lnTo>
                    <a:pt x="2282" y="761"/>
                  </a:lnTo>
                  <a:lnTo>
                    <a:pt x="1522" y="761"/>
                  </a:lnTo>
                  <a:lnTo>
                    <a:pt x="15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7" name="Google Shape;16837;p111"/>
          <p:cNvGrpSpPr/>
          <p:nvPr/>
        </p:nvGrpSpPr>
        <p:grpSpPr>
          <a:xfrm>
            <a:off x="3234118" y="1347948"/>
            <a:ext cx="402343" cy="365766"/>
            <a:chOff x="2640132" y="1334982"/>
            <a:chExt cx="164739" cy="150410"/>
          </a:xfrm>
        </p:grpSpPr>
        <p:sp>
          <p:nvSpPr>
            <p:cNvPr id="16838" name="Google Shape;16838;p111"/>
            <p:cNvSpPr/>
            <p:nvPr/>
          </p:nvSpPr>
          <p:spPr>
            <a:xfrm>
              <a:off x="2640132" y="1334982"/>
              <a:ext cx="164739" cy="150410"/>
            </a:xfrm>
            <a:custGeom>
              <a:rect b="b" l="l" r="r" t="t"/>
              <a:pathLst>
                <a:path extrusionOk="0" h="7484" w="8197">
                  <a:moveTo>
                    <a:pt x="0" y="1"/>
                  </a:moveTo>
                  <a:lnTo>
                    <a:pt x="0" y="7484"/>
                  </a:lnTo>
                  <a:lnTo>
                    <a:pt x="8196" y="7484"/>
                  </a:lnTo>
                  <a:lnTo>
                    <a:pt x="81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111"/>
            <p:cNvSpPr/>
            <p:nvPr/>
          </p:nvSpPr>
          <p:spPr>
            <a:xfrm>
              <a:off x="2640132" y="1334982"/>
              <a:ext cx="164739" cy="42989"/>
            </a:xfrm>
            <a:custGeom>
              <a:rect b="b" l="l" r="r" t="t"/>
              <a:pathLst>
                <a:path extrusionOk="0" h="2139" w="8197">
                  <a:moveTo>
                    <a:pt x="0" y="1"/>
                  </a:moveTo>
                  <a:lnTo>
                    <a:pt x="0" y="2139"/>
                  </a:lnTo>
                  <a:lnTo>
                    <a:pt x="8196" y="2139"/>
                  </a:lnTo>
                  <a:lnTo>
                    <a:pt x="81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111"/>
            <p:cNvSpPr/>
            <p:nvPr/>
          </p:nvSpPr>
          <p:spPr>
            <a:xfrm>
              <a:off x="2640132" y="1334982"/>
              <a:ext cx="164739" cy="150410"/>
            </a:xfrm>
            <a:custGeom>
              <a:rect b="b" l="l" r="r" t="t"/>
              <a:pathLst>
                <a:path extrusionOk="0" h="7484" w="8197">
                  <a:moveTo>
                    <a:pt x="7660" y="532"/>
                  </a:moveTo>
                  <a:lnTo>
                    <a:pt x="7660" y="1602"/>
                  </a:lnTo>
                  <a:lnTo>
                    <a:pt x="531" y="1602"/>
                  </a:lnTo>
                  <a:lnTo>
                    <a:pt x="531" y="532"/>
                  </a:lnTo>
                  <a:close/>
                  <a:moveTo>
                    <a:pt x="3740" y="2139"/>
                  </a:moveTo>
                  <a:lnTo>
                    <a:pt x="3740" y="6950"/>
                  </a:lnTo>
                  <a:lnTo>
                    <a:pt x="531" y="6950"/>
                  </a:lnTo>
                  <a:lnTo>
                    <a:pt x="531" y="2139"/>
                  </a:lnTo>
                  <a:close/>
                  <a:moveTo>
                    <a:pt x="7660" y="2139"/>
                  </a:moveTo>
                  <a:lnTo>
                    <a:pt x="7660" y="6950"/>
                  </a:lnTo>
                  <a:lnTo>
                    <a:pt x="4277" y="6950"/>
                  </a:lnTo>
                  <a:lnTo>
                    <a:pt x="4277" y="2139"/>
                  </a:lnTo>
                  <a:close/>
                  <a:moveTo>
                    <a:pt x="0" y="1"/>
                  </a:moveTo>
                  <a:lnTo>
                    <a:pt x="0" y="7484"/>
                  </a:lnTo>
                  <a:lnTo>
                    <a:pt x="8196" y="7484"/>
                  </a:lnTo>
                  <a:lnTo>
                    <a:pt x="81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1" name="Google Shape;16841;p111"/>
          <p:cNvGrpSpPr/>
          <p:nvPr/>
        </p:nvGrpSpPr>
        <p:grpSpPr>
          <a:xfrm>
            <a:off x="3215833" y="2283242"/>
            <a:ext cx="438912" cy="365763"/>
            <a:chOff x="2337062" y="2204701"/>
            <a:chExt cx="236266" cy="200231"/>
          </a:xfrm>
        </p:grpSpPr>
        <p:sp>
          <p:nvSpPr>
            <p:cNvPr id="16842" name="Google Shape;16842;p111"/>
            <p:cNvSpPr/>
            <p:nvPr/>
          </p:nvSpPr>
          <p:spPr>
            <a:xfrm>
              <a:off x="2337062" y="2250926"/>
              <a:ext cx="77014" cy="107843"/>
            </a:xfrm>
            <a:custGeom>
              <a:rect b="b" l="l" r="r" t="t"/>
              <a:pathLst>
                <a:path extrusionOk="0" h="5366" w="3832">
                  <a:moveTo>
                    <a:pt x="0" y="0"/>
                  </a:moveTo>
                  <a:lnTo>
                    <a:pt x="0" y="5365"/>
                  </a:lnTo>
                  <a:lnTo>
                    <a:pt x="1532" y="5365"/>
                  </a:lnTo>
                  <a:lnTo>
                    <a:pt x="1532" y="4600"/>
                  </a:lnTo>
                  <a:lnTo>
                    <a:pt x="2297" y="4600"/>
                  </a:lnTo>
                  <a:lnTo>
                    <a:pt x="2297" y="3834"/>
                  </a:lnTo>
                  <a:lnTo>
                    <a:pt x="3065" y="3834"/>
                  </a:lnTo>
                  <a:lnTo>
                    <a:pt x="3065" y="3066"/>
                  </a:lnTo>
                  <a:lnTo>
                    <a:pt x="3831" y="3066"/>
                  </a:lnTo>
                  <a:lnTo>
                    <a:pt x="3831" y="2303"/>
                  </a:lnTo>
                  <a:lnTo>
                    <a:pt x="3065" y="2303"/>
                  </a:lnTo>
                  <a:lnTo>
                    <a:pt x="3065" y="1534"/>
                  </a:lnTo>
                  <a:lnTo>
                    <a:pt x="2297" y="1534"/>
                  </a:lnTo>
                  <a:lnTo>
                    <a:pt x="2297" y="769"/>
                  </a:lnTo>
                  <a:lnTo>
                    <a:pt x="1532" y="769"/>
                  </a:lnTo>
                  <a:lnTo>
                    <a:pt x="1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111"/>
            <p:cNvSpPr/>
            <p:nvPr/>
          </p:nvSpPr>
          <p:spPr>
            <a:xfrm>
              <a:off x="2337062" y="2204701"/>
              <a:ext cx="236206" cy="15415"/>
            </a:xfrm>
            <a:custGeom>
              <a:rect b="b" l="l" r="r" t="t"/>
              <a:pathLst>
                <a:path extrusionOk="0" h="767" w="11753">
                  <a:moveTo>
                    <a:pt x="0" y="1"/>
                  </a:moveTo>
                  <a:lnTo>
                    <a:pt x="0" y="766"/>
                  </a:lnTo>
                  <a:lnTo>
                    <a:pt x="11753" y="766"/>
                  </a:lnTo>
                  <a:lnTo>
                    <a:pt x="117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111"/>
            <p:cNvSpPr/>
            <p:nvPr/>
          </p:nvSpPr>
          <p:spPr>
            <a:xfrm>
              <a:off x="2429491" y="2250926"/>
              <a:ext cx="143838" cy="15354"/>
            </a:xfrm>
            <a:custGeom>
              <a:rect b="b" l="l" r="r" t="t"/>
              <a:pathLst>
                <a:path extrusionOk="0" h="764" w="7157">
                  <a:moveTo>
                    <a:pt x="0" y="0"/>
                  </a:moveTo>
                  <a:lnTo>
                    <a:pt x="0" y="764"/>
                  </a:lnTo>
                  <a:lnTo>
                    <a:pt x="7156" y="764"/>
                  </a:lnTo>
                  <a:lnTo>
                    <a:pt x="71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111"/>
            <p:cNvSpPr/>
            <p:nvPr/>
          </p:nvSpPr>
          <p:spPr>
            <a:xfrm>
              <a:off x="2429491" y="2297190"/>
              <a:ext cx="143838" cy="15354"/>
            </a:xfrm>
            <a:custGeom>
              <a:rect b="b" l="l" r="r" t="t"/>
              <a:pathLst>
                <a:path extrusionOk="0" h="764" w="7157">
                  <a:moveTo>
                    <a:pt x="0" y="1"/>
                  </a:moveTo>
                  <a:lnTo>
                    <a:pt x="0" y="764"/>
                  </a:lnTo>
                  <a:lnTo>
                    <a:pt x="7156" y="764"/>
                  </a:lnTo>
                  <a:lnTo>
                    <a:pt x="7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111"/>
            <p:cNvSpPr/>
            <p:nvPr/>
          </p:nvSpPr>
          <p:spPr>
            <a:xfrm>
              <a:off x="2337062" y="2389578"/>
              <a:ext cx="236206" cy="15354"/>
            </a:xfrm>
            <a:custGeom>
              <a:rect b="b" l="l" r="r" t="t"/>
              <a:pathLst>
                <a:path extrusionOk="0" h="764" w="11753">
                  <a:moveTo>
                    <a:pt x="0" y="0"/>
                  </a:moveTo>
                  <a:lnTo>
                    <a:pt x="0" y="763"/>
                  </a:lnTo>
                  <a:lnTo>
                    <a:pt x="11753" y="763"/>
                  </a:lnTo>
                  <a:lnTo>
                    <a:pt x="117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111"/>
            <p:cNvSpPr/>
            <p:nvPr/>
          </p:nvSpPr>
          <p:spPr>
            <a:xfrm>
              <a:off x="2429491" y="2343354"/>
              <a:ext cx="143838" cy="15415"/>
            </a:xfrm>
            <a:custGeom>
              <a:rect b="b" l="l" r="r" t="t"/>
              <a:pathLst>
                <a:path extrusionOk="0" h="767" w="7157">
                  <a:moveTo>
                    <a:pt x="0" y="1"/>
                  </a:moveTo>
                  <a:lnTo>
                    <a:pt x="0" y="766"/>
                  </a:lnTo>
                  <a:lnTo>
                    <a:pt x="7156" y="766"/>
                  </a:lnTo>
                  <a:lnTo>
                    <a:pt x="7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111"/>
            <p:cNvSpPr/>
            <p:nvPr/>
          </p:nvSpPr>
          <p:spPr>
            <a:xfrm>
              <a:off x="2383226" y="2312524"/>
              <a:ext cx="15395" cy="15415"/>
            </a:xfrm>
            <a:custGeom>
              <a:rect b="b" l="l" r="r" t="t"/>
              <a:pathLst>
                <a:path extrusionOk="0" h="767" w="766">
                  <a:moveTo>
                    <a:pt x="0" y="1"/>
                  </a:moveTo>
                  <a:lnTo>
                    <a:pt x="0" y="766"/>
                  </a:lnTo>
                  <a:lnTo>
                    <a:pt x="766" y="766"/>
                  </a:lnTo>
                  <a:lnTo>
                    <a:pt x="7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111"/>
            <p:cNvSpPr/>
            <p:nvPr/>
          </p:nvSpPr>
          <p:spPr>
            <a:xfrm>
              <a:off x="2367831" y="2266360"/>
              <a:ext cx="15415" cy="15354"/>
            </a:xfrm>
            <a:custGeom>
              <a:rect b="b" l="l" r="r" t="t"/>
              <a:pathLst>
                <a:path extrusionOk="0" h="764" w="767">
                  <a:moveTo>
                    <a:pt x="1" y="1"/>
                  </a:moveTo>
                  <a:lnTo>
                    <a:pt x="1" y="764"/>
                  </a:lnTo>
                  <a:lnTo>
                    <a:pt x="766" y="764"/>
                  </a:lnTo>
                  <a:lnTo>
                    <a:pt x="7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111"/>
            <p:cNvSpPr/>
            <p:nvPr/>
          </p:nvSpPr>
          <p:spPr>
            <a:xfrm>
              <a:off x="2337062" y="2250926"/>
              <a:ext cx="30789" cy="107843"/>
            </a:xfrm>
            <a:custGeom>
              <a:rect b="b" l="l" r="r" t="t"/>
              <a:pathLst>
                <a:path extrusionOk="0" h="5366" w="1532">
                  <a:moveTo>
                    <a:pt x="0" y="0"/>
                  </a:moveTo>
                  <a:lnTo>
                    <a:pt x="0" y="769"/>
                  </a:lnTo>
                  <a:lnTo>
                    <a:pt x="0" y="4600"/>
                  </a:lnTo>
                  <a:lnTo>
                    <a:pt x="0" y="5365"/>
                  </a:lnTo>
                  <a:lnTo>
                    <a:pt x="1532" y="5365"/>
                  </a:lnTo>
                  <a:lnTo>
                    <a:pt x="1532" y="4600"/>
                  </a:lnTo>
                  <a:lnTo>
                    <a:pt x="763" y="4600"/>
                  </a:lnTo>
                  <a:lnTo>
                    <a:pt x="763" y="769"/>
                  </a:lnTo>
                  <a:lnTo>
                    <a:pt x="1532" y="769"/>
                  </a:lnTo>
                  <a:lnTo>
                    <a:pt x="15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111"/>
            <p:cNvSpPr/>
            <p:nvPr/>
          </p:nvSpPr>
          <p:spPr>
            <a:xfrm>
              <a:off x="2383226" y="2281755"/>
              <a:ext cx="15395" cy="15354"/>
            </a:xfrm>
            <a:custGeom>
              <a:rect b="b" l="l" r="r" t="t"/>
              <a:pathLst>
                <a:path extrusionOk="0" h="764" w="766">
                  <a:moveTo>
                    <a:pt x="0" y="0"/>
                  </a:moveTo>
                  <a:lnTo>
                    <a:pt x="0" y="763"/>
                  </a:lnTo>
                  <a:lnTo>
                    <a:pt x="766" y="763"/>
                  </a:lnTo>
                  <a:lnTo>
                    <a:pt x="7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111"/>
            <p:cNvSpPr/>
            <p:nvPr/>
          </p:nvSpPr>
          <p:spPr>
            <a:xfrm>
              <a:off x="2398661" y="2297190"/>
              <a:ext cx="15415" cy="15354"/>
            </a:xfrm>
            <a:custGeom>
              <a:rect b="b" l="l" r="r" t="t"/>
              <a:pathLst>
                <a:path extrusionOk="0" h="764" w="767">
                  <a:moveTo>
                    <a:pt x="0" y="1"/>
                  </a:moveTo>
                  <a:lnTo>
                    <a:pt x="0" y="764"/>
                  </a:lnTo>
                  <a:lnTo>
                    <a:pt x="766" y="764"/>
                  </a:lnTo>
                  <a:lnTo>
                    <a:pt x="7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111"/>
            <p:cNvSpPr/>
            <p:nvPr/>
          </p:nvSpPr>
          <p:spPr>
            <a:xfrm>
              <a:off x="2367831" y="2327959"/>
              <a:ext cx="15415" cy="15415"/>
            </a:xfrm>
            <a:custGeom>
              <a:rect b="b" l="l" r="r" t="t"/>
              <a:pathLst>
                <a:path extrusionOk="0" h="767" w="767">
                  <a:moveTo>
                    <a:pt x="1" y="1"/>
                  </a:moveTo>
                  <a:lnTo>
                    <a:pt x="1" y="767"/>
                  </a:lnTo>
                  <a:lnTo>
                    <a:pt x="766" y="767"/>
                  </a:lnTo>
                  <a:lnTo>
                    <a:pt x="7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4" name="Google Shape;16854;p111"/>
          <p:cNvGrpSpPr/>
          <p:nvPr/>
        </p:nvGrpSpPr>
        <p:grpSpPr>
          <a:xfrm>
            <a:off x="3252405" y="3218542"/>
            <a:ext cx="365769" cy="365749"/>
            <a:chOff x="2455155" y="3182907"/>
            <a:chExt cx="226398" cy="226358"/>
          </a:xfrm>
        </p:grpSpPr>
        <p:sp>
          <p:nvSpPr>
            <p:cNvPr id="16855" name="Google Shape;16855;p111"/>
            <p:cNvSpPr/>
            <p:nvPr/>
          </p:nvSpPr>
          <p:spPr>
            <a:xfrm>
              <a:off x="2455155" y="3182907"/>
              <a:ext cx="226398" cy="226358"/>
            </a:xfrm>
            <a:custGeom>
              <a:rect b="b" l="l" r="r" t="t"/>
              <a:pathLst>
                <a:path extrusionOk="0" h="11263" w="11265">
                  <a:moveTo>
                    <a:pt x="0" y="1"/>
                  </a:moveTo>
                  <a:lnTo>
                    <a:pt x="0" y="9796"/>
                  </a:lnTo>
                  <a:lnTo>
                    <a:pt x="3917" y="9796"/>
                  </a:lnTo>
                  <a:lnTo>
                    <a:pt x="3917" y="11262"/>
                  </a:lnTo>
                  <a:lnTo>
                    <a:pt x="11264" y="11262"/>
                  </a:lnTo>
                  <a:lnTo>
                    <a:pt x="11264" y="2938"/>
                  </a:lnTo>
                  <a:lnTo>
                    <a:pt x="10526" y="2938"/>
                  </a:lnTo>
                  <a:lnTo>
                    <a:pt x="10526" y="2205"/>
                  </a:lnTo>
                  <a:lnTo>
                    <a:pt x="9793" y="2205"/>
                  </a:lnTo>
                  <a:lnTo>
                    <a:pt x="9793" y="1472"/>
                  </a:lnTo>
                  <a:lnTo>
                    <a:pt x="7348" y="1472"/>
                  </a:lnTo>
                  <a:lnTo>
                    <a:pt x="73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111"/>
            <p:cNvSpPr/>
            <p:nvPr/>
          </p:nvSpPr>
          <p:spPr>
            <a:xfrm>
              <a:off x="2533877" y="3212470"/>
              <a:ext cx="147676" cy="196795"/>
            </a:xfrm>
            <a:custGeom>
              <a:rect b="b" l="l" r="r" t="t"/>
              <a:pathLst>
                <a:path extrusionOk="0" h="9792" w="7348">
                  <a:moveTo>
                    <a:pt x="0" y="1"/>
                  </a:moveTo>
                  <a:lnTo>
                    <a:pt x="0" y="9791"/>
                  </a:lnTo>
                  <a:lnTo>
                    <a:pt x="7347" y="9791"/>
                  </a:lnTo>
                  <a:lnTo>
                    <a:pt x="7347" y="5141"/>
                  </a:lnTo>
                  <a:lnTo>
                    <a:pt x="7347" y="1467"/>
                  </a:lnTo>
                  <a:lnTo>
                    <a:pt x="6609" y="1467"/>
                  </a:lnTo>
                  <a:lnTo>
                    <a:pt x="6609" y="734"/>
                  </a:lnTo>
                  <a:lnTo>
                    <a:pt x="5876" y="734"/>
                  </a:lnTo>
                  <a:lnTo>
                    <a:pt x="58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111"/>
            <p:cNvSpPr/>
            <p:nvPr/>
          </p:nvSpPr>
          <p:spPr>
            <a:xfrm>
              <a:off x="2533877" y="3212470"/>
              <a:ext cx="73818" cy="196795"/>
            </a:xfrm>
            <a:custGeom>
              <a:rect b="b" l="l" r="r" t="t"/>
              <a:pathLst>
                <a:path extrusionOk="0" h="9792" w="3673">
                  <a:moveTo>
                    <a:pt x="0" y="1"/>
                  </a:moveTo>
                  <a:lnTo>
                    <a:pt x="0" y="9791"/>
                  </a:lnTo>
                  <a:lnTo>
                    <a:pt x="3672" y="9791"/>
                  </a:lnTo>
                  <a:lnTo>
                    <a:pt x="36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111"/>
            <p:cNvSpPr/>
            <p:nvPr/>
          </p:nvSpPr>
          <p:spPr>
            <a:xfrm>
              <a:off x="2622447" y="3212470"/>
              <a:ext cx="59107" cy="59046"/>
            </a:xfrm>
            <a:custGeom>
              <a:rect b="b" l="l" r="r" t="t"/>
              <a:pathLst>
                <a:path extrusionOk="0" h="2938" w="2941">
                  <a:moveTo>
                    <a:pt x="1" y="1"/>
                  </a:moveTo>
                  <a:lnTo>
                    <a:pt x="1" y="734"/>
                  </a:lnTo>
                  <a:lnTo>
                    <a:pt x="1" y="1467"/>
                  </a:lnTo>
                  <a:lnTo>
                    <a:pt x="1" y="2937"/>
                  </a:lnTo>
                  <a:lnTo>
                    <a:pt x="2940" y="2937"/>
                  </a:lnTo>
                  <a:lnTo>
                    <a:pt x="2940" y="1467"/>
                  </a:lnTo>
                  <a:lnTo>
                    <a:pt x="2202" y="1467"/>
                  </a:lnTo>
                  <a:lnTo>
                    <a:pt x="2202" y="734"/>
                  </a:lnTo>
                  <a:lnTo>
                    <a:pt x="1469" y="734"/>
                  </a:lnTo>
                  <a:lnTo>
                    <a:pt x="14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111"/>
            <p:cNvSpPr/>
            <p:nvPr/>
          </p:nvSpPr>
          <p:spPr>
            <a:xfrm>
              <a:off x="2489582" y="3182907"/>
              <a:ext cx="78722" cy="44315"/>
            </a:xfrm>
            <a:custGeom>
              <a:rect b="b" l="l" r="r" t="t"/>
              <a:pathLst>
                <a:path extrusionOk="0" h="2205" w="3917">
                  <a:moveTo>
                    <a:pt x="0" y="1"/>
                  </a:moveTo>
                  <a:lnTo>
                    <a:pt x="0" y="2205"/>
                  </a:lnTo>
                  <a:lnTo>
                    <a:pt x="3917" y="2205"/>
                  </a:lnTo>
                  <a:lnTo>
                    <a:pt x="3917" y="1"/>
                  </a:lnTo>
                  <a:close/>
                </a:path>
              </a:pathLst>
            </a:custGeom>
            <a:solidFill>
              <a:srgbClr val="FFDA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111"/>
            <p:cNvSpPr/>
            <p:nvPr/>
          </p:nvSpPr>
          <p:spPr>
            <a:xfrm>
              <a:off x="2455155" y="3182967"/>
              <a:ext cx="226298" cy="226298"/>
            </a:xfrm>
            <a:custGeom>
              <a:rect b="b" l="l" r="r" t="t"/>
              <a:pathLst>
                <a:path extrusionOk="0" h="11260" w="11260">
                  <a:moveTo>
                    <a:pt x="4897" y="736"/>
                  </a:moveTo>
                  <a:lnTo>
                    <a:pt x="4897" y="1469"/>
                  </a:lnTo>
                  <a:lnTo>
                    <a:pt x="2449" y="1469"/>
                  </a:lnTo>
                  <a:lnTo>
                    <a:pt x="2449" y="736"/>
                  </a:lnTo>
                  <a:close/>
                  <a:moveTo>
                    <a:pt x="6610" y="736"/>
                  </a:moveTo>
                  <a:lnTo>
                    <a:pt x="6610" y="1469"/>
                  </a:lnTo>
                  <a:lnTo>
                    <a:pt x="5630" y="1469"/>
                  </a:lnTo>
                  <a:lnTo>
                    <a:pt x="5630" y="736"/>
                  </a:lnTo>
                  <a:close/>
                  <a:moveTo>
                    <a:pt x="1713" y="736"/>
                  </a:moveTo>
                  <a:lnTo>
                    <a:pt x="1713" y="1469"/>
                  </a:lnTo>
                  <a:lnTo>
                    <a:pt x="1713" y="2202"/>
                  </a:lnTo>
                  <a:lnTo>
                    <a:pt x="3917" y="2202"/>
                  </a:lnTo>
                  <a:lnTo>
                    <a:pt x="3917" y="9055"/>
                  </a:lnTo>
                  <a:lnTo>
                    <a:pt x="736" y="9055"/>
                  </a:lnTo>
                  <a:lnTo>
                    <a:pt x="736" y="736"/>
                  </a:lnTo>
                  <a:close/>
                  <a:moveTo>
                    <a:pt x="8322" y="2204"/>
                  </a:moveTo>
                  <a:lnTo>
                    <a:pt x="8322" y="3675"/>
                  </a:lnTo>
                  <a:lnTo>
                    <a:pt x="8322" y="4408"/>
                  </a:lnTo>
                  <a:lnTo>
                    <a:pt x="10526" y="4408"/>
                  </a:lnTo>
                  <a:lnTo>
                    <a:pt x="10526" y="10526"/>
                  </a:lnTo>
                  <a:lnTo>
                    <a:pt x="4653" y="10526"/>
                  </a:lnTo>
                  <a:lnTo>
                    <a:pt x="4653" y="9793"/>
                  </a:lnTo>
                  <a:lnTo>
                    <a:pt x="4653" y="9058"/>
                  </a:lnTo>
                  <a:lnTo>
                    <a:pt x="4653" y="2204"/>
                  </a:lnTo>
                  <a:close/>
                  <a:moveTo>
                    <a:pt x="0" y="0"/>
                  </a:moveTo>
                  <a:lnTo>
                    <a:pt x="0" y="736"/>
                  </a:lnTo>
                  <a:lnTo>
                    <a:pt x="0" y="9060"/>
                  </a:lnTo>
                  <a:lnTo>
                    <a:pt x="0" y="9793"/>
                  </a:lnTo>
                  <a:lnTo>
                    <a:pt x="3917" y="9793"/>
                  </a:lnTo>
                  <a:lnTo>
                    <a:pt x="3917" y="10526"/>
                  </a:lnTo>
                  <a:lnTo>
                    <a:pt x="3917" y="11259"/>
                  </a:lnTo>
                  <a:lnTo>
                    <a:pt x="11259" y="11259"/>
                  </a:lnTo>
                  <a:lnTo>
                    <a:pt x="11259" y="10526"/>
                  </a:lnTo>
                  <a:lnTo>
                    <a:pt x="11259" y="4405"/>
                  </a:lnTo>
                  <a:lnTo>
                    <a:pt x="11259" y="3673"/>
                  </a:lnTo>
                  <a:lnTo>
                    <a:pt x="11259" y="2937"/>
                  </a:lnTo>
                  <a:lnTo>
                    <a:pt x="10526" y="2935"/>
                  </a:lnTo>
                  <a:lnTo>
                    <a:pt x="10526" y="3670"/>
                  </a:lnTo>
                  <a:lnTo>
                    <a:pt x="9055" y="3670"/>
                  </a:lnTo>
                  <a:lnTo>
                    <a:pt x="9055" y="2199"/>
                  </a:lnTo>
                  <a:lnTo>
                    <a:pt x="9791" y="2199"/>
                  </a:lnTo>
                  <a:lnTo>
                    <a:pt x="9791" y="2932"/>
                  </a:lnTo>
                  <a:lnTo>
                    <a:pt x="10526" y="2935"/>
                  </a:lnTo>
                  <a:lnTo>
                    <a:pt x="10526" y="2202"/>
                  </a:lnTo>
                  <a:lnTo>
                    <a:pt x="9793" y="2202"/>
                  </a:lnTo>
                  <a:lnTo>
                    <a:pt x="9793" y="1469"/>
                  </a:lnTo>
                  <a:lnTo>
                    <a:pt x="7348" y="1469"/>
                  </a:lnTo>
                  <a:lnTo>
                    <a:pt x="7348" y="736"/>
                  </a:lnTo>
                  <a:lnTo>
                    <a:pt x="73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1" name="Google Shape;16861;p111"/>
          <p:cNvGrpSpPr/>
          <p:nvPr/>
        </p:nvGrpSpPr>
        <p:grpSpPr>
          <a:xfrm>
            <a:off x="3234122" y="4153833"/>
            <a:ext cx="402335" cy="365759"/>
            <a:chOff x="2063696" y="4327460"/>
            <a:chExt cx="185399" cy="169301"/>
          </a:xfrm>
        </p:grpSpPr>
        <p:sp>
          <p:nvSpPr>
            <p:cNvPr id="16862" name="Google Shape;16862;p111"/>
            <p:cNvSpPr/>
            <p:nvPr/>
          </p:nvSpPr>
          <p:spPr>
            <a:xfrm>
              <a:off x="2063696" y="4327460"/>
              <a:ext cx="185399" cy="169301"/>
            </a:xfrm>
            <a:custGeom>
              <a:rect b="b" l="l" r="r" t="t"/>
              <a:pathLst>
                <a:path extrusionOk="0" h="8424" w="9225">
                  <a:moveTo>
                    <a:pt x="1" y="0"/>
                  </a:moveTo>
                  <a:lnTo>
                    <a:pt x="1" y="8423"/>
                  </a:lnTo>
                  <a:lnTo>
                    <a:pt x="9224" y="8423"/>
                  </a:lnTo>
                  <a:lnTo>
                    <a:pt x="9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111"/>
            <p:cNvSpPr/>
            <p:nvPr/>
          </p:nvSpPr>
          <p:spPr>
            <a:xfrm>
              <a:off x="2063696" y="4327460"/>
              <a:ext cx="185399" cy="48355"/>
            </a:xfrm>
            <a:custGeom>
              <a:rect b="b" l="l" r="r" t="t"/>
              <a:pathLst>
                <a:path extrusionOk="0" h="2406" w="9225">
                  <a:moveTo>
                    <a:pt x="1" y="0"/>
                  </a:moveTo>
                  <a:lnTo>
                    <a:pt x="1" y="2406"/>
                  </a:lnTo>
                  <a:lnTo>
                    <a:pt x="9224" y="2406"/>
                  </a:lnTo>
                  <a:lnTo>
                    <a:pt x="92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111"/>
            <p:cNvSpPr/>
            <p:nvPr/>
          </p:nvSpPr>
          <p:spPr>
            <a:xfrm>
              <a:off x="2063696" y="4327460"/>
              <a:ext cx="185399" cy="169301"/>
            </a:xfrm>
            <a:custGeom>
              <a:rect b="b" l="l" r="r" t="t"/>
              <a:pathLst>
                <a:path extrusionOk="0" h="8424" w="9225">
                  <a:moveTo>
                    <a:pt x="8622" y="602"/>
                  </a:moveTo>
                  <a:lnTo>
                    <a:pt x="8622" y="1804"/>
                  </a:lnTo>
                  <a:lnTo>
                    <a:pt x="600" y="1804"/>
                  </a:lnTo>
                  <a:lnTo>
                    <a:pt x="600" y="602"/>
                  </a:lnTo>
                  <a:close/>
                  <a:moveTo>
                    <a:pt x="5814" y="2406"/>
                  </a:moveTo>
                  <a:lnTo>
                    <a:pt x="5814" y="3811"/>
                  </a:lnTo>
                  <a:lnTo>
                    <a:pt x="3409" y="3811"/>
                  </a:lnTo>
                  <a:lnTo>
                    <a:pt x="3409" y="2406"/>
                  </a:lnTo>
                  <a:close/>
                  <a:moveTo>
                    <a:pt x="8622" y="2406"/>
                  </a:moveTo>
                  <a:lnTo>
                    <a:pt x="8622" y="3811"/>
                  </a:lnTo>
                  <a:lnTo>
                    <a:pt x="6416" y="3811"/>
                  </a:lnTo>
                  <a:lnTo>
                    <a:pt x="6416" y="2406"/>
                  </a:lnTo>
                  <a:close/>
                  <a:moveTo>
                    <a:pt x="2807" y="2408"/>
                  </a:moveTo>
                  <a:lnTo>
                    <a:pt x="2807" y="3814"/>
                  </a:lnTo>
                  <a:lnTo>
                    <a:pt x="600" y="3814"/>
                  </a:lnTo>
                  <a:lnTo>
                    <a:pt x="600" y="2408"/>
                  </a:lnTo>
                  <a:close/>
                  <a:moveTo>
                    <a:pt x="2807" y="4411"/>
                  </a:moveTo>
                  <a:lnTo>
                    <a:pt x="2807" y="5816"/>
                  </a:lnTo>
                  <a:lnTo>
                    <a:pt x="600" y="5816"/>
                  </a:lnTo>
                  <a:lnTo>
                    <a:pt x="600" y="4411"/>
                  </a:lnTo>
                  <a:close/>
                  <a:moveTo>
                    <a:pt x="5814" y="4411"/>
                  </a:moveTo>
                  <a:lnTo>
                    <a:pt x="5814" y="5816"/>
                  </a:lnTo>
                  <a:lnTo>
                    <a:pt x="3409" y="5816"/>
                  </a:lnTo>
                  <a:lnTo>
                    <a:pt x="3409" y="4411"/>
                  </a:lnTo>
                  <a:close/>
                  <a:moveTo>
                    <a:pt x="8622" y="4411"/>
                  </a:moveTo>
                  <a:lnTo>
                    <a:pt x="8622" y="5816"/>
                  </a:lnTo>
                  <a:lnTo>
                    <a:pt x="6416" y="5816"/>
                  </a:lnTo>
                  <a:lnTo>
                    <a:pt x="6416" y="4411"/>
                  </a:lnTo>
                  <a:close/>
                  <a:moveTo>
                    <a:pt x="2807" y="6418"/>
                  </a:moveTo>
                  <a:lnTo>
                    <a:pt x="2807" y="7821"/>
                  </a:lnTo>
                  <a:lnTo>
                    <a:pt x="600" y="7821"/>
                  </a:lnTo>
                  <a:lnTo>
                    <a:pt x="600" y="6418"/>
                  </a:lnTo>
                  <a:close/>
                  <a:moveTo>
                    <a:pt x="5814" y="6418"/>
                  </a:moveTo>
                  <a:lnTo>
                    <a:pt x="5814" y="7821"/>
                  </a:lnTo>
                  <a:lnTo>
                    <a:pt x="3409" y="7821"/>
                  </a:lnTo>
                  <a:lnTo>
                    <a:pt x="3409" y="6418"/>
                  </a:lnTo>
                  <a:close/>
                  <a:moveTo>
                    <a:pt x="8622" y="6418"/>
                  </a:moveTo>
                  <a:lnTo>
                    <a:pt x="8622" y="7821"/>
                  </a:lnTo>
                  <a:lnTo>
                    <a:pt x="6416" y="7821"/>
                  </a:lnTo>
                  <a:lnTo>
                    <a:pt x="6416" y="6418"/>
                  </a:lnTo>
                  <a:close/>
                  <a:moveTo>
                    <a:pt x="1" y="0"/>
                  </a:moveTo>
                  <a:lnTo>
                    <a:pt x="1" y="8423"/>
                  </a:lnTo>
                  <a:lnTo>
                    <a:pt x="9224" y="8423"/>
                  </a:lnTo>
                  <a:lnTo>
                    <a:pt x="92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5" name="Google Shape;16865;p111"/>
          <p:cNvGrpSpPr/>
          <p:nvPr/>
        </p:nvGrpSpPr>
        <p:grpSpPr>
          <a:xfrm>
            <a:off x="4055529" y="1347953"/>
            <a:ext cx="365762" cy="365756"/>
            <a:chOff x="3164516" y="1355783"/>
            <a:chExt cx="169703" cy="169764"/>
          </a:xfrm>
        </p:grpSpPr>
        <p:sp>
          <p:nvSpPr>
            <p:cNvPr id="16866" name="Google Shape;16866;p111"/>
            <p:cNvSpPr/>
            <p:nvPr/>
          </p:nvSpPr>
          <p:spPr>
            <a:xfrm>
              <a:off x="3164516" y="1355883"/>
              <a:ext cx="169583" cy="169663"/>
            </a:xfrm>
            <a:custGeom>
              <a:rect b="b" l="l" r="r" t="t"/>
              <a:pathLst>
                <a:path extrusionOk="0" h="8442" w="8438">
                  <a:moveTo>
                    <a:pt x="0" y="1"/>
                  </a:moveTo>
                  <a:lnTo>
                    <a:pt x="0" y="7338"/>
                  </a:lnTo>
                  <a:lnTo>
                    <a:pt x="2934" y="7338"/>
                  </a:lnTo>
                  <a:lnTo>
                    <a:pt x="2934" y="8441"/>
                  </a:lnTo>
                  <a:lnTo>
                    <a:pt x="8438" y="8441"/>
                  </a:lnTo>
                  <a:lnTo>
                    <a:pt x="8438" y="2200"/>
                  </a:lnTo>
                  <a:lnTo>
                    <a:pt x="7889" y="2200"/>
                  </a:lnTo>
                  <a:lnTo>
                    <a:pt x="7889" y="1653"/>
                  </a:lnTo>
                  <a:lnTo>
                    <a:pt x="7340" y="1653"/>
                  </a:lnTo>
                  <a:lnTo>
                    <a:pt x="7340" y="1101"/>
                  </a:lnTo>
                  <a:lnTo>
                    <a:pt x="5504" y="1101"/>
                  </a:lnTo>
                  <a:lnTo>
                    <a:pt x="55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111"/>
            <p:cNvSpPr/>
            <p:nvPr/>
          </p:nvSpPr>
          <p:spPr>
            <a:xfrm>
              <a:off x="3223482" y="1378011"/>
              <a:ext cx="110617" cy="147536"/>
            </a:xfrm>
            <a:custGeom>
              <a:rect b="b" l="l" r="r" t="t"/>
              <a:pathLst>
                <a:path extrusionOk="0" h="7341" w="5504">
                  <a:moveTo>
                    <a:pt x="0" y="0"/>
                  </a:moveTo>
                  <a:lnTo>
                    <a:pt x="0" y="7340"/>
                  </a:lnTo>
                  <a:lnTo>
                    <a:pt x="5504" y="7340"/>
                  </a:lnTo>
                  <a:lnTo>
                    <a:pt x="5504" y="3854"/>
                  </a:lnTo>
                  <a:lnTo>
                    <a:pt x="5504" y="1099"/>
                  </a:lnTo>
                  <a:lnTo>
                    <a:pt x="4955" y="1099"/>
                  </a:lnTo>
                  <a:lnTo>
                    <a:pt x="4955" y="552"/>
                  </a:lnTo>
                  <a:lnTo>
                    <a:pt x="4406" y="552"/>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111"/>
            <p:cNvSpPr/>
            <p:nvPr/>
          </p:nvSpPr>
          <p:spPr>
            <a:xfrm>
              <a:off x="3223482" y="1378011"/>
              <a:ext cx="55288" cy="147536"/>
            </a:xfrm>
            <a:custGeom>
              <a:rect b="b" l="l" r="r" t="t"/>
              <a:pathLst>
                <a:path extrusionOk="0" h="7341" w="2751">
                  <a:moveTo>
                    <a:pt x="0" y="0"/>
                  </a:moveTo>
                  <a:lnTo>
                    <a:pt x="0" y="7340"/>
                  </a:lnTo>
                  <a:lnTo>
                    <a:pt x="2751" y="7340"/>
                  </a:lnTo>
                  <a:lnTo>
                    <a:pt x="27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111"/>
            <p:cNvSpPr/>
            <p:nvPr/>
          </p:nvSpPr>
          <p:spPr>
            <a:xfrm>
              <a:off x="3289844" y="1378011"/>
              <a:ext cx="44255" cy="44255"/>
            </a:xfrm>
            <a:custGeom>
              <a:rect b="b" l="l" r="r" t="t"/>
              <a:pathLst>
                <a:path extrusionOk="0" h="2202" w="2202">
                  <a:moveTo>
                    <a:pt x="1" y="0"/>
                  </a:moveTo>
                  <a:lnTo>
                    <a:pt x="1" y="552"/>
                  </a:lnTo>
                  <a:lnTo>
                    <a:pt x="1" y="1099"/>
                  </a:lnTo>
                  <a:lnTo>
                    <a:pt x="1" y="2202"/>
                  </a:lnTo>
                  <a:lnTo>
                    <a:pt x="2202" y="2202"/>
                  </a:lnTo>
                  <a:lnTo>
                    <a:pt x="2202" y="1099"/>
                  </a:lnTo>
                  <a:lnTo>
                    <a:pt x="1653" y="1099"/>
                  </a:lnTo>
                  <a:lnTo>
                    <a:pt x="1653" y="552"/>
                  </a:lnTo>
                  <a:lnTo>
                    <a:pt x="1104" y="552"/>
                  </a:lnTo>
                  <a:lnTo>
                    <a:pt x="11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111"/>
            <p:cNvSpPr/>
            <p:nvPr/>
          </p:nvSpPr>
          <p:spPr>
            <a:xfrm>
              <a:off x="3311972" y="1389105"/>
              <a:ext cx="11094" cy="11094"/>
            </a:xfrm>
            <a:custGeom>
              <a:rect b="b" l="l" r="r" t="t"/>
              <a:pathLst>
                <a:path extrusionOk="0" h="552" w="552">
                  <a:moveTo>
                    <a:pt x="0" y="0"/>
                  </a:moveTo>
                  <a:lnTo>
                    <a:pt x="0" y="552"/>
                  </a:lnTo>
                  <a:lnTo>
                    <a:pt x="552" y="552"/>
                  </a:lnTo>
                  <a:lnTo>
                    <a:pt x="5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111"/>
            <p:cNvSpPr/>
            <p:nvPr/>
          </p:nvSpPr>
          <p:spPr>
            <a:xfrm>
              <a:off x="3164516" y="1355783"/>
              <a:ext cx="169703" cy="169703"/>
            </a:xfrm>
            <a:custGeom>
              <a:rect b="b" l="l" r="r" t="t"/>
              <a:pathLst>
                <a:path extrusionOk="0" h="8444" w="8444">
                  <a:moveTo>
                    <a:pt x="4952" y="555"/>
                  </a:moveTo>
                  <a:lnTo>
                    <a:pt x="4952" y="1106"/>
                  </a:lnTo>
                  <a:lnTo>
                    <a:pt x="2934" y="1106"/>
                  </a:lnTo>
                  <a:lnTo>
                    <a:pt x="2934" y="1658"/>
                  </a:lnTo>
                  <a:lnTo>
                    <a:pt x="2934" y="6796"/>
                  </a:lnTo>
                  <a:lnTo>
                    <a:pt x="552" y="6794"/>
                  </a:lnTo>
                  <a:lnTo>
                    <a:pt x="552" y="555"/>
                  </a:lnTo>
                  <a:close/>
                  <a:moveTo>
                    <a:pt x="6237" y="1658"/>
                  </a:moveTo>
                  <a:lnTo>
                    <a:pt x="6237" y="2759"/>
                  </a:lnTo>
                  <a:lnTo>
                    <a:pt x="6237" y="3310"/>
                  </a:lnTo>
                  <a:lnTo>
                    <a:pt x="7889" y="3310"/>
                  </a:lnTo>
                  <a:lnTo>
                    <a:pt x="7889" y="7895"/>
                  </a:lnTo>
                  <a:lnTo>
                    <a:pt x="3486" y="7895"/>
                  </a:lnTo>
                  <a:lnTo>
                    <a:pt x="3486" y="7343"/>
                  </a:lnTo>
                  <a:lnTo>
                    <a:pt x="3486" y="6794"/>
                  </a:lnTo>
                  <a:lnTo>
                    <a:pt x="3486" y="1658"/>
                  </a:lnTo>
                  <a:close/>
                  <a:moveTo>
                    <a:pt x="0" y="1"/>
                  </a:moveTo>
                  <a:lnTo>
                    <a:pt x="0" y="552"/>
                  </a:lnTo>
                  <a:lnTo>
                    <a:pt x="0" y="6789"/>
                  </a:lnTo>
                  <a:lnTo>
                    <a:pt x="0" y="7340"/>
                  </a:lnTo>
                  <a:lnTo>
                    <a:pt x="2937" y="7340"/>
                  </a:lnTo>
                  <a:lnTo>
                    <a:pt x="2937" y="7892"/>
                  </a:lnTo>
                  <a:lnTo>
                    <a:pt x="2937" y="8444"/>
                  </a:lnTo>
                  <a:lnTo>
                    <a:pt x="8443" y="8444"/>
                  </a:lnTo>
                  <a:lnTo>
                    <a:pt x="8443" y="7892"/>
                  </a:lnTo>
                  <a:lnTo>
                    <a:pt x="8443" y="3308"/>
                  </a:lnTo>
                  <a:lnTo>
                    <a:pt x="8443" y="2756"/>
                  </a:lnTo>
                  <a:lnTo>
                    <a:pt x="8443" y="2205"/>
                  </a:lnTo>
                  <a:lnTo>
                    <a:pt x="7889" y="2205"/>
                  </a:lnTo>
                  <a:lnTo>
                    <a:pt x="7889" y="2756"/>
                  </a:lnTo>
                  <a:lnTo>
                    <a:pt x="6788" y="2756"/>
                  </a:lnTo>
                  <a:lnTo>
                    <a:pt x="6788" y="1656"/>
                  </a:lnTo>
                  <a:lnTo>
                    <a:pt x="7340" y="1656"/>
                  </a:lnTo>
                  <a:lnTo>
                    <a:pt x="7340" y="1104"/>
                  </a:lnTo>
                  <a:lnTo>
                    <a:pt x="5504" y="1104"/>
                  </a:lnTo>
                  <a:lnTo>
                    <a:pt x="5504" y="552"/>
                  </a:lnTo>
                  <a:lnTo>
                    <a:pt x="55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2" name="Google Shape;16872;p111"/>
          <p:cNvGrpSpPr/>
          <p:nvPr/>
        </p:nvGrpSpPr>
        <p:grpSpPr>
          <a:xfrm>
            <a:off x="4073820" y="2283247"/>
            <a:ext cx="329179" cy="365754"/>
            <a:chOff x="2836224" y="2185307"/>
            <a:chExt cx="208170" cy="239462"/>
          </a:xfrm>
        </p:grpSpPr>
        <p:sp>
          <p:nvSpPr>
            <p:cNvPr id="16873" name="Google Shape;16873;p111"/>
            <p:cNvSpPr/>
            <p:nvPr/>
          </p:nvSpPr>
          <p:spPr>
            <a:xfrm>
              <a:off x="2836224" y="2185307"/>
              <a:ext cx="208170" cy="239462"/>
            </a:xfrm>
            <a:custGeom>
              <a:rect b="b" l="l" r="r" t="t"/>
              <a:pathLst>
                <a:path extrusionOk="0" h="11915" w="10358">
                  <a:moveTo>
                    <a:pt x="3885" y="1"/>
                  </a:moveTo>
                  <a:lnTo>
                    <a:pt x="3885" y="2850"/>
                  </a:lnTo>
                  <a:lnTo>
                    <a:pt x="5179" y="2850"/>
                  </a:lnTo>
                  <a:lnTo>
                    <a:pt x="5179" y="3628"/>
                  </a:lnTo>
                  <a:lnTo>
                    <a:pt x="4401" y="3628"/>
                  </a:lnTo>
                  <a:lnTo>
                    <a:pt x="4401" y="5182"/>
                  </a:lnTo>
                  <a:lnTo>
                    <a:pt x="3625" y="5182"/>
                  </a:lnTo>
                  <a:lnTo>
                    <a:pt x="3625" y="6734"/>
                  </a:lnTo>
                  <a:lnTo>
                    <a:pt x="2850" y="6734"/>
                  </a:lnTo>
                  <a:lnTo>
                    <a:pt x="2850" y="8290"/>
                  </a:lnTo>
                  <a:lnTo>
                    <a:pt x="2071" y="8290"/>
                  </a:lnTo>
                  <a:lnTo>
                    <a:pt x="2071" y="9069"/>
                  </a:lnTo>
                  <a:lnTo>
                    <a:pt x="1" y="9069"/>
                  </a:lnTo>
                  <a:lnTo>
                    <a:pt x="1" y="11915"/>
                  </a:lnTo>
                  <a:lnTo>
                    <a:pt x="6474" y="11915"/>
                  </a:lnTo>
                  <a:lnTo>
                    <a:pt x="6474" y="9069"/>
                  </a:lnTo>
                  <a:lnTo>
                    <a:pt x="5179" y="9069"/>
                  </a:lnTo>
                  <a:lnTo>
                    <a:pt x="5179" y="8290"/>
                  </a:lnTo>
                  <a:lnTo>
                    <a:pt x="5958" y="8290"/>
                  </a:lnTo>
                  <a:lnTo>
                    <a:pt x="5958" y="6734"/>
                  </a:lnTo>
                  <a:lnTo>
                    <a:pt x="6736" y="6734"/>
                  </a:lnTo>
                  <a:lnTo>
                    <a:pt x="6736" y="5182"/>
                  </a:lnTo>
                  <a:lnTo>
                    <a:pt x="7509" y="5182"/>
                  </a:lnTo>
                  <a:lnTo>
                    <a:pt x="7509" y="3628"/>
                  </a:lnTo>
                  <a:lnTo>
                    <a:pt x="8288" y="3628"/>
                  </a:lnTo>
                  <a:lnTo>
                    <a:pt x="8288" y="2850"/>
                  </a:lnTo>
                  <a:lnTo>
                    <a:pt x="10358" y="2850"/>
                  </a:lnTo>
                  <a:lnTo>
                    <a:pt x="103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111"/>
            <p:cNvSpPr/>
            <p:nvPr/>
          </p:nvSpPr>
          <p:spPr>
            <a:xfrm>
              <a:off x="2914282" y="2185307"/>
              <a:ext cx="130111" cy="72934"/>
            </a:xfrm>
            <a:custGeom>
              <a:rect b="b" l="l" r="r" t="t"/>
              <a:pathLst>
                <a:path extrusionOk="0" h="3629" w="6474">
                  <a:moveTo>
                    <a:pt x="1" y="1"/>
                  </a:moveTo>
                  <a:lnTo>
                    <a:pt x="1" y="2850"/>
                  </a:lnTo>
                  <a:lnTo>
                    <a:pt x="1295" y="2850"/>
                  </a:lnTo>
                  <a:lnTo>
                    <a:pt x="1295" y="3628"/>
                  </a:lnTo>
                  <a:lnTo>
                    <a:pt x="2074" y="3628"/>
                  </a:lnTo>
                  <a:lnTo>
                    <a:pt x="2074" y="2071"/>
                  </a:lnTo>
                  <a:lnTo>
                    <a:pt x="777" y="2071"/>
                  </a:lnTo>
                  <a:lnTo>
                    <a:pt x="777" y="777"/>
                  </a:lnTo>
                  <a:lnTo>
                    <a:pt x="5698" y="777"/>
                  </a:lnTo>
                  <a:lnTo>
                    <a:pt x="5698" y="2071"/>
                  </a:lnTo>
                  <a:lnTo>
                    <a:pt x="3625" y="2071"/>
                  </a:lnTo>
                  <a:lnTo>
                    <a:pt x="3625" y="3628"/>
                  </a:lnTo>
                  <a:lnTo>
                    <a:pt x="4404" y="3628"/>
                  </a:lnTo>
                  <a:lnTo>
                    <a:pt x="4404" y="2850"/>
                  </a:lnTo>
                  <a:lnTo>
                    <a:pt x="6474" y="2850"/>
                  </a:lnTo>
                  <a:lnTo>
                    <a:pt x="64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111"/>
            <p:cNvSpPr/>
            <p:nvPr/>
          </p:nvSpPr>
          <p:spPr>
            <a:xfrm>
              <a:off x="2924673" y="2258161"/>
              <a:ext cx="15656" cy="31312"/>
            </a:xfrm>
            <a:custGeom>
              <a:rect b="b" l="l" r="r" t="t"/>
              <a:pathLst>
                <a:path extrusionOk="0" h="1558" w="779">
                  <a:moveTo>
                    <a:pt x="0" y="1"/>
                  </a:moveTo>
                  <a:lnTo>
                    <a:pt x="0" y="1557"/>
                  </a:lnTo>
                  <a:lnTo>
                    <a:pt x="778" y="1557"/>
                  </a:lnTo>
                  <a:lnTo>
                    <a:pt x="7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111"/>
            <p:cNvSpPr/>
            <p:nvPr/>
          </p:nvSpPr>
          <p:spPr>
            <a:xfrm>
              <a:off x="2909077" y="2289452"/>
              <a:ext cx="15616" cy="31252"/>
            </a:xfrm>
            <a:custGeom>
              <a:rect b="b" l="l" r="r" t="t"/>
              <a:pathLst>
                <a:path extrusionOk="0" h="1555" w="777">
                  <a:moveTo>
                    <a:pt x="0" y="0"/>
                  </a:moveTo>
                  <a:lnTo>
                    <a:pt x="0" y="1554"/>
                  </a:lnTo>
                  <a:lnTo>
                    <a:pt x="776" y="1554"/>
                  </a:lnTo>
                  <a:lnTo>
                    <a:pt x="7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111"/>
            <p:cNvSpPr/>
            <p:nvPr/>
          </p:nvSpPr>
          <p:spPr>
            <a:xfrm>
              <a:off x="2893482" y="2320624"/>
              <a:ext cx="15656" cy="31312"/>
            </a:xfrm>
            <a:custGeom>
              <a:rect b="b" l="l" r="r" t="t"/>
              <a:pathLst>
                <a:path extrusionOk="0" h="1558" w="779">
                  <a:moveTo>
                    <a:pt x="1" y="1"/>
                  </a:moveTo>
                  <a:lnTo>
                    <a:pt x="1" y="1557"/>
                  </a:lnTo>
                  <a:lnTo>
                    <a:pt x="779" y="1557"/>
                  </a:lnTo>
                  <a:lnTo>
                    <a:pt x="7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111"/>
            <p:cNvSpPr/>
            <p:nvPr/>
          </p:nvSpPr>
          <p:spPr>
            <a:xfrm>
              <a:off x="2971600" y="2258161"/>
              <a:ext cx="15596" cy="31312"/>
            </a:xfrm>
            <a:custGeom>
              <a:rect b="b" l="l" r="r" t="t"/>
              <a:pathLst>
                <a:path extrusionOk="0" h="1558" w="776">
                  <a:moveTo>
                    <a:pt x="0" y="1"/>
                  </a:moveTo>
                  <a:lnTo>
                    <a:pt x="0" y="1557"/>
                  </a:lnTo>
                  <a:lnTo>
                    <a:pt x="776" y="1557"/>
                  </a:lnTo>
                  <a:lnTo>
                    <a:pt x="7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111"/>
            <p:cNvSpPr/>
            <p:nvPr/>
          </p:nvSpPr>
          <p:spPr>
            <a:xfrm>
              <a:off x="2955945" y="2289452"/>
              <a:ext cx="15656" cy="31252"/>
            </a:xfrm>
            <a:custGeom>
              <a:rect b="b" l="l" r="r" t="t"/>
              <a:pathLst>
                <a:path extrusionOk="0" h="1555" w="779">
                  <a:moveTo>
                    <a:pt x="1" y="0"/>
                  </a:moveTo>
                  <a:lnTo>
                    <a:pt x="1" y="1554"/>
                  </a:lnTo>
                  <a:lnTo>
                    <a:pt x="779" y="1554"/>
                  </a:lnTo>
                  <a:lnTo>
                    <a:pt x="7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111"/>
            <p:cNvSpPr/>
            <p:nvPr/>
          </p:nvSpPr>
          <p:spPr>
            <a:xfrm>
              <a:off x="2940309" y="2320624"/>
              <a:ext cx="15656" cy="31312"/>
            </a:xfrm>
            <a:custGeom>
              <a:rect b="b" l="l" r="r" t="t"/>
              <a:pathLst>
                <a:path extrusionOk="0" h="1558" w="779">
                  <a:moveTo>
                    <a:pt x="0" y="1"/>
                  </a:moveTo>
                  <a:lnTo>
                    <a:pt x="0" y="1557"/>
                  </a:lnTo>
                  <a:lnTo>
                    <a:pt x="779" y="1557"/>
                  </a:lnTo>
                  <a:lnTo>
                    <a:pt x="7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111"/>
            <p:cNvSpPr/>
            <p:nvPr/>
          </p:nvSpPr>
          <p:spPr>
            <a:xfrm>
              <a:off x="2836224" y="2351915"/>
              <a:ext cx="130131" cy="72853"/>
            </a:xfrm>
            <a:custGeom>
              <a:rect b="b" l="l" r="r" t="t"/>
              <a:pathLst>
                <a:path extrusionOk="0" h="3625" w="6475">
                  <a:moveTo>
                    <a:pt x="2071" y="0"/>
                  </a:moveTo>
                  <a:lnTo>
                    <a:pt x="2071" y="779"/>
                  </a:lnTo>
                  <a:lnTo>
                    <a:pt x="1" y="779"/>
                  </a:lnTo>
                  <a:lnTo>
                    <a:pt x="1" y="3625"/>
                  </a:lnTo>
                  <a:lnTo>
                    <a:pt x="6474" y="3625"/>
                  </a:lnTo>
                  <a:lnTo>
                    <a:pt x="6474" y="779"/>
                  </a:lnTo>
                  <a:lnTo>
                    <a:pt x="5179" y="779"/>
                  </a:lnTo>
                  <a:lnTo>
                    <a:pt x="5179" y="0"/>
                  </a:lnTo>
                  <a:lnTo>
                    <a:pt x="4401" y="0"/>
                  </a:lnTo>
                  <a:lnTo>
                    <a:pt x="4401" y="1552"/>
                  </a:lnTo>
                  <a:lnTo>
                    <a:pt x="5696" y="1552"/>
                  </a:lnTo>
                  <a:lnTo>
                    <a:pt x="5696" y="2849"/>
                  </a:lnTo>
                  <a:lnTo>
                    <a:pt x="774" y="2849"/>
                  </a:lnTo>
                  <a:lnTo>
                    <a:pt x="774" y="1552"/>
                  </a:lnTo>
                  <a:lnTo>
                    <a:pt x="2850" y="1552"/>
                  </a:lnTo>
                  <a:lnTo>
                    <a:pt x="28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2" name="Google Shape;16882;p111"/>
          <p:cNvGrpSpPr/>
          <p:nvPr/>
        </p:nvGrpSpPr>
        <p:grpSpPr>
          <a:xfrm>
            <a:off x="4055524" y="3218532"/>
            <a:ext cx="365771" cy="365770"/>
            <a:chOff x="3133265" y="3235000"/>
            <a:chExt cx="233794" cy="233734"/>
          </a:xfrm>
        </p:grpSpPr>
        <p:sp>
          <p:nvSpPr>
            <p:cNvPr id="16883" name="Google Shape;16883;p111"/>
            <p:cNvSpPr/>
            <p:nvPr/>
          </p:nvSpPr>
          <p:spPr>
            <a:xfrm>
              <a:off x="3133265" y="3235000"/>
              <a:ext cx="233794" cy="233694"/>
            </a:xfrm>
            <a:custGeom>
              <a:rect b="b" l="l" r="r" t="t"/>
              <a:pathLst>
                <a:path extrusionOk="0" h="11628" w="11633">
                  <a:moveTo>
                    <a:pt x="1" y="0"/>
                  </a:moveTo>
                  <a:lnTo>
                    <a:pt x="1" y="11627"/>
                  </a:lnTo>
                  <a:lnTo>
                    <a:pt x="8598" y="11627"/>
                  </a:lnTo>
                  <a:lnTo>
                    <a:pt x="8598" y="10113"/>
                  </a:lnTo>
                  <a:lnTo>
                    <a:pt x="9356" y="10113"/>
                  </a:lnTo>
                  <a:lnTo>
                    <a:pt x="9356" y="10869"/>
                  </a:lnTo>
                  <a:lnTo>
                    <a:pt x="10116" y="10869"/>
                  </a:lnTo>
                  <a:lnTo>
                    <a:pt x="10116" y="11627"/>
                  </a:lnTo>
                  <a:lnTo>
                    <a:pt x="11633" y="11627"/>
                  </a:lnTo>
                  <a:lnTo>
                    <a:pt x="11633" y="10113"/>
                  </a:lnTo>
                  <a:lnTo>
                    <a:pt x="10875" y="10113"/>
                  </a:lnTo>
                  <a:lnTo>
                    <a:pt x="10875" y="9355"/>
                  </a:lnTo>
                  <a:lnTo>
                    <a:pt x="10116" y="9355"/>
                  </a:lnTo>
                  <a:lnTo>
                    <a:pt x="10116" y="6068"/>
                  </a:lnTo>
                  <a:lnTo>
                    <a:pt x="9356" y="6068"/>
                  </a:lnTo>
                  <a:lnTo>
                    <a:pt x="9356" y="5308"/>
                  </a:lnTo>
                  <a:lnTo>
                    <a:pt x="8598" y="5308"/>
                  </a:lnTo>
                  <a:lnTo>
                    <a:pt x="8598" y="1517"/>
                  </a:lnTo>
                  <a:lnTo>
                    <a:pt x="7842" y="1517"/>
                  </a:lnTo>
                  <a:lnTo>
                    <a:pt x="7842" y="759"/>
                  </a:lnTo>
                  <a:lnTo>
                    <a:pt x="7084" y="759"/>
                  </a:lnTo>
                  <a:lnTo>
                    <a:pt x="70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111"/>
            <p:cNvSpPr/>
            <p:nvPr/>
          </p:nvSpPr>
          <p:spPr>
            <a:xfrm>
              <a:off x="3245087" y="3235000"/>
              <a:ext cx="60976" cy="60976"/>
            </a:xfrm>
            <a:custGeom>
              <a:rect b="b" l="l" r="r" t="t"/>
              <a:pathLst>
                <a:path extrusionOk="0" h="3034" w="3034">
                  <a:moveTo>
                    <a:pt x="1" y="0"/>
                  </a:moveTo>
                  <a:lnTo>
                    <a:pt x="1" y="759"/>
                  </a:lnTo>
                  <a:lnTo>
                    <a:pt x="1" y="1517"/>
                  </a:lnTo>
                  <a:lnTo>
                    <a:pt x="1" y="3033"/>
                  </a:lnTo>
                  <a:lnTo>
                    <a:pt x="3034" y="3033"/>
                  </a:lnTo>
                  <a:lnTo>
                    <a:pt x="3034" y="1517"/>
                  </a:lnTo>
                  <a:lnTo>
                    <a:pt x="2278" y="1517"/>
                  </a:lnTo>
                  <a:lnTo>
                    <a:pt x="2278" y="759"/>
                  </a:lnTo>
                  <a:lnTo>
                    <a:pt x="1520" y="759"/>
                  </a:lnTo>
                  <a:lnTo>
                    <a:pt x="1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111"/>
            <p:cNvSpPr/>
            <p:nvPr/>
          </p:nvSpPr>
          <p:spPr>
            <a:xfrm>
              <a:off x="3133265" y="3235000"/>
              <a:ext cx="86439" cy="233734"/>
            </a:xfrm>
            <a:custGeom>
              <a:rect b="b" l="l" r="r" t="t"/>
              <a:pathLst>
                <a:path extrusionOk="0" h="11630" w="4301">
                  <a:moveTo>
                    <a:pt x="1" y="0"/>
                  </a:moveTo>
                  <a:lnTo>
                    <a:pt x="1" y="11630"/>
                  </a:lnTo>
                  <a:lnTo>
                    <a:pt x="4301" y="11630"/>
                  </a:lnTo>
                  <a:lnTo>
                    <a:pt x="43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111"/>
            <p:cNvSpPr/>
            <p:nvPr/>
          </p:nvSpPr>
          <p:spPr>
            <a:xfrm>
              <a:off x="3224789" y="3326423"/>
              <a:ext cx="142270" cy="142270"/>
            </a:xfrm>
            <a:custGeom>
              <a:rect b="b" l="l" r="r" t="t"/>
              <a:pathLst>
                <a:path extrusionOk="0" h="7079" w="7079">
                  <a:moveTo>
                    <a:pt x="1515" y="0"/>
                  </a:moveTo>
                  <a:lnTo>
                    <a:pt x="1515" y="759"/>
                  </a:lnTo>
                  <a:lnTo>
                    <a:pt x="759" y="759"/>
                  </a:lnTo>
                  <a:lnTo>
                    <a:pt x="759" y="1519"/>
                  </a:lnTo>
                  <a:lnTo>
                    <a:pt x="1" y="1519"/>
                  </a:lnTo>
                  <a:lnTo>
                    <a:pt x="1" y="4046"/>
                  </a:lnTo>
                  <a:lnTo>
                    <a:pt x="759" y="4046"/>
                  </a:lnTo>
                  <a:lnTo>
                    <a:pt x="759" y="4806"/>
                  </a:lnTo>
                  <a:lnTo>
                    <a:pt x="1515" y="4806"/>
                  </a:lnTo>
                  <a:lnTo>
                    <a:pt x="1515" y="5564"/>
                  </a:lnTo>
                  <a:lnTo>
                    <a:pt x="4802" y="5564"/>
                  </a:lnTo>
                  <a:lnTo>
                    <a:pt x="4802" y="6320"/>
                  </a:lnTo>
                  <a:lnTo>
                    <a:pt x="5562" y="6320"/>
                  </a:lnTo>
                  <a:lnTo>
                    <a:pt x="5562" y="7078"/>
                  </a:lnTo>
                  <a:lnTo>
                    <a:pt x="7079" y="7078"/>
                  </a:lnTo>
                  <a:lnTo>
                    <a:pt x="7079" y="5564"/>
                  </a:lnTo>
                  <a:lnTo>
                    <a:pt x="6321" y="5564"/>
                  </a:lnTo>
                  <a:lnTo>
                    <a:pt x="6321" y="4806"/>
                  </a:lnTo>
                  <a:lnTo>
                    <a:pt x="5562" y="4806"/>
                  </a:lnTo>
                  <a:lnTo>
                    <a:pt x="5562" y="1519"/>
                  </a:lnTo>
                  <a:lnTo>
                    <a:pt x="4802" y="1519"/>
                  </a:lnTo>
                  <a:lnTo>
                    <a:pt x="4802" y="759"/>
                  </a:lnTo>
                  <a:lnTo>
                    <a:pt x="4044" y="759"/>
                  </a:lnTo>
                  <a:lnTo>
                    <a:pt x="40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111"/>
            <p:cNvSpPr/>
            <p:nvPr/>
          </p:nvSpPr>
          <p:spPr>
            <a:xfrm>
              <a:off x="3275615" y="3250234"/>
              <a:ext cx="15254" cy="15254"/>
            </a:xfrm>
            <a:custGeom>
              <a:rect b="b" l="l" r="r" t="t"/>
              <a:pathLst>
                <a:path extrusionOk="0" h="759" w="759">
                  <a:moveTo>
                    <a:pt x="1" y="1"/>
                  </a:moveTo>
                  <a:lnTo>
                    <a:pt x="1" y="759"/>
                  </a:lnTo>
                  <a:lnTo>
                    <a:pt x="759" y="759"/>
                  </a:lnTo>
                  <a:lnTo>
                    <a:pt x="7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111"/>
            <p:cNvSpPr/>
            <p:nvPr/>
          </p:nvSpPr>
          <p:spPr>
            <a:xfrm>
              <a:off x="3163793" y="3326423"/>
              <a:ext cx="61016" cy="15254"/>
            </a:xfrm>
            <a:custGeom>
              <a:rect b="b" l="l" r="r" t="t"/>
              <a:pathLst>
                <a:path extrusionOk="0" h="759" w="3036">
                  <a:moveTo>
                    <a:pt x="1" y="0"/>
                  </a:moveTo>
                  <a:lnTo>
                    <a:pt x="1" y="759"/>
                  </a:lnTo>
                  <a:lnTo>
                    <a:pt x="3036" y="759"/>
                  </a:lnTo>
                  <a:lnTo>
                    <a:pt x="30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111"/>
            <p:cNvSpPr/>
            <p:nvPr/>
          </p:nvSpPr>
          <p:spPr>
            <a:xfrm>
              <a:off x="3163793" y="3367060"/>
              <a:ext cx="45782" cy="15274"/>
            </a:xfrm>
            <a:custGeom>
              <a:rect b="b" l="l" r="r" t="t"/>
              <a:pathLst>
                <a:path extrusionOk="0" h="760" w="2278">
                  <a:moveTo>
                    <a:pt x="1" y="1"/>
                  </a:moveTo>
                  <a:lnTo>
                    <a:pt x="1" y="759"/>
                  </a:lnTo>
                  <a:lnTo>
                    <a:pt x="2278" y="759"/>
                  </a:lnTo>
                  <a:lnTo>
                    <a:pt x="22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111"/>
            <p:cNvSpPr/>
            <p:nvPr/>
          </p:nvSpPr>
          <p:spPr>
            <a:xfrm>
              <a:off x="3163793" y="3407718"/>
              <a:ext cx="45782" cy="15254"/>
            </a:xfrm>
            <a:custGeom>
              <a:rect b="b" l="l" r="r" t="t"/>
              <a:pathLst>
                <a:path extrusionOk="0" h="759" w="2278">
                  <a:moveTo>
                    <a:pt x="1" y="1"/>
                  </a:moveTo>
                  <a:lnTo>
                    <a:pt x="1" y="759"/>
                  </a:lnTo>
                  <a:lnTo>
                    <a:pt x="2278" y="759"/>
                  </a:lnTo>
                  <a:lnTo>
                    <a:pt x="22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111"/>
            <p:cNvSpPr/>
            <p:nvPr/>
          </p:nvSpPr>
          <p:spPr>
            <a:xfrm>
              <a:off x="3321277" y="3356951"/>
              <a:ext cx="30548" cy="81314"/>
            </a:xfrm>
            <a:custGeom>
              <a:rect b="b" l="l" r="r" t="t"/>
              <a:pathLst>
                <a:path extrusionOk="0" h="4046" w="1520">
                  <a:moveTo>
                    <a:pt x="1" y="0"/>
                  </a:moveTo>
                  <a:lnTo>
                    <a:pt x="1" y="3287"/>
                  </a:lnTo>
                  <a:lnTo>
                    <a:pt x="761" y="3287"/>
                  </a:lnTo>
                  <a:lnTo>
                    <a:pt x="761" y="0"/>
                  </a:lnTo>
                  <a:close/>
                  <a:moveTo>
                    <a:pt x="761" y="3287"/>
                  </a:moveTo>
                  <a:lnTo>
                    <a:pt x="761" y="4045"/>
                  </a:lnTo>
                  <a:lnTo>
                    <a:pt x="1520" y="4045"/>
                  </a:lnTo>
                  <a:lnTo>
                    <a:pt x="1520" y="328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111"/>
            <p:cNvSpPr/>
            <p:nvPr/>
          </p:nvSpPr>
          <p:spPr>
            <a:xfrm>
              <a:off x="3224789" y="3356951"/>
              <a:ext cx="15274" cy="50786"/>
            </a:xfrm>
            <a:custGeom>
              <a:rect b="b" l="l" r="r" t="t"/>
              <a:pathLst>
                <a:path extrusionOk="0" h="2527" w="760">
                  <a:moveTo>
                    <a:pt x="1" y="0"/>
                  </a:moveTo>
                  <a:lnTo>
                    <a:pt x="1" y="2527"/>
                  </a:lnTo>
                  <a:lnTo>
                    <a:pt x="759" y="2527"/>
                  </a:lnTo>
                  <a:lnTo>
                    <a:pt x="7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111"/>
            <p:cNvSpPr/>
            <p:nvPr/>
          </p:nvSpPr>
          <p:spPr>
            <a:xfrm>
              <a:off x="3240043" y="3341657"/>
              <a:ext cx="15294" cy="15314"/>
            </a:xfrm>
            <a:custGeom>
              <a:rect b="b" l="l" r="r" t="t"/>
              <a:pathLst>
                <a:path extrusionOk="0" h="762" w="761">
                  <a:moveTo>
                    <a:pt x="0" y="1"/>
                  </a:moveTo>
                  <a:lnTo>
                    <a:pt x="0" y="761"/>
                  </a:lnTo>
                  <a:lnTo>
                    <a:pt x="761" y="761"/>
                  </a:lnTo>
                  <a:lnTo>
                    <a:pt x="7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111"/>
            <p:cNvSpPr/>
            <p:nvPr/>
          </p:nvSpPr>
          <p:spPr>
            <a:xfrm>
              <a:off x="3240043" y="3407718"/>
              <a:ext cx="15294" cy="15254"/>
            </a:xfrm>
            <a:custGeom>
              <a:rect b="b" l="l" r="r" t="t"/>
              <a:pathLst>
                <a:path extrusionOk="0" h="759" w="761">
                  <a:moveTo>
                    <a:pt x="0" y="1"/>
                  </a:moveTo>
                  <a:lnTo>
                    <a:pt x="0" y="759"/>
                  </a:lnTo>
                  <a:lnTo>
                    <a:pt x="761" y="759"/>
                  </a:lnTo>
                  <a:lnTo>
                    <a:pt x="7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111"/>
            <p:cNvSpPr/>
            <p:nvPr/>
          </p:nvSpPr>
          <p:spPr>
            <a:xfrm>
              <a:off x="3133265" y="3235000"/>
              <a:ext cx="203326" cy="233694"/>
            </a:xfrm>
            <a:custGeom>
              <a:rect b="b" l="l" r="r" t="t"/>
              <a:pathLst>
                <a:path extrusionOk="0" h="11628" w="10117">
                  <a:moveTo>
                    <a:pt x="8598" y="5308"/>
                  </a:moveTo>
                  <a:lnTo>
                    <a:pt x="8598" y="6068"/>
                  </a:lnTo>
                  <a:lnTo>
                    <a:pt x="9356" y="6068"/>
                  </a:lnTo>
                  <a:lnTo>
                    <a:pt x="9356" y="5308"/>
                  </a:lnTo>
                  <a:close/>
                  <a:moveTo>
                    <a:pt x="9356" y="10113"/>
                  </a:moveTo>
                  <a:lnTo>
                    <a:pt x="9356" y="10869"/>
                  </a:lnTo>
                  <a:lnTo>
                    <a:pt x="10116" y="10869"/>
                  </a:lnTo>
                  <a:lnTo>
                    <a:pt x="10116" y="10113"/>
                  </a:lnTo>
                  <a:close/>
                  <a:moveTo>
                    <a:pt x="1" y="0"/>
                  </a:moveTo>
                  <a:lnTo>
                    <a:pt x="1" y="759"/>
                  </a:lnTo>
                  <a:lnTo>
                    <a:pt x="1" y="10869"/>
                  </a:lnTo>
                  <a:lnTo>
                    <a:pt x="1" y="11627"/>
                  </a:lnTo>
                  <a:lnTo>
                    <a:pt x="8598" y="11627"/>
                  </a:lnTo>
                  <a:lnTo>
                    <a:pt x="8598" y="10113"/>
                  </a:lnTo>
                  <a:lnTo>
                    <a:pt x="9356" y="10113"/>
                  </a:lnTo>
                  <a:lnTo>
                    <a:pt x="9356" y="9355"/>
                  </a:lnTo>
                  <a:lnTo>
                    <a:pt x="6069" y="9355"/>
                  </a:lnTo>
                  <a:lnTo>
                    <a:pt x="6069" y="10113"/>
                  </a:lnTo>
                  <a:lnTo>
                    <a:pt x="7842" y="10113"/>
                  </a:lnTo>
                  <a:lnTo>
                    <a:pt x="7842" y="10869"/>
                  </a:lnTo>
                  <a:lnTo>
                    <a:pt x="762" y="10869"/>
                  </a:lnTo>
                  <a:lnTo>
                    <a:pt x="762" y="759"/>
                  </a:lnTo>
                  <a:lnTo>
                    <a:pt x="5565" y="759"/>
                  </a:lnTo>
                  <a:lnTo>
                    <a:pt x="5565" y="3033"/>
                  </a:lnTo>
                  <a:lnTo>
                    <a:pt x="7842" y="3033"/>
                  </a:lnTo>
                  <a:lnTo>
                    <a:pt x="7842" y="4549"/>
                  </a:lnTo>
                  <a:lnTo>
                    <a:pt x="6069" y="4549"/>
                  </a:lnTo>
                  <a:lnTo>
                    <a:pt x="6069" y="5308"/>
                  </a:lnTo>
                  <a:lnTo>
                    <a:pt x="8598" y="5308"/>
                  </a:lnTo>
                  <a:lnTo>
                    <a:pt x="8598" y="1517"/>
                  </a:lnTo>
                  <a:lnTo>
                    <a:pt x="7842" y="1517"/>
                  </a:lnTo>
                  <a:lnTo>
                    <a:pt x="7842" y="2272"/>
                  </a:lnTo>
                  <a:lnTo>
                    <a:pt x="6326" y="2272"/>
                  </a:lnTo>
                  <a:lnTo>
                    <a:pt x="6326" y="759"/>
                  </a:lnTo>
                  <a:lnTo>
                    <a:pt x="7084" y="759"/>
                  </a:lnTo>
                  <a:lnTo>
                    <a:pt x="70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111"/>
            <p:cNvSpPr/>
            <p:nvPr/>
          </p:nvSpPr>
          <p:spPr>
            <a:xfrm>
              <a:off x="3336571" y="3438246"/>
              <a:ext cx="30488" cy="30448"/>
            </a:xfrm>
            <a:custGeom>
              <a:rect b="b" l="l" r="r" t="t"/>
              <a:pathLst>
                <a:path extrusionOk="0" h="1515" w="1517">
                  <a:moveTo>
                    <a:pt x="759" y="0"/>
                  </a:moveTo>
                  <a:lnTo>
                    <a:pt x="759" y="756"/>
                  </a:lnTo>
                  <a:lnTo>
                    <a:pt x="0" y="756"/>
                  </a:lnTo>
                  <a:lnTo>
                    <a:pt x="0" y="1514"/>
                  </a:lnTo>
                  <a:lnTo>
                    <a:pt x="1517" y="1514"/>
                  </a:lnTo>
                  <a:lnTo>
                    <a:pt x="15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111"/>
            <p:cNvSpPr/>
            <p:nvPr/>
          </p:nvSpPr>
          <p:spPr>
            <a:xfrm>
              <a:off x="3255216" y="3356951"/>
              <a:ext cx="50847" cy="50786"/>
            </a:xfrm>
            <a:custGeom>
              <a:rect b="b" l="l" r="r" t="t"/>
              <a:pathLst>
                <a:path extrusionOk="0" h="2527" w="2530">
                  <a:moveTo>
                    <a:pt x="1" y="0"/>
                  </a:moveTo>
                  <a:lnTo>
                    <a:pt x="1" y="2527"/>
                  </a:lnTo>
                  <a:lnTo>
                    <a:pt x="2530" y="2527"/>
                  </a:lnTo>
                  <a:lnTo>
                    <a:pt x="2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8" name="Google Shape;16898;p111"/>
          <p:cNvGrpSpPr/>
          <p:nvPr/>
        </p:nvGrpSpPr>
        <p:grpSpPr>
          <a:xfrm>
            <a:off x="4040288" y="4153831"/>
            <a:ext cx="396244" cy="365764"/>
            <a:chOff x="2607675" y="4277135"/>
            <a:chExt cx="240527" cy="219625"/>
          </a:xfrm>
        </p:grpSpPr>
        <p:sp>
          <p:nvSpPr>
            <p:cNvPr id="16899" name="Google Shape;16899;p111"/>
            <p:cNvSpPr/>
            <p:nvPr/>
          </p:nvSpPr>
          <p:spPr>
            <a:xfrm>
              <a:off x="2607675" y="4277135"/>
              <a:ext cx="240527" cy="219625"/>
            </a:xfrm>
            <a:custGeom>
              <a:rect b="b" l="l" r="r" t="t"/>
              <a:pathLst>
                <a:path extrusionOk="0" h="10928" w="11968">
                  <a:moveTo>
                    <a:pt x="0" y="1"/>
                  </a:moveTo>
                  <a:lnTo>
                    <a:pt x="0" y="10927"/>
                  </a:lnTo>
                  <a:lnTo>
                    <a:pt x="11967" y="10927"/>
                  </a:lnTo>
                  <a:lnTo>
                    <a:pt x="119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111"/>
            <p:cNvSpPr/>
            <p:nvPr/>
          </p:nvSpPr>
          <p:spPr>
            <a:xfrm>
              <a:off x="2607675" y="4277135"/>
              <a:ext cx="240527" cy="62785"/>
            </a:xfrm>
            <a:custGeom>
              <a:rect b="b" l="l" r="r" t="t"/>
              <a:pathLst>
                <a:path extrusionOk="0" h="3124" w="11968">
                  <a:moveTo>
                    <a:pt x="0" y="1"/>
                  </a:moveTo>
                  <a:lnTo>
                    <a:pt x="0" y="3124"/>
                  </a:lnTo>
                  <a:lnTo>
                    <a:pt x="11967" y="3124"/>
                  </a:lnTo>
                  <a:lnTo>
                    <a:pt x="11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111"/>
            <p:cNvSpPr/>
            <p:nvPr/>
          </p:nvSpPr>
          <p:spPr>
            <a:xfrm>
              <a:off x="2607675" y="4277135"/>
              <a:ext cx="240527" cy="219625"/>
            </a:xfrm>
            <a:custGeom>
              <a:rect b="b" l="l" r="r" t="t"/>
              <a:pathLst>
                <a:path extrusionOk="0" h="10928" w="11968">
                  <a:moveTo>
                    <a:pt x="11186" y="781"/>
                  </a:moveTo>
                  <a:lnTo>
                    <a:pt x="11186" y="2343"/>
                  </a:lnTo>
                  <a:lnTo>
                    <a:pt x="781" y="2343"/>
                  </a:lnTo>
                  <a:lnTo>
                    <a:pt x="781" y="781"/>
                  </a:lnTo>
                  <a:close/>
                  <a:moveTo>
                    <a:pt x="5464" y="3121"/>
                  </a:moveTo>
                  <a:lnTo>
                    <a:pt x="5464" y="6245"/>
                  </a:lnTo>
                  <a:lnTo>
                    <a:pt x="781" y="6245"/>
                  </a:lnTo>
                  <a:lnTo>
                    <a:pt x="781" y="3121"/>
                  </a:lnTo>
                  <a:close/>
                  <a:moveTo>
                    <a:pt x="11186" y="3121"/>
                  </a:moveTo>
                  <a:lnTo>
                    <a:pt x="11186" y="6245"/>
                  </a:lnTo>
                  <a:lnTo>
                    <a:pt x="6245" y="6245"/>
                  </a:lnTo>
                  <a:lnTo>
                    <a:pt x="6245" y="3121"/>
                  </a:lnTo>
                  <a:close/>
                  <a:moveTo>
                    <a:pt x="11186" y="7025"/>
                  </a:moveTo>
                  <a:lnTo>
                    <a:pt x="11186" y="10146"/>
                  </a:lnTo>
                  <a:lnTo>
                    <a:pt x="6245" y="10146"/>
                  </a:lnTo>
                  <a:lnTo>
                    <a:pt x="6245" y="7025"/>
                  </a:lnTo>
                  <a:close/>
                  <a:moveTo>
                    <a:pt x="5464" y="7025"/>
                  </a:moveTo>
                  <a:lnTo>
                    <a:pt x="5464" y="10149"/>
                  </a:lnTo>
                  <a:lnTo>
                    <a:pt x="781" y="10149"/>
                  </a:lnTo>
                  <a:lnTo>
                    <a:pt x="781" y="10146"/>
                  </a:lnTo>
                  <a:lnTo>
                    <a:pt x="781" y="7025"/>
                  </a:lnTo>
                  <a:close/>
                  <a:moveTo>
                    <a:pt x="0" y="1"/>
                  </a:moveTo>
                  <a:lnTo>
                    <a:pt x="0" y="10927"/>
                  </a:lnTo>
                  <a:lnTo>
                    <a:pt x="11967" y="10927"/>
                  </a:lnTo>
                  <a:lnTo>
                    <a:pt x="119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2" name="Google Shape;16902;p111"/>
          <p:cNvGrpSpPr/>
          <p:nvPr/>
        </p:nvGrpSpPr>
        <p:grpSpPr>
          <a:xfrm>
            <a:off x="4876942" y="1347954"/>
            <a:ext cx="329178" cy="365755"/>
            <a:chOff x="3650313" y="1414005"/>
            <a:chExt cx="167231" cy="170969"/>
          </a:xfrm>
        </p:grpSpPr>
        <p:sp>
          <p:nvSpPr>
            <p:cNvPr id="16903" name="Google Shape;16903;p111"/>
            <p:cNvSpPr/>
            <p:nvPr/>
          </p:nvSpPr>
          <p:spPr>
            <a:xfrm>
              <a:off x="3650313" y="1414005"/>
              <a:ext cx="167231" cy="170969"/>
            </a:xfrm>
            <a:custGeom>
              <a:rect b="b" l="l" r="r" t="t"/>
              <a:pathLst>
                <a:path extrusionOk="0" h="8507" w="8321">
                  <a:moveTo>
                    <a:pt x="1" y="0"/>
                  </a:moveTo>
                  <a:lnTo>
                    <a:pt x="1" y="2222"/>
                  </a:lnTo>
                  <a:lnTo>
                    <a:pt x="555" y="2222"/>
                  </a:lnTo>
                  <a:lnTo>
                    <a:pt x="555" y="2776"/>
                  </a:lnTo>
                  <a:lnTo>
                    <a:pt x="1109" y="2776"/>
                  </a:lnTo>
                  <a:lnTo>
                    <a:pt x="1109" y="3328"/>
                  </a:lnTo>
                  <a:lnTo>
                    <a:pt x="1663" y="3328"/>
                  </a:lnTo>
                  <a:lnTo>
                    <a:pt x="1663" y="3884"/>
                  </a:lnTo>
                  <a:lnTo>
                    <a:pt x="2217" y="3884"/>
                  </a:lnTo>
                  <a:lnTo>
                    <a:pt x="2217" y="4438"/>
                  </a:lnTo>
                  <a:lnTo>
                    <a:pt x="2771" y="4438"/>
                  </a:lnTo>
                  <a:lnTo>
                    <a:pt x="2771" y="4993"/>
                  </a:lnTo>
                  <a:lnTo>
                    <a:pt x="925" y="4993"/>
                  </a:lnTo>
                  <a:lnTo>
                    <a:pt x="925" y="5549"/>
                  </a:lnTo>
                  <a:lnTo>
                    <a:pt x="371" y="5549"/>
                  </a:lnTo>
                  <a:lnTo>
                    <a:pt x="371" y="7952"/>
                  </a:lnTo>
                  <a:lnTo>
                    <a:pt x="925" y="7952"/>
                  </a:lnTo>
                  <a:lnTo>
                    <a:pt x="925" y="8506"/>
                  </a:lnTo>
                  <a:lnTo>
                    <a:pt x="3331" y="8506"/>
                  </a:lnTo>
                  <a:lnTo>
                    <a:pt x="3331" y="7952"/>
                  </a:lnTo>
                  <a:lnTo>
                    <a:pt x="3885" y="7952"/>
                  </a:lnTo>
                  <a:lnTo>
                    <a:pt x="3885" y="6657"/>
                  </a:lnTo>
                  <a:lnTo>
                    <a:pt x="4436" y="6657"/>
                  </a:lnTo>
                  <a:lnTo>
                    <a:pt x="4436" y="7952"/>
                  </a:lnTo>
                  <a:lnTo>
                    <a:pt x="4993" y="7952"/>
                  </a:lnTo>
                  <a:lnTo>
                    <a:pt x="4993" y="8506"/>
                  </a:lnTo>
                  <a:lnTo>
                    <a:pt x="7393" y="8506"/>
                  </a:lnTo>
                  <a:lnTo>
                    <a:pt x="7393" y="7952"/>
                  </a:lnTo>
                  <a:lnTo>
                    <a:pt x="7948" y="7952"/>
                  </a:lnTo>
                  <a:lnTo>
                    <a:pt x="7948" y="5549"/>
                  </a:lnTo>
                  <a:lnTo>
                    <a:pt x="7393" y="5549"/>
                  </a:lnTo>
                  <a:lnTo>
                    <a:pt x="7393" y="4993"/>
                  </a:lnTo>
                  <a:lnTo>
                    <a:pt x="5547" y="4993"/>
                  </a:lnTo>
                  <a:lnTo>
                    <a:pt x="5547" y="4438"/>
                  </a:lnTo>
                  <a:lnTo>
                    <a:pt x="6101" y="4438"/>
                  </a:lnTo>
                  <a:lnTo>
                    <a:pt x="6101" y="3884"/>
                  </a:lnTo>
                  <a:lnTo>
                    <a:pt x="6655" y="3884"/>
                  </a:lnTo>
                  <a:lnTo>
                    <a:pt x="6655" y="3328"/>
                  </a:lnTo>
                  <a:lnTo>
                    <a:pt x="7212" y="3328"/>
                  </a:lnTo>
                  <a:lnTo>
                    <a:pt x="7212" y="2776"/>
                  </a:lnTo>
                  <a:lnTo>
                    <a:pt x="7766" y="2776"/>
                  </a:lnTo>
                  <a:lnTo>
                    <a:pt x="7766" y="2222"/>
                  </a:lnTo>
                  <a:lnTo>
                    <a:pt x="8320" y="2222"/>
                  </a:lnTo>
                  <a:lnTo>
                    <a:pt x="8320" y="0"/>
                  </a:lnTo>
                  <a:lnTo>
                    <a:pt x="7212" y="0"/>
                  </a:lnTo>
                  <a:lnTo>
                    <a:pt x="7212" y="554"/>
                  </a:lnTo>
                  <a:lnTo>
                    <a:pt x="6655" y="554"/>
                  </a:lnTo>
                  <a:lnTo>
                    <a:pt x="6655" y="1109"/>
                  </a:lnTo>
                  <a:lnTo>
                    <a:pt x="6101" y="1109"/>
                  </a:lnTo>
                  <a:lnTo>
                    <a:pt x="6101" y="1668"/>
                  </a:lnTo>
                  <a:lnTo>
                    <a:pt x="5547" y="1668"/>
                  </a:lnTo>
                  <a:lnTo>
                    <a:pt x="5547" y="2222"/>
                  </a:lnTo>
                  <a:lnTo>
                    <a:pt x="4993" y="2222"/>
                  </a:lnTo>
                  <a:lnTo>
                    <a:pt x="4993" y="2776"/>
                  </a:lnTo>
                  <a:lnTo>
                    <a:pt x="4436" y="2776"/>
                  </a:lnTo>
                  <a:lnTo>
                    <a:pt x="4436" y="3328"/>
                  </a:lnTo>
                  <a:lnTo>
                    <a:pt x="3885" y="3328"/>
                  </a:lnTo>
                  <a:lnTo>
                    <a:pt x="3885" y="2776"/>
                  </a:lnTo>
                  <a:lnTo>
                    <a:pt x="3331" y="2776"/>
                  </a:lnTo>
                  <a:lnTo>
                    <a:pt x="3331" y="2222"/>
                  </a:lnTo>
                  <a:lnTo>
                    <a:pt x="2771" y="2222"/>
                  </a:lnTo>
                  <a:lnTo>
                    <a:pt x="2771" y="1668"/>
                  </a:lnTo>
                  <a:lnTo>
                    <a:pt x="2217" y="1668"/>
                  </a:lnTo>
                  <a:lnTo>
                    <a:pt x="2217" y="1109"/>
                  </a:lnTo>
                  <a:lnTo>
                    <a:pt x="1663" y="1109"/>
                  </a:lnTo>
                  <a:lnTo>
                    <a:pt x="1663" y="554"/>
                  </a:lnTo>
                  <a:lnTo>
                    <a:pt x="1109" y="554"/>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111"/>
            <p:cNvSpPr/>
            <p:nvPr/>
          </p:nvSpPr>
          <p:spPr>
            <a:xfrm>
              <a:off x="3728372" y="1414005"/>
              <a:ext cx="89173" cy="100347"/>
            </a:xfrm>
            <a:custGeom>
              <a:rect b="b" l="l" r="r" t="t"/>
              <a:pathLst>
                <a:path extrusionOk="0" h="4993" w="4437">
                  <a:moveTo>
                    <a:pt x="3328" y="0"/>
                  </a:moveTo>
                  <a:lnTo>
                    <a:pt x="3328" y="554"/>
                  </a:lnTo>
                  <a:lnTo>
                    <a:pt x="2771" y="554"/>
                  </a:lnTo>
                  <a:lnTo>
                    <a:pt x="2771" y="1109"/>
                  </a:lnTo>
                  <a:lnTo>
                    <a:pt x="2217" y="1109"/>
                  </a:lnTo>
                  <a:lnTo>
                    <a:pt x="2217" y="1668"/>
                  </a:lnTo>
                  <a:lnTo>
                    <a:pt x="1663" y="1668"/>
                  </a:lnTo>
                  <a:lnTo>
                    <a:pt x="1663" y="2222"/>
                  </a:lnTo>
                  <a:lnTo>
                    <a:pt x="1109" y="2222"/>
                  </a:lnTo>
                  <a:lnTo>
                    <a:pt x="1109" y="2776"/>
                  </a:lnTo>
                  <a:lnTo>
                    <a:pt x="552" y="2776"/>
                  </a:lnTo>
                  <a:lnTo>
                    <a:pt x="552" y="3328"/>
                  </a:lnTo>
                  <a:lnTo>
                    <a:pt x="1" y="3328"/>
                  </a:lnTo>
                  <a:lnTo>
                    <a:pt x="1" y="3884"/>
                  </a:lnTo>
                  <a:lnTo>
                    <a:pt x="552" y="3884"/>
                  </a:lnTo>
                  <a:lnTo>
                    <a:pt x="552" y="4438"/>
                  </a:lnTo>
                  <a:lnTo>
                    <a:pt x="1109" y="4438"/>
                  </a:lnTo>
                  <a:lnTo>
                    <a:pt x="1109" y="4993"/>
                  </a:lnTo>
                  <a:lnTo>
                    <a:pt x="1663" y="4993"/>
                  </a:lnTo>
                  <a:lnTo>
                    <a:pt x="1663" y="4438"/>
                  </a:lnTo>
                  <a:lnTo>
                    <a:pt x="2217" y="4438"/>
                  </a:lnTo>
                  <a:lnTo>
                    <a:pt x="2217" y="3884"/>
                  </a:lnTo>
                  <a:lnTo>
                    <a:pt x="2771" y="3884"/>
                  </a:lnTo>
                  <a:lnTo>
                    <a:pt x="2771" y="3328"/>
                  </a:lnTo>
                  <a:lnTo>
                    <a:pt x="3328" y="3328"/>
                  </a:lnTo>
                  <a:lnTo>
                    <a:pt x="3328" y="2776"/>
                  </a:lnTo>
                  <a:lnTo>
                    <a:pt x="3882" y="2776"/>
                  </a:lnTo>
                  <a:lnTo>
                    <a:pt x="3882" y="2222"/>
                  </a:lnTo>
                  <a:lnTo>
                    <a:pt x="4436" y="2222"/>
                  </a:lnTo>
                  <a:lnTo>
                    <a:pt x="4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111"/>
            <p:cNvSpPr/>
            <p:nvPr/>
          </p:nvSpPr>
          <p:spPr>
            <a:xfrm>
              <a:off x="3657769" y="1514332"/>
              <a:ext cx="70623" cy="70643"/>
            </a:xfrm>
            <a:custGeom>
              <a:rect b="b" l="l" r="r" t="t"/>
              <a:pathLst>
                <a:path extrusionOk="0" h="3515" w="3514">
                  <a:moveTo>
                    <a:pt x="554" y="1"/>
                  </a:moveTo>
                  <a:lnTo>
                    <a:pt x="554" y="557"/>
                  </a:lnTo>
                  <a:lnTo>
                    <a:pt x="0" y="557"/>
                  </a:lnTo>
                  <a:lnTo>
                    <a:pt x="0" y="2960"/>
                  </a:lnTo>
                  <a:lnTo>
                    <a:pt x="554" y="2960"/>
                  </a:lnTo>
                  <a:lnTo>
                    <a:pt x="554" y="3514"/>
                  </a:lnTo>
                  <a:lnTo>
                    <a:pt x="2960" y="3514"/>
                  </a:lnTo>
                  <a:lnTo>
                    <a:pt x="2960" y="2960"/>
                  </a:lnTo>
                  <a:lnTo>
                    <a:pt x="3514" y="2960"/>
                  </a:lnTo>
                  <a:lnTo>
                    <a:pt x="3514" y="557"/>
                  </a:lnTo>
                  <a:lnTo>
                    <a:pt x="2960" y="557"/>
                  </a:lnTo>
                  <a:lnTo>
                    <a:pt x="29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111"/>
            <p:cNvSpPr/>
            <p:nvPr/>
          </p:nvSpPr>
          <p:spPr>
            <a:xfrm>
              <a:off x="3739466" y="1514332"/>
              <a:ext cx="70582" cy="70643"/>
            </a:xfrm>
            <a:custGeom>
              <a:rect b="b" l="l" r="r" t="t"/>
              <a:pathLst>
                <a:path extrusionOk="0" h="3515" w="3512">
                  <a:moveTo>
                    <a:pt x="557" y="1"/>
                  </a:moveTo>
                  <a:lnTo>
                    <a:pt x="557" y="557"/>
                  </a:lnTo>
                  <a:lnTo>
                    <a:pt x="0" y="557"/>
                  </a:lnTo>
                  <a:lnTo>
                    <a:pt x="0" y="2960"/>
                  </a:lnTo>
                  <a:lnTo>
                    <a:pt x="557" y="2960"/>
                  </a:lnTo>
                  <a:lnTo>
                    <a:pt x="557" y="3514"/>
                  </a:lnTo>
                  <a:lnTo>
                    <a:pt x="2957" y="3514"/>
                  </a:lnTo>
                  <a:lnTo>
                    <a:pt x="2957" y="2960"/>
                  </a:lnTo>
                  <a:lnTo>
                    <a:pt x="3512" y="2960"/>
                  </a:lnTo>
                  <a:lnTo>
                    <a:pt x="3512" y="557"/>
                  </a:lnTo>
                  <a:lnTo>
                    <a:pt x="2957" y="557"/>
                  </a:lnTo>
                  <a:lnTo>
                    <a:pt x="29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111"/>
            <p:cNvSpPr/>
            <p:nvPr/>
          </p:nvSpPr>
          <p:spPr>
            <a:xfrm>
              <a:off x="3668843" y="1573760"/>
              <a:ext cx="48314" cy="11154"/>
            </a:xfrm>
            <a:custGeom>
              <a:rect b="b" l="l" r="r" t="t"/>
              <a:pathLst>
                <a:path extrusionOk="0" h="555" w="2404">
                  <a:moveTo>
                    <a:pt x="1" y="1"/>
                  </a:moveTo>
                  <a:lnTo>
                    <a:pt x="1" y="555"/>
                  </a:lnTo>
                  <a:lnTo>
                    <a:pt x="2404" y="555"/>
                  </a:lnTo>
                  <a:lnTo>
                    <a:pt x="24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111"/>
            <p:cNvSpPr/>
            <p:nvPr/>
          </p:nvSpPr>
          <p:spPr>
            <a:xfrm>
              <a:off x="3657769" y="1525526"/>
              <a:ext cx="11154" cy="48254"/>
            </a:xfrm>
            <a:custGeom>
              <a:rect b="b" l="l" r="r" t="t"/>
              <a:pathLst>
                <a:path extrusionOk="0" h="2401" w="555">
                  <a:moveTo>
                    <a:pt x="0" y="0"/>
                  </a:moveTo>
                  <a:lnTo>
                    <a:pt x="0" y="2401"/>
                  </a:lnTo>
                  <a:lnTo>
                    <a:pt x="554" y="2401"/>
                  </a:lnTo>
                  <a:lnTo>
                    <a:pt x="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111"/>
            <p:cNvSpPr/>
            <p:nvPr/>
          </p:nvSpPr>
          <p:spPr>
            <a:xfrm>
              <a:off x="3739466" y="1469796"/>
              <a:ext cx="11154" cy="11154"/>
            </a:xfrm>
            <a:custGeom>
              <a:rect b="b" l="l" r="r" t="t"/>
              <a:pathLst>
                <a:path extrusionOk="0" h="555" w="555">
                  <a:moveTo>
                    <a:pt x="0" y="0"/>
                  </a:moveTo>
                  <a:lnTo>
                    <a:pt x="0" y="554"/>
                  </a:lnTo>
                  <a:lnTo>
                    <a:pt x="555" y="554"/>
                  </a:lnTo>
                  <a:lnTo>
                    <a:pt x="5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111"/>
            <p:cNvSpPr/>
            <p:nvPr/>
          </p:nvSpPr>
          <p:spPr>
            <a:xfrm>
              <a:off x="3750660" y="1458602"/>
              <a:ext cx="11154" cy="11154"/>
            </a:xfrm>
            <a:custGeom>
              <a:rect b="b" l="l" r="r" t="t"/>
              <a:pathLst>
                <a:path extrusionOk="0" h="555" w="555">
                  <a:moveTo>
                    <a:pt x="0" y="0"/>
                  </a:moveTo>
                  <a:lnTo>
                    <a:pt x="0" y="555"/>
                  </a:lnTo>
                  <a:lnTo>
                    <a:pt x="554" y="555"/>
                  </a:lnTo>
                  <a:lnTo>
                    <a:pt x="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111"/>
            <p:cNvSpPr/>
            <p:nvPr/>
          </p:nvSpPr>
          <p:spPr>
            <a:xfrm>
              <a:off x="3761794" y="1447508"/>
              <a:ext cx="11154" cy="11154"/>
            </a:xfrm>
            <a:custGeom>
              <a:rect b="b" l="l" r="r" t="t"/>
              <a:pathLst>
                <a:path extrusionOk="0" h="555" w="555">
                  <a:moveTo>
                    <a:pt x="0" y="1"/>
                  </a:moveTo>
                  <a:lnTo>
                    <a:pt x="0" y="555"/>
                  </a:lnTo>
                  <a:lnTo>
                    <a:pt x="554" y="555"/>
                  </a:lnTo>
                  <a:lnTo>
                    <a:pt x="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111"/>
            <p:cNvSpPr/>
            <p:nvPr/>
          </p:nvSpPr>
          <p:spPr>
            <a:xfrm>
              <a:off x="3772928" y="1436273"/>
              <a:ext cx="11154" cy="11154"/>
            </a:xfrm>
            <a:custGeom>
              <a:rect b="b" l="l" r="r" t="t"/>
              <a:pathLst>
                <a:path extrusionOk="0" h="555" w="555">
                  <a:moveTo>
                    <a:pt x="0" y="1"/>
                  </a:moveTo>
                  <a:lnTo>
                    <a:pt x="0" y="555"/>
                  </a:lnTo>
                  <a:lnTo>
                    <a:pt x="554" y="555"/>
                  </a:lnTo>
                  <a:lnTo>
                    <a:pt x="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111"/>
            <p:cNvSpPr/>
            <p:nvPr/>
          </p:nvSpPr>
          <p:spPr>
            <a:xfrm>
              <a:off x="3784002" y="1425139"/>
              <a:ext cx="11174" cy="11154"/>
            </a:xfrm>
            <a:custGeom>
              <a:rect b="b" l="l" r="r" t="t"/>
              <a:pathLst>
                <a:path extrusionOk="0" h="555" w="556">
                  <a:moveTo>
                    <a:pt x="1" y="0"/>
                  </a:moveTo>
                  <a:lnTo>
                    <a:pt x="1" y="555"/>
                  </a:lnTo>
                  <a:lnTo>
                    <a:pt x="555" y="555"/>
                  </a:lnTo>
                  <a:lnTo>
                    <a:pt x="5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111"/>
            <p:cNvSpPr/>
            <p:nvPr/>
          </p:nvSpPr>
          <p:spPr>
            <a:xfrm>
              <a:off x="3750660" y="1573760"/>
              <a:ext cx="48254" cy="11154"/>
            </a:xfrm>
            <a:custGeom>
              <a:rect b="b" l="l" r="r" t="t"/>
              <a:pathLst>
                <a:path extrusionOk="0" h="555" w="2401">
                  <a:moveTo>
                    <a:pt x="0" y="1"/>
                  </a:moveTo>
                  <a:lnTo>
                    <a:pt x="0" y="555"/>
                  </a:lnTo>
                  <a:lnTo>
                    <a:pt x="2400" y="555"/>
                  </a:lnTo>
                  <a:lnTo>
                    <a:pt x="24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111"/>
            <p:cNvSpPr/>
            <p:nvPr/>
          </p:nvSpPr>
          <p:spPr>
            <a:xfrm>
              <a:off x="3798894" y="1525526"/>
              <a:ext cx="11154" cy="48254"/>
            </a:xfrm>
            <a:custGeom>
              <a:rect b="b" l="l" r="r" t="t"/>
              <a:pathLst>
                <a:path extrusionOk="0" h="2401" w="555">
                  <a:moveTo>
                    <a:pt x="0" y="0"/>
                  </a:moveTo>
                  <a:lnTo>
                    <a:pt x="0" y="2401"/>
                  </a:lnTo>
                  <a:lnTo>
                    <a:pt x="555" y="2401"/>
                  </a:lnTo>
                  <a:lnTo>
                    <a:pt x="5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111"/>
            <p:cNvSpPr/>
            <p:nvPr/>
          </p:nvSpPr>
          <p:spPr>
            <a:xfrm>
              <a:off x="3668903" y="1503198"/>
              <a:ext cx="48355" cy="22348"/>
            </a:xfrm>
            <a:custGeom>
              <a:rect b="b" l="l" r="r" t="t"/>
              <a:pathLst>
                <a:path extrusionOk="0" h="1112" w="2406">
                  <a:moveTo>
                    <a:pt x="1846" y="0"/>
                  </a:moveTo>
                  <a:lnTo>
                    <a:pt x="1846" y="555"/>
                  </a:lnTo>
                  <a:lnTo>
                    <a:pt x="0" y="555"/>
                  </a:lnTo>
                  <a:lnTo>
                    <a:pt x="0" y="1111"/>
                  </a:lnTo>
                  <a:lnTo>
                    <a:pt x="2406" y="1111"/>
                  </a:lnTo>
                  <a:lnTo>
                    <a:pt x="2406" y="555"/>
                  </a:lnTo>
                  <a:lnTo>
                    <a:pt x="24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111"/>
            <p:cNvSpPr/>
            <p:nvPr/>
          </p:nvSpPr>
          <p:spPr>
            <a:xfrm>
              <a:off x="3772928" y="1480870"/>
              <a:ext cx="11154" cy="11154"/>
            </a:xfrm>
            <a:custGeom>
              <a:rect b="b" l="l" r="r" t="t"/>
              <a:pathLst>
                <a:path extrusionOk="0" h="555" w="555">
                  <a:moveTo>
                    <a:pt x="0" y="1"/>
                  </a:moveTo>
                  <a:lnTo>
                    <a:pt x="0" y="555"/>
                  </a:lnTo>
                  <a:lnTo>
                    <a:pt x="554" y="555"/>
                  </a:lnTo>
                  <a:lnTo>
                    <a:pt x="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111"/>
            <p:cNvSpPr/>
            <p:nvPr/>
          </p:nvSpPr>
          <p:spPr>
            <a:xfrm>
              <a:off x="3784002" y="1469796"/>
              <a:ext cx="11174" cy="11154"/>
            </a:xfrm>
            <a:custGeom>
              <a:rect b="b" l="l" r="r" t="t"/>
              <a:pathLst>
                <a:path extrusionOk="0" h="555" w="556">
                  <a:moveTo>
                    <a:pt x="1" y="0"/>
                  </a:moveTo>
                  <a:lnTo>
                    <a:pt x="1" y="554"/>
                  </a:lnTo>
                  <a:lnTo>
                    <a:pt x="555" y="554"/>
                  </a:lnTo>
                  <a:lnTo>
                    <a:pt x="5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111"/>
            <p:cNvSpPr/>
            <p:nvPr/>
          </p:nvSpPr>
          <p:spPr>
            <a:xfrm>
              <a:off x="3795256" y="1458602"/>
              <a:ext cx="11154" cy="11154"/>
            </a:xfrm>
            <a:custGeom>
              <a:rect b="b" l="l" r="r" t="t"/>
              <a:pathLst>
                <a:path extrusionOk="0" h="555" w="555">
                  <a:moveTo>
                    <a:pt x="0" y="0"/>
                  </a:moveTo>
                  <a:lnTo>
                    <a:pt x="0" y="555"/>
                  </a:lnTo>
                  <a:lnTo>
                    <a:pt x="554" y="555"/>
                  </a:lnTo>
                  <a:lnTo>
                    <a:pt x="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111"/>
            <p:cNvSpPr/>
            <p:nvPr/>
          </p:nvSpPr>
          <p:spPr>
            <a:xfrm>
              <a:off x="3795256" y="1414005"/>
              <a:ext cx="22288" cy="44657"/>
            </a:xfrm>
            <a:custGeom>
              <a:rect b="b" l="l" r="r" t="t"/>
              <a:pathLst>
                <a:path extrusionOk="0" h="2222" w="1109">
                  <a:moveTo>
                    <a:pt x="0" y="0"/>
                  </a:moveTo>
                  <a:lnTo>
                    <a:pt x="0" y="554"/>
                  </a:lnTo>
                  <a:lnTo>
                    <a:pt x="554" y="554"/>
                  </a:lnTo>
                  <a:lnTo>
                    <a:pt x="554" y="2222"/>
                  </a:lnTo>
                  <a:lnTo>
                    <a:pt x="1108" y="2222"/>
                  </a:lnTo>
                  <a:lnTo>
                    <a:pt x="1108" y="554"/>
                  </a:lnTo>
                  <a:lnTo>
                    <a:pt x="11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111"/>
            <p:cNvSpPr/>
            <p:nvPr/>
          </p:nvSpPr>
          <p:spPr>
            <a:xfrm>
              <a:off x="3761794" y="1492064"/>
              <a:ext cx="11154" cy="11154"/>
            </a:xfrm>
            <a:custGeom>
              <a:rect b="b" l="l" r="r" t="t"/>
              <a:pathLst>
                <a:path extrusionOk="0" h="555" w="555">
                  <a:moveTo>
                    <a:pt x="0" y="0"/>
                  </a:moveTo>
                  <a:lnTo>
                    <a:pt x="0" y="554"/>
                  </a:lnTo>
                  <a:lnTo>
                    <a:pt x="554" y="554"/>
                  </a:lnTo>
                  <a:lnTo>
                    <a:pt x="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111"/>
            <p:cNvSpPr/>
            <p:nvPr/>
          </p:nvSpPr>
          <p:spPr>
            <a:xfrm>
              <a:off x="3750660" y="1503198"/>
              <a:ext cx="48254" cy="22348"/>
            </a:xfrm>
            <a:custGeom>
              <a:rect b="b" l="l" r="r" t="t"/>
              <a:pathLst>
                <a:path extrusionOk="0" h="1112" w="2401">
                  <a:moveTo>
                    <a:pt x="0" y="0"/>
                  </a:moveTo>
                  <a:lnTo>
                    <a:pt x="0" y="555"/>
                  </a:lnTo>
                  <a:lnTo>
                    <a:pt x="0" y="1111"/>
                  </a:lnTo>
                  <a:lnTo>
                    <a:pt x="2400" y="1111"/>
                  </a:lnTo>
                  <a:lnTo>
                    <a:pt x="2400" y="555"/>
                  </a:lnTo>
                  <a:lnTo>
                    <a:pt x="554" y="555"/>
                  </a:lnTo>
                  <a:lnTo>
                    <a:pt x="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111"/>
            <p:cNvSpPr/>
            <p:nvPr/>
          </p:nvSpPr>
          <p:spPr>
            <a:xfrm>
              <a:off x="3717238" y="1469796"/>
              <a:ext cx="11154" cy="11154"/>
            </a:xfrm>
            <a:custGeom>
              <a:rect b="b" l="l" r="r" t="t"/>
              <a:pathLst>
                <a:path extrusionOk="0" h="555" w="555">
                  <a:moveTo>
                    <a:pt x="1" y="0"/>
                  </a:moveTo>
                  <a:lnTo>
                    <a:pt x="1" y="554"/>
                  </a:lnTo>
                  <a:lnTo>
                    <a:pt x="555" y="554"/>
                  </a:lnTo>
                  <a:lnTo>
                    <a:pt x="5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111"/>
            <p:cNvSpPr/>
            <p:nvPr/>
          </p:nvSpPr>
          <p:spPr>
            <a:xfrm>
              <a:off x="3706003" y="1458602"/>
              <a:ext cx="11154" cy="11154"/>
            </a:xfrm>
            <a:custGeom>
              <a:rect b="b" l="l" r="r" t="t"/>
              <a:pathLst>
                <a:path extrusionOk="0" h="555" w="555">
                  <a:moveTo>
                    <a:pt x="0" y="0"/>
                  </a:moveTo>
                  <a:lnTo>
                    <a:pt x="0" y="555"/>
                  </a:lnTo>
                  <a:lnTo>
                    <a:pt x="555" y="555"/>
                  </a:lnTo>
                  <a:lnTo>
                    <a:pt x="5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111"/>
            <p:cNvSpPr/>
            <p:nvPr/>
          </p:nvSpPr>
          <p:spPr>
            <a:xfrm>
              <a:off x="3694869" y="1447508"/>
              <a:ext cx="11154" cy="11154"/>
            </a:xfrm>
            <a:custGeom>
              <a:rect b="b" l="l" r="r" t="t"/>
              <a:pathLst>
                <a:path extrusionOk="0" h="555" w="555">
                  <a:moveTo>
                    <a:pt x="0" y="1"/>
                  </a:moveTo>
                  <a:lnTo>
                    <a:pt x="0" y="555"/>
                  </a:lnTo>
                  <a:lnTo>
                    <a:pt x="554" y="555"/>
                  </a:lnTo>
                  <a:lnTo>
                    <a:pt x="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111"/>
            <p:cNvSpPr/>
            <p:nvPr/>
          </p:nvSpPr>
          <p:spPr>
            <a:xfrm>
              <a:off x="3683735" y="1436273"/>
              <a:ext cx="11154" cy="11154"/>
            </a:xfrm>
            <a:custGeom>
              <a:rect b="b" l="l" r="r" t="t"/>
              <a:pathLst>
                <a:path extrusionOk="0" h="555" w="555">
                  <a:moveTo>
                    <a:pt x="0" y="1"/>
                  </a:moveTo>
                  <a:lnTo>
                    <a:pt x="0" y="555"/>
                  </a:lnTo>
                  <a:lnTo>
                    <a:pt x="554" y="555"/>
                  </a:lnTo>
                  <a:lnTo>
                    <a:pt x="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111"/>
            <p:cNvSpPr/>
            <p:nvPr/>
          </p:nvSpPr>
          <p:spPr>
            <a:xfrm>
              <a:off x="3672601" y="1425139"/>
              <a:ext cx="11154" cy="11154"/>
            </a:xfrm>
            <a:custGeom>
              <a:rect b="b" l="l" r="r" t="t"/>
              <a:pathLst>
                <a:path extrusionOk="0" h="555" w="555">
                  <a:moveTo>
                    <a:pt x="0" y="0"/>
                  </a:moveTo>
                  <a:lnTo>
                    <a:pt x="0" y="555"/>
                  </a:lnTo>
                  <a:lnTo>
                    <a:pt x="554" y="555"/>
                  </a:lnTo>
                  <a:lnTo>
                    <a:pt x="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111"/>
            <p:cNvSpPr/>
            <p:nvPr/>
          </p:nvSpPr>
          <p:spPr>
            <a:xfrm>
              <a:off x="3650313" y="1414005"/>
              <a:ext cx="22308" cy="44657"/>
            </a:xfrm>
            <a:custGeom>
              <a:rect b="b" l="l" r="r" t="t"/>
              <a:pathLst>
                <a:path extrusionOk="0" h="2222" w="1110">
                  <a:moveTo>
                    <a:pt x="1" y="0"/>
                  </a:moveTo>
                  <a:lnTo>
                    <a:pt x="1" y="554"/>
                  </a:lnTo>
                  <a:lnTo>
                    <a:pt x="1" y="2222"/>
                  </a:lnTo>
                  <a:lnTo>
                    <a:pt x="555" y="2222"/>
                  </a:lnTo>
                  <a:lnTo>
                    <a:pt x="555" y="554"/>
                  </a:lnTo>
                  <a:lnTo>
                    <a:pt x="1109" y="554"/>
                  </a:lnTo>
                  <a:lnTo>
                    <a:pt x="11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111"/>
            <p:cNvSpPr/>
            <p:nvPr/>
          </p:nvSpPr>
          <p:spPr>
            <a:xfrm>
              <a:off x="3683735" y="1480870"/>
              <a:ext cx="11154" cy="11154"/>
            </a:xfrm>
            <a:custGeom>
              <a:rect b="b" l="l" r="r" t="t"/>
              <a:pathLst>
                <a:path extrusionOk="0" h="555" w="555">
                  <a:moveTo>
                    <a:pt x="0" y="1"/>
                  </a:moveTo>
                  <a:lnTo>
                    <a:pt x="0" y="555"/>
                  </a:lnTo>
                  <a:lnTo>
                    <a:pt x="554" y="555"/>
                  </a:lnTo>
                  <a:lnTo>
                    <a:pt x="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111"/>
            <p:cNvSpPr/>
            <p:nvPr/>
          </p:nvSpPr>
          <p:spPr>
            <a:xfrm>
              <a:off x="3672601" y="1469796"/>
              <a:ext cx="11154" cy="11154"/>
            </a:xfrm>
            <a:custGeom>
              <a:rect b="b" l="l" r="r" t="t"/>
              <a:pathLst>
                <a:path extrusionOk="0" h="555" w="555">
                  <a:moveTo>
                    <a:pt x="0" y="0"/>
                  </a:moveTo>
                  <a:lnTo>
                    <a:pt x="0" y="554"/>
                  </a:lnTo>
                  <a:lnTo>
                    <a:pt x="554" y="554"/>
                  </a:lnTo>
                  <a:lnTo>
                    <a:pt x="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111"/>
            <p:cNvSpPr/>
            <p:nvPr/>
          </p:nvSpPr>
          <p:spPr>
            <a:xfrm>
              <a:off x="3661447" y="1458602"/>
              <a:ext cx="11174" cy="11154"/>
            </a:xfrm>
            <a:custGeom>
              <a:rect b="b" l="l" r="r" t="t"/>
              <a:pathLst>
                <a:path extrusionOk="0" h="555" w="556">
                  <a:moveTo>
                    <a:pt x="1" y="0"/>
                  </a:moveTo>
                  <a:lnTo>
                    <a:pt x="1" y="555"/>
                  </a:lnTo>
                  <a:lnTo>
                    <a:pt x="555" y="555"/>
                  </a:lnTo>
                  <a:lnTo>
                    <a:pt x="5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111"/>
            <p:cNvSpPr/>
            <p:nvPr/>
          </p:nvSpPr>
          <p:spPr>
            <a:xfrm>
              <a:off x="3694869" y="1492064"/>
              <a:ext cx="11154" cy="11154"/>
            </a:xfrm>
            <a:custGeom>
              <a:rect b="b" l="l" r="r" t="t"/>
              <a:pathLst>
                <a:path extrusionOk="0" h="555" w="555">
                  <a:moveTo>
                    <a:pt x="0" y="0"/>
                  </a:moveTo>
                  <a:lnTo>
                    <a:pt x="0" y="554"/>
                  </a:lnTo>
                  <a:lnTo>
                    <a:pt x="554" y="554"/>
                  </a:lnTo>
                  <a:lnTo>
                    <a:pt x="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111"/>
            <p:cNvSpPr/>
            <p:nvPr/>
          </p:nvSpPr>
          <p:spPr>
            <a:xfrm>
              <a:off x="3728332" y="1480870"/>
              <a:ext cx="11154" cy="11154"/>
            </a:xfrm>
            <a:custGeom>
              <a:rect b="b" l="l" r="r" t="t"/>
              <a:pathLst>
                <a:path extrusionOk="0" h="555" w="555">
                  <a:moveTo>
                    <a:pt x="0" y="1"/>
                  </a:moveTo>
                  <a:lnTo>
                    <a:pt x="0" y="555"/>
                  </a:lnTo>
                  <a:lnTo>
                    <a:pt x="554" y="555"/>
                  </a:lnTo>
                  <a:lnTo>
                    <a:pt x="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111"/>
            <p:cNvSpPr/>
            <p:nvPr/>
          </p:nvSpPr>
          <p:spPr>
            <a:xfrm>
              <a:off x="3717238" y="1525526"/>
              <a:ext cx="33442" cy="48314"/>
            </a:xfrm>
            <a:custGeom>
              <a:rect b="b" l="l" r="r" t="t"/>
              <a:pathLst>
                <a:path extrusionOk="0" h="2404" w="1664">
                  <a:moveTo>
                    <a:pt x="1" y="0"/>
                  </a:moveTo>
                  <a:lnTo>
                    <a:pt x="1" y="554"/>
                  </a:lnTo>
                  <a:lnTo>
                    <a:pt x="1" y="1108"/>
                  </a:lnTo>
                  <a:lnTo>
                    <a:pt x="1" y="2403"/>
                  </a:lnTo>
                  <a:lnTo>
                    <a:pt x="555" y="2403"/>
                  </a:lnTo>
                  <a:lnTo>
                    <a:pt x="555" y="1108"/>
                  </a:lnTo>
                  <a:lnTo>
                    <a:pt x="1106" y="1108"/>
                  </a:lnTo>
                  <a:lnTo>
                    <a:pt x="1106" y="2403"/>
                  </a:lnTo>
                  <a:lnTo>
                    <a:pt x="1663" y="2403"/>
                  </a:lnTo>
                  <a:lnTo>
                    <a:pt x="1663" y="1108"/>
                  </a:lnTo>
                  <a:lnTo>
                    <a:pt x="1663" y="554"/>
                  </a:lnTo>
                  <a:lnTo>
                    <a:pt x="1663" y="0"/>
                  </a:lnTo>
                  <a:lnTo>
                    <a:pt x="1106" y="0"/>
                  </a:lnTo>
                  <a:lnTo>
                    <a:pt x="1106" y="554"/>
                  </a:lnTo>
                  <a:lnTo>
                    <a:pt x="555" y="554"/>
                  </a:lnTo>
                  <a:lnTo>
                    <a:pt x="5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111"/>
            <p:cNvSpPr/>
            <p:nvPr/>
          </p:nvSpPr>
          <p:spPr>
            <a:xfrm>
              <a:off x="3739466" y="1492064"/>
              <a:ext cx="11154" cy="11154"/>
            </a:xfrm>
            <a:custGeom>
              <a:rect b="b" l="l" r="r" t="t"/>
              <a:pathLst>
                <a:path extrusionOk="0" h="555" w="555">
                  <a:moveTo>
                    <a:pt x="0" y="0"/>
                  </a:moveTo>
                  <a:lnTo>
                    <a:pt x="0" y="554"/>
                  </a:lnTo>
                  <a:lnTo>
                    <a:pt x="555" y="554"/>
                  </a:lnTo>
                  <a:lnTo>
                    <a:pt x="5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111"/>
            <p:cNvSpPr/>
            <p:nvPr/>
          </p:nvSpPr>
          <p:spPr>
            <a:xfrm>
              <a:off x="3761794" y="1536660"/>
              <a:ext cx="25986" cy="26026"/>
            </a:xfrm>
            <a:custGeom>
              <a:rect b="b" l="l" r="r" t="t"/>
              <a:pathLst>
                <a:path extrusionOk="0" h="1295" w="1293">
                  <a:moveTo>
                    <a:pt x="0" y="0"/>
                  </a:moveTo>
                  <a:lnTo>
                    <a:pt x="0" y="1295"/>
                  </a:lnTo>
                  <a:lnTo>
                    <a:pt x="1292" y="1295"/>
                  </a:lnTo>
                  <a:lnTo>
                    <a:pt x="12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111"/>
            <p:cNvSpPr/>
            <p:nvPr/>
          </p:nvSpPr>
          <p:spPr>
            <a:xfrm>
              <a:off x="3679977" y="1536660"/>
              <a:ext cx="26046" cy="26026"/>
            </a:xfrm>
            <a:custGeom>
              <a:rect b="b" l="l" r="r" t="t"/>
              <a:pathLst>
                <a:path extrusionOk="0" h="1295" w="1296">
                  <a:moveTo>
                    <a:pt x="1" y="0"/>
                  </a:moveTo>
                  <a:lnTo>
                    <a:pt x="1" y="1295"/>
                  </a:lnTo>
                  <a:lnTo>
                    <a:pt x="1295" y="1295"/>
                  </a:lnTo>
                  <a:lnTo>
                    <a:pt x="12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8" name="Google Shape;16938;p111"/>
          <p:cNvGrpSpPr/>
          <p:nvPr/>
        </p:nvGrpSpPr>
        <p:grpSpPr>
          <a:xfrm>
            <a:off x="4822075" y="2283244"/>
            <a:ext cx="438913" cy="365760"/>
            <a:chOff x="3311972" y="2244655"/>
            <a:chExt cx="231202" cy="195971"/>
          </a:xfrm>
        </p:grpSpPr>
        <p:sp>
          <p:nvSpPr>
            <p:cNvPr id="16939" name="Google Shape;16939;p111"/>
            <p:cNvSpPr/>
            <p:nvPr/>
          </p:nvSpPr>
          <p:spPr>
            <a:xfrm>
              <a:off x="3311972" y="2244655"/>
              <a:ext cx="231202" cy="15093"/>
            </a:xfrm>
            <a:custGeom>
              <a:rect b="b" l="l" r="r" t="t"/>
              <a:pathLst>
                <a:path extrusionOk="0" h="751" w="11504">
                  <a:moveTo>
                    <a:pt x="0" y="0"/>
                  </a:moveTo>
                  <a:lnTo>
                    <a:pt x="0" y="751"/>
                  </a:lnTo>
                  <a:lnTo>
                    <a:pt x="11504" y="751"/>
                  </a:lnTo>
                  <a:lnTo>
                    <a:pt x="11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111"/>
            <p:cNvSpPr/>
            <p:nvPr/>
          </p:nvSpPr>
          <p:spPr>
            <a:xfrm>
              <a:off x="3311972" y="2289895"/>
              <a:ext cx="231202" cy="15053"/>
            </a:xfrm>
            <a:custGeom>
              <a:rect b="b" l="l" r="r" t="t"/>
              <a:pathLst>
                <a:path extrusionOk="0" h="749" w="11504">
                  <a:moveTo>
                    <a:pt x="0" y="1"/>
                  </a:moveTo>
                  <a:lnTo>
                    <a:pt x="0" y="749"/>
                  </a:lnTo>
                  <a:lnTo>
                    <a:pt x="11504" y="749"/>
                  </a:lnTo>
                  <a:lnTo>
                    <a:pt x="115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111"/>
            <p:cNvSpPr/>
            <p:nvPr/>
          </p:nvSpPr>
          <p:spPr>
            <a:xfrm>
              <a:off x="3311972" y="2335154"/>
              <a:ext cx="231202" cy="15053"/>
            </a:xfrm>
            <a:custGeom>
              <a:rect b="b" l="l" r="r" t="t"/>
              <a:pathLst>
                <a:path extrusionOk="0" h="749" w="11504">
                  <a:moveTo>
                    <a:pt x="0" y="1"/>
                  </a:moveTo>
                  <a:lnTo>
                    <a:pt x="0" y="749"/>
                  </a:lnTo>
                  <a:lnTo>
                    <a:pt x="11504" y="749"/>
                  </a:lnTo>
                  <a:lnTo>
                    <a:pt x="115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111"/>
            <p:cNvSpPr/>
            <p:nvPr/>
          </p:nvSpPr>
          <p:spPr>
            <a:xfrm>
              <a:off x="3311972" y="2425573"/>
              <a:ext cx="231202" cy="15053"/>
            </a:xfrm>
            <a:custGeom>
              <a:rect b="b" l="l" r="r" t="t"/>
              <a:pathLst>
                <a:path extrusionOk="0" h="749" w="11504">
                  <a:moveTo>
                    <a:pt x="0" y="0"/>
                  </a:moveTo>
                  <a:lnTo>
                    <a:pt x="0" y="748"/>
                  </a:lnTo>
                  <a:lnTo>
                    <a:pt x="11504" y="748"/>
                  </a:lnTo>
                  <a:lnTo>
                    <a:pt x="11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111"/>
            <p:cNvSpPr/>
            <p:nvPr/>
          </p:nvSpPr>
          <p:spPr>
            <a:xfrm>
              <a:off x="3311972" y="2380313"/>
              <a:ext cx="231202" cy="15053"/>
            </a:xfrm>
            <a:custGeom>
              <a:rect b="b" l="l" r="r" t="t"/>
              <a:pathLst>
                <a:path extrusionOk="0" h="749" w="11504">
                  <a:moveTo>
                    <a:pt x="0" y="0"/>
                  </a:moveTo>
                  <a:lnTo>
                    <a:pt x="0" y="748"/>
                  </a:lnTo>
                  <a:lnTo>
                    <a:pt x="11504" y="748"/>
                  </a:lnTo>
                  <a:lnTo>
                    <a:pt x="11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4" name="Google Shape;16944;p111"/>
          <p:cNvGrpSpPr/>
          <p:nvPr/>
        </p:nvGrpSpPr>
        <p:grpSpPr>
          <a:xfrm>
            <a:off x="4858653" y="3218539"/>
            <a:ext cx="365756" cy="365756"/>
            <a:chOff x="3543153" y="3272703"/>
            <a:chExt cx="243562" cy="243562"/>
          </a:xfrm>
        </p:grpSpPr>
        <p:sp>
          <p:nvSpPr>
            <p:cNvPr id="16945" name="Google Shape;16945;p111"/>
            <p:cNvSpPr/>
            <p:nvPr/>
          </p:nvSpPr>
          <p:spPr>
            <a:xfrm>
              <a:off x="3543153" y="3272703"/>
              <a:ext cx="243562" cy="243562"/>
            </a:xfrm>
            <a:custGeom>
              <a:rect b="b" l="l" r="r" t="t"/>
              <a:pathLst>
                <a:path extrusionOk="0" h="12119" w="12119">
                  <a:moveTo>
                    <a:pt x="1580" y="1"/>
                  </a:moveTo>
                  <a:lnTo>
                    <a:pt x="1580" y="1580"/>
                  </a:lnTo>
                  <a:lnTo>
                    <a:pt x="1" y="1580"/>
                  </a:lnTo>
                  <a:lnTo>
                    <a:pt x="1" y="10540"/>
                  </a:lnTo>
                  <a:lnTo>
                    <a:pt x="1580" y="10540"/>
                  </a:lnTo>
                  <a:lnTo>
                    <a:pt x="1580" y="12119"/>
                  </a:lnTo>
                  <a:lnTo>
                    <a:pt x="10539" y="12119"/>
                  </a:lnTo>
                  <a:lnTo>
                    <a:pt x="10539" y="10540"/>
                  </a:lnTo>
                  <a:lnTo>
                    <a:pt x="12118" y="10540"/>
                  </a:lnTo>
                  <a:lnTo>
                    <a:pt x="12118" y="1580"/>
                  </a:lnTo>
                  <a:lnTo>
                    <a:pt x="10539" y="1580"/>
                  </a:lnTo>
                  <a:lnTo>
                    <a:pt x="105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111"/>
            <p:cNvSpPr/>
            <p:nvPr/>
          </p:nvSpPr>
          <p:spPr>
            <a:xfrm>
              <a:off x="3543153" y="3272703"/>
              <a:ext cx="121771" cy="243562"/>
            </a:xfrm>
            <a:custGeom>
              <a:rect b="b" l="l" r="r" t="t"/>
              <a:pathLst>
                <a:path extrusionOk="0" h="12119" w="6059">
                  <a:moveTo>
                    <a:pt x="1580" y="1"/>
                  </a:moveTo>
                  <a:lnTo>
                    <a:pt x="1580" y="1580"/>
                  </a:lnTo>
                  <a:lnTo>
                    <a:pt x="1" y="1580"/>
                  </a:lnTo>
                  <a:lnTo>
                    <a:pt x="1" y="10540"/>
                  </a:lnTo>
                  <a:lnTo>
                    <a:pt x="1580" y="10540"/>
                  </a:lnTo>
                  <a:lnTo>
                    <a:pt x="1580" y="12119"/>
                  </a:lnTo>
                  <a:lnTo>
                    <a:pt x="6058" y="12119"/>
                  </a:lnTo>
                  <a:lnTo>
                    <a:pt x="60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111"/>
            <p:cNvSpPr/>
            <p:nvPr/>
          </p:nvSpPr>
          <p:spPr>
            <a:xfrm>
              <a:off x="3543153" y="3304457"/>
              <a:ext cx="243562" cy="180074"/>
            </a:xfrm>
            <a:custGeom>
              <a:rect b="b" l="l" r="r" t="t"/>
              <a:pathLst>
                <a:path extrusionOk="0" h="8960" w="12119">
                  <a:moveTo>
                    <a:pt x="1" y="0"/>
                  </a:moveTo>
                  <a:lnTo>
                    <a:pt x="1" y="8960"/>
                  </a:lnTo>
                  <a:lnTo>
                    <a:pt x="2371" y="8960"/>
                  </a:lnTo>
                  <a:lnTo>
                    <a:pt x="2371" y="5798"/>
                  </a:lnTo>
                  <a:lnTo>
                    <a:pt x="9748" y="5798"/>
                  </a:lnTo>
                  <a:lnTo>
                    <a:pt x="9748" y="8960"/>
                  </a:lnTo>
                  <a:lnTo>
                    <a:pt x="12118" y="8960"/>
                  </a:lnTo>
                  <a:lnTo>
                    <a:pt x="12118" y="0"/>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111"/>
            <p:cNvSpPr/>
            <p:nvPr/>
          </p:nvSpPr>
          <p:spPr>
            <a:xfrm>
              <a:off x="3543153" y="3304457"/>
              <a:ext cx="121771" cy="180074"/>
            </a:xfrm>
            <a:custGeom>
              <a:rect b="b" l="l" r="r" t="t"/>
              <a:pathLst>
                <a:path extrusionOk="0" h="8960" w="6059">
                  <a:moveTo>
                    <a:pt x="1" y="0"/>
                  </a:moveTo>
                  <a:lnTo>
                    <a:pt x="1" y="8960"/>
                  </a:lnTo>
                  <a:lnTo>
                    <a:pt x="2371" y="8960"/>
                  </a:lnTo>
                  <a:lnTo>
                    <a:pt x="2371" y="5798"/>
                  </a:lnTo>
                  <a:lnTo>
                    <a:pt x="6058" y="5798"/>
                  </a:lnTo>
                  <a:lnTo>
                    <a:pt x="6058" y="0"/>
                  </a:lnTo>
                  <a:close/>
                </a:path>
              </a:pathLst>
            </a:custGeom>
            <a:solidFill>
              <a:srgbClr val="FFDA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111"/>
            <p:cNvSpPr/>
            <p:nvPr/>
          </p:nvSpPr>
          <p:spPr>
            <a:xfrm>
              <a:off x="3701944" y="3336251"/>
              <a:ext cx="53037" cy="52917"/>
            </a:xfrm>
            <a:custGeom>
              <a:rect b="b" l="l" r="r" t="t"/>
              <a:pathLst>
                <a:path extrusionOk="0" h="2633" w="2639">
                  <a:moveTo>
                    <a:pt x="792" y="0"/>
                  </a:moveTo>
                  <a:lnTo>
                    <a:pt x="792" y="791"/>
                  </a:lnTo>
                  <a:lnTo>
                    <a:pt x="1" y="791"/>
                  </a:lnTo>
                  <a:lnTo>
                    <a:pt x="1" y="1841"/>
                  </a:lnTo>
                  <a:lnTo>
                    <a:pt x="792" y="1841"/>
                  </a:lnTo>
                  <a:lnTo>
                    <a:pt x="792" y="2632"/>
                  </a:lnTo>
                  <a:lnTo>
                    <a:pt x="1847" y="2632"/>
                  </a:lnTo>
                  <a:lnTo>
                    <a:pt x="1847" y="1841"/>
                  </a:lnTo>
                  <a:lnTo>
                    <a:pt x="2638" y="1841"/>
                  </a:lnTo>
                  <a:lnTo>
                    <a:pt x="2638" y="791"/>
                  </a:lnTo>
                  <a:lnTo>
                    <a:pt x="1847" y="791"/>
                  </a:lnTo>
                  <a:lnTo>
                    <a:pt x="18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111"/>
            <p:cNvSpPr/>
            <p:nvPr/>
          </p:nvSpPr>
          <p:spPr>
            <a:xfrm>
              <a:off x="3606682" y="3436819"/>
              <a:ext cx="116505" cy="15917"/>
            </a:xfrm>
            <a:custGeom>
              <a:rect b="b" l="l" r="r" t="t"/>
              <a:pathLst>
                <a:path extrusionOk="0" h="792" w="5797">
                  <a:moveTo>
                    <a:pt x="1" y="1"/>
                  </a:moveTo>
                  <a:lnTo>
                    <a:pt x="1" y="792"/>
                  </a:lnTo>
                  <a:lnTo>
                    <a:pt x="5796" y="792"/>
                  </a:lnTo>
                  <a:lnTo>
                    <a:pt x="57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111"/>
            <p:cNvSpPr/>
            <p:nvPr/>
          </p:nvSpPr>
          <p:spPr>
            <a:xfrm>
              <a:off x="3606682" y="3468613"/>
              <a:ext cx="116505" cy="15917"/>
            </a:xfrm>
            <a:custGeom>
              <a:rect b="b" l="l" r="r" t="t"/>
              <a:pathLst>
                <a:path extrusionOk="0" h="792" w="5797">
                  <a:moveTo>
                    <a:pt x="1" y="1"/>
                  </a:moveTo>
                  <a:lnTo>
                    <a:pt x="1" y="792"/>
                  </a:lnTo>
                  <a:lnTo>
                    <a:pt x="5796" y="792"/>
                  </a:lnTo>
                  <a:lnTo>
                    <a:pt x="57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111"/>
            <p:cNvSpPr/>
            <p:nvPr/>
          </p:nvSpPr>
          <p:spPr>
            <a:xfrm>
              <a:off x="3543153" y="3272703"/>
              <a:ext cx="243562" cy="243562"/>
            </a:xfrm>
            <a:custGeom>
              <a:rect b="b" l="l" r="r" t="t"/>
              <a:pathLst>
                <a:path extrusionOk="0" h="12119" w="12119">
                  <a:moveTo>
                    <a:pt x="9748" y="792"/>
                  </a:moveTo>
                  <a:lnTo>
                    <a:pt x="9748" y="1580"/>
                  </a:lnTo>
                  <a:lnTo>
                    <a:pt x="2371" y="1580"/>
                  </a:lnTo>
                  <a:lnTo>
                    <a:pt x="2371" y="792"/>
                  </a:lnTo>
                  <a:close/>
                  <a:moveTo>
                    <a:pt x="11328" y="2371"/>
                  </a:moveTo>
                  <a:lnTo>
                    <a:pt x="11328" y="9749"/>
                  </a:lnTo>
                  <a:lnTo>
                    <a:pt x="10537" y="9749"/>
                  </a:lnTo>
                  <a:lnTo>
                    <a:pt x="10537" y="6588"/>
                  </a:lnTo>
                  <a:lnTo>
                    <a:pt x="1580" y="6588"/>
                  </a:lnTo>
                  <a:lnTo>
                    <a:pt x="1580" y="7378"/>
                  </a:lnTo>
                  <a:lnTo>
                    <a:pt x="1580" y="9749"/>
                  </a:lnTo>
                  <a:lnTo>
                    <a:pt x="789" y="9749"/>
                  </a:lnTo>
                  <a:lnTo>
                    <a:pt x="789" y="2371"/>
                  </a:lnTo>
                  <a:close/>
                  <a:moveTo>
                    <a:pt x="9748" y="7378"/>
                  </a:moveTo>
                  <a:lnTo>
                    <a:pt x="9748" y="9749"/>
                  </a:lnTo>
                  <a:lnTo>
                    <a:pt x="9748" y="10540"/>
                  </a:lnTo>
                  <a:lnTo>
                    <a:pt x="9748" y="11328"/>
                  </a:lnTo>
                  <a:lnTo>
                    <a:pt x="2371" y="11328"/>
                  </a:lnTo>
                  <a:lnTo>
                    <a:pt x="2371" y="7378"/>
                  </a:lnTo>
                  <a:close/>
                  <a:moveTo>
                    <a:pt x="1580" y="1"/>
                  </a:moveTo>
                  <a:lnTo>
                    <a:pt x="1580" y="792"/>
                  </a:lnTo>
                  <a:lnTo>
                    <a:pt x="1580" y="1580"/>
                  </a:lnTo>
                  <a:lnTo>
                    <a:pt x="1" y="1580"/>
                  </a:lnTo>
                  <a:lnTo>
                    <a:pt x="1" y="10540"/>
                  </a:lnTo>
                  <a:lnTo>
                    <a:pt x="1580" y="10540"/>
                  </a:lnTo>
                  <a:lnTo>
                    <a:pt x="1580" y="11328"/>
                  </a:lnTo>
                  <a:lnTo>
                    <a:pt x="1580" y="12119"/>
                  </a:lnTo>
                  <a:lnTo>
                    <a:pt x="10539" y="12119"/>
                  </a:lnTo>
                  <a:lnTo>
                    <a:pt x="10539" y="10540"/>
                  </a:lnTo>
                  <a:lnTo>
                    <a:pt x="12118" y="10540"/>
                  </a:lnTo>
                  <a:lnTo>
                    <a:pt x="12118" y="1580"/>
                  </a:lnTo>
                  <a:lnTo>
                    <a:pt x="10539" y="1580"/>
                  </a:lnTo>
                  <a:lnTo>
                    <a:pt x="105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111"/>
            <p:cNvSpPr/>
            <p:nvPr/>
          </p:nvSpPr>
          <p:spPr>
            <a:xfrm>
              <a:off x="3701944" y="3352128"/>
              <a:ext cx="15917" cy="21183"/>
            </a:xfrm>
            <a:custGeom>
              <a:rect b="b" l="l" r="r" t="t"/>
              <a:pathLst>
                <a:path extrusionOk="0" h="1054" w="792">
                  <a:moveTo>
                    <a:pt x="1" y="1"/>
                  </a:moveTo>
                  <a:lnTo>
                    <a:pt x="1" y="1054"/>
                  </a:lnTo>
                  <a:lnTo>
                    <a:pt x="792" y="1054"/>
                  </a:lnTo>
                  <a:lnTo>
                    <a:pt x="7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111"/>
            <p:cNvSpPr/>
            <p:nvPr/>
          </p:nvSpPr>
          <p:spPr>
            <a:xfrm>
              <a:off x="3717841" y="3336251"/>
              <a:ext cx="21243" cy="15857"/>
            </a:xfrm>
            <a:custGeom>
              <a:rect b="b" l="l" r="r" t="t"/>
              <a:pathLst>
                <a:path extrusionOk="0" h="789" w="1057">
                  <a:moveTo>
                    <a:pt x="1" y="0"/>
                  </a:moveTo>
                  <a:lnTo>
                    <a:pt x="1" y="788"/>
                  </a:lnTo>
                  <a:lnTo>
                    <a:pt x="1056" y="788"/>
                  </a:lnTo>
                  <a:lnTo>
                    <a:pt x="10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111"/>
            <p:cNvSpPr/>
            <p:nvPr/>
          </p:nvSpPr>
          <p:spPr>
            <a:xfrm>
              <a:off x="3717841" y="3373250"/>
              <a:ext cx="21243" cy="15917"/>
            </a:xfrm>
            <a:custGeom>
              <a:rect b="b" l="l" r="r" t="t"/>
              <a:pathLst>
                <a:path extrusionOk="0" h="792" w="1057">
                  <a:moveTo>
                    <a:pt x="1" y="0"/>
                  </a:moveTo>
                  <a:lnTo>
                    <a:pt x="1" y="791"/>
                  </a:lnTo>
                  <a:lnTo>
                    <a:pt x="1056" y="791"/>
                  </a:lnTo>
                  <a:lnTo>
                    <a:pt x="10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111"/>
            <p:cNvSpPr/>
            <p:nvPr/>
          </p:nvSpPr>
          <p:spPr>
            <a:xfrm>
              <a:off x="3739064" y="3352128"/>
              <a:ext cx="15917" cy="21183"/>
            </a:xfrm>
            <a:custGeom>
              <a:rect b="b" l="l" r="r" t="t"/>
              <a:pathLst>
                <a:path extrusionOk="0" h="1054" w="792">
                  <a:moveTo>
                    <a:pt x="0" y="1"/>
                  </a:moveTo>
                  <a:lnTo>
                    <a:pt x="0" y="1054"/>
                  </a:lnTo>
                  <a:lnTo>
                    <a:pt x="791" y="1054"/>
                  </a:lnTo>
                  <a:lnTo>
                    <a:pt x="7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7" name="Google Shape;16957;p111"/>
          <p:cNvGrpSpPr/>
          <p:nvPr/>
        </p:nvGrpSpPr>
        <p:grpSpPr>
          <a:xfrm>
            <a:off x="4858647" y="4153837"/>
            <a:ext cx="365769" cy="365752"/>
            <a:chOff x="3044394" y="4302398"/>
            <a:chExt cx="194403" cy="194363"/>
          </a:xfrm>
        </p:grpSpPr>
        <p:sp>
          <p:nvSpPr>
            <p:cNvPr id="16958" name="Google Shape;16958;p111"/>
            <p:cNvSpPr/>
            <p:nvPr/>
          </p:nvSpPr>
          <p:spPr>
            <a:xfrm>
              <a:off x="3082458" y="4302398"/>
              <a:ext cx="118314" cy="131036"/>
            </a:xfrm>
            <a:custGeom>
              <a:rect b="b" l="l" r="r" t="t"/>
              <a:pathLst>
                <a:path extrusionOk="0" h="6520" w="5887">
                  <a:moveTo>
                    <a:pt x="0" y="0"/>
                  </a:moveTo>
                  <a:lnTo>
                    <a:pt x="0" y="2733"/>
                  </a:lnTo>
                  <a:lnTo>
                    <a:pt x="1262" y="2733"/>
                  </a:lnTo>
                  <a:lnTo>
                    <a:pt x="1262" y="2086"/>
                  </a:lnTo>
                  <a:lnTo>
                    <a:pt x="1892" y="2086"/>
                  </a:lnTo>
                  <a:lnTo>
                    <a:pt x="1892" y="4625"/>
                  </a:lnTo>
                  <a:lnTo>
                    <a:pt x="839" y="4625"/>
                  </a:lnTo>
                  <a:lnTo>
                    <a:pt x="839" y="6519"/>
                  </a:lnTo>
                  <a:lnTo>
                    <a:pt x="5045" y="6519"/>
                  </a:lnTo>
                  <a:lnTo>
                    <a:pt x="5045" y="4625"/>
                  </a:lnTo>
                  <a:lnTo>
                    <a:pt x="3995" y="4625"/>
                  </a:lnTo>
                  <a:lnTo>
                    <a:pt x="3995" y="2086"/>
                  </a:lnTo>
                  <a:lnTo>
                    <a:pt x="4625" y="2086"/>
                  </a:lnTo>
                  <a:lnTo>
                    <a:pt x="4625" y="2733"/>
                  </a:lnTo>
                  <a:lnTo>
                    <a:pt x="5887" y="2733"/>
                  </a:lnTo>
                  <a:lnTo>
                    <a:pt x="58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111"/>
            <p:cNvSpPr/>
            <p:nvPr/>
          </p:nvSpPr>
          <p:spPr>
            <a:xfrm>
              <a:off x="3082458" y="4302398"/>
              <a:ext cx="118314" cy="131036"/>
            </a:xfrm>
            <a:custGeom>
              <a:rect b="b" l="l" r="r" t="t"/>
              <a:pathLst>
                <a:path extrusionOk="0" h="6520" w="5887">
                  <a:moveTo>
                    <a:pt x="0" y="0"/>
                  </a:moveTo>
                  <a:lnTo>
                    <a:pt x="0" y="2733"/>
                  </a:lnTo>
                  <a:lnTo>
                    <a:pt x="1262" y="2733"/>
                  </a:lnTo>
                  <a:lnTo>
                    <a:pt x="1262" y="2086"/>
                  </a:lnTo>
                  <a:lnTo>
                    <a:pt x="630" y="2086"/>
                  </a:lnTo>
                  <a:lnTo>
                    <a:pt x="630" y="630"/>
                  </a:lnTo>
                  <a:lnTo>
                    <a:pt x="5254" y="630"/>
                  </a:lnTo>
                  <a:lnTo>
                    <a:pt x="5254" y="2086"/>
                  </a:lnTo>
                  <a:lnTo>
                    <a:pt x="4625" y="2086"/>
                  </a:lnTo>
                  <a:lnTo>
                    <a:pt x="4625" y="2733"/>
                  </a:lnTo>
                  <a:lnTo>
                    <a:pt x="5887" y="2733"/>
                  </a:lnTo>
                  <a:lnTo>
                    <a:pt x="5887" y="0"/>
                  </a:lnTo>
                  <a:close/>
                  <a:moveTo>
                    <a:pt x="1262" y="1471"/>
                  </a:moveTo>
                  <a:lnTo>
                    <a:pt x="1262" y="2086"/>
                  </a:lnTo>
                  <a:lnTo>
                    <a:pt x="1892" y="2086"/>
                  </a:lnTo>
                  <a:lnTo>
                    <a:pt x="1892" y="4625"/>
                  </a:lnTo>
                  <a:lnTo>
                    <a:pt x="839" y="4625"/>
                  </a:lnTo>
                  <a:lnTo>
                    <a:pt x="839" y="6519"/>
                  </a:lnTo>
                  <a:lnTo>
                    <a:pt x="5045" y="6519"/>
                  </a:lnTo>
                  <a:lnTo>
                    <a:pt x="5045" y="4625"/>
                  </a:lnTo>
                  <a:lnTo>
                    <a:pt x="3995" y="4625"/>
                  </a:lnTo>
                  <a:lnTo>
                    <a:pt x="3995" y="2086"/>
                  </a:lnTo>
                  <a:lnTo>
                    <a:pt x="4625" y="2086"/>
                  </a:lnTo>
                  <a:lnTo>
                    <a:pt x="4625" y="1471"/>
                  </a:lnTo>
                  <a:lnTo>
                    <a:pt x="3365" y="1471"/>
                  </a:lnTo>
                  <a:lnTo>
                    <a:pt x="3365" y="5255"/>
                  </a:lnTo>
                  <a:lnTo>
                    <a:pt x="4413" y="5255"/>
                  </a:lnTo>
                  <a:lnTo>
                    <a:pt x="4413" y="5884"/>
                  </a:lnTo>
                  <a:lnTo>
                    <a:pt x="1474" y="5884"/>
                  </a:lnTo>
                  <a:lnTo>
                    <a:pt x="1474" y="5255"/>
                  </a:lnTo>
                  <a:lnTo>
                    <a:pt x="2521" y="5255"/>
                  </a:lnTo>
                  <a:lnTo>
                    <a:pt x="2521" y="147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111"/>
            <p:cNvSpPr/>
            <p:nvPr/>
          </p:nvSpPr>
          <p:spPr>
            <a:xfrm>
              <a:off x="3200752" y="4484079"/>
              <a:ext cx="12682" cy="12682"/>
            </a:xfrm>
            <a:custGeom>
              <a:rect b="b" l="l" r="r" t="t"/>
              <a:pathLst>
                <a:path extrusionOk="0" h="631" w="631">
                  <a:moveTo>
                    <a:pt x="1" y="0"/>
                  </a:moveTo>
                  <a:lnTo>
                    <a:pt x="1" y="630"/>
                  </a:lnTo>
                  <a:lnTo>
                    <a:pt x="630" y="630"/>
                  </a:lnTo>
                  <a:lnTo>
                    <a:pt x="6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111"/>
            <p:cNvSpPr/>
            <p:nvPr/>
          </p:nvSpPr>
          <p:spPr>
            <a:xfrm>
              <a:off x="3200752" y="4433353"/>
              <a:ext cx="12682" cy="12682"/>
            </a:xfrm>
            <a:custGeom>
              <a:rect b="b" l="l" r="r" t="t"/>
              <a:pathLst>
                <a:path extrusionOk="0" h="631" w="631">
                  <a:moveTo>
                    <a:pt x="1" y="1"/>
                  </a:moveTo>
                  <a:lnTo>
                    <a:pt x="1" y="630"/>
                  </a:lnTo>
                  <a:lnTo>
                    <a:pt x="630" y="630"/>
                  </a:lnTo>
                  <a:lnTo>
                    <a:pt x="6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111"/>
            <p:cNvSpPr/>
            <p:nvPr/>
          </p:nvSpPr>
          <p:spPr>
            <a:xfrm>
              <a:off x="3044394" y="4446055"/>
              <a:ext cx="194403" cy="38045"/>
            </a:xfrm>
            <a:custGeom>
              <a:rect b="b" l="l" r="r" t="t"/>
              <a:pathLst>
                <a:path extrusionOk="0" h="1893" w="9673">
                  <a:moveTo>
                    <a:pt x="635" y="1"/>
                  </a:moveTo>
                  <a:lnTo>
                    <a:pt x="635" y="630"/>
                  </a:lnTo>
                  <a:lnTo>
                    <a:pt x="0" y="630"/>
                  </a:lnTo>
                  <a:lnTo>
                    <a:pt x="0" y="1263"/>
                  </a:lnTo>
                  <a:lnTo>
                    <a:pt x="635" y="1263"/>
                  </a:lnTo>
                  <a:lnTo>
                    <a:pt x="635" y="1892"/>
                  </a:lnTo>
                  <a:lnTo>
                    <a:pt x="1244" y="1892"/>
                  </a:lnTo>
                  <a:lnTo>
                    <a:pt x="1244" y="1263"/>
                  </a:lnTo>
                  <a:lnTo>
                    <a:pt x="8410" y="1263"/>
                  </a:lnTo>
                  <a:lnTo>
                    <a:pt x="8410" y="1892"/>
                  </a:lnTo>
                  <a:lnTo>
                    <a:pt x="9040" y="1892"/>
                  </a:lnTo>
                  <a:lnTo>
                    <a:pt x="9040" y="1263"/>
                  </a:lnTo>
                  <a:lnTo>
                    <a:pt x="9672" y="1263"/>
                  </a:lnTo>
                  <a:lnTo>
                    <a:pt x="9672" y="630"/>
                  </a:lnTo>
                  <a:lnTo>
                    <a:pt x="9040" y="630"/>
                  </a:lnTo>
                  <a:lnTo>
                    <a:pt x="9040" y="1"/>
                  </a:lnTo>
                  <a:lnTo>
                    <a:pt x="8410" y="1"/>
                  </a:lnTo>
                  <a:lnTo>
                    <a:pt x="8410" y="630"/>
                  </a:lnTo>
                  <a:lnTo>
                    <a:pt x="1244" y="630"/>
                  </a:lnTo>
                  <a:lnTo>
                    <a:pt x="12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111"/>
            <p:cNvSpPr/>
            <p:nvPr/>
          </p:nvSpPr>
          <p:spPr>
            <a:xfrm>
              <a:off x="3069395" y="4484079"/>
              <a:ext cx="13385" cy="12682"/>
            </a:xfrm>
            <a:custGeom>
              <a:rect b="b" l="l" r="r" t="t"/>
              <a:pathLst>
                <a:path extrusionOk="0" h="631" w="666">
                  <a:moveTo>
                    <a:pt x="0" y="0"/>
                  </a:moveTo>
                  <a:lnTo>
                    <a:pt x="0" y="630"/>
                  </a:lnTo>
                  <a:lnTo>
                    <a:pt x="665" y="630"/>
                  </a:lnTo>
                  <a:lnTo>
                    <a:pt x="6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111"/>
            <p:cNvSpPr/>
            <p:nvPr/>
          </p:nvSpPr>
          <p:spPr>
            <a:xfrm>
              <a:off x="3069395" y="4433353"/>
              <a:ext cx="13385" cy="12682"/>
            </a:xfrm>
            <a:custGeom>
              <a:rect b="b" l="l" r="r" t="t"/>
              <a:pathLst>
                <a:path extrusionOk="0" h="631" w="666">
                  <a:moveTo>
                    <a:pt x="0" y="1"/>
                  </a:moveTo>
                  <a:lnTo>
                    <a:pt x="0" y="630"/>
                  </a:lnTo>
                  <a:lnTo>
                    <a:pt x="665" y="630"/>
                  </a:lnTo>
                  <a:lnTo>
                    <a:pt x="6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5" name="Google Shape;16965;p111"/>
          <p:cNvGrpSpPr/>
          <p:nvPr/>
        </p:nvGrpSpPr>
        <p:grpSpPr>
          <a:xfrm>
            <a:off x="5728822" y="1347952"/>
            <a:ext cx="256039" cy="365758"/>
            <a:chOff x="4214892" y="1435972"/>
            <a:chExt cx="167171" cy="226238"/>
          </a:xfrm>
        </p:grpSpPr>
        <p:sp>
          <p:nvSpPr>
            <p:cNvPr id="16966" name="Google Shape;16966;p111"/>
            <p:cNvSpPr/>
            <p:nvPr/>
          </p:nvSpPr>
          <p:spPr>
            <a:xfrm>
              <a:off x="4214892" y="1435972"/>
              <a:ext cx="167171" cy="226238"/>
            </a:xfrm>
            <a:custGeom>
              <a:rect b="b" l="l" r="r" t="t"/>
              <a:pathLst>
                <a:path extrusionOk="0" h="11257" w="8318">
                  <a:moveTo>
                    <a:pt x="1" y="0"/>
                  </a:moveTo>
                  <a:lnTo>
                    <a:pt x="1" y="11257"/>
                  </a:lnTo>
                  <a:lnTo>
                    <a:pt x="8318" y="11257"/>
                  </a:lnTo>
                  <a:lnTo>
                    <a:pt x="8318" y="5139"/>
                  </a:lnTo>
                  <a:lnTo>
                    <a:pt x="8318" y="1469"/>
                  </a:lnTo>
                  <a:lnTo>
                    <a:pt x="7585" y="1469"/>
                  </a:lnTo>
                  <a:lnTo>
                    <a:pt x="7585" y="733"/>
                  </a:lnTo>
                  <a:lnTo>
                    <a:pt x="6852" y="733"/>
                  </a:lnTo>
                  <a:lnTo>
                    <a:pt x="68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111"/>
            <p:cNvSpPr/>
            <p:nvPr/>
          </p:nvSpPr>
          <p:spPr>
            <a:xfrm>
              <a:off x="4214892" y="1435972"/>
              <a:ext cx="83606" cy="226238"/>
            </a:xfrm>
            <a:custGeom>
              <a:rect b="b" l="l" r="r" t="t"/>
              <a:pathLst>
                <a:path extrusionOk="0" h="11257" w="4160">
                  <a:moveTo>
                    <a:pt x="1" y="0"/>
                  </a:moveTo>
                  <a:lnTo>
                    <a:pt x="1" y="11257"/>
                  </a:lnTo>
                  <a:lnTo>
                    <a:pt x="4159" y="11257"/>
                  </a:lnTo>
                  <a:lnTo>
                    <a:pt x="41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111"/>
            <p:cNvSpPr/>
            <p:nvPr/>
          </p:nvSpPr>
          <p:spPr>
            <a:xfrm>
              <a:off x="4323017" y="1435972"/>
              <a:ext cx="59046" cy="59046"/>
            </a:xfrm>
            <a:custGeom>
              <a:rect b="b" l="l" r="r" t="t"/>
              <a:pathLst>
                <a:path extrusionOk="0" h="2938" w="2938">
                  <a:moveTo>
                    <a:pt x="1" y="0"/>
                  </a:moveTo>
                  <a:lnTo>
                    <a:pt x="1" y="733"/>
                  </a:lnTo>
                  <a:lnTo>
                    <a:pt x="1" y="1469"/>
                  </a:lnTo>
                  <a:lnTo>
                    <a:pt x="1" y="2937"/>
                  </a:lnTo>
                  <a:lnTo>
                    <a:pt x="2938" y="2937"/>
                  </a:lnTo>
                  <a:lnTo>
                    <a:pt x="2938" y="1469"/>
                  </a:lnTo>
                  <a:lnTo>
                    <a:pt x="2205" y="1469"/>
                  </a:lnTo>
                  <a:lnTo>
                    <a:pt x="2205" y="733"/>
                  </a:lnTo>
                  <a:lnTo>
                    <a:pt x="1472" y="733"/>
                  </a:lnTo>
                  <a:lnTo>
                    <a:pt x="14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111"/>
            <p:cNvSpPr/>
            <p:nvPr/>
          </p:nvSpPr>
          <p:spPr>
            <a:xfrm>
              <a:off x="4352580" y="1450703"/>
              <a:ext cx="14752" cy="14752"/>
            </a:xfrm>
            <a:custGeom>
              <a:rect b="b" l="l" r="r" t="t"/>
              <a:pathLst>
                <a:path extrusionOk="0" h="734" w="734">
                  <a:moveTo>
                    <a:pt x="1" y="0"/>
                  </a:moveTo>
                  <a:lnTo>
                    <a:pt x="1" y="733"/>
                  </a:lnTo>
                  <a:lnTo>
                    <a:pt x="734" y="733"/>
                  </a:lnTo>
                  <a:lnTo>
                    <a:pt x="7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111"/>
            <p:cNvSpPr/>
            <p:nvPr/>
          </p:nvSpPr>
          <p:spPr>
            <a:xfrm>
              <a:off x="4214892" y="1435972"/>
              <a:ext cx="167171" cy="226238"/>
            </a:xfrm>
            <a:custGeom>
              <a:rect b="b" l="l" r="r" t="t"/>
              <a:pathLst>
                <a:path extrusionOk="0" h="11257" w="8318">
                  <a:moveTo>
                    <a:pt x="5383" y="733"/>
                  </a:moveTo>
                  <a:lnTo>
                    <a:pt x="5383" y="2935"/>
                  </a:lnTo>
                  <a:lnTo>
                    <a:pt x="7585" y="2935"/>
                  </a:lnTo>
                  <a:lnTo>
                    <a:pt x="7585" y="10524"/>
                  </a:lnTo>
                  <a:lnTo>
                    <a:pt x="734" y="10524"/>
                  </a:lnTo>
                  <a:lnTo>
                    <a:pt x="734" y="733"/>
                  </a:lnTo>
                  <a:close/>
                  <a:moveTo>
                    <a:pt x="1" y="0"/>
                  </a:moveTo>
                  <a:lnTo>
                    <a:pt x="1" y="11257"/>
                  </a:lnTo>
                  <a:lnTo>
                    <a:pt x="8318" y="11257"/>
                  </a:lnTo>
                  <a:lnTo>
                    <a:pt x="8318" y="1469"/>
                  </a:lnTo>
                  <a:lnTo>
                    <a:pt x="7585" y="1469"/>
                  </a:lnTo>
                  <a:lnTo>
                    <a:pt x="7585" y="2202"/>
                  </a:lnTo>
                  <a:lnTo>
                    <a:pt x="6119" y="2202"/>
                  </a:lnTo>
                  <a:lnTo>
                    <a:pt x="6119" y="733"/>
                  </a:lnTo>
                  <a:lnTo>
                    <a:pt x="6852" y="733"/>
                  </a:lnTo>
                  <a:lnTo>
                    <a:pt x="68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1" name="Google Shape;16971;p111"/>
          <p:cNvGrpSpPr/>
          <p:nvPr/>
        </p:nvGrpSpPr>
        <p:grpSpPr>
          <a:xfrm>
            <a:off x="5646531" y="2283249"/>
            <a:ext cx="420621" cy="365749"/>
            <a:chOff x="3846425" y="2247991"/>
            <a:chExt cx="269266" cy="228308"/>
          </a:xfrm>
        </p:grpSpPr>
        <p:sp>
          <p:nvSpPr>
            <p:cNvPr id="16972" name="Google Shape;16972;p111"/>
            <p:cNvSpPr/>
            <p:nvPr/>
          </p:nvSpPr>
          <p:spPr>
            <a:xfrm>
              <a:off x="3846425" y="2247991"/>
              <a:ext cx="269266" cy="17626"/>
            </a:xfrm>
            <a:custGeom>
              <a:rect b="b" l="l" r="r" t="t"/>
              <a:pathLst>
                <a:path extrusionOk="0" h="877" w="13398">
                  <a:moveTo>
                    <a:pt x="1" y="0"/>
                  </a:moveTo>
                  <a:lnTo>
                    <a:pt x="1" y="877"/>
                  </a:lnTo>
                  <a:lnTo>
                    <a:pt x="13398" y="877"/>
                  </a:lnTo>
                  <a:lnTo>
                    <a:pt x="13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111"/>
            <p:cNvSpPr/>
            <p:nvPr/>
          </p:nvSpPr>
          <p:spPr>
            <a:xfrm>
              <a:off x="3846425" y="2300727"/>
              <a:ext cx="210702" cy="17585"/>
            </a:xfrm>
            <a:custGeom>
              <a:rect b="b" l="l" r="r" t="t"/>
              <a:pathLst>
                <a:path extrusionOk="0" h="875" w="10484">
                  <a:moveTo>
                    <a:pt x="1" y="1"/>
                  </a:moveTo>
                  <a:lnTo>
                    <a:pt x="1" y="875"/>
                  </a:lnTo>
                  <a:lnTo>
                    <a:pt x="10484" y="875"/>
                  </a:lnTo>
                  <a:lnTo>
                    <a:pt x="104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111"/>
            <p:cNvSpPr/>
            <p:nvPr/>
          </p:nvSpPr>
          <p:spPr>
            <a:xfrm>
              <a:off x="3846425" y="2353322"/>
              <a:ext cx="269266" cy="17646"/>
            </a:xfrm>
            <a:custGeom>
              <a:rect b="b" l="l" r="r" t="t"/>
              <a:pathLst>
                <a:path extrusionOk="0" h="878" w="13398">
                  <a:moveTo>
                    <a:pt x="1" y="1"/>
                  </a:moveTo>
                  <a:lnTo>
                    <a:pt x="1" y="877"/>
                  </a:lnTo>
                  <a:lnTo>
                    <a:pt x="13398" y="877"/>
                  </a:lnTo>
                  <a:lnTo>
                    <a:pt x="13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111"/>
            <p:cNvSpPr/>
            <p:nvPr/>
          </p:nvSpPr>
          <p:spPr>
            <a:xfrm>
              <a:off x="3846425" y="2458714"/>
              <a:ext cx="269266" cy="17585"/>
            </a:xfrm>
            <a:custGeom>
              <a:rect b="b" l="l" r="r" t="t"/>
              <a:pathLst>
                <a:path extrusionOk="0" h="875" w="13398">
                  <a:moveTo>
                    <a:pt x="1" y="1"/>
                  </a:moveTo>
                  <a:lnTo>
                    <a:pt x="1" y="875"/>
                  </a:lnTo>
                  <a:lnTo>
                    <a:pt x="13398" y="875"/>
                  </a:lnTo>
                  <a:lnTo>
                    <a:pt x="13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111"/>
            <p:cNvSpPr/>
            <p:nvPr/>
          </p:nvSpPr>
          <p:spPr>
            <a:xfrm>
              <a:off x="3846425" y="2406078"/>
              <a:ext cx="210702" cy="17585"/>
            </a:xfrm>
            <a:custGeom>
              <a:rect b="b" l="l" r="r" t="t"/>
              <a:pathLst>
                <a:path extrusionOk="0" h="875" w="10484">
                  <a:moveTo>
                    <a:pt x="1" y="0"/>
                  </a:moveTo>
                  <a:lnTo>
                    <a:pt x="1" y="874"/>
                  </a:lnTo>
                  <a:lnTo>
                    <a:pt x="10484" y="874"/>
                  </a:lnTo>
                  <a:lnTo>
                    <a:pt x="104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7" name="Google Shape;16977;p111"/>
          <p:cNvGrpSpPr/>
          <p:nvPr/>
        </p:nvGrpSpPr>
        <p:grpSpPr>
          <a:xfrm>
            <a:off x="5673959" y="3218535"/>
            <a:ext cx="365765" cy="365764"/>
            <a:chOff x="3876088" y="3389389"/>
            <a:chExt cx="233895" cy="233834"/>
          </a:xfrm>
        </p:grpSpPr>
        <p:sp>
          <p:nvSpPr>
            <p:cNvPr id="16978" name="Google Shape;16978;p111"/>
            <p:cNvSpPr/>
            <p:nvPr/>
          </p:nvSpPr>
          <p:spPr>
            <a:xfrm>
              <a:off x="3876088" y="3389389"/>
              <a:ext cx="233895" cy="233834"/>
            </a:xfrm>
            <a:custGeom>
              <a:rect b="b" l="l" r="r" t="t"/>
              <a:pathLst>
                <a:path extrusionOk="0" h="11635" w="11638">
                  <a:moveTo>
                    <a:pt x="1" y="1"/>
                  </a:moveTo>
                  <a:lnTo>
                    <a:pt x="1" y="1517"/>
                  </a:lnTo>
                  <a:lnTo>
                    <a:pt x="761" y="1517"/>
                  </a:lnTo>
                  <a:lnTo>
                    <a:pt x="761" y="2278"/>
                  </a:lnTo>
                  <a:lnTo>
                    <a:pt x="1522" y="2278"/>
                  </a:lnTo>
                  <a:lnTo>
                    <a:pt x="1522" y="3036"/>
                  </a:lnTo>
                  <a:lnTo>
                    <a:pt x="761" y="3036"/>
                  </a:lnTo>
                  <a:lnTo>
                    <a:pt x="761" y="4552"/>
                  </a:lnTo>
                  <a:lnTo>
                    <a:pt x="1" y="4552"/>
                  </a:lnTo>
                  <a:lnTo>
                    <a:pt x="1" y="7839"/>
                  </a:lnTo>
                  <a:lnTo>
                    <a:pt x="761" y="7839"/>
                  </a:lnTo>
                  <a:lnTo>
                    <a:pt x="761" y="9358"/>
                  </a:lnTo>
                  <a:lnTo>
                    <a:pt x="1522" y="9358"/>
                  </a:lnTo>
                  <a:lnTo>
                    <a:pt x="1522" y="10116"/>
                  </a:lnTo>
                  <a:lnTo>
                    <a:pt x="2280" y="10116"/>
                  </a:lnTo>
                  <a:lnTo>
                    <a:pt x="2280" y="10874"/>
                  </a:lnTo>
                  <a:lnTo>
                    <a:pt x="3799" y="10874"/>
                  </a:lnTo>
                  <a:lnTo>
                    <a:pt x="3799" y="11635"/>
                  </a:lnTo>
                  <a:lnTo>
                    <a:pt x="7844" y="11635"/>
                  </a:lnTo>
                  <a:lnTo>
                    <a:pt x="7844" y="10874"/>
                  </a:lnTo>
                  <a:lnTo>
                    <a:pt x="9363" y="10874"/>
                  </a:lnTo>
                  <a:lnTo>
                    <a:pt x="9363" y="10116"/>
                  </a:lnTo>
                  <a:lnTo>
                    <a:pt x="10121" y="10116"/>
                  </a:lnTo>
                  <a:lnTo>
                    <a:pt x="10121" y="9358"/>
                  </a:lnTo>
                  <a:lnTo>
                    <a:pt x="10879" y="9358"/>
                  </a:lnTo>
                  <a:lnTo>
                    <a:pt x="10879" y="7839"/>
                  </a:lnTo>
                  <a:lnTo>
                    <a:pt x="11637" y="7839"/>
                  </a:lnTo>
                  <a:lnTo>
                    <a:pt x="11637" y="3794"/>
                  </a:lnTo>
                  <a:lnTo>
                    <a:pt x="10879" y="3794"/>
                  </a:lnTo>
                  <a:lnTo>
                    <a:pt x="10879" y="2278"/>
                  </a:lnTo>
                  <a:lnTo>
                    <a:pt x="10121" y="2278"/>
                  </a:lnTo>
                  <a:lnTo>
                    <a:pt x="10121" y="1517"/>
                  </a:lnTo>
                  <a:lnTo>
                    <a:pt x="8602" y="1517"/>
                  </a:lnTo>
                  <a:lnTo>
                    <a:pt x="8602" y="3794"/>
                  </a:lnTo>
                  <a:lnTo>
                    <a:pt x="9363" y="3794"/>
                  </a:lnTo>
                  <a:lnTo>
                    <a:pt x="9363" y="7839"/>
                  </a:lnTo>
                  <a:lnTo>
                    <a:pt x="8602" y="7839"/>
                  </a:lnTo>
                  <a:lnTo>
                    <a:pt x="8602" y="8600"/>
                  </a:lnTo>
                  <a:lnTo>
                    <a:pt x="7844" y="8600"/>
                  </a:lnTo>
                  <a:lnTo>
                    <a:pt x="7844" y="9358"/>
                  </a:lnTo>
                  <a:lnTo>
                    <a:pt x="3799" y="9358"/>
                  </a:lnTo>
                  <a:lnTo>
                    <a:pt x="3799" y="8600"/>
                  </a:lnTo>
                  <a:lnTo>
                    <a:pt x="3041" y="8600"/>
                  </a:lnTo>
                  <a:lnTo>
                    <a:pt x="3041" y="7839"/>
                  </a:lnTo>
                  <a:lnTo>
                    <a:pt x="2280" y="7839"/>
                  </a:lnTo>
                  <a:lnTo>
                    <a:pt x="2280" y="5313"/>
                  </a:lnTo>
                  <a:lnTo>
                    <a:pt x="3041" y="5313"/>
                  </a:lnTo>
                  <a:lnTo>
                    <a:pt x="3041" y="4552"/>
                  </a:lnTo>
                  <a:lnTo>
                    <a:pt x="3799" y="4552"/>
                  </a:lnTo>
                  <a:lnTo>
                    <a:pt x="3799" y="5313"/>
                  </a:lnTo>
                  <a:lnTo>
                    <a:pt x="4557" y="5313"/>
                  </a:lnTo>
                  <a:lnTo>
                    <a:pt x="4557" y="6071"/>
                  </a:lnTo>
                  <a:lnTo>
                    <a:pt x="6076" y="6071"/>
                  </a:lnTo>
                  <a:lnTo>
                    <a:pt x="6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111"/>
            <p:cNvSpPr/>
            <p:nvPr/>
          </p:nvSpPr>
          <p:spPr>
            <a:xfrm>
              <a:off x="3937185" y="3419877"/>
              <a:ext cx="61016" cy="91524"/>
            </a:xfrm>
            <a:custGeom>
              <a:rect b="b" l="l" r="r" t="t"/>
              <a:pathLst>
                <a:path extrusionOk="0" h="4554" w="3036">
                  <a:moveTo>
                    <a:pt x="1517" y="0"/>
                  </a:moveTo>
                  <a:lnTo>
                    <a:pt x="1517" y="761"/>
                  </a:lnTo>
                  <a:lnTo>
                    <a:pt x="759" y="761"/>
                  </a:lnTo>
                  <a:lnTo>
                    <a:pt x="759" y="1519"/>
                  </a:lnTo>
                  <a:lnTo>
                    <a:pt x="1" y="1519"/>
                  </a:lnTo>
                  <a:lnTo>
                    <a:pt x="1" y="3035"/>
                  </a:lnTo>
                  <a:lnTo>
                    <a:pt x="759" y="3035"/>
                  </a:lnTo>
                  <a:lnTo>
                    <a:pt x="759" y="3796"/>
                  </a:lnTo>
                  <a:lnTo>
                    <a:pt x="1517" y="3796"/>
                  </a:lnTo>
                  <a:lnTo>
                    <a:pt x="1517" y="4554"/>
                  </a:lnTo>
                  <a:lnTo>
                    <a:pt x="3036" y="4554"/>
                  </a:lnTo>
                  <a:lnTo>
                    <a:pt x="30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111"/>
            <p:cNvSpPr/>
            <p:nvPr/>
          </p:nvSpPr>
          <p:spPr>
            <a:xfrm>
              <a:off x="4048967" y="3419877"/>
              <a:ext cx="30548" cy="45782"/>
            </a:xfrm>
            <a:custGeom>
              <a:rect b="b" l="l" r="r" t="t"/>
              <a:pathLst>
                <a:path extrusionOk="0" h="2278" w="1520">
                  <a:moveTo>
                    <a:pt x="0" y="0"/>
                  </a:moveTo>
                  <a:lnTo>
                    <a:pt x="0" y="2277"/>
                  </a:lnTo>
                  <a:lnTo>
                    <a:pt x="761" y="2277"/>
                  </a:lnTo>
                  <a:lnTo>
                    <a:pt x="761" y="761"/>
                  </a:lnTo>
                  <a:lnTo>
                    <a:pt x="1519" y="761"/>
                  </a:lnTo>
                  <a:lnTo>
                    <a:pt x="15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111"/>
            <p:cNvSpPr/>
            <p:nvPr/>
          </p:nvSpPr>
          <p:spPr>
            <a:xfrm>
              <a:off x="4064241" y="3577441"/>
              <a:ext cx="15274" cy="15274"/>
            </a:xfrm>
            <a:custGeom>
              <a:rect b="b" l="l" r="r" t="t"/>
              <a:pathLst>
                <a:path extrusionOk="0" h="760" w="760">
                  <a:moveTo>
                    <a:pt x="1" y="1"/>
                  </a:moveTo>
                  <a:lnTo>
                    <a:pt x="1" y="759"/>
                  </a:lnTo>
                  <a:lnTo>
                    <a:pt x="759" y="759"/>
                  </a:lnTo>
                  <a:lnTo>
                    <a:pt x="7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111"/>
            <p:cNvSpPr/>
            <p:nvPr/>
          </p:nvSpPr>
          <p:spPr>
            <a:xfrm>
              <a:off x="3891322" y="3546933"/>
              <a:ext cx="15314" cy="30528"/>
            </a:xfrm>
            <a:custGeom>
              <a:rect b="b" l="l" r="r" t="t"/>
              <a:pathLst>
                <a:path extrusionOk="0" h="1519" w="762">
                  <a:moveTo>
                    <a:pt x="1" y="0"/>
                  </a:moveTo>
                  <a:lnTo>
                    <a:pt x="1" y="1519"/>
                  </a:lnTo>
                  <a:lnTo>
                    <a:pt x="761" y="1519"/>
                  </a:lnTo>
                  <a:lnTo>
                    <a:pt x="7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111"/>
            <p:cNvSpPr/>
            <p:nvPr/>
          </p:nvSpPr>
          <p:spPr>
            <a:xfrm>
              <a:off x="4079495" y="3435110"/>
              <a:ext cx="15254" cy="30548"/>
            </a:xfrm>
            <a:custGeom>
              <a:rect b="b" l="l" r="r" t="t"/>
              <a:pathLst>
                <a:path extrusionOk="0" h="1520" w="759">
                  <a:moveTo>
                    <a:pt x="0" y="0"/>
                  </a:moveTo>
                  <a:lnTo>
                    <a:pt x="0" y="1519"/>
                  </a:lnTo>
                  <a:lnTo>
                    <a:pt x="758" y="1519"/>
                  </a:lnTo>
                  <a:lnTo>
                    <a:pt x="7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111"/>
            <p:cNvSpPr/>
            <p:nvPr/>
          </p:nvSpPr>
          <p:spPr>
            <a:xfrm>
              <a:off x="4094729" y="3465639"/>
              <a:ext cx="15254" cy="81314"/>
            </a:xfrm>
            <a:custGeom>
              <a:rect b="b" l="l" r="r" t="t"/>
              <a:pathLst>
                <a:path extrusionOk="0" h="4046" w="759">
                  <a:moveTo>
                    <a:pt x="0" y="0"/>
                  </a:moveTo>
                  <a:lnTo>
                    <a:pt x="0" y="4045"/>
                  </a:lnTo>
                  <a:lnTo>
                    <a:pt x="758" y="4045"/>
                  </a:lnTo>
                  <a:lnTo>
                    <a:pt x="7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111"/>
            <p:cNvSpPr/>
            <p:nvPr/>
          </p:nvSpPr>
          <p:spPr>
            <a:xfrm>
              <a:off x="4079495" y="3546933"/>
              <a:ext cx="15254" cy="30528"/>
            </a:xfrm>
            <a:custGeom>
              <a:rect b="b" l="l" r="r" t="t"/>
              <a:pathLst>
                <a:path extrusionOk="0" h="1519" w="759">
                  <a:moveTo>
                    <a:pt x="0" y="0"/>
                  </a:moveTo>
                  <a:lnTo>
                    <a:pt x="0" y="1519"/>
                  </a:lnTo>
                  <a:lnTo>
                    <a:pt x="758" y="1519"/>
                  </a:lnTo>
                  <a:lnTo>
                    <a:pt x="7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111"/>
            <p:cNvSpPr/>
            <p:nvPr/>
          </p:nvSpPr>
          <p:spPr>
            <a:xfrm>
              <a:off x="3952419" y="3592695"/>
              <a:ext cx="111843" cy="30528"/>
            </a:xfrm>
            <a:custGeom>
              <a:rect b="b" l="l" r="r" t="t"/>
              <a:pathLst>
                <a:path extrusionOk="0" h="1519" w="5565">
                  <a:moveTo>
                    <a:pt x="4046" y="0"/>
                  </a:moveTo>
                  <a:lnTo>
                    <a:pt x="4046" y="758"/>
                  </a:lnTo>
                  <a:lnTo>
                    <a:pt x="5565" y="758"/>
                  </a:lnTo>
                  <a:lnTo>
                    <a:pt x="5565" y="0"/>
                  </a:lnTo>
                  <a:close/>
                  <a:moveTo>
                    <a:pt x="1" y="758"/>
                  </a:moveTo>
                  <a:lnTo>
                    <a:pt x="1" y="1519"/>
                  </a:lnTo>
                  <a:lnTo>
                    <a:pt x="4046" y="1519"/>
                  </a:lnTo>
                  <a:lnTo>
                    <a:pt x="4046" y="75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111"/>
            <p:cNvSpPr/>
            <p:nvPr/>
          </p:nvSpPr>
          <p:spPr>
            <a:xfrm>
              <a:off x="3921911" y="3592695"/>
              <a:ext cx="30528" cy="15254"/>
            </a:xfrm>
            <a:custGeom>
              <a:rect b="b" l="l" r="r" t="t"/>
              <a:pathLst>
                <a:path extrusionOk="0" h="759" w="1519">
                  <a:moveTo>
                    <a:pt x="0" y="0"/>
                  </a:moveTo>
                  <a:lnTo>
                    <a:pt x="0" y="758"/>
                  </a:lnTo>
                  <a:lnTo>
                    <a:pt x="1519" y="758"/>
                  </a:lnTo>
                  <a:lnTo>
                    <a:pt x="15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111"/>
            <p:cNvSpPr/>
            <p:nvPr/>
          </p:nvSpPr>
          <p:spPr>
            <a:xfrm>
              <a:off x="3906657" y="3577441"/>
              <a:ext cx="15274" cy="15274"/>
            </a:xfrm>
            <a:custGeom>
              <a:rect b="b" l="l" r="r" t="t"/>
              <a:pathLst>
                <a:path extrusionOk="0" h="760" w="760">
                  <a:moveTo>
                    <a:pt x="1" y="1"/>
                  </a:moveTo>
                  <a:lnTo>
                    <a:pt x="1" y="759"/>
                  </a:lnTo>
                  <a:lnTo>
                    <a:pt x="759" y="759"/>
                  </a:lnTo>
                  <a:lnTo>
                    <a:pt x="7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111"/>
            <p:cNvSpPr/>
            <p:nvPr/>
          </p:nvSpPr>
          <p:spPr>
            <a:xfrm>
              <a:off x="3876088" y="3389389"/>
              <a:ext cx="122112" cy="122012"/>
            </a:xfrm>
            <a:custGeom>
              <a:rect b="b" l="l" r="r" t="t"/>
              <a:pathLst>
                <a:path extrusionOk="0" h="6071" w="6076">
                  <a:moveTo>
                    <a:pt x="1" y="1"/>
                  </a:moveTo>
                  <a:lnTo>
                    <a:pt x="1" y="1517"/>
                  </a:lnTo>
                  <a:lnTo>
                    <a:pt x="761" y="1517"/>
                  </a:lnTo>
                  <a:lnTo>
                    <a:pt x="761" y="759"/>
                  </a:lnTo>
                  <a:lnTo>
                    <a:pt x="5315" y="759"/>
                  </a:lnTo>
                  <a:lnTo>
                    <a:pt x="5315" y="5313"/>
                  </a:lnTo>
                  <a:lnTo>
                    <a:pt x="4557" y="5313"/>
                  </a:lnTo>
                  <a:lnTo>
                    <a:pt x="4557" y="6071"/>
                  </a:lnTo>
                  <a:lnTo>
                    <a:pt x="6076" y="6071"/>
                  </a:lnTo>
                  <a:lnTo>
                    <a:pt x="60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111"/>
            <p:cNvSpPr/>
            <p:nvPr/>
          </p:nvSpPr>
          <p:spPr>
            <a:xfrm>
              <a:off x="3891322" y="3419877"/>
              <a:ext cx="15314" cy="15294"/>
            </a:xfrm>
            <a:custGeom>
              <a:rect b="b" l="l" r="r" t="t"/>
              <a:pathLst>
                <a:path extrusionOk="0" h="761" w="762">
                  <a:moveTo>
                    <a:pt x="1" y="0"/>
                  </a:moveTo>
                  <a:lnTo>
                    <a:pt x="1" y="761"/>
                  </a:lnTo>
                  <a:lnTo>
                    <a:pt x="761" y="761"/>
                  </a:lnTo>
                  <a:lnTo>
                    <a:pt x="7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111"/>
            <p:cNvSpPr/>
            <p:nvPr/>
          </p:nvSpPr>
          <p:spPr>
            <a:xfrm>
              <a:off x="3906657" y="3496147"/>
              <a:ext cx="15274" cy="50806"/>
            </a:xfrm>
            <a:custGeom>
              <a:rect b="b" l="l" r="r" t="t"/>
              <a:pathLst>
                <a:path extrusionOk="0" h="2528" w="760">
                  <a:moveTo>
                    <a:pt x="1" y="1"/>
                  </a:moveTo>
                  <a:lnTo>
                    <a:pt x="1" y="2527"/>
                  </a:lnTo>
                  <a:lnTo>
                    <a:pt x="759" y="2527"/>
                  </a:lnTo>
                  <a:lnTo>
                    <a:pt x="7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111"/>
            <p:cNvSpPr/>
            <p:nvPr/>
          </p:nvSpPr>
          <p:spPr>
            <a:xfrm>
              <a:off x="4064241" y="3465639"/>
              <a:ext cx="15274" cy="81314"/>
            </a:xfrm>
            <a:custGeom>
              <a:rect b="b" l="l" r="r" t="t"/>
              <a:pathLst>
                <a:path extrusionOk="0" h="4046" w="760">
                  <a:moveTo>
                    <a:pt x="1" y="0"/>
                  </a:moveTo>
                  <a:lnTo>
                    <a:pt x="1" y="4045"/>
                  </a:lnTo>
                  <a:lnTo>
                    <a:pt x="759" y="4045"/>
                  </a:lnTo>
                  <a:lnTo>
                    <a:pt x="7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111"/>
            <p:cNvSpPr/>
            <p:nvPr/>
          </p:nvSpPr>
          <p:spPr>
            <a:xfrm>
              <a:off x="4033733" y="3546933"/>
              <a:ext cx="30528" cy="30528"/>
            </a:xfrm>
            <a:custGeom>
              <a:rect b="b" l="l" r="r" t="t"/>
              <a:pathLst>
                <a:path extrusionOk="0" h="1519" w="1519">
                  <a:moveTo>
                    <a:pt x="758" y="0"/>
                  </a:moveTo>
                  <a:lnTo>
                    <a:pt x="758" y="761"/>
                  </a:lnTo>
                  <a:lnTo>
                    <a:pt x="0" y="761"/>
                  </a:lnTo>
                  <a:lnTo>
                    <a:pt x="0" y="1519"/>
                  </a:lnTo>
                  <a:lnTo>
                    <a:pt x="1519" y="1519"/>
                  </a:lnTo>
                  <a:lnTo>
                    <a:pt x="15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111"/>
            <p:cNvSpPr/>
            <p:nvPr/>
          </p:nvSpPr>
          <p:spPr>
            <a:xfrm>
              <a:off x="3921911" y="3546933"/>
              <a:ext cx="30528" cy="30528"/>
            </a:xfrm>
            <a:custGeom>
              <a:rect b="b" l="l" r="r" t="t"/>
              <a:pathLst>
                <a:path extrusionOk="0" h="1519" w="1519">
                  <a:moveTo>
                    <a:pt x="0" y="0"/>
                  </a:moveTo>
                  <a:lnTo>
                    <a:pt x="0" y="1519"/>
                  </a:lnTo>
                  <a:lnTo>
                    <a:pt x="1519" y="1519"/>
                  </a:lnTo>
                  <a:lnTo>
                    <a:pt x="1519" y="761"/>
                  </a:lnTo>
                  <a:lnTo>
                    <a:pt x="761" y="761"/>
                  </a:lnTo>
                  <a:lnTo>
                    <a:pt x="7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111"/>
            <p:cNvSpPr/>
            <p:nvPr/>
          </p:nvSpPr>
          <p:spPr>
            <a:xfrm>
              <a:off x="3952419" y="3577441"/>
              <a:ext cx="81335" cy="15274"/>
            </a:xfrm>
            <a:custGeom>
              <a:rect b="b" l="l" r="r" t="t"/>
              <a:pathLst>
                <a:path extrusionOk="0" h="760" w="4047">
                  <a:moveTo>
                    <a:pt x="1" y="1"/>
                  </a:moveTo>
                  <a:lnTo>
                    <a:pt x="1" y="759"/>
                  </a:lnTo>
                  <a:lnTo>
                    <a:pt x="4046" y="759"/>
                  </a:lnTo>
                  <a:lnTo>
                    <a:pt x="40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111"/>
            <p:cNvSpPr/>
            <p:nvPr/>
          </p:nvSpPr>
          <p:spPr>
            <a:xfrm>
              <a:off x="3952419" y="3480872"/>
              <a:ext cx="15274" cy="15294"/>
            </a:xfrm>
            <a:custGeom>
              <a:rect b="b" l="l" r="r" t="t"/>
              <a:pathLst>
                <a:path extrusionOk="0" h="761" w="760">
                  <a:moveTo>
                    <a:pt x="1" y="0"/>
                  </a:moveTo>
                  <a:lnTo>
                    <a:pt x="1" y="761"/>
                  </a:lnTo>
                  <a:lnTo>
                    <a:pt x="759" y="761"/>
                  </a:lnTo>
                  <a:lnTo>
                    <a:pt x="7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111"/>
            <p:cNvSpPr/>
            <p:nvPr/>
          </p:nvSpPr>
          <p:spPr>
            <a:xfrm>
              <a:off x="3906657" y="3435110"/>
              <a:ext cx="15274" cy="15294"/>
            </a:xfrm>
            <a:custGeom>
              <a:rect b="b" l="l" r="r" t="t"/>
              <a:pathLst>
                <a:path extrusionOk="0" h="761" w="760">
                  <a:moveTo>
                    <a:pt x="1" y="0"/>
                  </a:moveTo>
                  <a:lnTo>
                    <a:pt x="1" y="761"/>
                  </a:lnTo>
                  <a:lnTo>
                    <a:pt x="759" y="761"/>
                  </a:lnTo>
                  <a:lnTo>
                    <a:pt x="7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111"/>
            <p:cNvSpPr/>
            <p:nvPr/>
          </p:nvSpPr>
          <p:spPr>
            <a:xfrm>
              <a:off x="3876088" y="3450385"/>
              <a:ext cx="30588" cy="96568"/>
            </a:xfrm>
            <a:custGeom>
              <a:rect b="b" l="l" r="r" t="t"/>
              <a:pathLst>
                <a:path extrusionOk="0" h="4805" w="1522">
                  <a:moveTo>
                    <a:pt x="761" y="1"/>
                  </a:moveTo>
                  <a:lnTo>
                    <a:pt x="761" y="1517"/>
                  </a:lnTo>
                  <a:lnTo>
                    <a:pt x="1522" y="1517"/>
                  </a:lnTo>
                  <a:lnTo>
                    <a:pt x="1522" y="1"/>
                  </a:lnTo>
                  <a:close/>
                  <a:moveTo>
                    <a:pt x="1" y="1517"/>
                  </a:moveTo>
                  <a:lnTo>
                    <a:pt x="1" y="4804"/>
                  </a:lnTo>
                  <a:lnTo>
                    <a:pt x="761" y="4804"/>
                  </a:lnTo>
                  <a:lnTo>
                    <a:pt x="761" y="15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111"/>
            <p:cNvSpPr/>
            <p:nvPr/>
          </p:nvSpPr>
          <p:spPr>
            <a:xfrm>
              <a:off x="3921911" y="3465639"/>
              <a:ext cx="30528" cy="30528"/>
            </a:xfrm>
            <a:custGeom>
              <a:rect b="b" l="l" r="r" t="t"/>
              <a:pathLst>
                <a:path extrusionOk="0" h="1519" w="1519">
                  <a:moveTo>
                    <a:pt x="0" y="0"/>
                  </a:moveTo>
                  <a:lnTo>
                    <a:pt x="0" y="1519"/>
                  </a:lnTo>
                  <a:lnTo>
                    <a:pt x="761" y="1519"/>
                  </a:lnTo>
                  <a:lnTo>
                    <a:pt x="761" y="758"/>
                  </a:lnTo>
                  <a:lnTo>
                    <a:pt x="1519" y="758"/>
                  </a:lnTo>
                  <a:lnTo>
                    <a:pt x="15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0" name="Google Shape;17000;p111"/>
          <p:cNvGrpSpPr/>
          <p:nvPr/>
        </p:nvGrpSpPr>
        <p:grpSpPr>
          <a:xfrm>
            <a:off x="5673963" y="4153834"/>
            <a:ext cx="365757" cy="365757"/>
            <a:chOff x="3495824" y="4290400"/>
            <a:chExt cx="194262" cy="194262"/>
          </a:xfrm>
        </p:grpSpPr>
        <p:sp>
          <p:nvSpPr>
            <p:cNvPr id="17001" name="Google Shape;17001;p111"/>
            <p:cNvSpPr/>
            <p:nvPr/>
          </p:nvSpPr>
          <p:spPr>
            <a:xfrm>
              <a:off x="3495824" y="4315763"/>
              <a:ext cx="118274" cy="143577"/>
            </a:xfrm>
            <a:custGeom>
              <a:rect b="b" l="l" r="r" t="t"/>
              <a:pathLst>
                <a:path extrusionOk="0" h="7144" w="5885">
                  <a:moveTo>
                    <a:pt x="0" y="0"/>
                  </a:moveTo>
                  <a:lnTo>
                    <a:pt x="0" y="2940"/>
                  </a:lnTo>
                  <a:lnTo>
                    <a:pt x="1262" y="2940"/>
                  </a:lnTo>
                  <a:lnTo>
                    <a:pt x="1262" y="2310"/>
                  </a:lnTo>
                  <a:lnTo>
                    <a:pt x="1892" y="2310"/>
                  </a:lnTo>
                  <a:lnTo>
                    <a:pt x="1892" y="5252"/>
                  </a:lnTo>
                  <a:lnTo>
                    <a:pt x="842" y="5252"/>
                  </a:lnTo>
                  <a:lnTo>
                    <a:pt x="842" y="7144"/>
                  </a:lnTo>
                  <a:lnTo>
                    <a:pt x="5043" y="7144"/>
                  </a:lnTo>
                  <a:lnTo>
                    <a:pt x="5043" y="5252"/>
                  </a:lnTo>
                  <a:lnTo>
                    <a:pt x="3993" y="5252"/>
                  </a:lnTo>
                  <a:lnTo>
                    <a:pt x="3993" y="2310"/>
                  </a:lnTo>
                  <a:lnTo>
                    <a:pt x="4622" y="2310"/>
                  </a:lnTo>
                  <a:lnTo>
                    <a:pt x="4622" y="2940"/>
                  </a:lnTo>
                  <a:lnTo>
                    <a:pt x="5884" y="2940"/>
                  </a:lnTo>
                  <a:lnTo>
                    <a:pt x="58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111"/>
            <p:cNvSpPr/>
            <p:nvPr/>
          </p:nvSpPr>
          <p:spPr>
            <a:xfrm>
              <a:off x="3677405" y="4315763"/>
              <a:ext cx="12682" cy="12259"/>
            </a:xfrm>
            <a:custGeom>
              <a:rect b="b" l="l" r="r" t="t"/>
              <a:pathLst>
                <a:path extrusionOk="0" h="610" w="631">
                  <a:moveTo>
                    <a:pt x="0" y="0"/>
                  </a:moveTo>
                  <a:lnTo>
                    <a:pt x="0" y="610"/>
                  </a:lnTo>
                  <a:lnTo>
                    <a:pt x="630" y="610"/>
                  </a:lnTo>
                  <a:lnTo>
                    <a:pt x="6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111"/>
            <p:cNvSpPr/>
            <p:nvPr/>
          </p:nvSpPr>
          <p:spPr>
            <a:xfrm>
              <a:off x="3639380" y="4290400"/>
              <a:ext cx="38045" cy="194262"/>
            </a:xfrm>
            <a:custGeom>
              <a:rect b="b" l="l" r="r" t="t"/>
              <a:pathLst>
                <a:path extrusionOk="0" h="9666" w="1893">
                  <a:moveTo>
                    <a:pt x="633" y="1"/>
                  </a:moveTo>
                  <a:lnTo>
                    <a:pt x="633" y="630"/>
                  </a:lnTo>
                  <a:lnTo>
                    <a:pt x="1" y="630"/>
                  </a:lnTo>
                  <a:lnTo>
                    <a:pt x="1" y="1262"/>
                  </a:lnTo>
                  <a:lnTo>
                    <a:pt x="633" y="1262"/>
                  </a:lnTo>
                  <a:lnTo>
                    <a:pt x="633" y="8406"/>
                  </a:lnTo>
                  <a:lnTo>
                    <a:pt x="1" y="8406"/>
                  </a:lnTo>
                  <a:lnTo>
                    <a:pt x="1" y="9035"/>
                  </a:lnTo>
                  <a:lnTo>
                    <a:pt x="633" y="9035"/>
                  </a:lnTo>
                  <a:lnTo>
                    <a:pt x="633" y="9665"/>
                  </a:lnTo>
                  <a:lnTo>
                    <a:pt x="1263" y="9665"/>
                  </a:lnTo>
                  <a:lnTo>
                    <a:pt x="1263" y="9035"/>
                  </a:lnTo>
                  <a:lnTo>
                    <a:pt x="1892" y="9035"/>
                  </a:lnTo>
                  <a:lnTo>
                    <a:pt x="1892" y="8406"/>
                  </a:lnTo>
                  <a:lnTo>
                    <a:pt x="1263" y="8406"/>
                  </a:lnTo>
                  <a:lnTo>
                    <a:pt x="1263" y="1262"/>
                  </a:lnTo>
                  <a:lnTo>
                    <a:pt x="1892" y="1262"/>
                  </a:lnTo>
                  <a:lnTo>
                    <a:pt x="1892" y="630"/>
                  </a:lnTo>
                  <a:lnTo>
                    <a:pt x="1263" y="630"/>
                  </a:lnTo>
                  <a:lnTo>
                    <a:pt x="12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111"/>
            <p:cNvSpPr/>
            <p:nvPr/>
          </p:nvSpPr>
          <p:spPr>
            <a:xfrm>
              <a:off x="3626739" y="4315763"/>
              <a:ext cx="12661" cy="12259"/>
            </a:xfrm>
            <a:custGeom>
              <a:rect b="b" l="l" r="r" t="t"/>
              <a:pathLst>
                <a:path extrusionOk="0" h="610" w="630">
                  <a:moveTo>
                    <a:pt x="0" y="0"/>
                  </a:moveTo>
                  <a:lnTo>
                    <a:pt x="0" y="610"/>
                  </a:lnTo>
                  <a:lnTo>
                    <a:pt x="630" y="610"/>
                  </a:lnTo>
                  <a:lnTo>
                    <a:pt x="6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111"/>
            <p:cNvSpPr/>
            <p:nvPr/>
          </p:nvSpPr>
          <p:spPr>
            <a:xfrm>
              <a:off x="3677405" y="4446316"/>
              <a:ext cx="12682" cy="13023"/>
            </a:xfrm>
            <a:custGeom>
              <a:rect b="b" l="l" r="r" t="t"/>
              <a:pathLst>
                <a:path extrusionOk="0" h="648" w="631">
                  <a:moveTo>
                    <a:pt x="0" y="0"/>
                  </a:moveTo>
                  <a:lnTo>
                    <a:pt x="0" y="648"/>
                  </a:lnTo>
                  <a:lnTo>
                    <a:pt x="630" y="648"/>
                  </a:lnTo>
                  <a:lnTo>
                    <a:pt x="6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111"/>
            <p:cNvSpPr/>
            <p:nvPr/>
          </p:nvSpPr>
          <p:spPr>
            <a:xfrm>
              <a:off x="3626739" y="4446316"/>
              <a:ext cx="12661" cy="13023"/>
            </a:xfrm>
            <a:custGeom>
              <a:rect b="b" l="l" r="r" t="t"/>
              <a:pathLst>
                <a:path extrusionOk="0" h="648" w="630">
                  <a:moveTo>
                    <a:pt x="0" y="0"/>
                  </a:moveTo>
                  <a:lnTo>
                    <a:pt x="0" y="648"/>
                  </a:lnTo>
                  <a:lnTo>
                    <a:pt x="630" y="648"/>
                  </a:lnTo>
                  <a:lnTo>
                    <a:pt x="6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111"/>
            <p:cNvSpPr/>
            <p:nvPr/>
          </p:nvSpPr>
          <p:spPr>
            <a:xfrm>
              <a:off x="3495824" y="4315763"/>
              <a:ext cx="118274" cy="59087"/>
            </a:xfrm>
            <a:custGeom>
              <a:rect b="b" l="l" r="r" t="t"/>
              <a:pathLst>
                <a:path extrusionOk="0" h="2940" w="5885">
                  <a:moveTo>
                    <a:pt x="0" y="0"/>
                  </a:moveTo>
                  <a:lnTo>
                    <a:pt x="0" y="2940"/>
                  </a:lnTo>
                  <a:lnTo>
                    <a:pt x="1262" y="2940"/>
                  </a:lnTo>
                  <a:lnTo>
                    <a:pt x="1262" y="2310"/>
                  </a:lnTo>
                  <a:lnTo>
                    <a:pt x="630" y="2310"/>
                  </a:lnTo>
                  <a:lnTo>
                    <a:pt x="630" y="630"/>
                  </a:lnTo>
                  <a:lnTo>
                    <a:pt x="5255" y="630"/>
                  </a:lnTo>
                  <a:lnTo>
                    <a:pt x="5255" y="2310"/>
                  </a:lnTo>
                  <a:lnTo>
                    <a:pt x="4622" y="2310"/>
                  </a:lnTo>
                  <a:lnTo>
                    <a:pt x="4622" y="2940"/>
                  </a:lnTo>
                  <a:lnTo>
                    <a:pt x="5884" y="2940"/>
                  </a:lnTo>
                  <a:lnTo>
                    <a:pt x="58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111"/>
            <p:cNvSpPr/>
            <p:nvPr/>
          </p:nvSpPr>
          <p:spPr>
            <a:xfrm>
              <a:off x="3512726" y="4349466"/>
              <a:ext cx="84470" cy="109873"/>
            </a:xfrm>
            <a:custGeom>
              <a:rect b="b" l="l" r="r" t="t"/>
              <a:pathLst>
                <a:path extrusionOk="0" h="5467" w="4203">
                  <a:moveTo>
                    <a:pt x="421" y="1"/>
                  </a:moveTo>
                  <a:lnTo>
                    <a:pt x="421" y="633"/>
                  </a:lnTo>
                  <a:lnTo>
                    <a:pt x="1051" y="633"/>
                  </a:lnTo>
                  <a:lnTo>
                    <a:pt x="1051" y="3575"/>
                  </a:lnTo>
                  <a:lnTo>
                    <a:pt x="1" y="3575"/>
                  </a:lnTo>
                  <a:lnTo>
                    <a:pt x="1" y="5467"/>
                  </a:lnTo>
                  <a:lnTo>
                    <a:pt x="4202" y="5467"/>
                  </a:lnTo>
                  <a:lnTo>
                    <a:pt x="4202" y="3575"/>
                  </a:lnTo>
                  <a:lnTo>
                    <a:pt x="3152" y="3575"/>
                  </a:lnTo>
                  <a:lnTo>
                    <a:pt x="3152" y="633"/>
                  </a:lnTo>
                  <a:lnTo>
                    <a:pt x="3781" y="633"/>
                  </a:lnTo>
                  <a:lnTo>
                    <a:pt x="3781" y="1"/>
                  </a:lnTo>
                  <a:lnTo>
                    <a:pt x="2522" y="1"/>
                  </a:lnTo>
                  <a:lnTo>
                    <a:pt x="2522" y="4205"/>
                  </a:lnTo>
                  <a:lnTo>
                    <a:pt x="3572" y="4205"/>
                  </a:lnTo>
                  <a:lnTo>
                    <a:pt x="3572" y="4837"/>
                  </a:lnTo>
                  <a:lnTo>
                    <a:pt x="630" y="4837"/>
                  </a:lnTo>
                  <a:lnTo>
                    <a:pt x="630" y="4205"/>
                  </a:lnTo>
                  <a:lnTo>
                    <a:pt x="1681" y="4205"/>
                  </a:lnTo>
                  <a:lnTo>
                    <a:pt x="16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9" name="Google Shape;17009;p111"/>
          <p:cNvGrpSpPr/>
          <p:nvPr/>
        </p:nvGrpSpPr>
        <p:grpSpPr>
          <a:xfrm>
            <a:off x="6544130" y="1347953"/>
            <a:ext cx="256032" cy="365755"/>
            <a:chOff x="4642688" y="1414005"/>
            <a:chExt cx="126373" cy="171010"/>
          </a:xfrm>
        </p:grpSpPr>
        <p:sp>
          <p:nvSpPr>
            <p:cNvPr id="17010" name="Google Shape;17010;p111"/>
            <p:cNvSpPr/>
            <p:nvPr/>
          </p:nvSpPr>
          <p:spPr>
            <a:xfrm>
              <a:off x="4642688" y="1414005"/>
              <a:ext cx="126373" cy="170969"/>
            </a:xfrm>
            <a:custGeom>
              <a:rect b="b" l="l" r="r" t="t"/>
              <a:pathLst>
                <a:path extrusionOk="0" h="8507" w="6288">
                  <a:moveTo>
                    <a:pt x="1" y="0"/>
                  </a:moveTo>
                  <a:lnTo>
                    <a:pt x="1" y="8506"/>
                  </a:lnTo>
                  <a:lnTo>
                    <a:pt x="6288" y="8506"/>
                  </a:lnTo>
                  <a:lnTo>
                    <a:pt x="6288" y="3884"/>
                  </a:lnTo>
                  <a:lnTo>
                    <a:pt x="6288" y="1109"/>
                  </a:lnTo>
                  <a:lnTo>
                    <a:pt x="5731" y="1109"/>
                  </a:lnTo>
                  <a:lnTo>
                    <a:pt x="5731" y="554"/>
                  </a:lnTo>
                  <a:lnTo>
                    <a:pt x="5177" y="554"/>
                  </a:lnTo>
                  <a:lnTo>
                    <a:pt x="51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111"/>
            <p:cNvSpPr/>
            <p:nvPr/>
          </p:nvSpPr>
          <p:spPr>
            <a:xfrm>
              <a:off x="4642688" y="1414005"/>
              <a:ext cx="63146" cy="170909"/>
            </a:xfrm>
            <a:custGeom>
              <a:rect b="b" l="l" r="r" t="t"/>
              <a:pathLst>
                <a:path extrusionOk="0" h="8504" w="3142">
                  <a:moveTo>
                    <a:pt x="1" y="0"/>
                  </a:moveTo>
                  <a:lnTo>
                    <a:pt x="1" y="8504"/>
                  </a:lnTo>
                  <a:lnTo>
                    <a:pt x="3142" y="8504"/>
                  </a:lnTo>
                  <a:lnTo>
                    <a:pt x="31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111"/>
            <p:cNvSpPr/>
            <p:nvPr/>
          </p:nvSpPr>
          <p:spPr>
            <a:xfrm>
              <a:off x="4724444" y="1414005"/>
              <a:ext cx="44616" cy="44657"/>
            </a:xfrm>
            <a:custGeom>
              <a:rect b="b" l="l" r="r" t="t"/>
              <a:pathLst>
                <a:path extrusionOk="0" h="2222" w="2220">
                  <a:moveTo>
                    <a:pt x="1" y="0"/>
                  </a:moveTo>
                  <a:lnTo>
                    <a:pt x="1" y="554"/>
                  </a:lnTo>
                  <a:lnTo>
                    <a:pt x="1" y="1109"/>
                  </a:lnTo>
                  <a:lnTo>
                    <a:pt x="1" y="2222"/>
                  </a:lnTo>
                  <a:lnTo>
                    <a:pt x="2220" y="2222"/>
                  </a:lnTo>
                  <a:lnTo>
                    <a:pt x="2220" y="1109"/>
                  </a:lnTo>
                  <a:lnTo>
                    <a:pt x="1663" y="1109"/>
                  </a:lnTo>
                  <a:lnTo>
                    <a:pt x="1663" y="554"/>
                  </a:lnTo>
                  <a:lnTo>
                    <a:pt x="1109" y="554"/>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111"/>
            <p:cNvSpPr/>
            <p:nvPr/>
          </p:nvSpPr>
          <p:spPr>
            <a:xfrm>
              <a:off x="4746732" y="1425139"/>
              <a:ext cx="11154" cy="11154"/>
            </a:xfrm>
            <a:custGeom>
              <a:rect b="b" l="l" r="r" t="t"/>
              <a:pathLst>
                <a:path extrusionOk="0" h="555" w="555">
                  <a:moveTo>
                    <a:pt x="0" y="0"/>
                  </a:moveTo>
                  <a:lnTo>
                    <a:pt x="0" y="555"/>
                  </a:lnTo>
                  <a:lnTo>
                    <a:pt x="554" y="555"/>
                  </a:lnTo>
                  <a:lnTo>
                    <a:pt x="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111"/>
            <p:cNvSpPr/>
            <p:nvPr/>
          </p:nvSpPr>
          <p:spPr>
            <a:xfrm>
              <a:off x="4642688" y="1414046"/>
              <a:ext cx="126333" cy="170969"/>
            </a:xfrm>
            <a:custGeom>
              <a:rect b="b" l="l" r="r" t="t"/>
              <a:pathLst>
                <a:path extrusionOk="0" h="8507" w="6286">
                  <a:moveTo>
                    <a:pt x="4069" y="552"/>
                  </a:moveTo>
                  <a:lnTo>
                    <a:pt x="4069" y="2215"/>
                  </a:lnTo>
                  <a:lnTo>
                    <a:pt x="5731" y="2215"/>
                  </a:lnTo>
                  <a:lnTo>
                    <a:pt x="5731" y="7945"/>
                  </a:lnTo>
                  <a:lnTo>
                    <a:pt x="555" y="7950"/>
                  </a:lnTo>
                  <a:lnTo>
                    <a:pt x="555" y="552"/>
                  </a:lnTo>
                  <a:close/>
                  <a:moveTo>
                    <a:pt x="1" y="1"/>
                  </a:moveTo>
                  <a:lnTo>
                    <a:pt x="1" y="555"/>
                  </a:lnTo>
                  <a:lnTo>
                    <a:pt x="1" y="7953"/>
                  </a:lnTo>
                  <a:lnTo>
                    <a:pt x="1" y="8507"/>
                  </a:lnTo>
                  <a:lnTo>
                    <a:pt x="6285" y="8507"/>
                  </a:lnTo>
                  <a:lnTo>
                    <a:pt x="6285" y="1107"/>
                  </a:lnTo>
                  <a:lnTo>
                    <a:pt x="5731" y="1107"/>
                  </a:lnTo>
                  <a:lnTo>
                    <a:pt x="5731" y="1666"/>
                  </a:lnTo>
                  <a:lnTo>
                    <a:pt x="4623" y="1666"/>
                  </a:lnTo>
                  <a:lnTo>
                    <a:pt x="4623" y="555"/>
                  </a:lnTo>
                  <a:lnTo>
                    <a:pt x="5177" y="555"/>
                  </a:lnTo>
                  <a:lnTo>
                    <a:pt x="51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111"/>
            <p:cNvSpPr/>
            <p:nvPr/>
          </p:nvSpPr>
          <p:spPr>
            <a:xfrm>
              <a:off x="4665016" y="1480870"/>
              <a:ext cx="81777" cy="11154"/>
            </a:xfrm>
            <a:custGeom>
              <a:rect b="b" l="l" r="r" t="t"/>
              <a:pathLst>
                <a:path extrusionOk="0" h="555" w="4069">
                  <a:moveTo>
                    <a:pt x="1" y="1"/>
                  </a:moveTo>
                  <a:lnTo>
                    <a:pt x="1" y="555"/>
                  </a:lnTo>
                  <a:lnTo>
                    <a:pt x="4069" y="555"/>
                  </a:lnTo>
                  <a:lnTo>
                    <a:pt x="40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111"/>
            <p:cNvSpPr/>
            <p:nvPr/>
          </p:nvSpPr>
          <p:spPr>
            <a:xfrm>
              <a:off x="4665016" y="1510634"/>
              <a:ext cx="81777" cy="11154"/>
            </a:xfrm>
            <a:custGeom>
              <a:rect b="b" l="l" r="r" t="t"/>
              <a:pathLst>
                <a:path extrusionOk="0" h="555" w="4069">
                  <a:moveTo>
                    <a:pt x="1" y="1"/>
                  </a:moveTo>
                  <a:lnTo>
                    <a:pt x="1" y="555"/>
                  </a:lnTo>
                  <a:lnTo>
                    <a:pt x="4069" y="555"/>
                  </a:lnTo>
                  <a:lnTo>
                    <a:pt x="40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111"/>
            <p:cNvSpPr/>
            <p:nvPr/>
          </p:nvSpPr>
          <p:spPr>
            <a:xfrm>
              <a:off x="4665016" y="1540298"/>
              <a:ext cx="81777" cy="11154"/>
            </a:xfrm>
            <a:custGeom>
              <a:rect b="b" l="l" r="r" t="t"/>
              <a:pathLst>
                <a:path extrusionOk="0" h="555" w="4069">
                  <a:moveTo>
                    <a:pt x="1" y="1"/>
                  </a:moveTo>
                  <a:lnTo>
                    <a:pt x="1" y="555"/>
                  </a:lnTo>
                  <a:lnTo>
                    <a:pt x="4069" y="555"/>
                  </a:lnTo>
                  <a:lnTo>
                    <a:pt x="40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8" name="Google Shape;17018;p111"/>
          <p:cNvGrpSpPr/>
          <p:nvPr/>
        </p:nvGrpSpPr>
        <p:grpSpPr>
          <a:xfrm>
            <a:off x="6489271" y="2283249"/>
            <a:ext cx="365750" cy="365750"/>
            <a:chOff x="4352580" y="2281896"/>
            <a:chExt cx="265729" cy="265729"/>
          </a:xfrm>
        </p:grpSpPr>
        <p:sp>
          <p:nvSpPr>
            <p:cNvPr id="17019" name="Google Shape;17019;p111"/>
            <p:cNvSpPr/>
            <p:nvPr/>
          </p:nvSpPr>
          <p:spPr>
            <a:xfrm>
              <a:off x="4458836" y="2281896"/>
              <a:ext cx="159474" cy="159433"/>
            </a:xfrm>
            <a:custGeom>
              <a:rect b="b" l="l" r="r" t="t"/>
              <a:pathLst>
                <a:path extrusionOk="0" h="7933" w="7935">
                  <a:moveTo>
                    <a:pt x="2645" y="1"/>
                  </a:moveTo>
                  <a:lnTo>
                    <a:pt x="2645" y="882"/>
                  </a:lnTo>
                  <a:lnTo>
                    <a:pt x="1764" y="882"/>
                  </a:lnTo>
                  <a:lnTo>
                    <a:pt x="1764" y="1764"/>
                  </a:lnTo>
                  <a:lnTo>
                    <a:pt x="882" y="1764"/>
                  </a:lnTo>
                  <a:lnTo>
                    <a:pt x="882" y="2646"/>
                  </a:lnTo>
                  <a:lnTo>
                    <a:pt x="1" y="2646"/>
                  </a:lnTo>
                  <a:lnTo>
                    <a:pt x="1" y="4406"/>
                  </a:lnTo>
                  <a:lnTo>
                    <a:pt x="1764" y="4406"/>
                  </a:lnTo>
                  <a:lnTo>
                    <a:pt x="1764" y="3527"/>
                  </a:lnTo>
                  <a:lnTo>
                    <a:pt x="2645" y="3527"/>
                  </a:lnTo>
                  <a:lnTo>
                    <a:pt x="2645" y="2646"/>
                  </a:lnTo>
                  <a:lnTo>
                    <a:pt x="5290" y="2646"/>
                  </a:lnTo>
                  <a:lnTo>
                    <a:pt x="5290" y="5288"/>
                  </a:lnTo>
                  <a:lnTo>
                    <a:pt x="4409" y="5288"/>
                  </a:lnTo>
                  <a:lnTo>
                    <a:pt x="4409" y="6169"/>
                  </a:lnTo>
                  <a:lnTo>
                    <a:pt x="3527" y="6169"/>
                  </a:lnTo>
                  <a:lnTo>
                    <a:pt x="3527" y="7932"/>
                  </a:lnTo>
                  <a:lnTo>
                    <a:pt x="5290" y="7932"/>
                  </a:lnTo>
                  <a:lnTo>
                    <a:pt x="5290" y="7051"/>
                  </a:lnTo>
                  <a:lnTo>
                    <a:pt x="6172" y="7051"/>
                  </a:lnTo>
                  <a:lnTo>
                    <a:pt x="6172" y="6169"/>
                  </a:lnTo>
                  <a:lnTo>
                    <a:pt x="7053" y="6169"/>
                  </a:lnTo>
                  <a:lnTo>
                    <a:pt x="7053" y="5288"/>
                  </a:lnTo>
                  <a:lnTo>
                    <a:pt x="7935" y="5288"/>
                  </a:lnTo>
                  <a:lnTo>
                    <a:pt x="7935" y="1764"/>
                  </a:lnTo>
                  <a:lnTo>
                    <a:pt x="7053" y="1764"/>
                  </a:lnTo>
                  <a:lnTo>
                    <a:pt x="7053" y="882"/>
                  </a:lnTo>
                  <a:lnTo>
                    <a:pt x="6172" y="882"/>
                  </a:lnTo>
                  <a:lnTo>
                    <a:pt x="6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111"/>
            <p:cNvSpPr/>
            <p:nvPr/>
          </p:nvSpPr>
          <p:spPr>
            <a:xfrm>
              <a:off x="4352580" y="2388151"/>
              <a:ext cx="159433" cy="159474"/>
            </a:xfrm>
            <a:custGeom>
              <a:rect b="b" l="l" r="r" t="t"/>
              <a:pathLst>
                <a:path extrusionOk="0" h="7935" w="7933">
                  <a:moveTo>
                    <a:pt x="2643" y="1"/>
                  </a:moveTo>
                  <a:lnTo>
                    <a:pt x="2643" y="882"/>
                  </a:lnTo>
                  <a:lnTo>
                    <a:pt x="1761" y="882"/>
                  </a:lnTo>
                  <a:lnTo>
                    <a:pt x="1761" y="1764"/>
                  </a:lnTo>
                  <a:lnTo>
                    <a:pt x="880" y="1764"/>
                  </a:lnTo>
                  <a:lnTo>
                    <a:pt x="880" y="2645"/>
                  </a:lnTo>
                  <a:lnTo>
                    <a:pt x="1" y="2645"/>
                  </a:lnTo>
                  <a:lnTo>
                    <a:pt x="1" y="6172"/>
                  </a:lnTo>
                  <a:lnTo>
                    <a:pt x="880" y="6172"/>
                  </a:lnTo>
                  <a:lnTo>
                    <a:pt x="880" y="7053"/>
                  </a:lnTo>
                  <a:lnTo>
                    <a:pt x="1761" y="7053"/>
                  </a:lnTo>
                  <a:lnTo>
                    <a:pt x="1761" y="7935"/>
                  </a:lnTo>
                  <a:lnTo>
                    <a:pt x="5288" y="7935"/>
                  </a:lnTo>
                  <a:lnTo>
                    <a:pt x="5288" y="7053"/>
                  </a:lnTo>
                  <a:lnTo>
                    <a:pt x="6169" y="7053"/>
                  </a:lnTo>
                  <a:lnTo>
                    <a:pt x="6169" y="6172"/>
                  </a:lnTo>
                  <a:lnTo>
                    <a:pt x="7051" y="6172"/>
                  </a:lnTo>
                  <a:lnTo>
                    <a:pt x="7051" y="5290"/>
                  </a:lnTo>
                  <a:lnTo>
                    <a:pt x="7932" y="5290"/>
                  </a:lnTo>
                  <a:lnTo>
                    <a:pt x="7932" y="3527"/>
                  </a:lnTo>
                  <a:lnTo>
                    <a:pt x="6169" y="3527"/>
                  </a:lnTo>
                  <a:lnTo>
                    <a:pt x="6169" y="4409"/>
                  </a:lnTo>
                  <a:lnTo>
                    <a:pt x="5288" y="4409"/>
                  </a:lnTo>
                  <a:lnTo>
                    <a:pt x="5288" y="5290"/>
                  </a:lnTo>
                  <a:lnTo>
                    <a:pt x="2643" y="5290"/>
                  </a:lnTo>
                  <a:lnTo>
                    <a:pt x="2643" y="2645"/>
                  </a:lnTo>
                  <a:lnTo>
                    <a:pt x="3525" y="2645"/>
                  </a:lnTo>
                  <a:lnTo>
                    <a:pt x="3525" y="1764"/>
                  </a:lnTo>
                  <a:lnTo>
                    <a:pt x="4406" y="1764"/>
                  </a:lnTo>
                  <a:lnTo>
                    <a:pt x="44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111"/>
            <p:cNvSpPr/>
            <p:nvPr/>
          </p:nvSpPr>
          <p:spPr>
            <a:xfrm>
              <a:off x="4511993" y="2281896"/>
              <a:ext cx="70884" cy="17746"/>
            </a:xfrm>
            <a:custGeom>
              <a:rect b="b" l="l" r="r" t="t"/>
              <a:pathLst>
                <a:path extrusionOk="0" h="883" w="3527">
                  <a:moveTo>
                    <a:pt x="0" y="1"/>
                  </a:moveTo>
                  <a:lnTo>
                    <a:pt x="0" y="882"/>
                  </a:lnTo>
                  <a:lnTo>
                    <a:pt x="3527" y="882"/>
                  </a:lnTo>
                  <a:lnTo>
                    <a:pt x="35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111"/>
            <p:cNvSpPr/>
            <p:nvPr/>
          </p:nvSpPr>
          <p:spPr>
            <a:xfrm>
              <a:off x="4582857" y="2299622"/>
              <a:ext cx="17746" cy="17726"/>
            </a:xfrm>
            <a:custGeom>
              <a:rect b="b" l="l" r="r" t="t"/>
              <a:pathLst>
                <a:path extrusionOk="0" h="882" w="883">
                  <a:moveTo>
                    <a:pt x="1" y="0"/>
                  </a:moveTo>
                  <a:lnTo>
                    <a:pt x="1" y="882"/>
                  </a:lnTo>
                  <a:lnTo>
                    <a:pt x="882" y="882"/>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111"/>
            <p:cNvSpPr/>
            <p:nvPr/>
          </p:nvSpPr>
          <p:spPr>
            <a:xfrm>
              <a:off x="4600583" y="2317328"/>
              <a:ext cx="17726" cy="70904"/>
            </a:xfrm>
            <a:custGeom>
              <a:rect b="b" l="l" r="r" t="t"/>
              <a:pathLst>
                <a:path extrusionOk="0" h="3528" w="882">
                  <a:moveTo>
                    <a:pt x="0" y="1"/>
                  </a:moveTo>
                  <a:lnTo>
                    <a:pt x="0" y="3527"/>
                  </a:lnTo>
                  <a:lnTo>
                    <a:pt x="882" y="3527"/>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111"/>
            <p:cNvSpPr/>
            <p:nvPr/>
          </p:nvSpPr>
          <p:spPr>
            <a:xfrm>
              <a:off x="4476562" y="2317328"/>
              <a:ext cx="17726" cy="17746"/>
            </a:xfrm>
            <a:custGeom>
              <a:rect b="b" l="l" r="r" t="t"/>
              <a:pathLst>
                <a:path extrusionOk="0" h="883" w="882">
                  <a:moveTo>
                    <a:pt x="0" y="1"/>
                  </a:moveTo>
                  <a:lnTo>
                    <a:pt x="0" y="883"/>
                  </a:lnTo>
                  <a:lnTo>
                    <a:pt x="882" y="883"/>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111"/>
            <p:cNvSpPr/>
            <p:nvPr/>
          </p:nvSpPr>
          <p:spPr>
            <a:xfrm>
              <a:off x="4458836" y="2335054"/>
              <a:ext cx="35452" cy="35412"/>
            </a:xfrm>
            <a:custGeom>
              <a:rect b="b" l="l" r="r" t="t"/>
              <a:pathLst>
                <a:path extrusionOk="0" h="1762" w="1764">
                  <a:moveTo>
                    <a:pt x="1" y="1"/>
                  </a:moveTo>
                  <a:lnTo>
                    <a:pt x="1" y="1761"/>
                  </a:lnTo>
                  <a:lnTo>
                    <a:pt x="1764" y="1761"/>
                  </a:lnTo>
                  <a:lnTo>
                    <a:pt x="1764" y="882"/>
                  </a:lnTo>
                  <a:lnTo>
                    <a:pt x="882" y="882"/>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111"/>
            <p:cNvSpPr/>
            <p:nvPr/>
          </p:nvSpPr>
          <p:spPr>
            <a:xfrm>
              <a:off x="4494267" y="2299622"/>
              <a:ext cx="17746" cy="17726"/>
            </a:xfrm>
            <a:custGeom>
              <a:rect b="b" l="l" r="r" t="t"/>
              <a:pathLst>
                <a:path extrusionOk="0" h="882" w="883">
                  <a:moveTo>
                    <a:pt x="1" y="0"/>
                  </a:moveTo>
                  <a:lnTo>
                    <a:pt x="1" y="882"/>
                  </a:lnTo>
                  <a:lnTo>
                    <a:pt x="882" y="882"/>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111"/>
            <p:cNvSpPr/>
            <p:nvPr/>
          </p:nvSpPr>
          <p:spPr>
            <a:xfrm>
              <a:off x="4565151" y="2405877"/>
              <a:ext cx="17726" cy="17726"/>
            </a:xfrm>
            <a:custGeom>
              <a:rect b="b" l="l" r="r" t="t"/>
              <a:pathLst>
                <a:path extrusionOk="0" h="882" w="882">
                  <a:moveTo>
                    <a:pt x="0" y="0"/>
                  </a:moveTo>
                  <a:lnTo>
                    <a:pt x="0" y="882"/>
                  </a:lnTo>
                  <a:lnTo>
                    <a:pt x="882" y="882"/>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111"/>
            <p:cNvSpPr/>
            <p:nvPr/>
          </p:nvSpPr>
          <p:spPr>
            <a:xfrm>
              <a:off x="4582857" y="2388151"/>
              <a:ext cx="17746" cy="17746"/>
            </a:xfrm>
            <a:custGeom>
              <a:rect b="b" l="l" r="r" t="t"/>
              <a:pathLst>
                <a:path extrusionOk="0" h="883" w="883">
                  <a:moveTo>
                    <a:pt x="1" y="1"/>
                  </a:moveTo>
                  <a:lnTo>
                    <a:pt x="1" y="882"/>
                  </a:lnTo>
                  <a:lnTo>
                    <a:pt x="882" y="882"/>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111"/>
            <p:cNvSpPr/>
            <p:nvPr/>
          </p:nvSpPr>
          <p:spPr>
            <a:xfrm>
              <a:off x="4547425" y="2388151"/>
              <a:ext cx="17746" cy="17746"/>
            </a:xfrm>
            <a:custGeom>
              <a:rect b="b" l="l" r="r" t="t"/>
              <a:pathLst>
                <a:path extrusionOk="0" h="883" w="883">
                  <a:moveTo>
                    <a:pt x="1" y="1"/>
                  </a:moveTo>
                  <a:lnTo>
                    <a:pt x="1" y="882"/>
                  </a:lnTo>
                  <a:lnTo>
                    <a:pt x="882" y="882"/>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111"/>
            <p:cNvSpPr/>
            <p:nvPr/>
          </p:nvSpPr>
          <p:spPr>
            <a:xfrm>
              <a:off x="4529719" y="2405877"/>
              <a:ext cx="35452" cy="35452"/>
            </a:xfrm>
            <a:custGeom>
              <a:rect b="b" l="l" r="r" t="t"/>
              <a:pathLst>
                <a:path extrusionOk="0" h="1764" w="1764">
                  <a:moveTo>
                    <a:pt x="0" y="0"/>
                  </a:moveTo>
                  <a:lnTo>
                    <a:pt x="0" y="1763"/>
                  </a:lnTo>
                  <a:lnTo>
                    <a:pt x="1763" y="1763"/>
                  </a:lnTo>
                  <a:lnTo>
                    <a:pt x="1763" y="882"/>
                  </a:lnTo>
                  <a:lnTo>
                    <a:pt x="882" y="882"/>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111"/>
            <p:cNvSpPr/>
            <p:nvPr/>
          </p:nvSpPr>
          <p:spPr>
            <a:xfrm>
              <a:off x="4565151" y="2335054"/>
              <a:ext cx="17726" cy="53178"/>
            </a:xfrm>
            <a:custGeom>
              <a:rect b="b" l="l" r="r" t="t"/>
              <a:pathLst>
                <a:path extrusionOk="0" h="2646" w="882">
                  <a:moveTo>
                    <a:pt x="0" y="1"/>
                  </a:moveTo>
                  <a:lnTo>
                    <a:pt x="0" y="2645"/>
                  </a:lnTo>
                  <a:lnTo>
                    <a:pt x="882" y="2645"/>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111"/>
            <p:cNvSpPr/>
            <p:nvPr/>
          </p:nvSpPr>
          <p:spPr>
            <a:xfrm>
              <a:off x="4494267" y="2335054"/>
              <a:ext cx="17746" cy="17746"/>
            </a:xfrm>
            <a:custGeom>
              <a:rect b="b" l="l" r="r" t="t"/>
              <a:pathLst>
                <a:path extrusionOk="0" h="883" w="883">
                  <a:moveTo>
                    <a:pt x="1" y="1"/>
                  </a:moveTo>
                  <a:lnTo>
                    <a:pt x="1" y="882"/>
                  </a:lnTo>
                  <a:lnTo>
                    <a:pt x="882" y="882"/>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111"/>
            <p:cNvSpPr/>
            <p:nvPr/>
          </p:nvSpPr>
          <p:spPr>
            <a:xfrm>
              <a:off x="4511993" y="2317328"/>
              <a:ext cx="53178" cy="17746"/>
            </a:xfrm>
            <a:custGeom>
              <a:rect b="b" l="l" r="r" t="t"/>
              <a:pathLst>
                <a:path extrusionOk="0" h="883" w="2646">
                  <a:moveTo>
                    <a:pt x="0" y="1"/>
                  </a:moveTo>
                  <a:lnTo>
                    <a:pt x="0" y="883"/>
                  </a:lnTo>
                  <a:lnTo>
                    <a:pt x="2645" y="883"/>
                  </a:lnTo>
                  <a:lnTo>
                    <a:pt x="26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111"/>
            <p:cNvSpPr/>
            <p:nvPr/>
          </p:nvSpPr>
          <p:spPr>
            <a:xfrm>
              <a:off x="4387972" y="2405877"/>
              <a:ext cx="17746" cy="17726"/>
            </a:xfrm>
            <a:custGeom>
              <a:rect b="b" l="l" r="r" t="t"/>
              <a:pathLst>
                <a:path extrusionOk="0" h="882" w="883">
                  <a:moveTo>
                    <a:pt x="0" y="0"/>
                  </a:moveTo>
                  <a:lnTo>
                    <a:pt x="0" y="882"/>
                  </a:lnTo>
                  <a:lnTo>
                    <a:pt x="882" y="882"/>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111"/>
            <p:cNvSpPr/>
            <p:nvPr/>
          </p:nvSpPr>
          <p:spPr>
            <a:xfrm>
              <a:off x="4370246" y="2423583"/>
              <a:ext cx="17746" cy="17746"/>
            </a:xfrm>
            <a:custGeom>
              <a:rect b="b" l="l" r="r" t="t"/>
              <a:pathLst>
                <a:path extrusionOk="0" h="883" w="883">
                  <a:moveTo>
                    <a:pt x="1" y="1"/>
                  </a:moveTo>
                  <a:lnTo>
                    <a:pt x="1" y="882"/>
                  </a:lnTo>
                  <a:lnTo>
                    <a:pt x="882" y="882"/>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111"/>
            <p:cNvSpPr/>
            <p:nvPr/>
          </p:nvSpPr>
          <p:spPr>
            <a:xfrm>
              <a:off x="4352580" y="2441309"/>
              <a:ext cx="17746" cy="70884"/>
            </a:xfrm>
            <a:custGeom>
              <a:rect b="b" l="l" r="r" t="t"/>
              <a:pathLst>
                <a:path extrusionOk="0" h="3527" w="883">
                  <a:moveTo>
                    <a:pt x="1" y="0"/>
                  </a:moveTo>
                  <a:lnTo>
                    <a:pt x="1" y="3527"/>
                  </a:lnTo>
                  <a:lnTo>
                    <a:pt x="882" y="3527"/>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111"/>
            <p:cNvSpPr/>
            <p:nvPr/>
          </p:nvSpPr>
          <p:spPr>
            <a:xfrm>
              <a:off x="4370246" y="2512173"/>
              <a:ext cx="17746" cy="17746"/>
            </a:xfrm>
            <a:custGeom>
              <a:rect b="b" l="l" r="r" t="t"/>
              <a:pathLst>
                <a:path extrusionOk="0" h="883" w="883">
                  <a:moveTo>
                    <a:pt x="1" y="1"/>
                  </a:moveTo>
                  <a:lnTo>
                    <a:pt x="1" y="882"/>
                  </a:lnTo>
                  <a:lnTo>
                    <a:pt x="882" y="882"/>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111"/>
            <p:cNvSpPr/>
            <p:nvPr/>
          </p:nvSpPr>
          <p:spPr>
            <a:xfrm>
              <a:off x="4387972" y="2529899"/>
              <a:ext cx="70884" cy="17726"/>
            </a:xfrm>
            <a:custGeom>
              <a:rect b="b" l="l" r="r" t="t"/>
              <a:pathLst>
                <a:path extrusionOk="0" h="882" w="3527">
                  <a:moveTo>
                    <a:pt x="0" y="0"/>
                  </a:moveTo>
                  <a:lnTo>
                    <a:pt x="0" y="882"/>
                  </a:lnTo>
                  <a:lnTo>
                    <a:pt x="3527" y="882"/>
                  </a:lnTo>
                  <a:lnTo>
                    <a:pt x="35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111"/>
            <p:cNvSpPr/>
            <p:nvPr/>
          </p:nvSpPr>
          <p:spPr>
            <a:xfrm>
              <a:off x="4476562" y="2494467"/>
              <a:ext cx="17726" cy="17726"/>
            </a:xfrm>
            <a:custGeom>
              <a:rect b="b" l="l" r="r" t="t"/>
              <a:pathLst>
                <a:path extrusionOk="0" h="882" w="882">
                  <a:moveTo>
                    <a:pt x="0" y="0"/>
                  </a:moveTo>
                  <a:lnTo>
                    <a:pt x="0" y="882"/>
                  </a:lnTo>
                  <a:lnTo>
                    <a:pt x="882" y="882"/>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111"/>
            <p:cNvSpPr/>
            <p:nvPr/>
          </p:nvSpPr>
          <p:spPr>
            <a:xfrm>
              <a:off x="4458836" y="2512173"/>
              <a:ext cx="17746" cy="17746"/>
            </a:xfrm>
            <a:custGeom>
              <a:rect b="b" l="l" r="r" t="t"/>
              <a:pathLst>
                <a:path extrusionOk="0" h="883" w="883">
                  <a:moveTo>
                    <a:pt x="1" y="1"/>
                  </a:moveTo>
                  <a:lnTo>
                    <a:pt x="1" y="882"/>
                  </a:lnTo>
                  <a:lnTo>
                    <a:pt x="882" y="882"/>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111"/>
            <p:cNvSpPr/>
            <p:nvPr/>
          </p:nvSpPr>
          <p:spPr>
            <a:xfrm>
              <a:off x="4476562" y="2459035"/>
              <a:ext cx="35452" cy="35452"/>
            </a:xfrm>
            <a:custGeom>
              <a:rect b="b" l="l" r="r" t="t"/>
              <a:pathLst>
                <a:path extrusionOk="0" h="1764" w="1764">
                  <a:moveTo>
                    <a:pt x="0" y="0"/>
                  </a:moveTo>
                  <a:lnTo>
                    <a:pt x="0" y="882"/>
                  </a:lnTo>
                  <a:lnTo>
                    <a:pt x="882" y="882"/>
                  </a:lnTo>
                  <a:lnTo>
                    <a:pt x="882" y="1763"/>
                  </a:lnTo>
                  <a:lnTo>
                    <a:pt x="1763" y="1763"/>
                  </a:lnTo>
                  <a:lnTo>
                    <a:pt x="17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111"/>
            <p:cNvSpPr/>
            <p:nvPr/>
          </p:nvSpPr>
          <p:spPr>
            <a:xfrm>
              <a:off x="4458836" y="2476741"/>
              <a:ext cx="17746" cy="17746"/>
            </a:xfrm>
            <a:custGeom>
              <a:rect b="b" l="l" r="r" t="t"/>
              <a:pathLst>
                <a:path extrusionOk="0" h="883" w="883">
                  <a:moveTo>
                    <a:pt x="1" y="1"/>
                  </a:moveTo>
                  <a:lnTo>
                    <a:pt x="1" y="882"/>
                  </a:lnTo>
                  <a:lnTo>
                    <a:pt x="882" y="882"/>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111"/>
            <p:cNvSpPr/>
            <p:nvPr/>
          </p:nvSpPr>
          <p:spPr>
            <a:xfrm>
              <a:off x="4405698" y="2494467"/>
              <a:ext cx="53158" cy="17726"/>
            </a:xfrm>
            <a:custGeom>
              <a:rect b="b" l="l" r="r" t="t"/>
              <a:pathLst>
                <a:path extrusionOk="0" h="882" w="2645">
                  <a:moveTo>
                    <a:pt x="0" y="0"/>
                  </a:moveTo>
                  <a:lnTo>
                    <a:pt x="0" y="882"/>
                  </a:lnTo>
                  <a:lnTo>
                    <a:pt x="2645" y="882"/>
                  </a:lnTo>
                  <a:lnTo>
                    <a:pt x="26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111"/>
            <p:cNvSpPr/>
            <p:nvPr/>
          </p:nvSpPr>
          <p:spPr>
            <a:xfrm>
              <a:off x="4405698" y="2388151"/>
              <a:ext cx="35452" cy="35452"/>
            </a:xfrm>
            <a:custGeom>
              <a:rect b="b" l="l" r="r" t="t"/>
              <a:pathLst>
                <a:path extrusionOk="0" h="1764" w="1764">
                  <a:moveTo>
                    <a:pt x="0" y="1"/>
                  </a:moveTo>
                  <a:lnTo>
                    <a:pt x="0" y="882"/>
                  </a:lnTo>
                  <a:lnTo>
                    <a:pt x="882" y="882"/>
                  </a:lnTo>
                  <a:lnTo>
                    <a:pt x="882" y="1764"/>
                  </a:lnTo>
                  <a:lnTo>
                    <a:pt x="1763" y="1764"/>
                  </a:lnTo>
                  <a:lnTo>
                    <a:pt x="17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111"/>
            <p:cNvSpPr/>
            <p:nvPr/>
          </p:nvSpPr>
          <p:spPr>
            <a:xfrm>
              <a:off x="4405698" y="2423583"/>
              <a:ext cx="17726" cy="17746"/>
            </a:xfrm>
            <a:custGeom>
              <a:rect b="b" l="l" r="r" t="t"/>
              <a:pathLst>
                <a:path extrusionOk="0" h="883" w="882">
                  <a:moveTo>
                    <a:pt x="0" y="1"/>
                  </a:moveTo>
                  <a:lnTo>
                    <a:pt x="0" y="882"/>
                  </a:lnTo>
                  <a:lnTo>
                    <a:pt x="882" y="882"/>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111"/>
            <p:cNvSpPr/>
            <p:nvPr/>
          </p:nvSpPr>
          <p:spPr>
            <a:xfrm>
              <a:off x="4387972" y="2441309"/>
              <a:ext cx="17746" cy="53178"/>
            </a:xfrm>
            <a:custGeom>
              <a:rect b="b" l="l" r="r" t="t"/>
              <a:pathLst>
                <a:path extrusionOk="0" h="2646" w="883">
                  <a:moveTo>
                    <a:pt x="0" y="0"/>
                  </a:moveTo>
                  <a:lnTo>
                    <a:pt x="0" y="2645"/>
                  </a:lnTo>
                  <a:lnTo>
                    <a:pt x="882" y="2645"/>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111"/>
            <p:cNvSpPr/>
            <p:nvPr/>
          </p:nvSpPr>
          <p:spPr>
            <a:xfrm>
              <a:off x="4441130" y="2441309"/>
              <a:ext cx="17726" cy="17746"/>
            </a:xfrm>
            <a:custGeom>
              <a:rect b="b" l="l" r="r" t="t"/>
              <a:pathLst>
                <a:path extrusionOk="0" h="883" w="882">
                  <a:moveTo>
                    <a:pt x="0" y="0"/>
                  </a:moveTo>
                  <a:lnTo>
                    <a:pt x="0" y="882"/>
                  </a:lnTo>
                  <a:lnTo>
                    <a:pt x="882" y="882"/>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111"/>
            <p:cNvSpPr/>
            <p:nvPr/>
          </p:nvSpPr>
          <p:spPr>
            <a:xfrm>
              <a:off x="4423404" y="2459035"/>
              <a:ext cx="17746" cy="17726"/>
            </a:xfrm>
            <a:custGeom>
              <a:rect b="b" l="l" r="r" t="t"/>
              <a:pathLst>
                <a:path extrusionOk="0" h="882" w="883">
                  <a:moveTo>
                    <a:pt x="1" y="0"/>
                  </a:moveTo>
                  <a:lnTo>
                    <a:pt x="1" y="882"/>
                  </a:lnTo>
                  <a:lnTo>
                    <a:pt x="882" y="882"/>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111"/>
            <p:cNvSpPr/>
            <p:nvPr/>
          </p:nvSpPr>
          <p:spPr>
            <a:xfrm>
              <a:off x="4476562" y="2405877"/>
              <a:ext cx="17726" cy="17726"/>
            </a:xfrm>
            <a:custGeom>
              <a:rect b="b" l="l" r="r" t="t"/>
              <a:pathLst>
                <a:path extrusionOk="0" h="882" w="882">
                  <a:moveTo>
                    <a:pt x="0" y="0"/>
                  </a:moveTo>
                  <a:lnTo>
                    <a:pt x="0" y="882"/>
                  </a:lnTo>
                  <a:lnTo>
                    <a:pt x="882" y="882"/>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111"/>
            <p:cNvSpPr/>
            <p:nvPr/>
          </p:nvSpPr>
          <p:spPr>
            <a:xfrm>
              <a:off x="4458836" y="2423583"/>
              <a:ext cx="17746" cy="17746"/>
            </a:xfrm>
            <a:custGeom>
              <a:rect b="b" l="l" r="r" t="t"/>
              <a:pathLst>
                <a:path extrusionOk="0" h="883" w="883">
                  <a:moveTo>
                    <a:pt x="1" y="1"/>
                  </a:moveTo>
                  <a:lnTo>
                    <a:pt x="1" y="882"/>
                  </a:lnTo>
                  <a:lnTo>
                    <a:pt x="882" y="882"/>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111"/>
            <p:cNvSpPr/>
            <p:nvPr/>
          </p:nvSpPr>
          <p:spPr>
            <a:xfrm>
              <a:off x="4511993" y="2370445"/>
              <a:ext cx="17746" cy="17726"/>
            </a:xfrm>
            <a:custGeom>
              <a:rect b="b" l="l" r="r" t="t"/>
              <a:pathLst>
                <a:path extrusionOk="0" h="882" w="883">
                  <a:moveTo>
                    <a:pt x="0" y="0"/>
                  </a:moveTo>
                  <a:lnTo>
                    <a:pt x="0" y="882"/>
                  </a:lnTo>
                  <a:lnTo>
                    <a:pt x="882" y="882"/>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111"/>
            <p:cNvSpPr/>
            <p:nvPr/>
          </p:nvSpPr>
          <p:spPr>
            <a:xfrm>
              <a:off x="4494267" y="2388151"/>
              <a:ext cx="17746" cy="17746"/>
            </a:xfrm>
            <a:custGeom>
              <a:rect b="b" l="l" r="r" t="t"/>
              <a:pathLst>
                <a:path extrusionOk="0" h="883" w="883">
                  <a:moveTo>
                    <a:pt x="1" y="1"/>
                  </a:moveTo>
                  <a:lnTo>
                    <a:pt x="1" y="882"/>
                  </a:lnTo>
                  <a:lnTo>
                    <a:pt x="882" y="882"/>
                  </a:lnTo>
                  <a:lnTo>
                    <a:pt x="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111"/>
            <p:cNvSpPr/>
            <p:nvPr/>
          </p:nvSpPr>
          <p:spPr>
            <a:xfrm>
              <a:off x="4529719" y="2352780"/>
              <a:ext cx="17726" cy="17726"/>
            </a:xfrm>
            <a:custGeom>
              <a:rect b="b" l="l" r="r" t="t"/>
              <a:pathLst>
                <a:path extrusionOk="0" h="882" w="882">
                  <a:moveTo>
                    <a:pt x="0" y="0"/>
                  </a:moveTo>
                  <a:lnTo>
                    <a:pt x="0" y="882"/>
                  </a:lnTo>
                  <a:lnTo>
                    <a:pt x="882" y="882"/>
                  </a:lnTo>
                  <a:lnTo>
                    <a:pt x="8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4" name="Google Shape;17054;p111"/>
          <p:cNvGrpSpPr/>
          <p:nvPr/>
        </p:nvGrpSpPr>
        <p:grpSpPr>
          <a:xfrm>
            <a:off x="6452695" y="3218536"/>
            <a:ext cx="438902" cy="365762"/>
            <a:chOff x="4214892" y="3272602"/>
            <a:chExt cx="195267" cy="165563"/>
          </a:xfrm>
        </p:grpSpPr>
        <p:sp>
          <p:nvSpPr>
            <p:cNvPr id="17055" name="Google Shape;17055;p111"/>
            <p:cNvSpPr/>
            <p:nvPr/>
          </p:nvSpPr>
          <p:spPr>
            <a:xfrm>
              <a:off x="4214892" y="3272602"/>
              <a:ext cx="195267" cy="12782"/>
            </a:xfrm>
            <a:custGeom>
              <a:rect b="b" l="l" r="r" t="t"/>
              <a:pathLst>
                <a:path extrusionOk="0" h="636" w="9716">
                  <a:moveTo>
                    <a:pt x="1" y="1"/>
                  </a:moveTo>
                  <a:lnTo>
                    <a:pt x="1" y="636"/>
                  </a:lnTo>
                  <a:lnTo>
                    <a:pt x="9716" y="636"/>
                  </a:lnTo>
                  <a:lnTo>
                    <a:pt x="97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111"/>
            <p:cNvSpPr/>
            <p:nvPr/>
          </p:nvSpPr>
          <p:spPr>
            <a:xfrm>
              <a:off x="4257258" y="3310888"/>
              <a:ext cx="152862" cy="12722"/>
            </a:xfrm>
            <a:custGeom>
              <a:rect b="b" l="l" r="r" t="t"/>
              <a:pathLst>
                <a:path extrusionOk="0" h="633" w="7606">
                  <a:moveTo>
                    <a:pt x="1" y="0"/>
                  </a:moveTo>
                  <a:lnTo>
                    <a:pt x="1" y="632"/>
                  </a:lnTo>
                  <a:lnTo>
                    <a:pt x="7605" y="632"/>
                  </a:lnTo>
                  <a:lnTo>
                    <a:pt x="76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111"/>
            <p:cNvSpPr/>
            <p:nvPr/>
          </p:nvSpPr>
          <p:spPr>
            <a:xfrm>
              <a:off x="4214892" y="3349053"/>
              <a:ext cx="195267" cy="12762"/>
            </a:xfrm>
            <a:custGeom>
              <a:rect b="b" l="l" r="r" t="t"/>
              <a:pathLst>
                <a:path extrusionOk="0" h="635" w="9716">
                  <a:moveTo>
                    <a:pt x="1" y="0"/>
                  </a:moveTo>
                  <a:lnTo>
                    <a:pt x="1" y="635"/>
                  </a:lnTo>
                  <a:lnTo>
                    <a:pt x="9716" y="635"/>
                  </a:lnTo>
                  <a:lnTo>
                    <a:pt x="97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111"/>
            <p:cNvSpPr/>
            <p:nvPr/>
          </p:nvSpPr>
          <p:spPr>
            <a:xfrm>
              <a:off x="4214892" y="3425444"/>
              <a:ext cx="195267" cy="12722"/>
            </a:xfrm>
            <a:custGeom>
              <a:rect b="b" l="l" r="r" t="t"/>
              <a:pathLst>
                <a:path extrusionOk="0" h="633" w="9716">
                  <a:moveTo>
                    <a:pt x="1" y="0"/>
                  </a:moveTo>
                  <a:lnTo>
                    <a:pt x="1" y="632"/>
                  </a:lnTo>
                  <a:lnTo>
                    <a:pt x="9716" y="632"/>
                  </a:lnTo>
                  <a:lnTo>
                    <a:pt x="97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111"/>
            <p:cNvSpPr/>
            <p:nvPr/>
          </p:nvSpPr>
          <p:spPr>
            <a:xfrm>
              <a:off x="4257258" y="3387319"/>
              <a:ext cx="152862" cy="12722"/>
            </a:xfrm>
            <a:custGeom>
              <a:rect b="b" l="l" r="r" t="t"/>
              <a:pathLst>
                <a:path extrusionOk="0" h="633" w="7606">
                  <a:moveTo>
                    <a:pt x="1" y="0"/>
                  </a:moveTo>
                  <a:lnTo>
                    <a:pt x="1" y="633"/>
                  </a:lnTo>
                  <a:lnTo>
                    <a:pt x="7605" y="633"/>
                  </a:lnTo>
                  <a:lnTo>
                    <a:pt x="76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0" name="Google Shape;17060;p111"/>
          <p:cNvGrpSpPr/>
          <p:nvPr/>
        </p:nvGrpSpPr>
        <p:grpSpPr>
          <a:xfrm>
            <a:off x="6489262" y="4153828"/>
            <a:ext cx="365769" cy="365769"/>
            <a:chOff x="3952419" y="4295002"/>
            <a:chExt cx="201759" cy="201759"/>
          </a:xfrm>
        </p:grpSpPr>
        <p:sp>
          <p:nvSpPr>
            <p:cNvPr id="17061" name="Google Shape;17061;p111"/>
            <p:cNvSpPr/>
            <p:nvPr/>
          </p:nvSpPr>
          <p:spPr>
            <a:xfrm>
              <a:off x="3991870" y="4295002"/>
              <a:ext cx="122816" cy="162307"/>
            </a:xfrm>
            <a:custGeom>
              <a:rect b="b" l="l" r="r" t="t"/>
              <a:pathLst>
                <a:path extrusionOk="0" h="8076" w="6111">
                  <a:moveTo>
                    <a:pt x="0" y="1"/>
                  </a:moveTo>
                  <a:lnTo>
                    <a:pt x="0" y="6766"/>
                  </a:lnTo>
                  <a:lnTo>
                    <a:pt x="655" y="6766"/>
                  </a:lnTo>
                  <a:lnTo>
                    <a:pt x="655" y="7421"/>
                  </a:lnTo>
                  <a:lnTo>
                    <a:pt x="1310" y="7421"/>
                  </a:lnTo>
                  <a:lnTo>
                    <a:pt x="1310" y="8076"/>
                  </a:lnTo>
                  <a:lnTo>
                    <a:pt x="4801" y="8076"/>
                  </a:lnTo>
                  <a:lnTo>
                    <a:pt x="4801" y="7421"/>
                  </a:lnTo>
                  <a:lnTo>
                    <a:pt x="5456" y="7421"/>
                  </a:lnTo>
                  <a:lnTo>
                    <a:pt x="5456" y="6766"/>
                  </a:lnTo>
                  <a:lnTo>
                    <a:pt x="6111" y="6766"/>
                  </a:lnTo>
                  <a:lnTo>
                    <a:pt x="6111" y="1"/>
                  </a:lnTo>
                  <a:lnTo>
                    <a:pt x="4146" y="1"/>
                  </a:lnTo>
                  <a:lnTo>
                    <a:pt x="4146" y="6111"/>
                  </a:lnTo>
                  <a:lnTo>
                    <a:pt x="1965" y="6111"/>
                  </a:lnTo>
                  <a:lnTo>
                    <a:pt x="19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111"/>
            <p:cNvSpPr/>
            <p:nvPr/>
          </p:nvSpPr>
          <p:spPr>
            <a:xfrm>
              <a:off x="3952419" y="4470413"/>
              <a:ext cx="201759" cy="26348"/>
            </a:xfrm>
            <a:custGeom>
              <a:rect b="b" l="l" r="r" t="t"/>
              <a:pathLst>
                <a:path extrusionOk="0" h="1311" w="10039">
                  <a:moveTo>
                    <a:pt x="1" y="0"/>
                  </a:moveTo>
                  <a:lnTo>
                    <a:pt x="1" y="1310"/>
                  </a:lnTo>
                  <a:lnTo>
                    <a:pt x="10038" y="1310"/>
                  </a:lnTo>
                  <a:lnTo>
                    <a:pt x="100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111"/>
            <p:cNvSpPr/>
            <p:nvPr/>
          </p:nvSpPr>
          <p:spPr>
            <a:xfrm>
              <a:off x="4018138" y="4444146"/>
              <a:ext cx="70221" cy="13164"/>
            </a:xfrm>
            <a:custGeom>
              <a:rect b="b" l="l" r="r" t="t"/>
              <a:pathLst>
                <a:path extrusionOk="0" h="655" w="3494">
                  <a:moveTo>
                    <a:pt x="0" y="0"/>
                  </a:moveTo>
                  <a:lnTo>
                    <a:pt x="0" y="655"/>
                  </a:lnTo>
                  <a:lnTo>
                    <a:pt x="3494" y="655"/>
                  </a:lnTo>
                  <a:lnTo>
                    <a:pt x="34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111"/>
            <p:cNvSpPr/>
            <p:nvPr/>
          </p:nvSpPr>
          <p:spPr>
            <a:xfrm>
              <a:off x="4031342" y="4417818"/>
              <a:ext cx="43853" cy="13184"/>
            </a:xfrm>
            <a:custGeom>
              <a:rect b="b" l="l" r="r" t="t"/>
              <a:pathLst>
                <a:path extrusionOk="0" h="656" w="2182">
                  <a:moveTo>
                    <a:pt x="1" y="0"/>
                  </a:moveTo>
                  <a:lnTo>
                    <a:pt x="1" y="655"/>
                  </a:lnTo>
                  <a:lnTo>
                    <a:pt x="2182" y="655"/>
                  </a:lnTo>
                  <a:lnTo>
                    <a:pt x="21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111"/>
            <p:cNvSpPr/>
            <p:nvPr/>
          </p:nvSpPr>
          <p:spPr>
            <a:xfrm>
              <a:off x="4005014" y="4430982"/>
              <a:ext cx="13144" cy="13184"/>
            </a:xfrm>
            <a:custGeom>
              <a:rect b="b" l="l" r="r" t="t"/>
              <a:pathLst>
                <a:path extrusionOk="0" h="656" w="654">
                  <a:moveTo>
                    <a:pt x="1" y="0"/>
                  </a:moveTo>
                  <a:lnTo>
                    <a:pt x="1" y="655"/>
                  </a:lnTo>
                  <a:lnTo>
                    <a:pt x="653" y="655"/>
                  </a:lnTo>
                  <a:lnTo>
                    <a:pt x="6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111"/>
            <p:cNvSpPr/>
            <p:nvPr/>
          </p:nvSpPr>
          <p:spPr>
            <a:xfrm>
              <a:off x="4088338" y="4430982"/>
              <a:ext cx="13184" cy="13184"/>
            </a:xfrm>
            <a:custGeom>
              <a:rect b="b" l="l" r="r" t="t"/>
              <a:pathLst>
                <a:path extrusionOk="0" h="656" w="656">
                  <a:moveTo>
                    <a:pt x="1" y="0"/>
                  </a:moveTo>
                  <a:lnTo>
                    <a:pt x="1" y="655"/>
                  </a:lnTo>
                  <a:lnTo>
                    <a:pt x="656" y="655"/>
                  </a:lnTo>
                  <a:lnTo>
                    <a:pt x="6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111"/>
            <p:cNvSpPr/>
            <p:nvPr/>
          </p:nvSpPr>
          <p:spPr>
            <a:xfrm>
              <a:off x="4075174" y="4295002"/>
              <a:ext cx="39512" cy="136000"/>
            </a:xfrm>
            <a:custGeom>
              <a:rect b="b" l="l" r="r" t="t"/>
              <a:pathLst>
                <a:path extrusionOk="0" h="6767" w="1966">
                  <a:moveTo>
                    <a:pt x="1" y="1"/>
                  </a:moveTo>
                  <a:lnTo>
                    <a:pt x="1" y="6111"/>
                  </a:lnTo>
                  <a:lnTo>
                    <a:pt x="656" y="6111"/>
                  </a:lnTo>
                  <a:lnTo>
                    <a:pt x="656" y="656"/>
                  </a:lnTo>
                  <a:lnTo>
                    <a:pt x="1311" y="656"/>
                  </a:lnTo>
                  <a:lnTo>
                    <a:pt x="1311" y="6766"/>
                  </a:lnTo>
                  <a:lnTo>
                    <a:pt x="1966" y="6766"/>
                  </a:lnTo>
                  <a:lnTo>
                    <a:pt x="19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111"/>
            <p:cNvSpPr/>
            <p:nvPr/>
          </p:nvSpPr>
          <p:spPr>
            <a:xfrm>
              <a:off x="3991870" y="4295002"/>
              <a:ext cx="39492" cy="136000"/>
            </a:xfrm>
            <a:custGeom>
              <a:rect b="b" l="l" r="r" t="t"/>
              <a:pathLst>
                <a:path extrusionOk="0" h="6767" w="1965">
                  <a:moveTo>
                    <a:pt x="0" y="1"/>
                  </a:moveTo>
                  <a:lnTo>
                    <a:pt x="0" y="6766"/>
                  </a:lnTo>
                  <a:lnTo>
                    <a:pt x="655" y="6766"/>
                  </a:lnTo>
                  <a:lnTo>
                    <a:pt x="655" y="656"/>
                  </a:lnTo>
                  <a:lnTo>
                    <a:pt x="1310" y="656"/>
                  </a:lnTo>
                  <a:lnTo>
                    <a:pt x="1310" y="6111"/>
                  </a:lnTo>
                  <a:lnTo>
                    <a:pt x="1965" y="6111"/>
                  </a:lnTo>
                  <a:lnTo>
                    <a:pt x="19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9" name="Google Shape;17069;p111"/>
          <p:cNvGrpSpPr/>
          <p:nvPr/>
        </p:nvGrpSpPr>
        <p:grpSpPr>
          <a:xfrm>
            <a:off x="7286279" y="1347955"/>
            <a:ext cx="384053" cy="365752"/>
            <a:chOff x="5040839" y="1436876"/>
            <a:chExt cx="215264" cy="210602"/>
          </a:xfrm>
        </p:grpSpPr>
        <p:sp>
          <p:nvSpPr>
            <p:cNvPr id="17070" name="Google Shape;17070;p111"/>
            <p:cNvSpPr/>
            <p:nvPr/>
          </p:nvSpPr>
          <p:spPr>
            <a:xfrm>
              <a:off x="5111100" y="1619321"/>
              <a:ext cx="145003" cy="28116"/>
            </a:xfrm>
            <a:custGeom>
              <a:rect b="b" l="l" r="r" t="t"/>
              <a:pathLst>
                <a:path extrusionOk="0" h="1399" w="7215">
                  <a:moveTo>
                    <a:pt x="0" y="1"/>
                  </a:moveTo>
                  <a:lnTo>
                    <a:pt x="0" y="1398"/>
                  </a:lnTo>
                  <a:lnTo>
                    <a:pt x="7214" y="1398"/>
                  </a:lnTo>
                  <a:lnTo>
                    <a:pt x="72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111"/>
            <p:cNvSpPr/>
            <p:nvPr/>
          </p:nvSpPr>
          <p:spPr>
            <a:xfrm>
              <a:off x="5040839" y="1436876"/>
              <a:ext cx="210602" cy="210602"/>
            </a:xfrm>
            <a:custGeom>
              <a:rect b="b" l="l" r="r" t="t"/>
              <a:pathLst>
                <a:path extrusionOk="0" h="10479" w="10479">
                  <a:moveTo>
                    <a:pt x="5589" y="1"/>
                  </a:moveTo>
                  <a:lnTo>
                    <a:pt x="5589" y="699"/>
                  </a:lnTo>
                  <a:lnTo>
                    <a:pt x="4889" y="699"/>
                  </a:lnTo>
                  <a:lnTo>
                    <a:pt x="4889" y="1399"/>
                  </a:lnTo>
                  <a:lnTo>
                    <a:pt x="4191" y="1399"/>
                  </a:lnTo>
                  <a:lnTo>
                    <a:pt x="4191" y="2096"/>
                  </a:lnTo>
                  <a:lnTo>
                    <a:pt x="3496" y="2096"/>
                  </a:lnTo>
                  <a:lnTo>
                    <a:pt x="3496" y="2792"/>
                  </a:lnTo>
                  <a:lnTo>
                    <a:pt x="2796" y="2792"/>
                  </a:lnTo>
                  <a:lnTo>
                    <a:pt x="2796" y="3492"/>
                  </a:lnTo>
                  <a:lnTo>
                    <a:pt x="2098" y="3492"/>
                  </a:lnTo>
                  <a:lnTo>
                    <a:pt x="2098" y="4190"/>
                  </a:lnTo>
                  <a:lnTo>
                    <a:pt x="1398" y="4190"/>
                  </a:lnTo>
                  <a:lnTo>
                    <a:pt x="1398" y="4890"/>
                  </a:lnTo>
                  <a:lnTo>
                    <a:pt x="700" y="4890"/>
                  </a:lnTo>
                  <a:lnTo>
                    <a:pt x="700" y="5587"/>
                  </a:lnTo>
                  <a:lnTo>
                    <a:pt x="0" y="5587"/>
                  </a:lnTo>
                  <a:lnTo>
                    <a:pt x="0" y="6983"/>
                  </a:lnTo>
                  <a:lnTo>
                    <a:pt x="700" y="6983"/>
                  </a:lnTo>
                  <a:lnTo>
                    <a:pt x="700" y="7683"/>
                  </a:lnTo>
                  <a:lnTo>
                    <a:pt x="1398" y="7683"/>
                  </a:lnTo>
                  <a:lnTo>
                    <a:pt x="1398" y="8381"/>
                  </a:lnTo>
                  <a:lnTo>
                    <a:pt x="2098" y="8381"/>
                  </a:lnTo>
                  <a:lnTo>
                    <a:pt x="2098" y="9081"/>
                  </a:lnTo>
                  <a:lnTo>
                    <a:pt x="2796" y="9081"/>
                  </a:lnTo>
                  <a:lnTo>
                    <a:pt x="2796" y="9779"/>
                  </a:lnTo>
                  <a:lnTo>
                    <a:pt x="3496" y="9779"/>
                  </a:lnTo>
                  <a:lnTo>
                    <a:pt x="3496" y="10479"/>
                  </a:lnTo>
                  <a:lnTo>
                    <a:pt x="4889" y="10479"/>
                  </a:lnTo>
                  <a:lnTo>
                    <a:pt x="4889" y="9779"/>
                  </a:lnTo>
                  <a:lnTo>
                    <a:pt x="5589" y="9779"/>
                  </a:lnTo>
                  <a:lnTo>
                    <a:pt x="5589" y="9081"/>
                  </a:lnTo>
                  <a:lnTo>
                    <a:pt x="6287" y="9081"/>
                  </a:lnTo>
                  <a:lnTo>
                    <a:pt x="6287" y="8381"/>
                  </a:lnTo>
                  <a:lnTo>
                    <a:pt x="6987" y="8381"/>
                  </a:lnTo>
                  <a:lnTo>
                    <a:pt x="6987" y="7683"/>
                  </a:lnTo>
                  <a:lnTo>
                    <a:pt x="7685" y="7683"/>
                  </a:lnTo>
                  <a:lnTo>
                    <a:pt x="7685" y="6983"/>
                  </a:lnTo>
                  <a:lnTo>
                    <a:pt x="8383" y="6983"/>
                  </a:lnTo>
                  <a:lnTo>
                    <a:pt x="8383" y="6288"/>
                  </a:lnTo>
                  <a:lnTo>
                    <a:pt x="9080" y="6288"/>
                  </a:lnTo>
                  <a:lnTo>
                    <a:pt x="9080" y="5587"/>
                  </a:lnTo>
                  <a:lnTo>
                    <a:pt x="9781" y="5587"/>
                  </a:lnTo>
                  <a:lnTo>
                    <a:pt x="9781" y="4890"/>
                  </a:lnTo>
                  <a:lnTo>
                    <a:pt x="10478" y="4890"/>
                  </a:lnTo>
                  <a:lnTo>
                    <a:pt x="10478" y="3492"/>
                  </a:lnTo>
                  <a:lnTo>
                    <a:pt x="9781" y="3492"/>
                  </a:lnTo>
                  <a:lnTo>
                    <a:pt x="9781" y="2792"/>
                  </a:lnTo>
                  <a:lnTo>
                    <a:pt x="9080" y="2792"/>
                  </a:lnTo>
                  <a:lnTo>
                    <a:pt x="9080" y="2096"/>
                  </a:lnTo>
                  <a:lnTo>
                    <a:pt x="8383" y="2096"/>
                  </a:lnTo>
                  <a:lnTo>
                    <a:pt x="8383" y="1399"/>
                  </a:lnTo>
                  <a:lnTo>
                    <a:pt x="7685" y="1399"/>
                  </a:lnTo>
                  <a:lnTo>
                    <a:pt x="7685" y="699"/>
                  </a:lnTo>
                  <a:lnTo>
                    <a:pt x="6987" y="699"/>
                  </a:lnTo>
                  <a:lnTo>
                    <a:pt x="69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111"/>
            <p:cNvSpPr/>
            <p:nvPr/>
          </p:nvSpPr>
          <p:spPr>
            <a:xfrm>
              <a:off x="5097032" y="1436876"/>
              <a:ext cx="154409" cy="154429"/>
            </a:xfrm>
            <a:custGeom>
              <a:rect b="b" l="l" r="r" t="t"/>
              <a:pathLst>
                <a:path extrusionOk="0" h="7684" w="7683">
                  <a:moveTo>
                    <a:pt x="2793" y="1"/>
                  </a:moveTo>
                  <a:lnTo>
                    <a:pt x="2793" y="699"/>
                  </a:lnTo>
                  <a:lnTo>
                    <a:pt x="2093" y="699"/>
                  </a:lnTo>
                  <a:lnTo>
                    <a:pt x="2093" y="1399"/>
                  </a:lnTo>
                  <a:lnTo>
                    <a:pt x="1395" y="1399"/>
                  </a:lnTo>
                  <a:lnTo>
                    <a:pt x="1395" y="2096"/>
                  </a:lnTo>
                  <a:lnTo>
                    <a:pt x="700" y="2096"/>
                  </a:lnTo>
                  <a:lnTo>
                    <a:pt x="700" y="2792"/>
                  </a:lnTo>
                  <a:lnTo>
                    <a:pt x="0" y="2792"/>
                  </a:lnTo>
                  <a:lnTo>
                    <a:pt x="0" y="3492"/>
                  </a:lnTo>
                  <a:lnTo>
                    <a:pt x="700" y="3492"/>
                  </a:lnTo>
                  <a:lnTo>
                    <a:pt x="700" y="4190"/>
                  </a:lnTo>
                  <a:lnTo>
                    <a:pt x="1395" y="4190"/>
                  </a:lnTo>
                  <a:lnTo>
                    <a:pt x="1395" y="4890"/>
                  </a:lnTo>
                  <a:lnTo>
                    <a:pt x="2093" y="4890"/>
                  </a:lnTo>
                  <a:lnTo>
                    <a:pt x="2093" y="5587"/>
                  </a:lnTo>
                  <a:lnTo>
                    <a:pt x="2793" y="5587"/>
                  </a:lnTo>
                  <a:lnTo>
                    <a:pt x="2793" y="6288"/>
                  </a:lnTo>
                  <a:lnTo>
                    <a:pt x="3491" y="6288"/>
                  </a:lnTo>
                  <a:lnTo>
                    <a:pt x="3491" y="6983"/>
                  </a:lnTo>
                  <a:lnTo>
                    <a:pt x="4191" y="6983"/>
                  </a:lnTo>
                  <a:lnTo>
                    <a:pt x="4191" y="7683"/>
                  </a:lnTo>
                  <a:lnTo>
                    <a:pt x="4889" y="7683"/>
                  </a:lnTo>
                  <a:lnTo>
                    <a:pt x="4889" y="6983"/>
                  </a:lnTo>
                  <a:lnTo>
                    <a:pt x="5587" y="6983"/>
                  </a:lnTo>
                  <a:lnTo>
                    <a:pt x="5587" y="6288"/>
                  </a:lnTo>
                  <a:lnTo>
                    <a:pt x="6284" y="6288"/>
                  </a:lnTo>
                  <a:lnTo>
                    <a:pt x="6284" y="5587"/>
                  </a:lnTo>
                  <a:lnTo>
                    <a:pt x="6985" y="5587"/>
                  </a:lnTo>
                  <a:lnTo>
                    <a:pt x="6985" y="4890"/>
                  </a:lnTo>
                  <a:lnTo>
                    <a:pt x="7682" y="4890"/>
                  </a:lnTo>
                  <a:lnTo>
                    <a:pt x="7682" y="3492"/>
                  </a:lnTo>
                  <a:lnTo>
                    <a:pt x="6985" y="3492"/>
                  </a:lnTo>
                  <a:lnTo>
                    <a:pt x="6985" y="2792"/>
                  </a:lnTo>
                  <a:lnTo>
                    <a:pt x="6284" y="2792"/>
                  </a:lnTo>
                  <a:lnTo>
                    <a:pt x="6284" y="2096"/>
                  </a:lnTo>
                  <a:lnTo>
                    <a:pt x="5587" y="2096"/>
                  </a:lnTo>
                  <a:lnTo>
                    <a:pt x="5587" y="1399"/>
                  </a:lnTo>
                  <a:lnTo>
                    <a:pt x="4889" y="1399"/>
                  </a:lnTo>
                  <a:lnTo>
                    <a:pt x="4889" y="699"/>
                  </a:lnTo>
                  <a:lnTo>
                    <a:pt x="4191" y="699"/>
                  </a:lnTo>
                  <a:lnTo>
                    <a:pt x="41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111"/>
            <p:cNvSpPr/>
            <p:nvPr/>
          </p:nvSpPr>
          <p:spPr>
            <a:xfrm>
              <a:off x="5097032" y="1436876"/>
              <a:ext cx="112285" cy="112305"/>
            </a:xfrm>
            <a:custGeom>
              <a:rect b="b" l="l" r="r" t="t"/>
              <a:pathLst>
                <a:path extrusionOk="0" h="5588" w="5587">
                  <a:moveTo>
                    <a:pt x="2793" y="1"/>
                  </a:moveTo>
                  <a:lnTo>
                    <a:pt x="2793" y="699"/>
                  </a:lnTo>
                  <a:lnTo>
                    <a:pt x="2093" y="699"/>
                  </a:lnTo>
                  <a:lnTo>
                    <a:pt x="2093" y="1399"/>
                  </a:lnTo>
                  <a:lnTo>
                    <a:pt x="1395" y="1399"/>
                  </a:lnTo>
                  <a:lnTo>
                    <a:pt x="1395" y="2096"/>
                  </a:lnTo>
                  <a:lnTo>
                    <a:pt x="700" y="2096"/>
                  </a:lnTo>
                  <a:lnTo>
                    <a:pt x="700" y="2792"/>
                  </a:lnTo>
                  <a:lnTo>
                    <a:pt x="0" y="2792"/>
                  </a:lnTo>
                  <a:lnTo>
                    <a:pt x="0" y="3492"/>
                  </a:lnTo>
                  <a:lnTo>
                    <a:pt x="700" y="3492"/>
                  </a:lnTo>
                  <a:lnTo>
                    <a:pt x="700" y="4190"/>
                  </a:lnTo>
                  <a:lnTo>
                    <a:pt x="1395" y="4190"/>
                  </a:lnTo>
                  <a:lnTo>
                    <a:pt x="1395" y="4890"/>
                  </a:lnTo>
                  <a:lnTo>
                    <a:pt x="2093" y="4890"/>
                  </a:lnTo>
                  <a:lnTo>
                    <a:pt x="2093" y="5587"/>
                  </a:lnTo>
                  <a:lnTo>
                    <a:pt x="2793" y="5587"/>
                  </a:lnTo>
                  <a:lnTo>
                    <a:pt x="2793" y="4190"/>
                  </a:lnTo>
                  <a:lnTo>
                    <a:pt x="3491" y="4190"/>
                  </a:lnTo>
                  <a:lnTo>
                    <a:pt x="3491" y="3492"/>
                  </a:lnTo>
                  <a:lnTo>
                    <a:pt x="4191" y="3492"/>
                  </a:lnTo>
                  <a:lnTo>
                    <a:pt x="4191" y="2792"/>
                  </a:lnTo>
                  <a:lnTo>
                    <a:pt x="4889" y="2792"/>
                  </a:lnTo>
                  <a:lnTo>
                    <a:pt x="4889" y="2096"/>
                  </a:lnTo>
                  <a:lnTo>
                    <a:pt x="5587" y="2096"/>
                  </a:lnTo>
                  <a:lnTo>
                    <a:pt x="5587" y="1399"/>
                  </a:lnTo>
                  <a:lnTo>
                    <a:pt x="4889" y="1399"/>
                  </a:lnTo>
                  <a:lnTo>
                    <a:pt x="4889" y="699"/>
                  </a:lnTo>
                  <a:lnTo>
                    <a:pt x="4191" y="699"/>
                  </a:lnTo>
                  <a:lnTo>
                    <a:pt x="4191" y="1"/>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111"/>
            <p:cNvSpPr/>
            <p:nvPr/>
          </p:nvSpPr>
          <p:spPr>
            <a:xfrm>
              <a:off x="5125068" y="1535133"/>
              <a:ext cx="28116" cy="14048"/>
            </a:xfrm>
            <a:custGeom>
              <a:rect b="b" l="l" r="r" t="t"/>
              <a:pathLst>
                <a:path extrusionOk="0" h="699" w="1399">
                  <a:moveTo>
                    <a:pt x="0" y="1"/>
                  </a:moveTo>
                  <a:lnTo>
                    <a:pt x="0" y="698"/>
                  </a:lnTo>
                  <a:lnTo>
                    <a:pt x="1398" y="698"/>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111"/>
            <p:cNvSpPr/>
            <p:nvPr/>
          </p:nvSpPr>
          <p:spPr>
            <a:xfrm>
              <a:off x="5040839" y="1492928"/>
              <a:ext cx="154510" cy="154550"/>
            </a:xfrm>
            <a:custGeom>
              <a:rect b="b" l="l" r="r" t="t"/>
              <a:pathLst>
                <a:path extrusionOk="0" h="7690" w="7688">
                  <a:moveTo>
                    <a:pt x="3496" y="1401"/>
                  </a:moveTo>
                  <a:lnTo>
                    <a:pt x="3496" y="2101"/>
                  </a:lnTo>
                  <a:lnTo>
                    <a:pt x="2796" y="2101"/>
                  </a:lnTo>
                  <a:lnTo>
                    <a:pt x="2796" y="1401"/>
                  </a:lnTo>
                  <a:close/>
                  <a:moveTo>
                    <a:pt x="4894" y="2798"/>
                  </a:moveTo>
                  <a:lnTo>
                    <a:pt x="4894" y="3499"/>
                  </a:lnTo>
                  <a:lnTo>
                    <a:pt x="1401" y="3499"/>
                  </a:lnTo>
                  <a:lnTo>
                    <a:pt x="1401" y="2798"/>
                  </a:lnTo>
                  <a:close/>
                  <a:moveTo>
                    <a:pt x="6287" y="4194"/>
                  </a:moveTo>
                  <a:lnTo>
                    <a:pt x="6287" y="4894"/>
                  </a:lnTo>
                  <a:lnTo>
                    <a:pt x="2098" y="4894"/>
                  </a:lnTo>
                  <a:lnTo>
                    <a:pt x="2098" y="4194"/>
                  </a:lnTo>
                  <a:close/>
                  <a:moveTo>
                    <a:pt x="4894" y="5592"/>
                  </a:moveTo>
                  <a:lnTo>
                    <a:pt x="4894" y="6292"/>
                  </a:lnTo>
                  <a:lnTo>
                    <a:pt x="3496" y="6292"/>
                  </a:lnTo>
                  <a:lnTo>
                    <a:pt x="3496" y="5592"/>
                  </a:lnTo>
                  <a:close/>
                  <a:moveTo>
                    <a:pt x="2796" y="0"/>
                  </a:moveTo>
                  <a:lnTo>
                    <a:pt x="2796" y="698"/>
                  </a:lnTo>
                  <a:lnTo>
                    <a:pt x="2098" y="698"/>
                  </a:lnTo>
                  <a:lnTo>
                    <a:pt x="2098" y="1398"/>
                  </a:lnTo>
                  <a:lnTo>
                    <a:pt x="1398" y="1398"/>
                  </a:lnTo>
                  <a:lnTo>
                    <a:pt x="1398" y="2096"/>
                  </a:lnTo>
                  <a:lnTo>
                    <a:pt x="700" y="2096"/>
                  </a:lnTo>
                  <a:lnTo>
                    <a:pt x="700" y="2796"/>
                  </a:lnTo>
                  <a:lnTo>
                    <a:pt x="0" y="2796"/>
                  </a:lnTo>
                  <a:lnTo>
                    <a:pt x="0" y="3496"/>
                  </a:lnTo>
                  <a:lnTo>
                    <a:pt x="0" y="4194"/>
                  </a:lnTo>
                  <a:lnTo>
                    <a:pt x="700" y="4194"/>
                  </a:lnTo>
                  <a:lnTo>
                    <a:pt x="700" y="4894"/>
                  </a:lnTo>
                  <a:lnTo>
                    <a:pt x="1398" y="4894"/>
                  </a:lnTo>
                  <a:lnTo>
                    <a:pt x="1398" y="5592"/>
                  </a:lnTo>
                  <a:lnTo>
                    <a:pt x="2098" y="5592"/>
                  </a:lnTo>
                  <a:lnTo>
                    <a:pt x="2098" y="6292"/>
                  </a:lnTo>
                  <a:lnTo>
                    <a:pt x="2796" y="6292"/>
                  </a:lnTo>
                  <a:lnTo>
                    <a:pt x="2796" y="6990"/>
                  </a:lnTo>
                  <a:lnTo>
                    <a:pt x="3494" y="6990"/>
                  </a:lnTo>
                  <a:lnTo>
                    <a:pt x="3494" y="7690"/>
                  </a:lnTo>
                  <a:lnTo>
                    <a:pt x="4892" y="7690"/>
                  </a:lnTo>
                  <a:lnTo>
                    <a:pt x="4892" y="6990"/>
                  </a:lnTo>
                  <a:lnTo>
                    <a:pt x="5592" y="6990"/>
                  </a:lnTo>
                  <a:lnTo>
                    <a:pt x="5592" y="6290"/>
                  </a:lnTo>
                  <a:lnTo>
                    <a:pt x="6290" y="6290"/>
                  </a:lnTo>
                  <a:lnTo>
                    <a:pt x="6290" y="5592"/>
                  </a:lnTo>
                  <a:lnTo>
                    <a:pt x="6990" y="5592"/>
                  </a:lnTo>
                  <a:lnTo>
                    <a:pt x="6990" y="4892"/>
                  </a:lnTo>
                  <a:lnTo>
                    <a:pt x="7688" y="4892"/>
                  </a:lnTo>
                  <a:lnTo>
                    <a:pt x="7688" y="4194"/>
                  </a:lnTo>
                  <a:lnTo>
                    <a:pt x="6987" y="4194"/>
                  </a:lnTo>
                  <a:lnTo>
                    <a:pt x="6987" y="3496"/>
                  </a:lnTo>
                  <a:lnTo>
                    <a:pt x="6287" y="3496"/>
                  </a:lnTo>
                  <a:lnTo>
                    <a:pt x="6287" y="2796"/>
                  </a:lnTo>
                  <a:lnTo>
                    <a:pt x="5589" y="2796"/>
                  </a:lnTo>
                  <a:lnTo>
                    <a:pt x="5589" y="2096"/>
                  </a:lnTo>
                  <a:lnTo>
                    <a:pt x="4889" y="2096"/>
                  </a:lnTo>
                  <a:lnTo>
                    <a:pt x="4889" y="1398"/>
                  </a:lnTo>
                  <a:lnTo>
                    <a:pt x="4191" y="1398"/>
                  </a:lnTo>
                  <a:lnTo>
                    <a:pt x="4191" y="698"/>
                  </a:lnTo>
                  <a:lnTo>
                    <a:pt x="3496" y="698"/>
                  </a:lnTo>
                  <a:lnTo>
                    <a:pt x="34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111"/>
            <p:cNvSpPr/>
            <p:nvPr/>
          </p:nvSpPr>
          <p:spPr>
            <a:xfrm>
              <a:off x="5111100" y="1633390"/>
              <a:ext cx="28116" cy="14048"/>
            </a:xfrm>
            <a:custGeom>
              <a:rect b="b" l="l" r="r" t="t"/>
              <a:pathLst>
                <a:path extrusionOk="0" h="699" w="1399">
                  <a:moveTo>
                    <a:pt x="0" y="1"/>
                  </a:moveTo>
                  <a:lnTo>
                    <a:pt x="0" y="698"/>
                  </a:lnTo>
                  <a:lnTo>
                    <a:pt x="1398" y="698"/>
                  </a:lnTo>
                  <a:lnTo>
                    <a:pt x="13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111"/>
            <p:cNvSpPr/>
            <p:nvPr/>
          </p:nvSpPr>
          <p:spPr>
            <a:xfrm>
              <a:off x="5139096" y="1619321"/>
              <a:ext cx="14088" cy="14088"/>
            </a:xfrm>
            <a:custGeom>
              <a:rect b="b" l="l" r="r" t="t"/>
              <a:pathLst>
                <a:path extrusionOk="0" h="701" w="701">
                  <a:moveTo>
                    <a:pt x="0" y="1"/>
                  </a:moveTo>
                  <a:lnTo>
                    <a:pt x="0" y="701"/>
                  </a:lnTo>
                  <a:lnTo>
                    <a:pt x="700" y="701"/>
                  </a:lnTo>
                  <a:lnTo>
                    <a:pt x="7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111"/>
            <p:cNvSpPr/>
            <p:nvPr/>
          </p:nvSpPr>
          <p:spPr>
            <a:xfrm>
              <a:off x="5153164" y="1605293"/>
              <a:ext cx="14048" cy="14108"/>
            </a:xfrm>
            <a:custGeom>
              <a:rect b="b" l="l" r="r" t="t"/>
              <a:pathLst>
                <a:path extrusionOk="0" h="702" w="699">
                  <a:moveTo>
                    <a:pt x="0" y="1"/>
                  </a:moveTo>
                  <a:lnTo>
                    <a:pt x="0" y="701"/>
                  </a:lnTo>
                  <a:lnTo>
                    <a:pt x="698" y="701"/>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111"/>
            <p:cNvSpPr/>
            <p:nvPr/>
          </p:nvSpPr>
          <p:spPr>
            <a:xfrm>
              <a:off x="5167192" y="1591285"/>
              <a:ext cx="14088" cy="14028"/>
            </a:xfrm>
            <a:custGeom>
              <a:rect b="b" l="l" r="r" t="t"/>
              <a:pathLst>
                <a:path extrusionOk="0" h="698" w="701">
                  <a:moveTo>
                    <a:pt x="0" y="0"/>
                  </a:moveTo>
                  <a:lnTo>
                    <a:pt x="0" y="698"/>
                  </a:lnTo>
                  <a:lnTo>
                    <a:pt x="700" y="698"/>
                  </a:lnTo>
                  <a:lnTo>
                    <a:pt x="7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111"/>
            <p:cNvSpPr/>
            <p:nvPr/>
          </p:nvSpPr>
          <p:spPr>
            <a:xfrm>
              <a:off x="5181260" y="1577197"/>
              <a:ext cx="14028" cy="14108"/>
            </a:xfrm>
            <a:custGeom>
              <a:rect b="b" l="l" r="r" t="t"/>
              <a:pathLst>
                <a:path extrusionOk="0" h="702" w="698">
                  <a:moveTo>
                    <a:pt x="0" y="1"/>
                  </a:moveTo>
                  <a:lnTo>
                    <a:pt x="0" y="701"/>
                  </a:lnTo>
                  <a:lnTo>
                    <a:pt x="698" y="701"/>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111"/>
            <p:cNvSpPr/>
            <p:nvPr/>
          </p:nvSpPr>
          <p:spPr>
            <a:xfrm>
              <a:off x="5195268" y="1563229"/>
              <a:ext cx="14108" cy="14048"/>
            </a:xfrm>
            <a:custGeom>
              <a:rect b="b" l="l" r="r" t="t"/>
              <a:pathLst>
                <a:path extrusionOk="0" h="699" w="702">
                  <a:moveTo>
                    <a:pt x="1" y="1"/>
                  </a:moveTo>
                  <a:lnTo>
                    <a:pt x="1" y="698"/>
                  </a:lnTo>
                  <a:lnTo>
                    <a:pt x="701" y="698"/>
                  </a:lnTo>
                  <a:lnTo>
                    <a:pt x="7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111"/>
            <p:cNvSpPr/>
            <p:nvPr/>
          </p:nvSpPr>
          <p:spPr>
            <a:xfrm>
              <a:off x="5209296" y="1549161"/>
              <a:ext cx="14048" cy="14088"/>
            </a:xfrm>
            <a:custGeom>
              <a:rect b="b" l="l" r="r" t="t"/>
              <a:pathLst>
                <a:path extrusionOk="0" h="701" w="699">
                  <a:moveTo>
                    <a:pt x="1" y="0"/>
                  </a:moveTo>
                  <a:lnTo>
                    <a:pt x="1" y="701"/>
                  </a:lnTo>
                  <a:lnTo>
                    <a:pt x="698" y="701"/>
                  </a:lnTo>
                  <a:lnTo>
                    <a:pt x="6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111"/>
            <p:cNvSpPr/>
            <p:nvPr/>
          </p:nvSpPr>
          <p:spPr>
            <a:xfrm>
              <a:off x="5237393" y="1507037"/>
              <a:ext cx="14048" cy="28116"/>
            </a:xfrm>
            <a:custGeom>
              <a:rect b="b" l="l" r="r" t="t"/>
              <a:pathLst>
                <a:path extrusionOk="0" h="1399" w="699">
                  <a:moveTo>
                    <a:pt x="1" y="1"/>
                  </a:moveTo>
                  <a:lnTo>
                    <a:pt x="1" y="1399"/>
                  </a:lnTo>
                  <a:lnTo>
                    <a:pt x="698" y="1399"/>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111"/>
            <p:cNvSpPr/>
            <p:nvPr/>
          </p:nvSpPr>
          <p:spPr>
            <a:xfrm>
              <a:off x="5223324" y="1535133"/>
              <a:ext cx="14048" cy="14048"/>
            </a:xfrm>
            <a:custGeom>
              <a:rect b="b" l="l" r="r" t="t"/>
              <a:pathLst>
                <a:path extrusionOk="0" h="699" w="699">
                  <a:moveTo>
                    <a:pt x="0" y="1"/>
                  </a:moveTo>
                  <a:lnTo>
                    <a:pt x="0" y="698"/>
                  </a:lnTo>
                  <a:lnTo>
                    <a:pt x="698" y="698"/>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111"/>
            <p:cNvSpPr/>
            <p:nvPr/>
          </p:nvSpPr>
          <p:spPr>
            <a:xfrm>
              <a:off x="5040839" y="1549161"/>
              <a:ext cx="14088" cy="28116"/>
            </a:xfrm>
            <a:custGeom>
              <a:rect b="b" l="l" r="r" t="t"/>
              <a:pathLst>
                <a:path extrusionOk="0" h="1399" w="701">
                  <a:moveTo>
                    <a:pt x="0" y="0"/>
                  </a:moveTo>
                  <a:lnTo>
                    <a:pt x="0" y="1398"/>
                  </a:lnTo>
                  <a:lnTo>
                    <a:pt x="700" y="1398"/>
                  </a:lnTo>
                  <a:lnTo>
                    <a:pt x="7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111"/>
            <p:cNvSpPr/>
            <p:nvPr/>
          </p:nvSpPr>
          <p:spPr>
            <a:xfrm>
              <a:off x="5054907" y="1535133"/>
              <a:ext cx="14048" cy="14048"/>
            </a:xfrm>
            <a:custGeom>
              <a:rect b="b" l="l" r="r" t="t"/>
              <a:pathLst>
                <a:path extrusionOk="0" h="699" w="699">
                  <a:moveTo>
                    <a:pt x="0" y="1"/>
                  </a:moveTo>
                  <a:lnTo>
                    <a:pt x="0" y="698"/>
                  </a:lnTo>
                  <a:lnTo>
                    <a:pt x="698" y="698"/>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111"/>
            <p:cNvSpPr/>
            <p:nvPr/>
          </p:nvSpPr>
          <p:spPr>
            <a:xfrm>
              <a:off x="5068935" y="1521065"/>
              <a:ext cx="14028" cy="14088"/>
            </a:xfrm>
            <a:custGeom>
              <a:rect b="b" l="l" r="r" t="t"/>
              <a:pathLst>
                <a:path extrusionOk="0" h="701" w="698">
                  <a:moveTo>
                    <a:pt x="0" y="1"/>
                  </a:moveTo>
                  <a:lnTo>
                    <a:pt x="0" y="701"/>
                  </a:lnTo>
                  <a:lnTo>
                    <a:pt x="698" y="701"/>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111"/>
            <p:cNvSpPr/>
            <p:nvPr/>
          </p:nvSpPr>
          <p:spPr>
            <a:xfrm>
              <a:off x="5083004" y="1507037"/>
              <a:ext cx="14048" cy="14048"/>
            </a:xfrm>
            <a:custGeom>
              <a:rect b="b" l="l" r="r" t="t"/>
              <a:pathLst>
                <a:path extrusionOk="0" h="699" w="699">
                  <a:moveTo>
                    <a:pt x="0" y="1"/>
                  </a:moveTo>
                  <a:lnTo>
                    <a:pt x="0" y="699"/>
                  </a:lnTo>
                  <a:lnTo>
                    <a:pt x="698" y="699"/>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111"/>
            <p:cNvSpPr/>
            <p:nvPr/>
          </p:nvSpPr>
          <p:spPr>
            <a:xfrm>
              <a:off x="5097032" y="1492968"/>
              <a:ext cx="14028" cy="14088"/>
            </a:xfrm>
            <a:custGeom>
              <a:rect b="b" l="l" r="r" t="t"/>
              <a:pathLst>
                <a:path extrusionOk="0" h="701" w="698">
                  <a:moveTo>
                    <a:pt x="0" y="1"/>
                  </a:moveTo>
                  <a:lnTo>
                    <a:pt x="0" y="701"/>
                  </a:lnTo>
                  <a:lnTo>
                    <a:pt x="698" y="701"/>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111"/>
            <p:cNvSpPr/>
            <p:nvPr/>
          </p:nvSpPr>
          <p:spPr>
            <a:xfrm>
              <a:off x="5111100" y="1479001"/>
              <a:ext cx="14028" cy="14048"/>
            </a:xfrm>
            <a:custGeom>
              <a:rect b="b" l="l" r="r" t="t"/>
              <a:pathLst>
                <a:path extrusionOk="0" h="699" w="698">
                  <a:moveTo>
                    <a:pt x="0" y="0"/>
                  </a:moveTo>
                  <a:lnTo>
                    <a:pt x="0" y="698"/>
                  </a:lnTo>
                  <a:lnTo>
                    <a:pt x="698" y="698"/>
                  </a:lnTo>
                  <a:lnTo>
                    <a:pt x="6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111"/>
            <p:cNvSpPr/>
            <p:nvPr/>
          </p:nvSpPr>
          <p:spPr>
            <a:xfrm>
              <a:off x="5125068" y="1464932"/>
              <a:ext cx="14048" cy="14088"/>
            </a:xfrm>
            <a:custGeom>
              <a:rect b="b" l="l" r="r" t="t"/>
              <a:pathLst>
                <a:path extrusionOk="0" h="701" w="699">
                  <a:moveTo>
                    <a:pt x="0" y="0"/>
                  </a:moveTo>
                  <a:lnTo>
                    <a:pt x="0" y="700"/>
                  </a:lnTo>
                  <a:lnTo>
                    <a:pt x="698" y="700"/>
                  </a:lnTo>
                  <a:lnTo>
                    <a:pt x="6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111"/>
            <p:cNvSpPr/>
            <p:nvPr/>
          </p:nvSpPr>
          <p:spPr>
            <a:xfrm>
              <a:off x="5153164" y="1436876"/>
              <a:ext cx="28116" cy="14048"/>
            </a:xfrm>
            <a:custGeom>
              <a:rect b="b" l="l" r="r" t="t"/>
              <a:pathLst>
                <a:path extrusionOk="0" h="699" w="1399">
                  <a:moveTo>
                    <a:pt x="0" y="1"/>
                  </a:moveTo>
                  <a:lnTo>
                    <a:pt x="0" y="699"/>
                  </a:lnTo>
                  <a:lnTo>
                    <a:pt x="1398" y="699"/>
                  </a:lnTo>
                  <a:lnTo>
                    <a:pt x="13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111"/>
            <p:cNvSpPr/>
            <p:nvPr/>
          </p:nvSpPr>
          <p:spPr>
            <a:xfrm>
              <a:off x="5139096" y="1450904"/>
              <a:ext cx="14088" cy="14088"/>
            </a:xfrm>
            <a:custGeom>
              <a:rect b="b" l="l" r="r" t="t"/>
              <a:pathLst>
                <a:path extrusionOk="0" h="701" w="701">
                  <a:moveTo>
                    <a:pt x="0" y="1"/>
                  </a:moveTo>
                  <a:lnTo>
                    <a:pt x="0" y="701"/>
                  </a:lnTo>
                  <a:lnTo>
                    <a:pt x="700" y="701"/>
                  </a:lnTo>
                  <a:lnTo>
                    <a:pt x="7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111"/>
            <p:cNvSpPr/>
            <p:nvPr/>
          </p:nvSpPr>
          <p:spPr>
            <a:xfrm>
              <a:off x="5054907" y="1577197"/>
              <a:ext cx="14048" cy="14108"/>
            </a:xfrm>
            <a:custGeom>
              <a:rect b="b" l="l" r="r" t="t"/>
              <a:pathLst>
                <a:path extrusionOk="0" h="702" w="699">
                  <a:moveTo>
                    <a:pt x="0" y="1"/>
                  </a:moveTo>
                  <a:lnTo>
                    <a:pt x="0" y="701"/>
                  </a:lnTo>
                  <a:lnTo>
                    <a:pt x="698" y="701"/>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111"/>
            <p:cNvSpPr/>
            <p:nvPr/>
          </p:nvSpPr>
          <p:spPr>
            <a:xfrm>
              <a:off x="5068935" y="1591285"/>
              <a:ext cx="14028" cy="14028"/>
            </a:xfrm>
            <a:custGeom>
              <a:rect b="b" l="l" r="r" t="t"/>
              <a:pathLst>
                <a:path extrusionOk="0" h="698" w="698">
                  <a:moveTo>
                    <a:pt x="0" y="0"/>
                  </a:moveTo>
                  <a:lnTo>
                    <a:pt x="0" y="698"/>
                  </a:lnTo>
                  <a:lnTo>
                    <a:pt x="698" y="698"/>
                  </a:lnTo>
                  <a:lnTo>
                    <a:pt x="6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111"/>
            <p:cNvSpPr/>
            <p:nvPr/>
          </p:nvSpPr>
          <p:spPr>
            <a:xfrm>
              <a:off x="5083004" y="1605293"/>
              <a:ext cx="14048" cy="14108"/>
            </a:xfrm>
            <a:custGeom>
              <a:rect b="b" l="l" r="r" t="t"/>
              <a:pathLst>
                <a:path extrusionOk="0" h="702" w="699">
                  <a:moveTo>
                    <a:pt x="0" y="1"/>
                  </a:moveTo>
                  <a:lnTo>
                    <a:pt x="0" y="701"/>
                  </a:lnTo>
                  <a:lnTo>
                    <a:pt x="698" y="701"/>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111"/>
            <p:cNvSpPr/>
            <p:nvPr/>
          </p:nvSpPr>
          <p:spPr>
            <a:xfrm>
              <a:off x="5097032" y="1619321"/>
              <a:ext cx="14028" cy="14088"/>
            </a:xfrm>
            <a:custGeom>
              <a:rect b="b" l="l" r="r" t="t"/>
              <a:pathLst>
                <a:path extrusionOk="0" h="701" w="698">
                  <a:moveTo>
                    <a:pt x="0" y="1"/>
                  </a:moveTo>
                  <a:lnTo>
                    <a:pt x="0" y="701"/>
                  </a:lnTo>
                  <a:lnTo>
                    <a:pt x="698" y="701"/>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111"/>
            <p:cNvSpPr/>
            <p:nvPr/>
          </p:nvSpPr>
          <p:spPr>
            <a:xfrm>
              <a:off x="5181260" y="1450904"/>
              <a:ext cx="14028" cy="14088"/>
            </a:xfrm>
            <a:custGeom>
              <a:rect b="b" l="l" r="r" t="t"/>
              <a:pathLst>
                <a:path extrusionOk="0" h="701" w="698">
                  <a:moveTo>
                    <a:pt x="0" y="1"/>
                  </a:moveTo>
                  <a:lnTo>
                    <a:pt x="0" y="701"/>
                  </a:lnTo>
                  <a:lnTo>
                    <a:pt x="698" y="701"/>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111"/>
            <p:cNvSpPr/>
            <p:nvPr/>
          </p:nvSpPr>
          <p:spPr>
            <a:xfrm>
              <a:off x="5195268" y="1464932"/>
              <a:ext cx="14108" cy="14088"/>
            </a:xfrm>
            <a:custGeom>
              <a:rect b="b" l="l" r="r" t="t"/>
              <a:pathLst>
                <a:path extrusionOk="0" h="701" w="702">
                  <a:moveTo>
                    <a:pt x="1" y="0"/>
                  </a:moveTo>
                  <a:lnTo>
                    <a:pt x="1" y="700"/>
                  </a:lnTo>
                  <a:lnTo>
                    <a:pt x="701" y="700"/>
                  </a:lnTo>
                  <a:lnTo>
                    <a:pt x="70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111"/>
            <p:cNvSpPr/>
            <p:nvPr/>
          </p:nvSpPr>
          <p:spPr>
            <a:xfrm>
              <a:off x="5209296" y="1479001"/>
              <a:ext cx="14048" cy="14048"/>
            </a:xfrm>
            <a:custGeom>
              <a:rect b="b" l="l" r="r" t="t"/>
              <a:pathLst>
                <a:path extrusionOk="0" h="699" w="699">
                  <a:moveTo>
                    <a:pt x="1" y="0"/>
                  </a:moveTo>
                  <a:lnTo>
                    <a:pt x="1" y="698"/>
                  </a:lnTo>
                  <a:lnTo>
                    <a:pt x="698" y="698"/>
                  </a:lnTo>
                  <a:lnTo>
                    <a:pt x="6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111"/>
            <p:cNvSpPr/>
            <p:nvPr/>
          </p:nvSpPr>
          <p:spPr>
            <a:xfrm>
              <a:off x="5223324" y="1492968"/>
              <a:ext cx="14048" cy="14088"/>
            </a:xfrm>
            <a:custGeom>
              <a:rect b="b" l="l" r="r" t="t"/>
              <a:pathLst>
                <a:path extrusionOk="0" h="701" w="699">
                  <a:moveTo>
                    <a:pt x="0" y="1"/>
                  </a:moveTo>
                  <a:lnTo>
                    <a:pt x="0" y="701"/>
                  </a:lnTo>
                  <a:lnTo>
                    <a:pt x="698" y="701"/>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111"/>
            <p:cNvSpPr/>
            <p:nvPr/>
          </p:nvSpPr>
          <p:spPr>
            <a:xfrm>
              <a:off x="5111100" y="1507037"/>
              <a:ext cx="14028" cy="14048"/>
            </a:xfrm>
            <a:custGeom>
              <a:rect b="b" l="l" r="r" t="t"/>
              <a:pathLst>
                <a:path extrusionOk="0" h="699" w="698">
                  <a:moveTo>
                    <a:pt x="0" y="1"/>
                  </a:moveTo>
                  <a:lnTo>
                    <a:pt x="0" y="699"/>
                  </a:lnTo>
                  <a:lnTo>
                    <a:pt x="698" y="699"/>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111"/>
            <p:cNvSpPr/>
            <p:nvPr/>
          </p:nvSpPr>
          <p:spPr>
            <a:xfrm>
              <a:off x="5125068" y="1521065"/>
              <a:ext cx="14048" cy="14088"/>
            </a:xfrm>
            <a:custGeom>
              <a:rect b="b" l="l" r="r" t="t"/>
              <a:pathLst>
                <a:path extrusionOk="0" h="701" w="699">
                  <a:moveTo>
                    <a:pt x="0" y="1"/>
                  </a:moveTo>
                  <a:lnTo>
                    <a:pt x="0" y="701"/>
                  </a:lnTo>
                  <a:lnTo>
                    <a:pt x="698" y="701"/>
                  </a:lnTo>
                  <a:lnTo>
                    <a:pt x="6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111"/>
            <p:cNvSpPr/>
            <p:nvPr/>
          </p:nvSpPr>
          <p:spPr>
            <a:xfrm>
              <a:off x="5139096" y="1535133"/>
              <a:ext cx="14088" cy="14048"/>
            </a:xfrm>
            <a:custGeom>
              <a:rect b="b" l="l" r="r" t="t"/>
              <a:pathLst>
                <a:path extrusionOk="0" h="699" w="701">
                  <a:moveTo>
                    <a:pt x="0" y="1"/>
                  </a:moveTo>
                  <a:lnTo>
                    <a:pt x="0" y="698"/>
                  </a:lnTo>
                  <a:lnTo>
                    <a:pt x="700" y="698"/>
                  </a:lnTo>
                  <a:lnTo>
                    <a:pt x="7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111"/>
            <p:cNvSpPr/>
            <p:nvPr/>
          </p:nvSpPr>
          <p:spPr>
            <a:xfrm>
              <a:off x="5153164" y="1549161"/>
              <a:ext cx="14048" cy="14088"/>
            </a:xfrm>
            <a:custGeom>
              <a:rect b="b" l="l" r="r" t="t"/>
              <a:pathLst>
                <a:path extrusionOk="0" h="701" w="699">
                  <a:moveTo>
                    <a:pt x="0" y="0"/>
                  </a:moveTo>
                  <a:lnTo>
                    <a:pt x="0" y="701"/>
                  </a:lnTo>
                  <a:lnTo>
                    <a:pt x="698" y="701"/>
                  </a:lnTo>
                  <a:lnTo>
                    <a:pt x="6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111"/>
            <p:cNvSpPr/>
            <p:nvPr/>
          </p:nvSpPr>
          <p:spPr>
            <a:xfrm>
              <a:off x="5167192" y="1563229"/>
              <a:ext cx="14088" cy="14048"/>
            </a:xfrm>
            <a:custGeom>
              <a:rect b="b" l="l" r="r" t="t"/>
              <a:pathLst>
                <a:path extrusionOk="0" h="699" w="701">
                  <a:moveTo>
                    <a:pt x="0" y="1"/>
                  </a:moveTo>
                  <a:lnTo>
                    <a:pt x="0" y="698"/>
                  </a:lnTo>
                  <a:lnTo>
                    <a:pt x="700" y="698"/>
                  </a:lnTo>
                  <a:lnTo>
                    <a:pt x="7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7" name="Google Shape;17107;p111"/>
          <p:cNvGrpSpPr/>
          <p:nvPr/>
        </p:nvGrpSpPr>
        <p:grpSpPr>
          <a:xfrm>
            <a:off x="7277140" y="2283243"/>
            <a:ext cx="402332" cy="365761"/>
            <a:chOff x="4757866" y="2462271"/>
            <a:chExt cx="161242" cy="150711"/>
          </a:xfrm>
        </p:grpSpPr>
        <p:sp>
          <p:nvSpPr>
            <p:cNvPr id="17108" name="Google Shape;17108;p111"/>
            <p:cNvSpPr/>
            <p:nvPr/>
          </p:nvSpPr>
          <p:spPr>
            <a:xfrm>
              <a:off x="4757866" y="2462271"/>
              <a:ext cx="38647" cy="38587"/>
            </a:xfrm>
            <a:custGeom>
              <a:rect b="b" l="l" r="r" t="t"/>
              <a:pathLst>
                <a:path extrusionOk="0" h="1920" w="1923">
                  <a:moveTo>
                    <a:pt x="527" y="0"/>
                  </a:moveTo>
                  <a:lnTo>
                    <a:pt x="527" y="527"/>
                  </a:lnTo>
                  <a:lnTo>
                    <a:pt x="0" y="527"/>
                  </a:lnTo>
                  <a:lnTo>
                    <a:pt x="0" y="1398"/>
                  </a:lnTo>
                  <a:lnTo>
                    <a:pt x="527" y="1398"/>
                  </a:lnTo>
                  <a:lnTo>
                    <a:pt x="527" y="1920"/>
                  </a:lnTo>
                  <a:lnTo>
                    <a:pt x="1396" y="1920"/>
                  </a:lnTo>
                  <a:lnTo>
                    <a:pt x="1396" y="1398"/>
                  </a:lnTo>
                  <a:lnTo>
                    <a:pt x="1922" y="1398"/>
                  </a:lnTo>
                  <a:lnTo>
                    <a:pt x="1922" y="527"/>
                  </a:lnTo>
                  <a:lnTo>
                    <a:pt x="1396" y="527"/>
                  </a:lnTo>
                  <a:lnTo>
                    <a:pt x="13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111"/>
            <p:cNvSpPr/>
            <p:nvPr/>
          </p:nvSpPr>
          <p:spPr>
            <a:xfrm>
              <a:off x="4757866" y="2518403"/>
              <a:ext cx="38647" cy="38547"/>
            </a:xfrm>
            <a:custGeom>
              <a:rect b="b" l="l" r="r" t="t"/>
              <a:pathLst>
                <a:path extrusionOk="0" h="1918" w="1923">
                  <a:moveTo>
                    <a:pt x="527" y="1"/>
                  </a:moveTo>
                  <a:lnTo>
                    <a:pt x="527" y="522"/>
                  </a:lnTo>
                  <a:lnTo>
                    <a:pt x="0" y="522"/>
                  </a:lnTo>
                  <a:lnTo>
                    <a:pt x="0" y="1393"/>
                  </a:lnTo>
                  <a:lnTo>
                    <a:pt x="527" y="1393"/>
                  </a:lnTo>
                  <a:lnTo>
                    <a:pt x="527" y="1917"/>
                  </a:lnTo>
                  <a:lnTo>
                    <a:pt x="1396" y="1917"/>
                  </a:lnTo>
                  <a:lnTo>
                    <a:pt x="1396" y="1393"/>
                  </a:lnTo>
                  <a:lnTo>
                    <a:pt x="1922" y="1393"/>
                  </a:lnTo>
                  <a:lnTo>
                    <a:pt x="1922" y="522"/>
                  </a:lnTo>
                  <a:lnTo>
                    <a:pt x="1396" y="522"/>
                  </a:lnTo>
                  <a:lnTo>
                    <a:pt x="13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111"/>
            <p:cNvSpPr/>
            <p:nvPr/>
          </p:nvSpPr>
          <p:spPr>
            <a:xfrm>
              <a:off x="4757866" y="2574435"/>
              <a:ext cx="38647" cy="38547"/>
            </a:xfrm>
            <a:custGeom>
              <a:rect b="b" l="l" r="r" t="t"/>
              <a:pathLst>
                <a:path extrusionOk="0" h="1918" w="1923">
                  <a:moveTo>
                    <a:pt x="527" y="1"/>
                  </a:moveTo>
                  <a:lnTo>
                    <a:pt x="527" y="525"/>
                  </a:lnTo>
                  <a:lnTo>
                    <a:pt x="0" y="525"/>
                  </a:lnTo>
                  <a:lnTo>
                    <a:pt x="0" y="1396"/>
                  </a:lnTo>
                  <a:lnTo>
                    <a:pt x="527" y="1396"/>
                  </a:lnTo>
                  <a:lnTo>
                    <a:pt x="527" y="1918"/>
                  </a:lnTo>
                  <a:lnTo>
                    <a:pt x="1396" y="1918"/>
                  </a:lnTo>
                  <a:lnTo>
                    <a:pt x="1396" y="1396"/>
                  </a:lnTo>
                  <a:lnTo>
                    <a:pt x="1922" y="1396"/>
                  </a:lnTo>
                  <a:lnTo>
                    <a:pt x="1922" y="525"/>
                  </a:lnTo>
                  <a:lnTo>
                    <a:pt x="1396" y="525"/>
                  </a:lnTo>
                  <a:lnTo>
                    <a:pt x="13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111"/>
            <p:cNvSpPr/>
            <p:nvPr/>
          </p:nvSpPr>
          <p:spPr>
            <a:xfrm>
              <a:off x="4806964" y="2476279"/>
              <a:ext cx="112144" cy="10551"/>
            </a:xfrm>
            <a:custGeom>
              <a:rect b="b" l="l" r="r" t="t"/>
              <a:pathLst>
                <a:path extrusionOk="0" h="525" w="5580">
                  <a:moveTo>
                    <a:pt x="0" y="1"/>
                  </a:moveTo>
                  <a:lnTo>
                    <a:pt x="0" y="525"/>
                  </a:lnTo>
                  <a:lnTo>
                    <a:pt x="5580" y="525"/>
                  </a:lnTo>
                  <a:lnTo>
                    <a:pt x="55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111"/>
            <p:cNvSpPr/>
            <p:nvPr/>
          </p:nvSpPr>
          <p:spPr>
            <a:xfrm>
              <a:off x="4806964" y="2532371"/>
              <a:ext cx="112144" cy="10511"/>
            </a:xfrm>
            <a:custGeom>
              <a:rect b="b" l="l" r="r" t="t"/>
              <a:pathLst>
                <a:path extrusionOk="0" h="523" w="5580">
                  <a:moveTo>
                    <a:pt x="0" y="1"/>
                  </a:moveTo>
                  <a:lnTo>
                    <a:pt x="0" y="522"/>
                  </a:lnTo>
                  <a:lnTo>
                    <a:pt x="5580" y="522"/>
                  </a:lnTo>
                  <a:lnTo>
                    <a:pt x="55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111"/>
            <p:cNvSpPr/>
            <p:nvPr/>
          </p:nvSpPr>
          <p:spPr>
            <a:xfrm>
              <a:off x="4806964" y="2588423"/>
              <a:ext cx="112144" cy="10531"/>
            </a:xfrm>
            <a:custGeom>
              <a:rect b="b" l="l" r="r" t="t"/>
              <a:pathLst>
                <a:path extrusionOk="0" h="524" w="5580">
                  <a:moveTo>
                    <a:pt x="0" y="0"/>
                  </a:moveTo>
                  <a:lnTo>
                    <a:pt x="0" y="524"/>
                  </a:lnTo>
                  <a:lnTo>
                    <a:pt x="5580" y="524"/>
                  </a:lnTo>
                  <a:lnTo>
                    <a:pt x="55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111"/>
            <p:cNvSpPr/>
            <p:nvPr/>
          </p:nvSpPr>
          <p:spPr>
            <a:xfrm>
              <a:off x="4757866" y="2472802"/>
              <a:ext cx="10491" cy="17585"/>
            </a:xfrm>
            <a:custGeom>
              <a:rect b="b" l="l" r="r" t="t"/>
              <a:pathLst>
                <a:path extrusionOk="0" h="875" w="522">
                  <a:moveTo>
                    <a:pt x="0" y="0"/>
                  </a:moveTo>
                  <a:lnTo>
                    <a:pt x="0" y="874"/>
                  </a:lnTo>
                  <a:lnTo>
                    <a:pt x="522" y="874"/>
                  </a:lnTo>
                  <a:lnTo>
                    <a:pt x="52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111"/>
            <p:cNvSpPr/>
            <p:nvPr/>
          </p:nvSpPr>
          <p:spPr>
            <a:xfrm>
              <a:off x="4768438" y="2462271"/>
              <a:ext cx="17545" cy="10491"/>
            </a:xfrm>
            <a:custGeom>
              <a:rect b="b" l="l" r="r" t="t"/>
              <a:pathLst>
                <a:path extrusionOk="0" h="522" w="873">
                  <a:moveTo>
                    <a:pt x="1" y="0"/>
                  </a:moveTo>
                  <a:lnTo>
                    <a:pt x="1" y="522"/>
                  </a:lnTo>
                  <a:lnTo>
                    <a:pt x="872" y="522"/>
                  </a:lnTo>
                  <a:lnTo>
                    <a:pt x="8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111"/>
            <p:cNvSpPr/>
            <p:nvPr/>
          </p:nvSpPr>
          <p:spPr>
            <a:xfrm>
              <a:off x="4768438" y="2490367"/>
              <a:ext cx="17545" cy="10491"/>
            </a:xfrm>
            <a:custGeom>
              <a:rect b="b" l="l" r="r" t="t"/>
              <a:pathLst>
                <a:path extrusionOk="0" h="522" w="873">
                  <a:moveTo>
                    <a:pt x="1" y="0"/>
                  </a:moveTo>
                  <a:lnTo>
                    <a:pt x="1" y="522"/>
                  </a:lnTo>
                  <a:lnTo>
                    <a:pt x="872" y="522"/>
                  </a:lnTo>
                  <a:lnTo>
                    <a:pt x="8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111"/>
            <p:cNvSpPr/>
            <p:nvPr/>
          </p:nvSpPr>
          <p:spPr>
            <a:xfrm>
              <a:off x="4785902" y="2472802"/>
              <a:ext cx="10491" cy="17585"/>
            </a:xfrm>
            <a:custGeom>
              <a:rect b="b" l="l" r="r" t="t"/>
              <a:pathLst>
                <a:path extrusionOk="0" h="875" w="522">
                  <a:moveTo>
                    <a:pt x="1" y="0"/>
                  </a:moveTo>
                  <a:lnTo>
                    <a:pt x="1" y="874"/>
                  </a:lnTo>
                  <a:lnTo>
                    <a:pt x="522" y="874"/>
                  </a:lnTo>
                  <a:lnTo>
                    <a:pt x="52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111"/>
            <p:cNvSpPr/>
            <p:nvPr/>
          </p:nvSpPr>
          <p:spPr>
            <a:xfrm>
              <a:off x="4757866" y="2528874"/>
              <a:ext cx="10491" cy="17545"/>
            </a:xfrm>
            <a:custGeom>
              <a:rect b="b" l="l" r="r" t="t"/>
              <a:pathLst>
                <a:path extrusionOk="0" h="873" w="522">
                  <a:moveTo>
                    <a:pt x="0" y="1"/>
                  </a:moveTo>
                  <a:lnTo>
                    <a:pt x="0" y="872"/>
                  </a:lnTo>
                  <a:lnTo>
                    <a:pt x="522" y="872"/>
                  </a:lnTo>
                  <a:lnTo>
                    <a:pt x="5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111"/>
            <p:cNvSpPr/>
            <p:nvPr/>
          </p:nvSpPr>
          <p:spPr>
            <a:xfrm>
              <a:off x="4768438" y="2518363"/>
              <a:ext cx="17545" cy="10531"/>
            </a:xfrm>
            <a:custGeom>
              <a:rect b="b" l="l" r="r" t="t"/>
              <a:pathLst>
                <a:path extrusionOk="0" h="524" w="873">
                  <a:moveTo>
                    <a:pt x="1" y="0"/>
                  </a:moveTo>
                  <a:lnTo>
                    <a:pt x="1" y="524"/>
                  </a:lnTo>
                  <a:lnTo>
                    <a:pt x="872" y="524"/>
                  </a:lnTo>
                  <a:lnTo>
                    <a:pt x="8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111"/>
            <p:cNvSpPr/>
            <p:nvPr/>
          </p:nvSpPr>
          <p:spPr>
            <a:xfrm>
              <a:off x="4768438" y="2546399"/>
              <a:ext cx="17545" cy="10551"/>
            </a:xfrm>
            <a:custGeom>
              <a:rect b="b" l="l" r="r" t="t"/>
              <a:pathLst>
                <a:path extrusionOk="0" h="525" w="873">
                  <a:moveTo>
                    <a:pt x="1" y="0"/>
                  </a:moveTo>
                  <a:lnTo>
                    <a:pt x="1" y="524"/>
                  </a:lnTo>
                  <a:lnTo>
                    <a:pt x="872" y="524"/>
                  </a:lnTo>
                  <a:lnTo>
                    <a:pt x="8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111"/>
            <p:cNvSpPr/>
            <p:nvPr/>
          </p:nvSpPr>
          <p:spPr>
            <a:xfrm>
              <a:off x="4785902" y="2528874"/>
              <a:ext cx="10491" cy="17545"/>
            </a:xfrm>
            <a:custGeom>
              <a:rect b="b" l="l" r="r" t="t"/>
              <a:pathLst>
                <a:path extrusionOk="0" h="873" w="522">
                  <a:moveTo>
                    <a:pt x="1" y="1"/>
                  </a:moveTo>
                  <a:lnTo>
                    <a:pt x="1" y="872"/>
                  </a:lnTo>
                  <a:lnTo>
                    <a:pt x="522" y="872"/>
                  </a:lnTo>
                  <a:lnTo>
                    <a:pt x="5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111"/>
            <p:cNvSpPr/>
            <p:nvPr/>
          </p:nvSpPr>
          <p:spPr>
            <a:xfrm>
              <a:off x="4757866" y="2584966"/>
              <a:ext cx="10491" cy="17545"/>
            </a:xfrm>
            <a:custGeom>
              <a:rect b="b" l="l" r="r" t="t"/>
              <a:pathLst>
                <a:path extrusionOk="0" h="873" w="522">
                  <a:moveTo>
                    <a:pt x="0" y="1"/>
                  </a:moveTo>
                  <a:lnTo>
                    <a:pt x="0" y="872"/>
                  </a:lnTo>
                  <a:lnTo>
                    <a:pt x="522" y="872"/>
                  </a:lnTo>
                  <a:lnTo>
                    <a:pt x="5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111"/>
            <p:cNvSpPr/>
            <p:nvPr/>
          </p:nvSpPr>
          <p:spPr>
            <a:xfrm>
              <a:off x="4768438" y="2574435"/>
              <a:ext cx="17545" cy="10551"/>
            </a:xfrm>
            <a:custGeom>
              <a:rect b="b" l="l" r="r" t="t"/>
              <a:pathLst>
                <a:path extrusionOk="0" h="525" w="873">
                  <a:moveTo>
                    <a:pt x="1" y="1"/>
                  </a:moveTo>
                  <a:lnTo>
                    <a:pt x="1" y="525"/>
                  </a:lnTo>
                  <a:lnTo>
                    <a:pt x="872" y="525"/>
                  </a:lnTo>
                  <a:lnTo>
                    <a:pt x="8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111"/>
            <p:cNvSpPr/>
            <p:nvPr/>
          </p:nvSpPr>
          <p:spPr>
            <a:xfrm>
              <a:off x="4768438" y="2602491"/>
              <a:ext cx="17545" cy="10491"/>
            </a:xfrm>
            <a:custGeom>
              <a:rect b="b" l="l" r="r" t="t"/>
              <a:pathLst>
                <a:path extrusionOk="0" h="522" w="873">
                  <a:moveTo>
                    <a:pt x="1" y="0"/>
                  </a:moveTo>
                  <a:lnTo>
                    <a:pt x="1" y="522"/>
                  </a:lnTo>
                  <a:lnTo>
                    <a:pt x="872" y="522"/>
                  </a:lnTo>
                  <a:lnTo>
                    <a:pt x="8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111"/>
            <p:cNvSpPr/>
            <p:nvPr/>
          </p:nvSpPr>
          <p:spPr>
            <a:xfrm>
              <a:off x="4785902" y="2584966"/>
              <a:ext cx="10491" cy="17545"/>
            </a:xfrm>
            <a:custGeom>
              <a:rect b="b" l="l" r="r" t="t"/>
              <a:pathLst>
                <a:path extrusionOk="0" h="873" w="522">
                  <a:moveTo>
                    <a:pt x="1" y="1"/>
                  </a:moveTo>
                  <a:lnTo>
                    <a:pt x="1" y="872"/>
                  </a:lnTo>
                  <a:lnTo>
                    <a:pt x="522" y="872"/>
                  </a:lnTo>
                  <a:lnTo>
                    <a:pt x="5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6" name="Google Shape;17126;p111"/>
          <p:cNvGrpSpPr/>
          <p:nvPr/>
        </p:nvGrpSpPr>
        <p:grpSpPr>
          <a:xfrm>
            <a:off x="7295429" y="3218538"/>
            <a:ext cx="365753" cy="365758"/>
            <a:chOff x="4618189" y="3234296"/>
            <a:chExt cx="203990" cy="203970"/>
          </a:xfrm>
        </p:grpSpPr>
        <p:sp>
          <p:nvSpPr>
            <p:cNvPr id="17127" name="Google Shape;17127;p111"/>
            <p:cNvSpPr/>
            <p:nvPr/>
          </p:nvSpPr>
          <p:spPr>
            <a:xfrm>
              <a:off x="4618289" y="3234336"/>
              <a:ext cx="203889" cy="203929"/>
            </a:xfrm>
            <a:custGeom>
              <a:rect b="b" l="l" r="r" t="t"/>
              <a:pathLst>
                <a:path extrusionOk="0" h="10147" w="10145">
                  <a:moveTo>
                    <a:pt x="1" y="1"/>
                  </a:moveTo>
                  <a:lnTo>
                    <a:pt x="1" y="10146"/>
                  </a:lnTo>
                  <a:lnTo>
                    <a:pt x="10144" y="10146"/>
                  </a:lnTo>
                  <a:lnTo>
                    <a:pt x="10144" y="1323"/>
                  </a:lnTo>
                  <a:lnTo>
                    <a:pt x="9479" y="1323"/>
                  </a:lnTo>
                  <a:lnTo>
                    <a:pt x="9479" y="663"/>
                  </a:lnTo>
                  <a:lnTo>
                    <a:pt x="8819" y="663"/>
                  </a:lnTo>
                  <a:lnTo>
                    <a:pt x="88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111"/>
            <p:cNvSpPr/>
            <p:nvPr/>
          </p:nvSpPr>
          <p:spPr>
            <a:xfrm>
              <a:off x="4658143" y="3234336"/>
              <a:ext cx="124082" cy="53218"/>
            </a:xfrm>
            <a:custGeom>
              <a:rect b="b" l="l" r="r" t="t"/>
              <a:pathLst>
                <a:path extrusionOk="0" h="2648" w="6174">
                  <a:moveTo>
                    <a:pt x="0" y="1"/>
                  </a:moveTo>
                  <a:lnTo>
                    <a:pt x="0" y="2648"/>
                  </a:lnTo>
                  <a:lnTo>
                    <a:pt x="6174" y="2648"/>
                  </a:lnTo>
                  <a:lnTo>
                    <a:pt x="61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111"/>
            <p:cNvSpPr/>
            <p:nvPr/>
          </p:nvSpPr>
          <p:spPr>
            <a:xfrm>
              <a:off x="4658143" y="3314063"/>
              <a:ext cx="124082" cy="124102"/>
            </a:xfrm>
            <a:custGeom>
              <a:rect b="b" l="l" r="r" t="t"/>
              <a:pathLst>
                <a:path extrusionOk="0" h="6175" w="6174">
                  <a:moveTo>
                    <a:pt x="0" y="1"/>
                  </a:moveTo>
                  <a:lnTo>
                    <a:pt x="0" y="6174"/>
                  </a:lnTo>
                  <a:lnTo>
                    <a:pt x="6174" y="6174"/>
                  </a:lnTo>
                  <a:lnTo>
                    <a:pt x="61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111"/>
            <p:cNvSpPr/>
            <p:nvPr/>
          </p:nvSpPr>
          <p:spPr>
            <a:xfrm>
              <a:off x="4795529" y="3247661"/>
              <a:ext cx="13284" cy="13284"/>
            </a:xfrm>
            <a:custGeom>
              <a:rect b="b" l="l" r="r" t="t"/>
              <a:pathLst>
                <a:path extrusionOk="0" h="661" w="661">
                  <a:moveTo>
                    <a:pt x="0" y="0"/>
                  </a:moveTo>
                  <a:lnTo>
                    <a:pt x="0" y="660"/>
                  </a:lnTo>
                  <a:lnTo>
                    <a:pt x="660" y="660"/>
                  </a:lnTo>
                  <a:lnTo>
                    <a:pt x="6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111"/>
            <p:cNvSpPr/>
            <p:nvPr/>
          </p:nvSpPr>
          <p:spPr>
            <a:xfrm>
              <a:off x="4618189" y="3234296"/>
              <a:ext cx="203929" cy="203909"/>
            </a:xfrm>
            <a:custGeom>
              <a:rect b="b" l="l" r="r" t="t"/>
              <a:pathLst>
                <a:path extrusionOk="0" h="10146" w="10147">
                  <a:moveTo>
                    <a:pt x="7502" y="665"/>
                  </a:moveTo>
                  <a:lnTo>
                    <a:pt x="7502" y="1987"/>
                  </a:lnTo>
                  <a:lnTo>
                    <a:pt x="2651" y="1987"/>
                  </a:lnTo>
                  <a:lnTo>
                    <a:pt x="2651" y="665"/>
                  </a:lnTo>
                  <a:close/>
                  <a:moveTo>
                    <a:pt x="7502" y="4635"/>
                  </a:moveTo>
                  <a:lnTo>
                    <a:pt x="7502" y="9483"/>
                  </a:lnTo>
                  <a:lnTo>
                    <a:pt x="2651" y="9483"/>
                  </a:lnTo>
                  <a:lnTo>
                    <a:pt x="2651" y="4635"/>
                  </a:lnTo>
                  <a:close/>
                  <a:moveTo>
                    <a:pt x="1" y="0"/>
                  </a:moveTo>
                  <a:lnTo>
                    <a:pt x="1" y="10146"/>
                  </a:lnTo>
                  <a:lnTo>
                    <a:pt x="10147" y="10146"/>
                  </a:lnTo>
                  <a:lnTo>
                    <a:pt x="10147" y="1323"/>
                  </a:lnTo>
                  <a:lnTo>
                    <a:pt x="9484" y="1323"/>
                  </a:lnTo>
                  <a:lnTo>
                    <a:pt x="9484" y="1325"/>
                  </a:lnTo>
                  <a:lnTo>
                    <a:pt x="9484" y="9483"/>
                  </a:lnTo>
                  <a:lnTo>
                    <a:pt x="8162" y="9483"/>
                  </a:lnTo>
                  <a:lnTo>
                    <a:pt x="8162" y="3970"/>
                  </a:lnTo>
                  <a:lnTo>
                    <a:pt x="1988" y="3970"/>
                  </a:lnTo>
                  <a:lnTo>
                    <a:pt x="1988" y="9483"/>
                  </a:lnTo>
                  <a:lnTo>
                    <a:pt x="666" y="9483"/>
                  </a:lnTo>
                  <a:lnTo>
                    <a:pt x="666" y="663"/>
                  </a:lnTo>
                  <a:lnTo>
                    <a:pt x="1988" y="663"/>
                  </a:lnTo>
                  <a:lnTo>
                    <a:pt x="1988" y="2645"/>
                  </a:lnTo>
                  <a:lnTo>
                    <a:pt x="8162" y="2645"/>
                  </a:lnTo>
                  <a:lnTo>
                    <a:pt x="8162" y="663"/>
                  </a:lnTo>
                  <a:lnTo>
                    <a:pt x="8824" y="663"/>
                  </a:lnTo>
                  <a:lnTo>
                    <a:pt x="88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2" name="Google Shape;17132;p111"/>
          <p:cNvGrpSpPr/>
          <p:nvPr/>
        </p:nvGrpSpPr>
        <p:grpSpPr>
          <a:xfrm>
            <a:off x="7295425" y="4153835"/>
            <a:ext cx="365762" cy="365756"/>
            <a:chOff x="4333709" y="4285195"/>
            <a:chExt cx="211607" cy="211566"/>
          </a:xfrm>
        </p:grpSpPr>
        <p:sp>
          <p:nvSpPr>
            <p:cNvPr id="17133" name="Google Shape;17133;p111"/>
            <p:cNvSpPr/>
            <p:nvPr/>
          </p:nvSpPr>
          <p:spPr>
            <a:xfrm>
              <a:off x="4333709" y="4285195"/>
              <a:ext cx="211607" cy="211566"/>
            </a:xfrm>
            <a:custGeom>
              <a:rect b="b" l="l" r="r" t="t"/>
              <a:pathLst>
                <a:path extrusionOk="0" h="10527" w="10529">
                  <a:moveTo>
                    <a:pt x="5035" y="0"/>
                  </a:moveTo>
                  <a:lnTo>
                    <a:pt x="5035" y="5491"/>
                  </a:lnTo>
                  <a:lnTo>
                    <a:pt x="6408" y="5491"/>
                  </a:lnTo>
                  <a:lnTo>
                    <a:pt x="6408" y="4806"/>
                  </a:lnTo>
                  <a:lnTo>
                    <a:pt x="7096" y="4806"/>
                  </a:lnTo>
                  <a:lnTo>
                    <a:pt x="7096" y="4118"/>
                  </a:lnTo>
                  <a:lnTo>
                    <a:pt x="7781" y="4118"/>
                  </a:lnTo>
                  <a:lnTo>
                    <a:pt x="7781" y="4806"/>
                  </a:lnTo>
                  <a:lnTo>
                    <a:pt x="8468" y="4806"/>
                  </a:lnTo>
                  <a:lnTo>
                    <a:pt x="8468" y="7093"/>
                  </a:lnTo>
                  <a:lnTo>
                    <a:pt x="7781" y="7093"/>
                  </a:lnTo>
                  <a:lnTo>
                    <a:pt x="7781" y="7781"/>
                  </a:lnTo>
                  <a:lnTo>
                    <a:pt x="7096" y="7781"/>
                  </a:lnTo>
                  <a:lnTo>
                    <a:pt x="7096" y="8466"/>
                  </a:lnTo>
                  <a:lnTo>
                    <a:pt x="3433" y="8466"/>
                  </a:lnTo>
                  <a:lnTo>
                    <a:pt x="3433" y="7781"/>
                  </a:lnTo>
                  <a:lnTo>
                    <a:pt x="2746" y="7781"/>
                  </a:lnTo>
                  <a:lnTo>
                    <a:pt x="2746" y="7093"/>
                  </a:lnTo>
                  <a:lnTo>
                    <a:pt x="2061" y="7093"/>
                  </a:lnTo>
                  <a:lnTo>
                    <a:pt x="2061" y="3433"/>
                  </a:lnTo>
                  <a:lnTo>
                    <a:pt x="2746" y="3433"/>
                  </a:lnTo>
                  <a:lnTo>
                    <a:pt x="2746" y="1373"/>
                  </a:lnTo>
                  <a:lnTo>
                    <a:pt x="1373" y="1373"/>
                  </a:lnTo>
                  <a:lnTo>
                    <a:pt x="1373" y="2060"/>
                  </a:lnTo>
                  <a:lnTo>
                    <a:pt x="688" y="2060"/>
                  </a:lnTo>
                  <a:lnTo>
                    <a:pt x="688" y="3433"/>
                  </a:lnTo>
                  <a:lnTo>
                    <a:pt x="0" y="3433"/>
                  </a:lnTo>
                  <a:lnTo>
                    <a:pt x="0" y="7093"/>
                  </a:lnTo>
                  <a:lnTo>
                    <a:pt x="688" y="7093"/>
                  </a:lnTo>
                  <a:lnTo>
                    <a:pt x="688" y="8466"/>
                  </a:lnTo>
                  <a:lnTo>
                    <a:pt x="1373" y="8466"/>
                  </a:lnTo>
                  <a:lnTo>
                    <a:pt x="1373" y="9153"/>
                  </a:lnTo>
                  <a:lnTo>
                    <a:pt x="2061" y="9153"/>
                  </a:lnTo>
                  <a:lnTo>
                    <a:pt x="2061" y="9838"/>
                  </a:lnTo>
                  <a:lnTo>
                    <a:pt x="3433" y="9838"/>
                  </a:lnTo>
                  <a:lnTo>
                    <a:pt x="3433" y="10526"/>
                  </a:lnTo>
                  <a:lnTo>
                    <a:pt x="7096" y="10526"/>
                  </a:lnTo>
                  <a:lnTo>
                    <a:pt x="7096" y="9838"/>
                  </a:lnTo>
                  <a:lnTo>
                    <a:pt x="8468" y="9838"/>
                  </a:lnTo>
                  <a:lnTo>
                    <a:pt x="8468" y="9153"/>
                  </a:lnTo>
                  <a:lnTo>
                    <a:pt x="9154" y="9153"/>
                  </a:lnTo>
                  <a:lnTo>
                    <a:pt x="9154" y="8466"/>
                  </a:lnTo>
                  <a:lnTo>
                    <a:pt x="9844" y="8466"/>
                  </a:lnTo>
                  <a:lnTo>
                    <a:pt x="9844" y="7093"/>
                  </a:lnTo>
                  <a:lnTo>
                    <a:pt x="10529" y="7093"/>
                  </a:lnTo>
                  <a:lnTo>
                    <a:pt x="10529" y="4118"/>
                  </a:lnTo>
                  <a:lnTo>
                    <a:pt x="9844" y="4118"/>
                  </a:lnTo>
                  <a:lnTo>
                    <a:pt x="9844" y="3433"/>
                  </a:lnTo>
                  <a:lnTo>
                    <a:pt x="9844" y="2746"/>
                  </a:lnTo>
                  <a:lnTo>
                    <a:pt x="9154" y="2746"/>
                  </a:lnTo>
                  <a:lnTo>
                    <a:pt x="9154" y="2060"/>
                  </a:lnTo>
                  <a:lnTo>
                    <a:pt x="9844" y="2060"/>
                  </a:lnTo>
                  <a:lnTo>
                    <a:pt x="9844" y="1373"/>
                  </a:lnTo>
                  <a:lnTo>
                    <a:pt x="10529" y="1373"/>
                  </a:lnTo>
                  <a:lnTo>
                    <a:pt x="105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111"/>
            <p:cNvSpPr/>
            <p:nvPr/>
          </p:nvSpPr>
          <p:spPr>
            <a:xfrm>
              <a:off x="4434899" y="4312768"/>
              <a:ext cx="55188" cy="82802"/>
            </a:xfrm>
            <a:custGeom>
              <a:rect b="b" l="l" r="r" t="t"/>
              <a:pathLst>
                <a:path extrusionOk="0" h="4120" w="2746">
                  <a:moveTo>
                    <a:pt x="0" y="1"/>
                  </a:moveTo>
                  <a:lnTo>
                    <a:pt x="0" y="4119"/>
                  </a:lnTo>
                  <a:lnTo>
                    <a:pt x="1373" y="4119"/>
                  </a:lnTo>
                  <a:lnTo>
                    <a:pt x="1373" y="3434"/>
                  </a:lnTo>
                  <a:lnTo>
                    <a:pt x="2061" y="3434"/>
                  </a:lnTo>
                  <a:lnTo>
                    <a:pt x="2061" y="2746"/>
                  </a:lnTo>
                  <a:lnTo>
                    <a:pt x="2746" y="2746"/>
                  </a:lnTo>
                  <a:lnTo>
                    <a:pt x="2746" y="1374"/>
                  </a:lnTo>
                  <a:lnTo>
                    <a:pt x="2061" y="1374"/>
                  </a:lnTo>
                  <a:lnTo>
                    <a:pt x="2061" y="688"/>
                  </a:lnTo>
                  <a:lnTo>
                    <a:pt x="1373" y="688"/>
                  </a:lnTo>
                  <a:lnTo>
                    <a:pt x="13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111"/>
            <p:cNvSpPr/>
            <p:nvPr/>
          </p:nvSpPr>
          <p:spPr>
            <a:xfrm>
              <a:off x="4361302" y="4455320"/>
              <a:ext cx="13827" cy="13847"/>
            </a:xfrm>
            <a:custGeom>
              <a:rect b="b" l="l" r="r" t="t"/>
              <a:pathLst>
                <a:path extrusionOk="0" h="689" w="688">
                  <a:moveTo>
                    <a:pt x="0" y="1"/>
                  </a:moveTo>
                  <a:lnTo>
                    <a:pt x="0" y="688"/>
                  </a:lnTo>
                  <a:lnTo>
                    <a:pt x="688" y="688"/>
                  </a:lnTo>
                  <a:lnTo>
                    <a:pt x="6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111"/>
            <p:cNvSpPr/>
            <p:nvPr/>
          </p:nvSpPr>
          <p:spPr>
            <a:xfrm>
              <a:off x="4402703" y="4482914"/>
              <a:ext cx="73617" cy="13847"/>
            </a:xfrm>
            <a:custGeom>
              <a:rect b="b" l="l" r="r" t="t"/>
              <a:pathLst>
                <a:path extrusionOk="0" h="689" w="3663">
                  <a:moveTo>
                    <a:pt x="0" y="0"/>
                  </a:moveTo>
                  <a:lnTo>
                    <a:pt x="0" y="688"/>
                  </a:lnTo>
                  <a:lnTo>
                    <a:pt x="3663" y="688"/>
                  </a:lnTo>
                  <a:lnTo>
                    <a:pt x="3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111"/>
            <p:cNvSpPr/>
            <p:nvPr/>
          </p:nvSpPr>
          <p:spPr>
            <a:xfrm>
              <a:off x="4531528" y="4367956"/>
              <a:ext cx="13787" cy="59790"/>
            </a:xfrm>
            <a:custGeom>
              <a:rect b="b" l="l" r="r" t="t"/>
              <a:pathLst>
                <a:path extrusionOk="0" h="2975" w="686">
                  <a:moveTo>
                    <a:pt x="1" y="0"/>
                  </a:moveTo>
                  <a:lnTo>
                    <a:pt x="1" y="2975"/>
                  </a:lnTo>
                  <a:lnTo>
                    <a:pt x="686" y="2975"/>
                  </a:lnTo>
                  <a:lnTo>
                    <a:pt x="6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111"/>
            <p:cNvSpPr/>
            <p:nvPr/>
          </p:nvSpPr>
          <p:spPr>
            <a:xfrm>
              <a:off x="4517661" y="4427726"/>
              <a:ext cx="13847" cy="27614"/>
            </a:xfrm>
            <a:custGeom>
              <a:rect b="b" l="l" r="r" t="t"/>
              <a:pathLst>
                <a:path extrusionOk="0" h="1374" w="689">
                  <a:moveTo>
                    <a:pt x="1" y="1"/>
                  </a:moveTo>
                  <a:lnTo>
                    <a:pt x="1" y="1374"/>
                  </a:lnTo>
                  <a:lnTo>
                    <a:pt x="688" y="1374"/>
                  </a:lnTo>
                  <a:lnTo>
                    <a:pt x="6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111"/>
            <p:cNvSpPr/>
            <p:nvPr/>
          </p:nvSpPr>
          <p:spPr>
            <a:xfrm>
              <a:off x="4347516" y="4326595"/>
              <a:ext cx="13807" cy="27554"/>
            </a:xfrm>
            <a:custGeom>
              <a:rect b="b" l="l" r="r" t="t"/>
              <a:pathLst>
                <a:path extrusionOk="0" h="1371" w="687">
                  <a:moveTo>
                    <a:pt x="1" y="0"/>
                  </a:moveTo>
                  <a:lnTo>
                    <a:pt x="1" y="1371"/>
                  </a:lnTo>
                  <a:lnTo>
                    <a:pt x="686" y="1371"/>
                  </a:lnTo>
                  <a:lnTo>
                    <a:pt x="6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111"/>
            <p:cNvSpPr/>
            <p:nvPr/>
          </p:nvSpPr>
          <p:spPr>
            <a:xfrm>
              <a:off x="4333709" y="4354189"/>
              <a:ext cx="13827" cy="73557"/>
            </a:xfrm>
            <a:custGeom>
              <a:rect b="b" l="l" r="r" t="t"/>
              <a:pathLst>
                <a:path extrusionOk="0" h="3660" w="688">
                  <a:moveTo>
                    <a:pt x="0" y="0"/>
                  </a:moveTo>
                  <a:lnTo>
                    <a:pt x="0" y="3660"/>
                  </a:lnTo>
                  <a:lnTo>
                    <a:pt x="688" y="3660"/>
                  </a:lnTo>
                  <a:lnTo>
                    <a:pt x="6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111"/>
            <p:cNvSpPr/>
            <p:nvPr/>
          </p:nvSpPr>
          <p:spPr>
            <a:xfrm>
              <a:off x="4347516" y="4427726"/>
              <a:ext cx="13807" cy="27614"/>
            </a:xfrm>
            <a:custGeom>
              <a:rect b="b" l="l" r="r" t="t"/>
              <a:pathLst>
                <a:path extrusionOk="0" h="1374" w="687">
                  <a:moveTo>
                    <a:pt x="1" y="1"/>
                  </a:moveTo>
                  <a:lnTo>
                    <a:pt x="1" y="1374"/>
                  </a:lnTo>
                  <a:lnTo>
                    <a:pt x="686" y="1374"/>
                  </a:lnTo>
                  <a:lnTo>
                    <a:pt x="6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111"/>
            <p:cNvSpPr/>
            <p:nvPr/>
          </p:nvSpPr>
          <p:spPr>
            <a:xfrm>
              <a:off x="4375109" y="4469147"/>
              <a:ext cx="27614" cy="13787"/>
            </a:xfrm>
            <a:custGeom>
              <a:rect b="b" l="l" r="r" t="t"/>
              <a:pathLst>
                <a:path extrusionOk="0" h="686" w="1374">
                  <a:moveTo>
                    <a:pt x="1" y="0"/>
                  </a:moveTo>
                  <a:lnTo>
                    <a:pt x="1" y="685"/>
                  </a:lnTo>
                  <a:lnTo>
                    <a:pt x="1373" y="685"/>
                  </a:lnTo>
                  <a:lnTo>
                    <a:pt x="13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111"/>
            <p:cNvSpPr/>
            <p:nvPr/>
          </p:nvSpPr>
          <p:spPr>
            <a:xfrm>
              <a:off x="4476260" y="4469147"/>
              <a:ext cx="27594" cy="13787"/>
            </a:xfrm>
            <a:custGeom>
              <a:rect b="b" l="l" r="r" t="t"/>
              <a:pathLst>
                <a:path extrusionOk="0" h="686" w="1373">
                  <a:moveTo>
                    <a:pt x="0" y="0"/>
                  </a:moveTo>
                  <a:lnTo>
                    <a:pt x="0" y="685"/>
                  </a:lnTo>
                  <a:lnTo>
                    <a:pt x="1373" y="685"/>
                  </a:lnTo>
                  <a:lnTo>
                    <a:pt x="13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111"/>
            <p:cNvSpPr/>
            <p:nvPr/>
          </p:nvSpPr>
          <p:spPr>
            <a:xfrm>
              <a:off x="4503834" y="4455320"/>
              <a:ext cx="13847" cy="13847"/>
            </a:xfrm>
            <a:custGeom>
              <a:rect b="b" l="l" r="r" t="t"/>
              <a:pathLst>
                <a:path extrusionOk="0" h="689" w="689">
                  <a:moveTo>
                    <a:pt x="1" y="1"/>
                  </a:moveTo>
                  <a:lnTo>
                    <a:pt x="1" y="688"/>
                  </a:lnTo>
                  <a:lnTo>
                    <a:pt x="689" y="688"/>
                  </a:lnTo>
                  <a:lnTo>
                    <a:pt x="6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111"/>
            <p:cNvSpPr/>
            <p:nvPr/>
          </p:nvSpPr>
          <p:spPr>
            <a:xfrm>
              <a:off x="4434899" y="4285195"/>
              <a:ext cx="110416" cy="110375"/>
            </a:xfrm>
            <a:custGeom>
              <a:rect b="b" l="l" r="r" t="t"/>
              <a:pathLst>
                <a:path extrusionOk="0" h="5492" w="5494">
                  <a:moveTo>
                    <a:pt x="0" y="0"/>
                  </a:moveTo>
                  <a:lnTo>
                    <a:pt x="0" y="5491"/>
                  </a:lnTo>
                  <a:lnTo>
                    <a:pt x="1373" y="5491"/>
                  </a:lnTo>
                  <a:lnTo>
                    <a:pt x="1373" y="4806"/>
                  </a:lnTo>
                  <a:lnTo>
                    <a:pt x="688" y="4806"/>
                  </a:lnTo>
                  <a:lnTo>
                    <a:pt x="688" y="685"/>
                  </a:lnTo>
                  <a:lnTo>
                    <a:pt x="4809" y="685"/>
                  </a:lnTo>
                  <a:lnTo>
                    <a:pt x="4809" y="1373"/>
                  </a:lnTo>
                  <a:lnTo>
                    <a:pt x="5494" y="1373"/>
                  </a:lnTo>
                  <a:lnTo>
                    <a:pt x="54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111"/>
            <p:cNvSpPr/>
            <p:nvPr/>
          </p:nvSpPr>
          <p:spPr>
            <a:xfrm>
              <a:off x="4503894" y="4312768"/>
              <a:ext cx="27654" cy="55208"/>
            </a:xfrm>
            <a:custGeom>
              <a:rect b="b" l="l" r="r" t="t"/>
              <a:pathLst>
                <a:path extrusionOk="0" h="2747" w="1376">
                  <a:moveTo>
                    <a:pt x="686" y="1"/>
                  </a:moveTo>
                  <a:lnTo>
                    <a:pt x="686" y="688"/>
                  </a:lnTo>
                  <a:lnTo>
                    <a:pt x="1376" y="688"/>
                  </a:lnTo>
                  <a:lnTo>
                    <a:pt x="1376" y="1"/>
                  </a:lnTo>
                  <a:close/>
                  <a:moveTo>
                    <a:pt x="0" y="688"/>
                  </a:moveTo>
                  <a:lnTo>
                    <a:pt x="0" y="1374"/>
                  </a:lnTo>
                  <a:lnTo>
                    <a:pt x="686" y="1374"/>
                  </a:lnTo>
                  <a:lnTo>
                    <a:pt x="686" y="688"/>
                  </a:lnTo>
                  <a:close/>
                  <a:moveTo>
                    <a:pt x="686" y="1374"/>
                  </a:moveTo>
                  <a:lnTo>
                    <a:pt x="686" y="2746"/>
                  </a:lnTo>
                  <a:lnTo>
                    <a:pt x="1376" y="2746"/>
                  </a:lnTo>
                  <a:lnTo>
                    <a:pt x="1376" y="137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111"/>
            <p:cNvSpPr/>
            <p:nvPr/>
          </p:nvSpPr>
          <p:spPr>
            <a:xfrm>
              <a:off x="4503834" y="4381763"/>
              <a:ext cx="13847" cy="45983"/>
            </a:xfrm>
            <a:custGeom>
              <a:rect b="b" l="l" r="r" t="t"/>
              <a:pathLst>
                <a:path extrusionOk="0" h="2288" w="689">
                  <a:moveTo>
                    <a:pt x="1" y="1"/>
                  </a:moveTo>
                  <a:lnTo>
                    <a:pt x="1" y="2288"/>
                  </a:lnTo>
                  <a:lnTo>
                    <a:pt x="689" y="2288"/>
                  </a:lnTo>
                  <a:lnTo>
                    <a:pt x="6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111"/>
            <p:cNvSpPr/>
            <p:nvPr/>
          </p:nvSpPr>
          <p:spPr>
            <a:xfrm>
              <a:off x="4361302" y="4354189"/>
              <a:ext cx="13827" cy="73557"/>
            </a:xfrm>
            <a:custGeom>
              <a:rect b="b" l="l" r="r" t="t"/>
              <a:pathLst>
                <a:path extrusionOk="0" h="3660" w="688">
                  <a:moveTo>
                    <a:pt x="0" y="0"/>
                  </a:moveTo>
                  <a:lnTo>
                    <a:pt x="0" y="3660"/>
                  </a:lnTo>
                  <a:lnTo>
                    <a:pt x="688" y="3660"/>
                  </a:lnTo>
                  <a:lnTo>
                    <a:pt x="6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111"/>
            <p:cNvSpPr/>
            <p:nvPr/>
          </p:nvSpPr>
          <p:spPr>
            <a:xfrm>
              <a:off x="4361302" y="4312768"/>
              <a:ext cx="27594" cy="41441"/>
            </a:xfrm>
            <a:custGeom>
              <a:rect b="b" l="l" r="r" t="t"/>
              <a:pathLst>
                <a:path extrusionOk="0" h="2062" w="1373">
                  <a:moveTo>
                    <a:pt x="0" y="1"/>
                  </a:moveTo>
                  <a:lnTo>
                    <a:pt x="0" y="688"/>
                  </a:lnTo>
                  <a:lnTo>
                    <a:pt x="688" y="688"/>
                  </a:lnTo>
                  <a:lnTo>
                    <a:pt x="688" y="2061"/>
                  </a:lnTo>
                  <a:lnTo>
                    <a:pt x="1373" y="2061"/>
                  </a:lnTo>
                  <a:lnTo>
                    <a:pt x="13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111"/>
            <p:cNvSpPr/>
            <p:nvPr/>
          </p:nvSpPr>
          <p:spPr>
            <a:xfrm>
              <a:off x="4375109" y="4427726"/>
              <a:ext cx="27614" cy="27614"/>
            </a:xfrm>
            <a:custGeom>
              <a:rect b="b" l="l" r="r" t="t"/>
              <a:pathLst>
                <a:path extrusionOk="0" h="1374" w="1374">
                  <a:moveTo>
                    <a:pt x="1" y="1"/>
                  </a:moveTo>
                  <a:lnTo>
                    <a:pt x="1" y="1374"/>
                  </a:lnTo>
                  <a:lnTo>
                    <a:pt x="1373" y="1374"/>
                  </a:lnTo>
                  <a:lnTo>
                    <a:pt x="1373" y="689"/>
                  </a:lnTo>
                  <a:lnTo>
                    <a:pt x="686" y="689"/>
                  </a:lnTo>
                  <a:lnTo>
                    <a:pt x="6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111"/>
            <p:cNvSpPr/>
            <p:nvPr/>
          </p:nvSpPr>
          <p:spPr>
            <a:xfrm>
              <a:off x="4476300" y="4427726"/>
              <a:ext cx="27614" cy="27614"/>
            </a:xfrm>
            <a:custGeom>
              <a:rect b="b" l="l" r="r" t="t"/>
              <a:pathLst>
                <a:path extrusionOk="0" h="1374" w="1374">
                  <a:moveTo>
                    <a:pt x="686" y="1"/>
                  </a:moveTo>
                  <a:lnTo>
                    <a:pt x="686" y="689"/>
                  </a:lnTo>
                  <a:lnTo>
                    <a:pt x="1" y="689"/>
                  </a:lnTo>
                  <a:lnTo>
                    <a:pt x="1" y="1374"/>
                  </a:lnTo>
                  <a:lnTo>
                    <a:pt x="1373" y="1374"/>
                  </a:lnTo>
                  <a:lnTo>
                    <a:pt x="13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111"/>
            <p:cNvSpPr/>
            <p:nvPr/>
          </p:nvSpPr>
          <p:spPr>
            <a:xfrm>
              <a:off x="4402703" y="4455320"/>
              <a:ext cx="73617" cy="13847"/>
            </a:xfrm>
            <a:custGeom>
              <a:rect b="b" l="l" r="r" t="t"/>
              <a:pathLst>
                <a:path extrusionOk="0" h="689" w="3663">
                  <a:moveTo>
                    <a:pt x="0" y="1"/>
                  </a:moveTo>
                  <a:lnTo>
                    <a:pt x="0" y="688"/>
                  </a:lnTo>
                  <a:lnTo>
                    <a:pt x="3663" y="688"/>
                  </a:lnTo>
                  <a:lnTo>
                    <a:pt x="3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111"/>
            <p:cNvSpPr/>
            <p:nvPr/>
          </p:nvSpPr>
          <p:spPr>
            <a:xfrm>
              <a:off x="4462493" y="4367956"/>
              <a:ext cx="13787" cy="13787"/>
            </a:xfrm>
            <a:custGeom>
              <a:rect b="b" l="l" r="r" t="t"/>
              <a:pathLst>
                <a:path extrusionOk="0" h="686" w="686">
                  <a:moveTo>
                    <a:pt x="0" y="0"/>
                  </a:moveTo>
                  <a:lnTo>
                    <a:pt x="0" y="685"/>
                  </a:lnTo>
                  <a:lnTo>
                    <a:pt x="685" y="685"/>
                  </a:lnTo>
                  <a:lnTo>
                    <a:pt x="6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111"/>
            <p:cNvSpPr/>
            <p:nvPr/>
          </p:nvSpPr>
          <p:spPr>
            <a:xfrm>
              <a:off x="4476300" y="4354189"/>
              <a:ext cx="27614" cy="27594"/>
            </a:xfrm>
            <a:custGeom>
              <a:rect b="b" l="l" r="r" t="t"/>
              <a:pathLst>
                <a:path extrusionOk="0" h="1373" w="1374">
                  <a:moveTo>
                    <a:pt x="1" y="0"/>
                  </a:moveTo>
                  <a:lnTo>
                    <a:pt x="1" y="685"/>
                  </a:lnTo>
                  <a:lnTo>
                    <a:pt x="686" y="685"/>
                  </a:lnTo>
                  <a:lnTo>
                    <a:pt x="686" y="1373"/>
                  </a:lnTo>
                  <a:lnTo>
                    <a:pt x="1373" y="1373"/>
                  </a:lnTo>
                  <a:lnTo>
                    <a:pt x="13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5" name="Google Shape;17155;p111"/>
          <p:cNvGrpSpPr/>
          <p:nvPr/>
        </p:nvGrpSpPr>
        <p:grpSpPr>
          <a:xfrm>
            <a:off x="8065015" y="1347947"/>
            <a:ext cx="365767" cy="365769"/>
            <a:chOff x="5468735" y="1373248"/>
            <a:chExt cx="189399" cy="189439"/>
          </a:xfrm>
        </p:grpSpPr>
        <p:sp>
          <p:nvSpPr>
            <p:cNvPr id="17156" name="Google Shape;17156;p111"/>
            <p:cNvSpPr/>
            <p:nvPr/>
          </p:nvSpPr>
          <p:spPr>
            <a:xfrm>
              <a:off x="5468735" y="1373248"/>
              <a:ext cx="189399" cy="189439"/>
            </a:xfrm>
            <a:custGeom>
              <a:rect b="b" l="l" r="r" t="t"/>
              <a:pathLst>
                <a:path extrusionOk="0" h="9426" w="9424">
                  <a:moveTo>
                    <a:pt x="2459" y="1"/>
                  </a:moveTo>
                  <a:lnTo>
                    <a:pt x="2459" y="3484"/>
                  </a:lnTo>
                  <a:lnTo>
                    <a:pt x="1844" y="3484"/>
                  </a:lnTo>
                  <a:lnTo>
                    <a:pt x="1844" y="4096"/>
                  </a:lnTo>
                  <a:lnTo>
                    <a:pt x="1230" y="4096"/>
                  </a:lnTo>
                  <a:lnTo>
                    <a:pt x="1230" y="4711"/>
                  </a:lnTo>
                  <a:lnTo>
                    <a:pt x="613" y="4711"/>
                  </a:lnTo>
                  <a:lnTo>
                    <a:pt x="613" y="5325"/>
                  </a:lnTo>
                  <a:lnTo>
                    <a:pt x="0" y="5325"/>
                  </a:lnTo>
                  <a:lnTo>
                    <a:pt x="0" y="5943"/>
                  </a:lnTo>
                  <a:lnTo>
                    <a:pt x="613" y="5943"/>
                  </a:lnTo>
                  <a:lnTo>
                    <a:pt x="613" y="6557"/>
                  </a:lnTo>
                  <a:lnTo>
                    <a:pt x="1230" y="6557"/>
                  </a:lnTo>
                  <a:lnTo>
                    <a:pt x="1230" y="7172"/>
                  </a:lnTo>
                  <a:lnTo>
                    <a:pt x="1844" y="7172"/>
                  </a:lnTo>
                  <a:lnTo>
                    <a:pt x="1844" y="7784"/>
                  </a:lnTo>
                  <a:lnTo>
                    <a:pt x="2459" y="7784"/>
                  </a:lnTo>
                  <a:lnTo>
                    <a:pt x="2459" y="9426"/>
                  </a:lnTo>
                  <a:lnTo>
                    <a:pt x="9423" y="9426"/>
                  </a:lnTo>
                  <a:lnTo>
                    <a:pt x="9423" y="1230"/>
                  </a:lnTo>
                  <a:lnTo>
                    <a:pt x="8809" y="1230"/>
                  </a:lnTo>
                  <a:lnTo>
                    <a:pt x="8809" y="615"/>
                  </a:lnTo>
                  <a:lnTo>
                    <a:pt x="8194" y="615"/>
                  </a:lnTo>
                  <a:lnTo>
                    <a:pt x="81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111"/>
            <p:cNvSpPr/>
            <p:nvPr/>
          </p:nvSpPr>
          <p:spPr>
            <a:xfrm>
              <a:off x="5518135" y="1373248"/>
              <a:ext cx="69979" cy="189439"/>
            </a:xfrm>
            <a:custGeom>
              <a:rect b="b" l="l" r="r" t="t"/>
              <a:pathLst>
                <a:path extrusionOk="0" h="9426" w="3482">
                  <a:moveTo>
                    <a:pt x="1" y="1"/>
                  </a:moveTo>
                  <a:lnTo>
                    <a:pt x="1" y="9426"/>
                  </a:lnTo>
                  <a:lnTo>
                    <a:pt x="3482" y="9426"/>
                  </a:lnTo>
                  <a:lnTo>
                    <a:pt x="348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111"/>
            <p:cNvSpPr/>
            <p:nvPr/>
          </p:nvSpPr>
          <p:spPr>
            <a:xfrm>
              <a:off x="5608694" y="1373248"/>
              <a:ext cx="49440" cy="49440"/>
            </a:xfrm>
            <a:custGeom>
              <a:rect b="b" l="l" r="r" t="t"/>
              <a:pathLst>
                <a:path extrusionOk="0" h="2460" w="2460">
                  <a:moveTo>
                    <a:pt x="1" y="1"/>
                  </a:moveTo>
                  <a:lnTo>
                    <a:pt x="1" y="615"/>
                  </a:lnTo>
                  <a:lnTo>
                    <a:pt x="1" y="1230"/>
                  </a:lnTo>
                  <a:lnTo>
                    <a:pt x="1" y="2459"/>
                  </a:lnTo>
                  <a:lnTo>
                    <a:pt x="2459" y="2459"/>
                  </a:lnTo>
                  <a:lnTo>
                    <a:pt x="2459" y="1230"/>
                  </a:lnTo>
                  <a:lnTo>
                    <a:pt x="1845" y="1230"/>
                  </a:lnTo>
                  <a:lnTo>
                    <a:pt x="1845" y="615"/>
                  </a:lnTo>
                  <a:lnTo>
                    <a:pt x="1230" y="615"/>
                  </a:lnTo>
                  <a:lnTo>
                    <a:pt x="12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111"/>
            <p:cNvSpPr/>
            <p:nvPr/>
          </p:nvSpPr>
          <p:spPr>
            <a:xfrm>
              <a:off x="5468735" y="1443267"/>
              <a:ext cx="148179" cy="86419"/>
            </a:xfrm>
            <a:custGeom>
              <a:rect b="b" l="l" r="r" t="t"/>
              <a:pathLst>
                <a:path extrusionOk="0" h="4300" w="7373">
                  <a:moveTo>
                    <a:pt x="1844" y="0"/>
                  </a:moveTo>
                  <a:lnTo>
                    <a:pt x="1844" y="612"/>
                  </a:lnTo>
                  <a:lnTo>
                    <a:pt x="1230" y="612"/>
                  </a:lnTo>
                  <a:lnTo>
                    <a:pt x="1230" y="1227"/>
                  </a:lnTo>
                  <a:lnTo>
                    <a:pt x="613" y="1227"/>
                  </a:lnTo>
                  <a:lnTo>
                    <a:pt x="613" y="1841"/>
                  </a:lnTo>
                  <a:lnTo>
                    <a:pt x="0" y="1841"/>
                  </a:lnTo>
                  <a:lnTo>
                    <a:pt x="0" y="2459"/>
                  </a:lnTo>
                  <a:lnTo>
                    <a:pt x="613" y="2459"/>
                  </a:lnTo>
                  <a:lnTo>
                    <a:pt x="613" y="3073"/>
                  </a:lnTo>
                  <a:lnTo>
                    <a:pt x="1230" y="3073"/>
                  </a:lnTo>
                  <a:lnTo>
                    <a:pt x="1230" y="3688"/>
                  </a:lnTo>
                  <a:lnTo>
                    <a:pt x="1844" y="3688"/>
                  </a:lnTo>
                  <a:lnTo>
                    <a:pt x="1844" y="4300"/>
                  </a:lnTo>
                  <a:lnTo>
                    <a:pt x="3073" y="4300"/>
                  </a:lnTo>
                  <a:lnTo>
                    <a:pt x="3073" y="3073"/>
                  </a:lnTo>
                  <a:lnTo>
                    <a:pt x="7373" y="3073"/>
                  </a:lnTo>
                  <a:lnTo>
                    <a:pt x="7373" y="1227"/>
                  </a:lnTo>
                  <a:lnTo>
                    <a:pt x="3073" y="1227"/>
                  </a:lnTo>
                  <a:lnTo>
                    <a:pt x="30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111"/>
            <p:cNvSpPr/>
            <p:nvPr/>
          </p:nvSpPr>
          <p:spPr>
            <a:xfrm>
              <a:off x="5633414" y="1385608"/>
              <a:ext cx="12360" cy="12360"/>
            </a:xfrm>
            <a:custGeom>
              <a:rect b="b" l="l" r="r" t="t"/>
              <a:pathLst>
                <a:path extrusionOk="0" h="615" w="615">
                  <a:moveTo>
                    <a:pt x="0" y="0"/>
                  </a:moveTo>
                  <a:lnTo>
                    <a:pt x="0" y="615"/>
                  </a:lnTo>
                  <a:lnTo>
                    <a:pt x="615" y="615"/>
                  </a:lnTo>
                  <a:lnTo>
                    <a:pt x="6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111"/>
            <p:cNvSpPr/>
            <p:nvPr/>
          </p:nvSpPr>
          <p:spPr>
            <a:xfrm>
              <a:off x="5505835" y="1373248"/>
              <a:ext cx="152299" cy="189298"/>
            </a:xfrm>
            <a:custGeom>
              <a:rect b="b" l="l" r="r" t="t"/>
              <a:pathLst>
                <a:path extrusionOk="0" h="9419" w="7578">
                  <a:moveTo>
                    <a:pt x="5119" y="615"/>
                  </a:moveTo>
                  <a:lnTo>
                    <a:pt x="5119" y="1842"/>
                  </a:lnTo>
                  <a:lnTo>
                    <a:pt x="5119" y="2457"/>
                  </a:lnTo>
                  <a:lnTo>
                    <a:pt x="6960" y="2457"/>
                  </a:lnTo>
                  <a:lnTo>
                    <a:pt x="6960" y="8809"/>
                  </a:lnTo>
                  <a:lnTo>
                    <a:pt x="1227" y="8809"/>
                  </a:lnTo>
                  <a:lnTo>
                    <a:pt x="1227" y="7784"/>
                  </a:lnTo>
                  <a:lnTo>
                    <a:pt x="1227" y="7172"/>
                  </a:lnTo>
                  <a:lnTo>
                    <a:pt x="1227" y="6557"/>
                  </a:lnTo>
                  <a:lnTo>
                    <a:pt x="5527" y="6557"/>
                  </a:lnTo>
                  <a:lnTo>
                    <a:pt x="5527" y="4711"/>
                  </a:lnTo>
                  <a:lnTo>
                    <a:pt x="1227" y="4711"/>
                  </a:lnTo>
                  <a:lnTo>
                    <a:pt x="1227" y="4096"/>
                  </a:lnTo>
                  <a:lnTo>
                    <a:pt x="1227" y="3484"/>
                  </a:lnTo>
                  <a:lnTo>
                    <a:pt x="1227" y="615"/>
                  </a:lnTo>
                  <a:close/>
                  <a:moveTo>
                    <a:pt x="615" y="1"/>
                  </a:moveTo>
                  <a:lnTo>
                    <a:pt x="615" y="3484"/>
                  </a:lnTo>
                  <a:lnTo>
                    <a:pt x="1" y="3484"/>
                  </a:lnTo>
                  <a:lnTo>
                    <a:pt x="1" y="4099"/>
                  </a:lnTo>
                  <a:lnTo>
                    <a:pt x="615" y="4099"/>
                  </a:lnTo>
                  <a:lnTo>
                    <a:pt x="615" y="4711"/>
                  </a:lnTo>
                  <a:lnTo>
                    <a:pt x="615" y="5325"/>
                  </a:lnTo>
                  <a:lnTo>
                    <a:pt x="4917" y="5325"/>
                  </a:lnTo>
                  <a:lnTo>
                    <a:pt x="4917" y="5940"/>
                  </a:lnTo>
                  <a:lnTo>
                    <a:pt x="615" y="5940"/>
                  </a:lnTo>
                  <a:lnTo>
                    <a:pt x="615" y="6555"/>
                  </a:lnTo>
                  <a:lnTo>
                    <a:pt x="615" y="7167"/>
                  </a:lnTo>
                  <a:lnTo>
                    <a:pt x="1" y="7167"/>
                  </a:lnTo>
                  <a:lnTo>
                    <a:pt x="1" y="7781"/>
                  </a:lnTo>
                  <a:lnTo>
                    <a:pt x="615" y="7781"/>
                  </a:lnTo>
                  <a:lnTo>
                    <a:pt x="615" y="9418"/>
                  </a:lnTo>
                  <a:lnTo>
                    <a:pt x="7577" y="9418"/>
                  </a:lnTo>
                  <a:lnTo>
                    <a:pt x="7577" y="8804"/>
                  </a:lnTo>
                  <a:lnTo>
                    <a:pt x="7577" y="2459"/>
                  </a:lnTo>
                  <a:lnTo>
                    <a:pt x="7577" y="1844"/>
                  </a:lnTo>
                  <a:lnTo>
                    <a:pt x="7577" y="1230"/>
                  </a:lnTo>
                  <a:lnTo>
                    <a:pt x="6963" y="1230"/>
                  </a:lnTo>
                  <a:lnTo>
                    <a:pt x="6963" y="1844"/>
                  </a:lnTo>
                  <a:lnTo>
                    <a:pt x="5736" y="1844"/>
                  </a:lnTo>
                  <a:lnTo>
                    <a:pt x="5736" y="615"/>
                  </a:lnTo>
                  <a:lnTo>
                    <a:pt x="6348" y="615"/>
                  </a:lnTo>
                  <a:lnTo>
                    <a:pt x="63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111"/>
            <p:cNvSpPr/>
            <p:nvPr/>
          </p:nvSpPr>
          <p:spPr>
            <a:xfrm>
              <a:off x="5481035" y="1492667"/>
              <a:ext cx="12380" cy="12380"/>
            </a:xfrm>
            <a:custGeom>
              <a:rect b="b" l="l" r="r" t="t"/>
              <a:pathLst>
                <a:path extrusionOk="0" h="616" w="616">
                  <a:moveTo>
                    <a:pt x="1" y="1"/>
                  </a:moveTo>
                  <a:lnTo>
                    <a:pt x="1" y="615"/>
                  </a:lnTo>
                  <a:lnTo>
                    <a:pt x="615" y="615"/>
                  </a:lnTo>
                  <a:lnTo>
                    <a:pt x="6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111"/>
            <p:cNvSpPr/>
            <p:nvPr/>
          </p:nvSpPr>
          <p:spPr>
            <a:xfrm>
              <a:off x="5493435" y="1455567"/>
              <a:ext cx="12380" cy="12360"/>
            </a:xfrm>
            <a:custGeom>
              <a:rect b="b" l="l" r="r" t="t"/>
              <a:pathLst>
                <a:path extrusionOk="0" h="615" w="616">
                  <a:moveTo>
                    <a:pt x="1" y="0"/>
                  </a:moveTo>
                  <a:lnTo>
                    <a:pt x="1" y="615"/>
                  </a:lnTo>
                  <a:lnTo>
                    <a:pt x="615" y="615"/>
                  </a:lnTo>
                  <a:lnTo>
                    <a:pt x="6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111"/>
            <p:cNvSpPr/>
            <p:nvPr/>
          </p:nvSpPr>
          <p:spPr>
            <a:xfrm>
              <a:off x="5481035" y="1467907"/>
              <a:ext cx="12380" cy="12380"/>
            </a:xfrm>
            <a:custGeom>
              <a:rect b="b" l="l" r="r" t="t"/>
              <a:pathLst>
                <a:path extrusionOk="0" h="616" w="616">
                  <a:moveTo>
                    <a:pt x="1" y="1"/>
                  </a:moveTo>
                  <a:lnTo>
                    <a:pt x="1" y="615"/>
                  </a:lnTo>
                  <a:lnTo>
                    <a:pt x="615" y="615"/>
                  </a:lnTo>
                  <a:lnTo>
                    <a:pt x="6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111"/>
            <p:cNvSpPr/>
            <p:nvPr/>
          </p:nvSpPr>
          <p:spPr>
            <a:xfrm>
              <a:off x="5468735" y="1480267"/>
              <a:ext cx="12320" cy="12360"/>
            </a:xfrm>
            <a:custGeom>
              <a:rect b="b" l="l" r="r" t="t"/>
              <a:pathLst>
                <a:path extrusionOk="0" h="615" w="613">
                  <a:moveTo>
                    <a:pt x="0" y="0"/>
                  </a:moveTo>
                  <a:lnTo>
                    <a:pt x="0" y="615"/>
                  </a:lnTo>
                  <a:lnTo>
                    <a:pt x="613" y="615"/>
                  </a:lnTo>
                  <a:lnTo>
                    <a:pt x="6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111"/>
            <p:cNvSpPr/>
            <p:nvPr/>
          </p:nvSpPr>
          <p:spPr>
            <a:xfrm>
              <a:off x="5493435" y="1505027"/>
              <a:ext cx="12380" cy="12360"/>
            </a:xfrm>
            <a:custGeom>
              <a:rect b="b" l="l" r="r" t="t"/>
              <a:pathLst>
                <a:path extrusionOk="0" h="615" w="616">
                  <a:moveTo>
                    <a:pt x="1" y="0"/>
                  </a:moveTo>
                  <a:lnTo>
                    <a:pt x="1" y="615"/>
                  </a:lnTo>
                  <a:lnTo>
                    <a:pt x="615" y="615"/>
                  </a:lnTo>
                  <a:lnTo>
                    <a:pt x="6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7" name="Google Shape;17167;p111"/>
          <p:cNvGrpSpPr/>
          <p:nvPr/>
        </p:nvGrpSpPr>
        <p:grpSpPr>
          <a:xfrm>
            <a:off x="8065020" y="2283242"/>
            <a:ext cx="365756" cy="365763"/>
            <a:chOff x="5174226" y="2399245"/>
            <a:chExt cx="152379" cy="152440"/>
          </a:xfrm>
        </p:grpSpPr>
        <p:sp>
          <p:nvSpPr>
            <p:cNvPr id="17168" name="Google Shape;17168;p111"/>
            <p:cNvSpPr/>
            <p:nvPr/>
          </p:nvSpPr>
          <p:spPr>
            <a:xfrm>
              <a:off x="5217255" y="2399245"/>
              <a:ext cx="109350" cy="9948"/>
            </a:xfrm>
            <a:custGeom>
              <a:rect b="b" l="l" r="r" t="t"/>
              <a:pathLst>
                <a:path extrusionOk="0" h="495" w="5441">
                  <a:moveTo>
                    <a:pt x="0" y="0"/>
                  </a:moveTo>
                  <a:lnTo>
                    <a:pt x="0" y="494"/>
                  </a:lnTo>
                  <a:lnTo>
                    <a:pt x="5441" y="494"/>
                  </a:lnTo>
                  <a:lnTo>
                    <a:pt x="54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111"/>
            <p:cNvSpPr/>
            <p:nvPr/>
          </p:nvSpPr>
          <p:spPr>
            <a:xfrm>
              <a:off x="5217255" y="2425774"/>
              <a:ext cx="109350" cy="9928"/>
            </a:xfrm>
            <a:custGeom>
              <a:rect b="b" l="l" r="r" t="t"/>
              <a:pathLst>
                <a:path extrusionOk="0" h="494" w="5441">
                  <a:moveTo>
                    <a:pt x="0" y="0"/>
                  </a:moveTo>
                  <a:lnTo>
                    <a:pt x="0" y="494"/>
                  </a:lnTo>
                  <a:lnTo>
                    <a:pt x="5441" y="494"/>
                  </a:lnTo>
                  <a:lnTo>
                    <a:pt x="54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111"/>
            <p:cNvSpPr/>
            <p:nvPr/>
          </p:nvSpPr>
          <p:spPr>
            <a:xfrm>
              <a:off x="5217255" y="2478771"/>
              <a:ext cx="109350" cy="9948"/>
            </a:xfrm>
            <a:custGeom>
              <a:rect b="b" l="l" r="r" t="t"/>
              <a:pathLst>
                <a:path extrusionOk="0" h="495" w="5441">
                  <a:moveTo>
                    <a:pt x="0" y="0"/>
                  </a:moveTo>
                  <a:lnTo>
                    <a:pt x="0" y="494"/>
                  </a:lnTo>
                  <a:lnTo>
                    <a:pt x="5441" y="494"/>
                  </a:lnTo>
                  <a:lnTo>
                    <a:pt x="54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111"/>
            <p:cNvSpPr/>
            <p:nvPr/>
          </p:nvSpPr>
          <p:spPr>
            <a:xfrm>
              <a:off x="5217255" y="2452242"/>
              <a:ext cx="109350" cy="9948"/>
            </a:xfrm>
            <a:custGeom>
              <a:rect b="b" l="l" r="r" t="t"/>
              <a:pathLst>
                <a:path extrusionOk="0" h="495" w="5441">
                  <a:moveTo>
                    <a:pt x="0" y="1"/>
                  </a:moveTo>
                  <a:lnTo>
                    <a:pt x="0" y="494"/>
                  </a:lnTo>
                  <a:lnTo>
                    <a:pt x="5441" y="494"/>
                  </a:lnTo>
                  <a:lnTo>
                    <a:pt x="54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111"/>
            <p:cNvSpPr/>
            <p:nvPr/>
          </p:nvSpPr>
          <p:spPr>
            <a:xfrm>
              <a:off x="5217255" y="2505300"/>
              <a:ext cx="109350" cy="9928"/>
            </a:xfrm>
            <a:custGeom>
              <a:rect b="b" l="l" r="r" t="t"/>
              <a:pathLst>
                <a:path extrusionOk="0" h="494" w="5441">
                  <a:moveTo>
                    <a:pt x="0" y="0"/>
                  </a:moveTo>
                  <a:lnTo>
                    <a:pt x="0" y="494"/>
                  </a:lnTo>
                  <a:lnTo>
                    <a:pt x="5441" y="494"/>
                  </a:lnTo>
                  <a:lnTo>
                    <a:pt x="54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111"/>
            <p:cNvSpPr/>
            <p:nvPr/>
          </p:nvSpPr>
          <p:spPr>
            <a:xfrm>
              <a:off x="5217255" y="2531828"/>
              <a:ext cx="109350" cy="9928"/>
            </a:xfrm>
            <a:custGeom>
              <a:rect b="b" l="l" r="r" t="t"/>
              <a:pathLst>
                <a:path extrusionOk="0" h="494" w="5441">
                  <a:moveTo>
                    <a:pt x="0" y="0"/>
                  </a:moveTo>
                  <a:lnTo>
                    <a:pt x="0" y="494"/>
                  </a:lnTo>
                  <a:lnTo>
                    <a:pt x="5441" y="494"/>
                  </a:lnTo>
                  <a:lnTo>
                    <a:pt x="54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111"/>
            <p:cNvSpPr/>
            <p:nvPr/>
          </p:nvSpPr>
          <p:spPr>
            <a:xfrm>
              <a:off x="5174226" y="2399245"/>
              <a:ext cx="33121" cy="36457"/>
            </a:xfrm>
            <a:custGeom>
              <a:rect b="b" l="l" r="r" t="t"/>
              <a:pathLst>
                <a:path extrusionOk="0" h="1814" w="1648">
                  <a:moveTo>
                    <a:pt x="164" y="0"/>
                  </a:moveTo>
                  <a:lnTo>
                    <a:pt x="164" y="497"/>
                  </a:lnTo>
                  <a:lnTo>
                    <a:pt x="658" y="497"/>
                  </a:lnTo>
                  <a:lnTo>
                    <a:pt x="658" y="1320"/>
                  </a:lnTo>
                  <a:lnTo>
                    <a:pt x="0" y="1320"/>
                  </a:lnTo>
                  <a:lnTo>
                    <a:pt x="0" y="1814"/>
                  </a:lnTo>
                  <a:lnTo>
                    <a:pt x="1647" y="1814"/>
                  </a:lnTo>
                  <a:lnTo>
                    <a:pt x="1647" y="1320"/>
                  </a:lnTo>
                  <a:lnTo>
                    <a:pt x="1154" y="1320"/>
                  </a:lnTo>
                  <a:lnTo>
                    <a:pt x="11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111"/>
            <p:cNvSpPr/>
            <p:nvPr/>
          </p:nvSpPr>
          <p:spPr>
            <a:xfrm>
              <a:off x="5174226" y="2468843"/>
              <a:ext cx="33121" cy="19876"/>
            </a:xfrm>
            <a:custGeom>
              <a:rect b="b" l="l" r="r" t="t"/>
              <a:pathLst>
                <a:path extrusionOk="0" h="989" w="1648">
                  <a:moveTo>
                    <a:pt x="494" y="1"/>
                  </a:moveTo>
                  <a:lnTo>
                    <a:pt x="494" y="494"/>
                  </a:lnTo>
                  <a:lnTo>
                    <a:pt x="0" y="494"/>
                  </a:lnTo>
                  <a:lnTo>
                    <a:pt x="0" y="988"/>
                  </a:lnTo>
                  <a:lnTo>
                    <a:pt x="1647" y="988"/>
                  </a:lnTo>
                  <a:lnTo>
                    <a:pt x="1647" y="494"/>
                  </a:lnTo>
                  <a:lnTo>
                    <a:pt x="990" y="494"/>
                  </a:lnTo>
                  <a:lnTo>
                    <a:pt x="9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111"/>
            <p:cNvSpPr/>
            <p:nvPr/>
          </p:nvSpPr>
          <p:spPr>
            <a:xfrm>
              <a:off x="5174226" y="2448946"/>
              <a:ext cx="29825" cy="19917"/>
            </a:xfrm>
            <a:custGeom>
              <a:rect b="b" l="l" r="r" t="t"/>
              <a:pathLst>
                <a:path extrusionOk="0" h="991" w="1484">
                  <a:moveTo>
                    <a:pt x="0" y="1"/>
                  </a:moveTo>
                  <a:lnTo>
                    <a:pt x="0" y="497"/>
                  </a:lnTo>
                  <a:lnTo>
                    <a:pt x="990" y="497"/>
                  </a:lnTo>
                  <a:lnTo>
                    <a:pt x="990" y="991"/>
                  </a:lnTo>
                  <a:lnTo>
                    <a:pt x="1484" y="991"/>
                  </a:lnTo>
                  <a:lnTo>
                    <a:pt x="14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111"/>
            <p:cNvSpPr/>
            <p:nvPr/>
          </p:nvSpPr>
          <p:spPr>
            <a:xfrm>
              <a:off x="5174226" y="2501943"/>
              <a:ext cx="33121" cy="49741"/>
            </a:xfrm>
            <a:custGeom>
              <a:rect b="b" l="l" r="r" t="t"/>
              <a:pathLst>
                <a:path extrusionOk="0" h="2475" w="1648">
                  <a:moveTo>
                    <a:pt x="0" y="1"/>
                  </a:moveTo>
                  <a:lnTo>
                    <a:pt x="0" y="495"/>
                  </a:lnTo>
                  <a:lnTo>
                    <a:pt x="1154" y="495"/>
                  </a:lnTo>
                  <a:lnTo>
                    <a:pt x="1154" y="991"/>
                  </a:lnTo>
                  <a:lnTo>
                    <a:pt x="494" y="991"/>
                  </a:lnTo>
                  <a:lnTo>
                    <a:pt x="494" y="1487"/>
                  </a:lnTo>
                  <a:lnTo>
                    <a:pt x="1154" y="1487"/>
                  </a:lnTo>
                  <a:lnTo>
                    <a:pt x="1154" y="1981"/>
                  </a:lnTo>
                  <a:lnTo>
                    <a:pt x="0" y="1981"/>
                  </a:lnTo>
                  <a:lnTo>
                    <a:pt x="0" y="2474"/>
                  </a:lnTo>
                  <a:lnTo>
                    <a:pt x="1647" y="2474"/>
                  </a:lnTo>
                  <a:lnTo>
                    <a:pt x="16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8" name="Google Shape;17178;p111"/>
          <p:cNvGrpSpPr/>
          <p:nvPr/>
        </p:nvGrpSpPr>
        <p:grpSpPr>
          <a:xfrm>
            <a:off x="8065016" y="3218539"/>
            <a:ext cx="365764" cy="365756"/>
            <a:chOff x="4957716" y="3243903"/>
            <a:chExt cx="206401" cy="206502"/>
          </a:xfrm>
        </p:grpSpPr>
        <p:sp>
          <p:nvSpPr>
            <p:cNvPr id="17179" name="Google Shape;17179;p111"/>
            <p:cNvSpPr/>
            <p:nvPr/>
          </p:nvSpPr>
          <p:spPr>
            <a:xfrm>
              <a:off x="5033946" y="3320253"/>
              <a:ext cx="130172" cy="130151"/>
            </a:xfrm>
            <a:custGeom>
              <a:rect b="b" l="l" r="r" t="t"/>
              <a:pathLst>
                <a:path extrusionOk="0" h="6476" w="6477">
                  <a:moveTo>
                    <a:pt x="4691" y="0"/>
                  </a:moveTo>
                  <a:lnTo>
                    <a:pt x="4691" y="670"/>
                  </a:lnTo>
                  <a:lnTo>
                    <a:pt x="4021" y="670"/>
                  </a:lnTo>
                  <a:lnTo>
                    <a:pt x="4021" y="1338"/>
                  </a:lnTo>
                  <a:lnTo>
                    <a:pt x="3351" y="1338"/>
                  </a:lnTo>
                  <a:lnTo>
                    <a:pt x="3351" y="2008"/>
                  </a:lnTo>
                  <a:lnTo>
                    <a:pt x="2683" y="2008"/>
                  </a:lnTo>
                  <a:lnTo>
                    <a:pt x="2683" y="2678"/>
                  </a:lnTo>
                  <a:lnTo>
                    <a:pt x="2013" y="2678"/>
                  </a:lnTo>
                  <a:lnTo>
                    <a:pt x="2013" y="3350"/>
                  </a:lnTo>
                  <a:lnTo>
                    <a:pt x="1341" y="3350"/>
                  </a:lnTo>
                  <a:lnTo>
                    <a:pt x="1341" y="4018"/>
                  </a:lnTo>
                  <a:lnTo>
                    <a:pt x="671" y="4018"/>
                  </a:lnTo>
                  <a:lnTo>
                    <a:pt x="671" y="4688"/>
                  </a:lnTo>
                  <a:lnTo>
                    <a:pt x="1" y="4688"/>
                  </a:lnTo>
                  <a:lnTo>
                    <a:pt x="1" y="6476"/>
                  </a:lnTo>
                  <a:lnTo>
                    <a:pt x="1789" y="6476"/>
                  </a:lnTo>
                  <a:lnTo>
                    <a:pt x="1789" y="5806"/>
                  </a:lnTo>
                  <a:lnTo>
                    <a:pt x="2459" y="5806"/>
                  </a:lnTo>
                  <a:lnTo>
                    <a:pt x="2459" y="5133"/>
                  </a:lnTo>
                  <a:lnTo>
                    <a:pt x="3126" y="5133"/>
                  </a:lnTo>
                  <a:lnTo>
                    <a:pt x="3126" y="4463"/>
                  </a:lnTo>
                  <a:lnTo>
                    <a:pt x="3796" y="4463"/>
                  </a:lnTo>
                  <a:lnTo>
                    <a:pt x="3796" y="3796"/>
                  </a:lnTo>
                  <a:lnTo>
                    <a:pt x="4469" y="3796"/>
                  </a:lnTo>
                  <a:lnTo>
                    <a:pt x="4469" y="3126"/>
                  </a:lnTo>
                  <a:lnTo>
                    <a:pt x="5139" y="3126"/>
                  </a:lnTo>
                  <a:lnTo>
                    <a:pt x="5139" y="2456"/>
                  </a:lnTo>
                  <a:lnTo>
                    <a:pt x="5806" y="2456"/>
                  </a:lnTo>
                  <a:lnTo>
                    <a:pt x="5806" y="1783"/>
                  </a:lnTo>
                  <a:lnTo>
                    <a:pt x="6476" y="1783"/>
                  </a:lnTo>
                  <a:lnTo>
                    <a:pt x="6476" y="670"/>
                  </a:lnTo>
                  <a:lnTo>
                    <a:pt x="5806" y="670"/>
                  </a:lnTo>
                  <a:lnTo>
                    <a:pt x="5806" y="0"/>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111"/>
            <p:cNvSpPr/>
            <p:nvPr/>
          </p:nvSpPr>
          <p:spPr>
            <a:xfrm>
              <a:off x="5033946" y="3414450"/>
              <a:ext cx="35914" cy="35914"/>
            </a:xfrm>
            <a:custGeom>
              <a:rect b="b" l="l" r="r" t="t"/>
              <a:pathLst>
                <a:path extrusionOk="0" h="1787" w="1787">
                  <a:moveTo>
                    <a:pt x="1" y="1"/>
                  </a:moveTo>
                  <a:lnTo>
                    <a:pt x="1" y="1786"/>
                  </a:lnTo>
                  <a:lnTo>
                    <a:pt x="1786" y="1786"/>
                  </a:lnTo>
                  <a:lnTo>
                    <a:pt x="17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111"/>
            <p:cNvSpPr/>
            <p:nvPr/>
          </p:nvSpPr>
          <p:spPr>
            <a:xfrm>
              <a:off x="5128203" y="3320253"/>
              <a:ext cx="35914" cy="35854"/>
            </a:xfrm>
            <a:custGeom>
              <a:rect b="b" l="l" r="r" t="t"/>
              <a:pathLst>
                <a:path extrusionOk="0" h="1784" w="1787">
                  <a:moveTo>
                    <a:pt x="1" y="0"/>
                  </a:moveTo>
                  <a:lnTo>
                    <a:pt x="1" y="1338"/>
                  </a:lnTo>
                  <a:lnTo>
                    <a:pt x="449" y="1338"/>
                  </a:lnTo>
                  <a:lnTo>
                    <a:pt x="449" y="1783"/>
                  </a:lnTo>
                  <a:lnTo>
                    <a:pt x="1786" y="1783"/>
                  </a:lnTo>
                  <a:lnTo>
                    <a:pt x="1786" y="670"/>
                  </a:lnTo>
                  <a:lnTo>
                    <a:pt x="1116" y="670"/>
                  </a:lnTo>
                  <a:lnTo>
                    <a:pt x="11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111"/>
            <p:cNvSpPr/>
            <p:nvPr/>
          </p:nvSpPr>
          <p:spPr>
            <a:xfrm>
              <a:off x="4957716" y="3243903"/>
              <a:ext cx="170507" cy="170567"/>
            </a:xfrm>
            <a:custGeom>
              <a:rect b="b" l="l" r="r" t="t"/>
              <a:pathLst>
                <a:path extrusionOk="0" h="8487" w="8484">
                  <a:moveTo>
                    <a:pt x="0" y="1"/>
                  </a:moveTo>
                  <a:lnTo>
                    <a:pt x="0" y="8487"/>
                  </a:lnTo>
                  <a:lnTo>
                    <a:pt x="3794" y="8487"/>
                  </a:lnTo>
                  <a:lnTo>
                    <a:pt x="3794" y="7817"/>
                  </a:lnTo>
                  <a:lnTo>
                    <a:pt x="4464" y="7817"/>
                  </a:lnTo>
                  <a:lnTo>
                    <a:pt x="4464" y="7149"/>
                  </a:lnTo>
                  <a:lnTo>
                    <a:pt x="5134" y="7149"/>
                  </a:lnTo>
                  <a:lnTo>
                    <a:pt x="5134" y="6477"/>
                  </a:lnTo>
                  <a:lnTo>
                    <a:pt x="5806" y="6477"/>
                  </a:lnTo>
                  <a:lnTo>
                    <a:pt x="5806" y="5807"/>
                  </a:lnTo>
                  <a:lnTo>
                    <a:pt x="6476" y="5807"/>
                  </a:lnTo>
                  <a:lnTo>
                    <a:pt x="6476" y="5137"/>
                  </a:lnTo>
                  <a:lnTo>
                    <a:pt x="7144" y="5137"/>
                  </a:lnTo>
                  <a:lnTo>
                    <a:pt x="7144" y="4469"/>
                  </a:lnTo>
                  <a:lnTo>
                    <a:pt x="7814" y="4469"/>
                  </a:lnTo>
                  <a:lnTo>
                    <a:pt x="7814" y="3799"/>
                  </a:lnTo>
                  <a:lnTo>
                    <a:pt x="8484" y="3799"/>
                  </a:lnTo>
                  <a:lnTo>
                    <a:pt x="8484" y="1343"/>
                  </a:lnTo>
                  <a:lnTo>
                    <a:pt x="7814" y="1343"/>
                  </a:lnTo>
                  <a:lnTo>
                    <a:pt x="7814" y="671"/>
                  </a:lnTo>
                  <a:lnTo>
                    <a:pt x="7144" y="671"/>
                  </a:lnTo>
                  <a:lnTo>
                    <a:pt x="71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111"/>
            <p:cNvSpPr/>
            <p:nvPr/>
          </p:nvSpPr>
          <p:spPr>
            <a:xfrm>
              <a:off x="4993550" y="3243903"/>
              <a:ext cx="94237" cy="53881"/>
            </a:xfrm>
            <a:custGeom>
              <a:rect b="b" l="l" r="r" t="t"/>
              <a:pathLst>
                <a:path extrusionOk="0" h="2681" w="4689">
                  <a:moveTo>
                    <a:pt x="1" y="1"/>
                  </a:moveTo>
                  <a:lnTo>
                    <a:pt x="1" y="2681"/>
                  </a:lnTo>
                  <a:lnTo>
                    <a:pt x="4688" y="2681"/>
                  </a:lnTo>
                  <a:lnTo>
                    <a:pt x="46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111"/>
            <p:cNvSpPr/>
            <p:nvPr/>
          </p:nvSpPr>
          <p:spPr>
            <a:xfrm>
              <a:off x="4993550" y="3324695"/>
              <a:ext cx="94338" cy="89776"/>
            </a:xfrm>
            <a:custGeom>
              <a:rect b="b" l="l" r="r" t="t"/>
              <a:pathLst>
                <a:path extrusionOk="0" h="4467" w="4694">
                  <a:moveTo>
                    <a:pt x="1" y="1"/>
                  </a:moveTo>
                  <a:lnTo>
                    <a:pt x="1" y="4467"/>
                  </a:lnTo>
                  <a:lnTo>
                    <a:pt x="2011" y="4467"/>
                  </a:lnTo>
                  <a:lnTo>
                    <a:pt x="2011" y="3797"/>
                  </a:lnTo>
                  <a:lnTo>
                    <a:pt x="2681" y="3797"/>
                  </a:lnTo>
                  <a:lnTo>
                    <a:pt x="2681" y="3129"/>
                  </a:lnTo>
                  <a:lnTo>
                    <a:pt x="3351" y="3129"/>
                  </a:lnTo>
                  <a:lnTo>
                    <a:pt x="3351" y="2457"/>
                  </a:lnTo>
                  <a:lnTo>
                    <a:pt x="4023" y="2457"/>
                  </a:lnTo>
                  <a:lnTo>
                    <a:pt x="4023" y="1787"/>
                  </a:lnTo>
                  <a:lnTo>
                    <a:pt x="4693" y="1787"/>
                  </a:lnTo>
                  <a:lnTo>
                    <a:pt x="46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111"/>
            <p:cNvSpPr/>
            <p:nvPr/>
          </p:nvSpPr>
          <p:spPr>
            <a:xfrm>
              <a:off x="4957716" y="3243903"/>
              <a:ext cx="143637" cy="170567"/>
            </a:xfrm>
            <a:custGeom>
              <a:rect b="b" l="l" r="r" t="t"/>
              <a:pathLst>
                <a:path extrusionOk="0" h="8487" w="7147">
                  <a:moveTo>
                    <a:pt x="5806" y="668"/>
                  </a:moveTo>
                  <a:lnTo>
                    <a:pt x="5806" y="2011"/>
                  </a:lnTo>
                  <a:lnTo>
                    <a:pt x="2456" y="2011"/>
                  </a:lnTo>
                  <a:lnTo>
                    <a:pt x="2456" y="668"/>
                  </a:lnTo>
                  <a:close/>
                  <a:moveTo>
                    <a:pt x="0" y="1"/>
                  </a:moveTo>
                  <a:lnTo>
                    <a:pt x="0" y="8487"/>
                  </a:lnTo>
                  <a:lnTo>
                    <a:pt x="3126" y="8487"/>
                  </a:lnTo>
                  <a:lnTo>
                    <a:pt x="3126" y="7817"/>
                  </a:lnTo>
                  <a:lnTo>
                    <a:pt x="2456" y="7817"/>
                  </a:lnTo>
                  <a:lnTo>
                    <a:pt x="2456" y="4688"/>
                  </a:lnTo>
                  <a:lnTo>
                    <a:pt x="5806" y="4688"/>
                  </a:lnTo>
                  <a:lnTo>
                    <a:pt x="5806" y="5137"/>
                  </a:lnTo>
                  <a:lnTo>
                    <a:pt x="6476" y="5137"/>
                  </a:lnTo>
                  <a:lnTo>
                    <a:pt x="6476" y="4018"/>
                  </a:lnTo>
                  <a:lnTo>
                    <a:pt x="1789" y="4018"/>
                  </a:lnTo>
                  <a:lnTo>
                    <a:pt x="1789" y="7814"/>
                  </a:lnTo>
                  <a:lnTo>
                    <a:pt x="670" y="7814"/>
                  </a:lnTo>
                  <a:lnTo>
                    <a:pt x="670" y="668"/>
                  </a:lnTo>
                  <a:lnTo>
                    <a:pt x="1789" y="668"/>
                  </a:lnTo>
                  <a:lnTo>
                    <a:pt x="1789" y="2676"/>
                  </a:lnTo>
                  <a:lnTo>
                    <a:pt x="6476" y="2676"/>
                  </a:lnTo>
                  <a:lnTo>
                    <a:pt x="6476" y="2006"/>
                  </a:lnTo>
                  <a:lnTo>
                    <a:pt x="6476" y="666"/>
                  </a:lnTo>
                  <a:lnTo>
                    <a:pt x="7146" y="666"/>
                  </a:lnTo>
                  <a:lnTo>
                    <a:pt x="71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111"/>
            <p:cNvSpPr/>
            <p:nvPr/>
          </p:nvSpPr>
          <p:spPr>
            <a:xfrm>
              <a:off x="5101272" y="3257368"/>
              <a:ext cx="26951" cy="49380"/>
            </a:xfrm>
            <a:custGeom>
              <a:rect b="b" l="l" r="r" t="t"/>
              <a:pathLst>
                <a:path extrusionOk="0" h="2457" w="1341">
                  <a:moveTo>
                    <a:pt x="1" y="1"/>
                  </a:moveTo>
                  <a:lnTo>
                    <a:pt x="1" y="673"/>
                  </a:lnTo>
                  <a:lnTo>
                    <a:pt x="671" y="673"/>
                  </a:lnTo>
                  <a:lnTo>
                    <a:pt x="671" y="1"/>
                  </a:lnTo>
                  <a:close/>
                  <a:moveTo>
                    <a:pt x="671" y="673"/>
                  </a:moveTo>
                  <a:lnTo>
                    <a:pt x="671" y="2457"/>
                  </a:lnTo>
                  <a:lnTo>
                    <a:pt x="1341" y="2457"/>
                  </a:lnTo>
                  <a:lnTo>
                    <a:pt x="1341" y="67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111"/>
            <p:cNvSpPr/>
            <p:nvPr/>
          </p:nvSpPr>
          <p:spPr>
            <a:xfrm>
              <a:off x="5033946" y="3414450"/>
              <a:ext cx="35954" cy="35954"/>
            </a:xfrm>
            <a:custGeom>
              <a:rect b="b" l="l" r="r" t="t"/>
              <a:pathLst>
                <a:path extrusionOk="0" h="1789" w="1789">
                  <a:moveTo>
                    <a:pt x="1" y="1"/>
                  </a:moveTo>
                  <a:lnTo>
                    <a:pt x="1" y="1789"/>
                  </a:lnTo>
                  <a:lnTo>
                    <a:pt x="1789" y="1789"/>
                  </a:lnTo>
                  <a:lnTo>
                    <a:pt x="1789" y="1119"/>
                  </a:lnTo>
                  <a:lnTo>
                    <a:pt x="671" y="1119"/>
                  </a:lnTo>
                  <a:lnTo>
                    <a:pt x="6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111"/>
            <p:cNvSpPr/>
            <p:nvPr/>
          </p:nvSpPr>
          <p:spPr>
            <a:xfrm>
              <a:off x="5047411" y="3400945"/>
              <a:ext cx="13485" cy="13526"/>
            </a:xfrm>
            <a:custGeom>
              <a:rect b="b" l="l" r="r" t="t"/>
              <a:pathLst>
                <a:path extrusionOk="0" h="673" w="671">
                  <a:moveTo>
                    <a:pt x="1" y="0"/>
                  </a:moveTo>
                  <a:lnTo>
                    <a:pt x="1" y="673"/>
                  </a:lnTo>
                  <a:lnTo>
                    <a:pt x="671" y="673"/>
                  </a:lnTo>
                  <a:lnTo>
                    <a:pt x="6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111"/>
            <p:cNvSpPr/>
            <p:nvPr/>
          </p:nvSpPr>
          <p:spPr>
            <a:xfrm>
              <a:off x="5060876" y="3387580"/>
              <a:ext cx="13546" cy="13485"/>
            </a:xfrm>
            <a:custGeom>
              <a:rect b="b" l="l" r="r" t="t"/>
              <a:pathLst>
                <a:path extrusionOk="0" h="671" w="674">
                  <a:moveTo>
                    <a:pt x="1" y="0"/>
                  </a:moveTo>
                  <a:lnTo>
                    <a:pt x="1" y="670"/>
                  </a:lnTo>
                  <a:lnTo>
                    <a:pt x="673" y="670"/>
                  </a:lnTo>
                  <a:lnTo>
                    <a:pt x="6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111"/>
            <p:cNvSpPr/>
            <p:nvPr/>
          </p:nvSpPr>
          <p:spPr>
            <a:xfrm>
              <a:off x="5074402" y="3374054"/>
              <a:ext cx="13485" cy="13485"/>
            </a:xfrm>
            <a:custGeom>
              <a:rect b="b" l="l" r="r" t="t"/>
              <a:pathLst>
                <a:path extrusionOk="0" h="671" w="671">
                  <a:moveTo>
                    <a:pt x="0" y="1"/>
                  </a:moveTo>
                  <a:lnTo>
                    <a:pt x="0" y="671"/>
                  </a:lnTo>
                  <a:lnTo>
                    <a:pt x="670" y="671"/>
                  </a:lnTo>
                  <a:lnTo>
                    <a:pt x="6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111"/>
            <p:cNvSpPr/>
            <p:nvPr/>
          </p:nvSpPr>
          <p:spPr>
            <a:xfrm>
              <a:off x="5087867" y="3360589"/>
              <a:ext cx="13485" cy="13485"/>
            </a:xfrm>
            <a:custGeom>
              <a:rect b="b" l="l" r="r" t="t"/>
              <a:pathLst>
                <a:path extrusionOk="0" h="671" w="671">
                  <a:moveTo>
                    <a:pt x="0" y="1"/>
                  </a:moveTo>
                  <a:lnTo>
                    <a:pt x="0" y="671"/>
                  </a:lnTo>
                  <a:lnTo>
                    <a:pt x="670" y="671"/>
                  </a:lnTo>
                  <a:lnTo>
                    <a:pt x="6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111"/>
            <p:cNvSpPr/>
            <p:nvPr/>
          </p:nvSpPr>
          <p:spPr>
            <a:xfrm>
              <a:off x="5101272" y="3347124"/>
              <a:ext cx="13485" cy="13485"/>
            </a:xfrm>
            <a:custGeom>
              <a:rect b="b" l="l" r="r" t="t"/>
              <a:pathLst>
                <a:path extrusionOk="0" h="671" w="671">
                  <a:moveTo>
                    <a:pt x="1" y="1"/>
                  </a:moveTo>
                  <a:lnTo>
                    <a:pt x="1" y="671"/>
                  </a:lnTo>
                  <a:lnTo>
                    <a:pt x="671" y="671"/>
                  </a:lnTo>
                  <a:lnTo>
                    <a:pt x="6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111"/>
            <p:cNvSpPr/>
            <p:nvPr/>
          </p:nvSpPr>
          <p:spPr>
            <a:xfrm>
              <a:off x="5114738" y="3333719"/>
              <a:ext cx="13485" cy="13485"/>
            </a:xfrm>
            <a:custGeom>
              <a:rect b="b" l="l" r="r" t="t"/>
              <a:pathLst>
                <a:path extrusionOk="0" h="671" w="671">
                  <a:moveTo>
                    <a:pt x="1" y="0"/>
                  </a:moveTo>
                  <a:lnTo>
                    <a:pt x="1" y="670"/>
                  </a:lnTo>
                  <a:lnTo>
                    <a:pt x="671" y="670"/>
                  </a:lnTo>
                  <a:lnTo>
                    <a:pt x="6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111"/>
            <p:cNvSpPr/>
            <p:nvPr/>
          </p:nvSpPr>
          <p:spPr>
            <a:xfrm>
              <a:off x="5128203" y="3320253"/>
              <a:ext cx="22489" cy="13485"/>
            </a:xfrm>
            <a:custGeom>
              <a:rect b="b" l="l" r="r" t="t"/>
              <a:pathLst>
                <a:path extrusionOk="0" h="671" w="1119">
                  <a:moveTo>
                    <a:pt x="1" y="0"/>
                  </a:moveTo>
                  <a:lnTo>
                    <a:pt x="1" y="670"/>
                  </a:lnTo>
                  <a:lnTo>
                    <a:pt x="1119" y="670"/>
                  </a:lnTo>
                  <a:lnTo>
                    <a:pt x="11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111"/>
            <p:cNvSpPr/>
            <p:nvPr/>
          </p:nvSpPr>
          <p:spPr>
            <a:xfrm>
              <a:off x="5069880" y="3423414"/>
              <a:ext cx="13485" cy="13485"/>
            </a:xfrm>
            <a:custGeom>
              <a:rect b="b" l="l" r="r" t="t"/>
              <a:pathLst>
                <a:path extrusionOk="0" h="671" w="671">
                  <a:moveTo>
                    <a:pt x="1" y="0"/>
                  </a:moveTo>
                  <a:lnTo>
                    <a:pt x="1" y="670"/>
                  </a:lnTo>
                  <a:lnTo>
                    <a:pt x="671" y="670"/>
                  </a:lnTo>
                  <a:lnTo>
                    <a:pt x="6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111"/>
            <p:cNvSpPr/>
            <p:nvPr/>
          </p:nvSpPr>
          <p:spPr>
            <a:xfrm>
              <a:off x="5083345" y="3409948"/>
              <a:ext cx="13485" cy="13485"/>
            </a:xfrm>
            <a:custGeom>
              <a:rect b="b" l="l" r="r" t="t"/>
              <a:pathLst>
                <a:path extrusionOk="0" h="671" w="671">
                  <a:moveTo>
                    <a:pt x="1" y="0"/>
                  </a:moveTo>
                  <a:lnTo>
                    <a:pt x="1" y="670"/>
                  </a:lnTo>
                  <a:lnTo>
                    <a:pt x="671" y="670"/>
                  </a:lnTo>
                  <a:lnTo>
                    <a:pt x="6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111"/>
            <p:cNvSpPr/>
            <p:nvPr/>
          </p:nvSpPr>
          <p:spPr>
            <a:xfrm>
              <a:off x="5096770" y="3396523"/>
              <a:ext cx="13485" cy="13485"/>
            </a:xfrm>
            <a:custGeom>
              <a:rect b="b" l="l" r="r" t="t"/>
              <a:pathLst>
                <a:path extrusionOk="0" h="671" w="671">
                  <a:moveTo>
                    <a:pt x="0" y="1"/>
                  </a:moveTo>
                  <a:lnTo>
                    <a:pt x="0" y="671"/>
                  </a:lnTo>
                  <a:lnTo>
                    <a:pt x="670" y="671"/>
                  </a:lnTo>
                  <a:lnTo>
                    <a:pt x="6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111"/>
            <p:cNvSpPr/>
            <p:nvPr/>
          </p:nvSpPr>
          <p:spPr>
            <a:xfrm>
              <a:off x="5110236" y="3383058"/>
              <a:ext cx="13526" cy="13485"/>
            </a:xfrm>
            <a:custGeom>
              <a:rect b="b" l="l" r="r" t="t"/>
              <a:pathLst>
                <a:path extrusionOk="0" h="671" w="673">
                  <a:moveTo>
                    <a:pt x="0" y="1"/>
                  </a:moveTo>
                  <a:lnTo>
                    <a:pt x="0" y="671"/>
                  </a:lnTo>
                  <a:lnTo>
                    <a:pt x="673" y="671"/>
                  </a:lnTo>
                  <a:lnTo>
                    <a:pt x="6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111"/>
            <p:cNvSpPr/>
            <p:nvPr/>
          </p:nvSpPr>
          <p:spPr>
            <a:xfrm>
              <a:off x="5123741" y="3369593"/>
              <a:ext cx="13485" cy="13485"/>
            </a:xfrm>
            <a:custGeom>
              <a:rect b="b" l="l" r="r" t="t"/>
              <a:pathLst>
                <a:path extrusionOk="0" h="671" w="671">
                  <a:moveTo>
                    <a:pt x="1" y="1"/>
                  </a:moveTo>
                  <a:lnTo>
                    <a:pt x="1" y="671"/>
                  </a:lnTo>
                  <a:lnTo>
                    <a:pt x="671" y="671"/>
                  </a:lnTo>
                  <a:lnTo>
                    <a:pt x="6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111"/>
            <p:cNvSpPr/>
            <p:nvPr/>
          </p:nvSpPr>
          <p:spPr>
            <a:xfrm>
              <a:off x="5137207" y="3356087"/>
              <a:ext cx="13485" cy="13526"/>
            </a:xfrm>
            <a:custGeom>
              <a:rect b="b" l="l" r="r" t="t"/>
              <a:pathLst>
                <a:path extrusionOk="0" h="673" w="671">
                  <a:moveTo>
                    <a:pt x="1" y="0"/>
                  </a:moveTo>
                  <a:lnTo>
                    <a:pt x="1" y="673"/>
                  </a:lnTo>
                  <a:lnTo>
                    <a:pt x="671" y="673"/>
                  </a:lnTo>
                  <a:lnTo>
                    <a:pt x="6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111"/>
            <p:cNvSpPr/>
            <p:nvPr/>
          </p:nvSpPr>
          <p:spPr>
            <a:xfrm>
              <a:off x="5150632" y="3333719"/>
              <a:ext cx="13485" cy="22429"/>
            </a:xfrm>
            <a:custGeom>
              <a:rect b="b" l="l" r="r" t="t"/>
              <a:pathLst>
                <a:path extrusionOk="0" h="1116" w="671">
                  <a:moveTo>
                    <a:pt x="0" y="0"/>
                  </a:moveTo>
                  <a:lnTo>
                    <a:pt x="0" y="1116"/>
                  </a:lnTo>
                  <a:lnTo>
                    <a:pt x="670" y="1116"/>
                  </a:lnTo>
                  <a:lnTo>
                    <a:pt x="6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2" name="Google Shape;17202;p111"/>
          <p:cNvGrpSpPr/>
          <p:nvPr/>
        </p:nvGrpSpPr>
        <p:grpSpPr>
          <a:xfrm>
            <a:off x="8065016" y="4153837"/>
            <a:ext cx="365764" cy="365751"/>
            <a:chOff x="4822158" y="4311000"/>
            <a:chExt cx="179410" cy="179430"/>
          </a:xfrm>
        </p:grpSpPr>
        <p:sp>
          <p:nvSpPr>
            <p:cNvPr id="17203" name="Google Shape;17203;p111"/>
            <p:cNvSpPr/>
            <p:nvPr/>
          </p:nvSpPr>
          <p:spPr>
            <a:xfrm>
              <a:off x="4893926" y="4311000"/>
              <a:ext cx="107642" cy="107642"/>
            </a:xfrm>
            <a:custGeom>
              <a:rect b="b" l="l" r="r" t="t"/>
              <a:pathLst>
                <a:path extrusionOk="0" h="5356" w="5356">
                  <a:moveTo>
                    <a:pt x="1784" y="1"/>
                  </a:moveTo>
                  <a:lnTo>
                    <a:pt x="1784" y="595"/>
                  </a:lnTo>
                  <a:lnTo>
                    <a:pt x="1190" y="595"/>
                  </a:lnTo>
                  <a:lnTo>
                    <a:pt x="1190" y="1192"/>
                  </a:lnTo>
                  <a:lnTo>
                    <a:pt x="595" y="1192"/>
                  </a:lnTo>
                  <a:lnTo>
                    <a:pt x="595" y="1786"/>
                  </a:lnTo>
                  <a:lnTo>
                    <a:pt x="1" y="1786"/>
                  </a:lnTo>
                  <a:lnTo>
                    <a:pt x="1" y="2975"/>
                  </a:lnTo>
                  <a:lnTo>
                    <a:pt x="1190" y="2975"/>
                  </a:lnTo>
                  <a:lnTo>
                    <a:pt x="1190" y="2381"/>
                  </a:lnTo>
                  <a:lnTo>
                    <a:pt x="1784" y="2381"/>
                  </a:lnTo>
                  <a:lnTo>
                    <a:pt x="1784" y="1786"/>
                  </a:lnTo>
                  <a:lnTo>
                    <a:pt x="3570" y="1786"/>
                  </a:lnTo>
                  <a:lnTo>
                    <a:pt x="3570" y="3572"/>
                  </a:lnTo>
                  <a:lnTo>
                    <a:pt x="2975" y="3572"/>
                  </a:lnTo>
                  <a:lnTo>
                    <a:pt x="2975" y="4167"/>
                  </a:lnTo>
                  <a:lnTo>
                    <a:pt x="2381" y="4167"/>
                  </a:lnTo>
                  <a:lnTo>
                    <a:pt x="2381" y="5356"/>
                  </a:lnTo>
                  <a:lnTo>
                    <a:pt x="3570" y="5356"/>
                  </a:lnTo>
                  <a:lnTo>
                    <a:pt x="3570" y="4761"/>
                  </a:lnTo>
                  <a:lnTo>
                    <a:pt x="4164" y="4761"/>
                  </a:lnTo>
                  <a:lnTo>
                    <a:pt x="4164" y="4167"/>
                  </a:lnTo>
                  <a:lnTo>
                    <a:pt x="4761" y="4167"/>
                  </a:lnTo>
                  <a:lnTo>
                    <a:pt x="4761" y="3572"/>
                  </a:lnTo>
                  <a:lnTo>
                    <a:pt x="5356" y="3572"/>
                  </a:lnTo>
                  <a:lnTo>
                    <a:pt x="5356" y="1192"/>
                  </a:lnTo>
                  <a:lnTo>
                    <a:pt x="4761" y="1192"/>
                  </a:lnTo>
                  <a:lnTo>
                    <a:pt x="4761" y="595"/>
                  </a:lnTo>
                  <a:lnTo>
                    <a:pt x="4164" y="595"/>
                  </a:lnTo>
                  <a:lnTo>
                    <a:pt x="41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111"/>
            <p:cNvSpPr/>
            <p:nvPr/>
          </p:nvSpPr>
          <p:spPr>
            <a:xfrm>
              <a:off x="4822158" y="4382788"/>
              <a:ext cx="107622" cy="107642"/>
            </a:xfrm>
            <a:custGeom>
              <a:rect b="b" l="l" r="r" t="t"/>
              <a:pathLst>
                <a:path extrusionOk="0" h="5356" w="5355">
                  <a:moveTo>
                    <a:pt x="1786" y="0"/>
                  </a:moveTo>
                  <a:lnTo>
                    <a:pt x="1786" y="595"/>
                  </a:lnTo>
                  <a:lnTo>
                    <a:pt x="1191" y="595"/>
                  </a:lnTo>
                  <a:lnTo>
                    <a:pt x="1191" y="1189"/>
                  </a:lnTo>
                  <a:lnTo>
                    <a:pt x="594" y="1189"/>
                  </a:lnTo>
                  <a:lnTo>
                    <a:pt x="594" y="1784"/>
                  </a:lnTo>
                  <a:lnTo>
                    <a:pt x="0" y="1784"/>
                  </a:lnTo>
                  <a:lnTo>
                    <a:pt x="0" y="4164"/>
                  </a:lnTo>
                  <a:lnTo>
                    <a:pt x="594" y="4164"/>
                  </a:lnTo>
                  <a:lnTo>
                    <a:pt x="594" y="4761"/>
                  </a:lnTo>
                  <a:lnTo>
                    <a:pt x="1191" y="4761"/>
                  </a:lnTo>
                  <a:lnTo>
                    <a:pt x="1191" y="5355"/>
                  </a:lnTo>
                  <a:lnTo>
                    <a:pt x="3572" y="5355"/>
                  </a:lnTo>
                  <a:lnTo>
                    <a:pt x="3572" y="4761"/>
                  </a:lnTo>
                  <a:lnTo>
                    <a:pt x="4166" y="4761"/>
                  </a:lnTo>
                  <a:lnTo>
                    <a:pt x="4166" y="4164"/>
                  </a:lnTo>
                  <a:lnTo>
                    <a:pt x="4761" y="4164"/>
                  </a:lnTo>
                  <a:lnTo>
                    <a:pt x="4761" y="3569"/>
                  </a:lnTo>
                  <a:lnTo>
                    <a:pt x="5355" y="3569"/>
                  </a:lnTo>
                  <a:lnTo>
                    <a:pt x="5355" y="2381"/>
                  </a:lnTo>
                  <a:lnTo>
                    <a:pt x="4166" y="2381"/>
                  </a:lnTo>
                  <a:lnTo>
                    <a:pt x="4166" y="2975"/>
                  </a:lnTo>
                  <a:lnTo>
                    <a:pt x="3572" y="2975"/>
                  </a:lnTo>
                  <a:lnTo>
                    <a:pt x="3572" y="3569"/>
                  </a:lnTo>
                  <a:lnTo>
                    <a:pt x="1786" y="3569"/>
                  </a:lnTo>
                  <a:lnTo>
                    <a:pt x="1786" y="1784"/>
                  </a:lnTo>
                  <a:lnTo>
                    <a:pt x="2380" y="1784"/>
                  </a:lnTo>
                  <a:lnTo>
                    <a:pt x="2380" y="1189"/>
                  </a:lnTo>
                  <a:lnTo>
                    <a:pt x="2975" y="1189"/>
                  </a:lnTo>
                  <a:lnTo>
                    <a:pt x="29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111"/>
            <p:cNvSpPr/>
            <p:nvPr/>
          </p:nvSpPr>
          <p:spPr>
            <a:xfrm>
              <a:off x="4858032" y="4346894"/>
              <a:ext cx="11978" cy="11958"/>
            </a:xfrm>
            <a:custGeom>
              <a:rect b="b" l="l" r="r" t="t"/>
              <a:pathLst>
                <a:path extrusionOk="0" h="595" w="596">
                  <a:moveTo>
                    <a:pt x="1" y="0"/>
                  </a:moveTo>
                  <a:lnTo>
                    <a:pt x="1" y="595"/>
                  </a:lnTo>
                  <a:lnTo>
                    <a:pt x="595" y="595"/>
                  </a:lnTo>
                  <a:lnTo>
                    <a:pt x="595" y="0"/>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111"/>
            <p:cNvSpPr/>
            <p:nvPr/>
          </p:nvSpPr>
          <p:spPr>
            <a:xfrm>
              <a:off x="4846094" y="4334956"/>
              <a:ext cx="11958" cy="11958"/>
            </a:xfrm>
            <a:custGeom>
              <a:rect b="b" l="l" r="r" t="t"/>
              <a:pathLst>
                <a:path extrusionOk="0" h="595" w="595">
                  <a:moveTo>
                    <a:pt x="0" y="0"/>
                  </a:moveTo>
                  <a:lnTo>
                    <a:pt x="0" y="594"/>
                  </a:lnTo>
                  <a:lnTo>
                    <a:pt x="595" y="594"/>
                  </a:lnTo>
                  <a:lnTo>
                    <a:pt x="595" y="0"/>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111"/>
            <p:cNvSpPr/>
            <p:nvPr/>
          </p:nvSpPr>
          <p:spPr>
            <a:xfrm>
              <a:off x="4834096" y="4322958"/>
              <a:ext cx="11958" cy="11958"/>
            </a:xfrm>
            <a:custGeom>
              <a:rect b="b" l="l" r="r" t="t"/>
              <a:pathLst>
                <a:path extrusionOk="0" h="595" w="595">
                  <a:moveTo>
                    <a:pt x="0" y="0"/>
                  </a:moveTo>
                  <a:lnTo>
                    <a:pt x="0" y="595"/>
                  </a:lnTo>
                  <a:lnTo>
                    <a:pt x="595" y="595"/>
                  </a:lnTo>
                  <a:lnTo>
                    <a:pt x="595" y="0"/>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111"/>
            <p:cNvSpPr/>
            <p:nvPr/>
          </p:nvSpPr>
          <p:spPr>
            <a:xfrm>
              <a:off x="4881928" y="4311000"/>
              <a:ext cx="11978" cy="23916"/>
            </a:xfrm>
            <a:custGeom>
              <a:rect b="b" l="l" r="r" t="t"/>
              <a:pathLst>
                <a:path extrusionOk="0" h="1190" w="596">
                  <a:moveTo>
                    <a:pt x="1" y="1"/>
                  </a:moveTo>
                  <a:lnTo>
                    <a:pt x="1" y="1190"/>
                  </a:lnTo>
                  <a:lnTo>
                    <a:pt x="595" y="1190"/>
                  </a:lnTo>
                  <a:lnTo>
                    <a:pt x="595" y="1"/>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111"/>
            <p:cNvSpPr/>
            <p:nvPr/>
          </p:nvSpPr>
          <p:spPr>
            <a:xfrm>
              <a:off x="4822158" y="4370790"/>
              <a:ext cx="23896" cy="11958"/>
            </a:xfrm>
            <a:custGeom>
              <a:rect b="b" l="l" r="r" t="t"/>
              <a:pathLst>
                <a:path extrusionOk="0" h="595" w="1189">
                  <a:moveTo>
                    <a:pt x="0" y="0"/>
                  </a:moveTo>
                  <a:lnTo>
                    <a:pt x="0" y="595"/>
                  </a:lnTo>
                  <a:lnTo>
                    <a:pt x="1189" y="595"/>
                  </a:lnTo>
                  <a:lnTo>
                    <a:pt x="1189" y="0"/>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111"/>
            <p:cNvSpPr/>
            <p:nvPr/>
          </p:nvSpPr>
          <p:spPr>
            <a:xfrm>
              <a:off x="4929760" y="4466454"/>
              <a:ext cx="11978" cy="23976"/>
            </a:xfrm>
            <a:custGeom>
              <a:rect b="b" l="l" r="r" t="t"/>
              <a:pathLst>
                <a:path extrusionOk="0" h="1193" w="596">
                  <a:moveTo>
                    <a:pt x="1" y="1"/>
                  </a:moveTo>
                  <a:lnTo>
                    <a:pt x="1" y="1192"/>
                  </a:lnTo>
                  <a:lnTo>
                    <a:pt x="595" y="1192"/>
                  </a:lnTo>
                  <a:lnTo>
                    <a:pt x="595" y="1"/>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111"/>
            <p:cNvSpPr/>
            <p:nvPr/>
          </p:nvSpPr>
          <p:spPr>
            <a:xfrm>
              <a:off x="4977612" y="4418622"/>
              <a:ext cx="23956" cy="11978"/>
            </a:xfrm>
            <a:custGeom>
              <a:rect b="b" l="l" r="r" t="t"/>
              <a:pathLst>
                <a:path extrusionOk="0" h="596" w="1192">
                  <a:moveTo>
                    <a:pt x="0" y="1"/>
                  </a:moveTo>
                  <a:lnTo>
                    <a:pt x="0" y="595"/>
                  </a:lnTo>
                  <a:lnTo>
                    <a:pt x="1192" y="595"/>
                  </a:lnTo>
                  <a:lnTo>
                    <a:pt x="1192" y="1"/>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111"/>
            <p:cNvSpPr/>
            <p:nvPr/>
          </p:nvSpPr>
          <p:spPr>
            <a:xfrm>
              <a:off x="4977612" y="4466454"/>
              <a:ext cx="12018" cy="12018"/>
            </a:xfrm>
            <a:custGeom>
              <a:rect b="b" l="l" r="r" t="t"/>
              <a:pathLst>
                <a:path extrusionOk="0" h="598" w="598">
                  <a:moveTo>
                    <a:pt x="0" y="1"/>
                  </a:moveTo>
                  <a:lnTo>
                    <a:pt x="0" y="598"/>
                  </a:lnTo>
                  <a:lnTo>
                    <a:pt x="597" y="598"/>
                  </a:lnTo>
                  <a:lnTo>
                    <a:pt x="597" y="1"/>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111"/>
            <p:cNvSpPr/>
            <p:nvPr/>
          </p:nvSpPr>
          <p:spPr>
            <a:xfrm>
              <a:off x="4965654" y="4454516"/>
              <a:ext cx="11978" cy="11958"/>
            </a:xfrm>
            <a:custGeom>
              <a:rect b="b" l="l" r="r" t="t"/>
              <a:pathLst>
                <a:path extrusionOk="0" h="595" w="596">
                  <a:moveTo>
                    <a:pt x="1" y="0"/>
                  </a:moveTo>
                  <a:lnTo>
                    <a:pt x="1" y="595"/>
                  </a:lnTo>
                  <a:lnTo>
                    <a:pt x="595" y="595"/>
                  </a:lnTo>
                  <a:lnTo>
                    <a:pt x="595" y="0"/>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111"/>
            <p:cNvSpPr/>
            <p:nvPr/>
          </p:nvSpPr>
          <p:spPr>
            <a:xfrm>
              <a:off x="4953716" y="4442558"/>
              <a:ext cx="11958" cy="11978"/>
            </a:xfrm>
            <a:custGeom>
              <a:rect b="b" l="l" r="r" t="t"/>
              <a:pathLst>
                <a:path extrusionOk="0" h="596" w="595">
                  <a:moveTo>
                    <a:pt x="0" y="1"/>
                  </a:moveTo>
                  <a:lnTo>
                    <a:pt x="0" y="595"/>
                  </a:lnTo>
                  <a:lnTo>
                    <a:pt x="595" y="595"/>
                  </a:lnTo>
                  <a:lnTo>
                    <a:pt x="595" y="1"/>
                  </a:lnTo>
                  <a:close/>
                </a:path>
              </a:pathLst>
            </a:custGeom>
            <a:solidFill>
              <a:srgbClr val="FFC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111"/>
            <p:cNvSpPr/>
            <p:nvPr/>
          </p:nvSpPr>
          <p:spPr>
            <a:xfrm>
              <a:off x="4929760" y="4311000"/>
              <a:ext cx="47872" cy="11978"/>
            </a:xfrm>
            <a:custGeom>
              <a:rect b="b" l="l" r="r" t="t"/>
              <a:pathLst>
                <a:path extrusionOk="0" h="596" w="2382">
                  <a:moveTo>
                    <a:pt x="1" y="1"/>
                  </a:moveTo>
                  <a:lnTo>
                    <a:pt x="1" y="595"/>
                  </a:lnTo>
                  <a:lnTo>
                    <a:pt x="2381" y="595"/>
                  </a:lnTo>
                  <a:lnTo>
                    <a:pt x="23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111"/>
            <p:cNvSpPr/>
            <p:nvPr/>
          </p:nvSpPr>
          <p:spPr>
            <a:xfrm>
              <a:off x="4977612" y="4322958"/>
              <a:ext cx="12018" cy="11958"/>
            </a:xfrm>
            <a:custGeom>
              <a:rect b="b" l="l" r="r" t="t"/>
              <a:pathLst>
                <a:path extrusionOk="0" h="595" w="598">
                  <a:moveTo>
                    <a:pt x="0" y="0"/>
                  </a:moveTo>
                  <a:lnTo>
                    <a:pt x="0" y="595"/>
                  </a:lnTo>
                  <a:lnTo>
                    <a:pt x="597" y="595"/>
                  </a:lnTo>
                  <a:lnTo>
                    <a:pt x="5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111"/>
            <p:cNvSpPr/>
            <p:nvPr/>
          </p:nvSpPr>
          <p:spPr>
            <a:xfrm>
              <a:off x="4989611" y="4334956"/>
              <a:ext cx="11958" cy="47852"/>
            </a:xfrm>
            <a:custGeom>
              <a:rect b="b" l="l" r="r" t="t"/>
              <a:pathLst>
                <a:path extrusionOk="0" h="2381" w="595">
                  <a:moveTo>
                    <a:pt x="0" y="0"/>
                  </a:moveTo>
                  <a:lnTo>
                    <a:pt x="0" y="2380"/>
                  </a:lnTo>
                  <a:lnTo>
                    <a:pt x="595" y="2380"/>
                  </a:lnTo>
                  <a:lnTo>
                    <a:pt x="5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111"/>
            <p:cNvSpPr/>
            <p:nvPr/>
          </p:nvSpPr>
          <p:spPr>
            <a:xfrm>
              <a:off x="4905884" y="4334956"/>
              <a:ext cx="11958" cy="11958"/>
            </a:xfrm>
            <a:custGeom>
              <a:rect b="b" l="l" r="r" t="t"/>
              <a:pathLst>
                <a:path extrusionOk="0" h="595" w="595">
                  <a:moveTo>
                    <a:pt x="0" y="0"/>
                  </a:moveTo>
                  <a:lnTo>
                    <a:pt x="0" y="594"/>
                  </a:lnTo>
                  <a:lnTo>
                    <a:pt x="595" y="594"/>
                  </a:lnTo>
                  <a:lnTo>
                    <a:pt x="5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111"/>
            <p:cNvSpPr/>
            <p:nvPr/>
          </p:nvSpPr>
          <p:spPr>
            <a:xfrm>
              <a:off x="4893926" y="4346894"/>
              <a:ext cx="23916" cy="23916"/>
            </a:xfrm>
            <a:custGeom>
              <a:rect b="b" l="l" r="r" t="t"/>
              <a:pathLst>
                <a:path extrusionOk="0" h="1190" w="1190">
                  <a:moveTo>
                    <a:pt x="1" y="0"/>
                  </a:moveTo>
                  <a:lnTo>
                    <a:pt x="1" y="1189"/>
                  </a:lnTo>
                  <a:lnTo>
                    <a:pt x="1190" y="1189"/>
                  </a:lnTo>
                  <a:lnTo>
                    <a:pt x="1190" y="595"/>
                  </a:lnTo>
                  <a:lnTo>
                    <a:pt x="595" y="595"/>
                  </a:lnTo>
                  <a:lnTo>
                    <a:pt x="5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111"/>
            <p:cNvSpPr/>
            <p:nvPr/>
          </p:nvSpPr>
          <p:spPr>
            <a:xfrm>
              <a:off x="4917822" y="4322958"/>
              <a:ext cx="11958" cy="11958"/>
            </a:xfrm>
            <a:custGeom>
              <a:rect b="b" l="l" r="r" t="t"/>
              <a:pathLst>
                <a:path extrusionOk="0" h="595" w="595">
                  <a:moveTo>
                    <a:pt x="1" y="0"/>
                  </a:moveTo>
                  <a:lnTo>
                    <a:pt x="1" y="595"/>
                  </a:lnTo>
                  <a:lnTo>
                    <a:pt x="595" y="595"/>
                  </a:lnTo>
                  <a:lnTo>
                    <a:pt x="5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111"/>
            <p:cNvSpPr/>
            <p:nvPr/>
          </p:nvSpPr>
          <p:spPr>
            <a:xfrm>
              <a:off x="4965654" y="4394726"/>
              <a:ext cx="11978" cy="11978"/>
            </a:xfrm>
            <a:custGeom>
              <a:rect b="b" l="l" r="r" t="t"/>
              <a:pathLst>
                <a:path extrusionOk="0" h="596" w="596">
                  <a:moveTo>
                    <a:pt x="1" y="1"/>
                  </a:moveTo>
                  <a:lnTo>
                    <a:pt x="1" y="595"/>
                  </a:lnTo>
                  <a:lnTo>
                    <a:pt x="595" y="595"/>
                  </a:lnTo>
                  <a:lnTo>
                    <a:pt x="5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111"/>
            <p:cNvSpPr/>
            <p:nvPr/>
          </p:nvSpPr>
          <p:spPr>
            <a:xfrm>
              <a:off x="4977612" y="4382728"/>
              <a:ext cx="12018" cy="12018"/>
            </a:xfrm>
            <a:custGeom>
              <a:rect b="b" l="l" r="r" t="t"/>
              <a:pathLst>
                <a:path extrusionOk="0" h="598" w="598">
                  <a:moveTo>
                    <a:pt x="0" y="1"/>
                  </a:moveTo>
                  <a:lnTo>
                    <a:pt x="0" y="598"/>
                  </a:lnTo>
                  <a:lnTo>
                    <a:pt x="597" y="598"/>
                  </a:lnTo>
                  <a:lnTo>
                    <a:pt x="5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111"/>
            <p:cNvSpPr/>
            <p:nvPr/>
          </p:nvSpPr>
          <p:spPr>
            <a:xfrm>
              <a:off x="4953716" y="4382728"/>
              <a:ext cx="11958" cy="12018"/>
            </a:xfrm>
            <a:custGeom>
              <a:rect b="b" l="l" r="r" t="t"/>
              <a:pathLst>
                <a:path extrusionOk="0" h="598" w="595">
                  <a:moveTo>
                    <a:pt x="0" y="1"/>
                  </a:moveTo>
                  <a:lnTo>
                    <a:pt x="0" y="598"/>
                  </a:lnTo>
                  <a:lnTo>
                    <a:pt x="595" y="598"/>
                  </a:lnTo>
                  <a:lnTo>
                    <a:pt x="5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111"/>
            <p:cNvSpPr/>
            <p:nvPr/>
          </p:nvSpPr>
          <p:spPr>
            <a:xfrm>
              <a:off x="4941758" y="4394726"/>
              <a:ext cx="23916" cy="23916"/>
            </a:xfrm>
            <a:custGeom>
              <a:rect b="b" l="l" r="r" t="t"/>
              <a:pathLst>
                <a:path extrusionOk="0" h="1190" w="1190">
                  <a:moveTo>
                    <a:pt x="1" y="1"/>
                  </a:moveTo>
                  <a:lnTo>
                    <a:pt x="1" y="1190"/>
                  </a:lnTo>
                  <a:lnTo>
                    <a:pt x="1190" y="1190"/>
                  </a:lnTo>
                  <a:lnTo>
                    <a:pt x="1190" y="595"/>
                  </a:lnTo>
                  <a:lnTo>
                    <a:pt x="595" y="595"/>
                  </a:lnTo>
                  <a:lnTo>
                    <a:pt x="5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111"/>
            <p:cNvSpPr/>
            <p:nvPr/>
          </p:nvSpPr>
          <p:spPr>
            <a:xfrm>
              <a:off x="4965654" y="4346894"/>
              <a:ext cx="11978" cy="35914"/>
            </a:xfrm>
            <a:custGeom>
              <a:rect b="b" l="l" r="r" t="t"/>
              <a:pathLst>
                <a:path extrusionOk="0" h="1787" w="596">
                  <a:moveTo>
                    <a:pt x="1" y="0"/>
                  </a:moveTo>
                  <a:lnTo>
                    <a:pt x="1" y="1786"/>
                  </a:lnTo>
                  <a:lnTo>
                    <a:pt x="595" y="1786"/>
                  </a:lnTo>
                  <a:lnTo>
                    <a:pt x="5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111"/>
            <p:cNvSpPr/>
            <p:nvPr/>
          </p:nvSpPr>
          <p:spPr>
            <a:xfrm>
              <a:off x="4917822" y="4346894"/>
              <a:ext cx="11958" cy="11958"/>
            </a:xfrm>
            <a:custGeom>
              <a:rect b="b" l="l" r="r" t="t"/>
              <a:pathLst>
                <a:path extrusionOk="0" h="595" w="595">
                  <a:moveTo>
                    <a:pt x="1" y="0"/>
                  </a:moveTo>
                  <a:lnTo>
                    <a:pt x="1" y="595"/>
                  </a:lnTo>
                  <a:lnTo>
                    <a:pt x="595" y="595"/>
                  </a:lnTo>
                  <a:lnTo>
                    <a:pt x="5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111"/>
            <p:cNvSpPr/>
            <p:nvPr/>
          </p:nvSpPr>
          <p:spPr>
            <a:xfrm>
              <a:off x="4929760" y="4334956"/>
              <a:ext cx="35914" cy="11958"/>
            </a:xfrm>
            <a:custGeom>
              <a:rect b="b" l="l" r="r" t="t"/>
              <a:pathLst>
                <a:path extrusionOk="0" h="595" w="1787">
                  <a:moveTo>
                    <a:pt x="1" y="0"/>
                  </a:moveTo>
                  <a:lnTo>
                    <a:pt x="1" y="594"/>
                  </a:lnTo>
                  <a:lnTo>
                    <a:pt x="1787" y="594"/>
                  </a:lnTo>
                  <a:lnTo>
                    <a:pt x="17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111"/>
            <p:cNvSpPr/>
            <p:nvPr/>
          </p:nvSpPr>
          <p:spPr>
            <a:xfrm>
              <a:off x="4846094" y="4394726"/>
              <a:ext cx="11958" cy="11978"/>
            </a:xfrm>
            <a:custGeom>
              <a:rect b="b" l="l" r="r" t="t"/>
              <a:pathLst>
                <a:path extrusionOk="0" h="596" w="595">
                  <a:moveTo>
                    <a:pt x="0" y="1"/>
                  </a:moveTo>
                  <a:lnTo>
                    <a:pt x="0" y="595"/>
                  </a:lnTo>
                  <a:lnTo>
                    <a:pt x="595" y="595"/>
                  </a:lnTo>
                  <a:lnTo>
                    <a:pt x="5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111"/>
            <p:cNvSpPr/>
            <p:nvPr/>
          </p:nvSpPr>
          <p:spPr>
            <a:xfrm>
              <a:off x="4834096" y="4406684"/>
              <a:ext cx="11958" cy="11958"/>
            </a:xfrm>
            <a:custGeom>
              <a:rect b="b" l="l" r="r" t="t"/>
              <a:pathLst>
                <a:path extrusionOk="0" h="595" w="595">
                  <a:moveTo>
                    <a:pt x="0" y="0"/>
                  </a:moveTo>
                  <a:lnTo>
                    <a:pt x="0" y="595"/>
                  </a:lnTo>
                  <a:lnTo>
                    <a:pt x="595" y="595"/>
                  </a:lnTo>
                  <a:lnTo>
                    <a:pt x="5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111"/>
            <p:cNvSpPr/>
            <p:nvPr/>
          </p:nvSpPr>
          <p:spPr>
            <a:xfrm>
              <a:off x="4822158" y="4418622"/>
              <a:ext cx="11958" cy="47852"/>
            </a:xfrm>
            <a:custGeom>
              <a:rect b="b" l="l" r="r" t="t"/>
              <a:pathLst>
                <a:path extrusionOk="0" h="2381" w="595">
                  <a:moveTo>
                    <a:pt x="0" y="1"/>
                  </a:moveTo>
                  <a:lnTo>
                    <a:pt x="0" y="2381"/>
                  </a:lnTo>
                  <a:lnTo>
                    <a:pt x="594" y="2381"/>
                  </a:lnTo>
                  <a:lnTo>
                    <a:pt x="5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111"/>
            <p:cNvSpPr/>
            <p:nvPr/>
          </p:nvSpPr>
          <p:spPr>
            <a:xfrm>
              <a:off x="4834096" y="4466454"/>
              <a:ext cx="11958" cy="12018"/>
            </a:xfrm>
            <a:custGeom>
              <a:rect b="b" l="l" r="r" t="t"/>
              <a:pathLst>
                <a:path extrusionOk="0" h="598" w="595">
                  <a:moveTo>
                    <a:pt x="0" y="1"/>
                  </a:moveTo>
                  <a:lnTo>
                    <a:pt x="0" y="598"/>
                  </a:lnTo>
                  <a:lnTo>
                    <a:pt x="595" y="598"/>
                  </a:lnTo>
                  <a:lnTo>
                    <a:pt x="5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111"/>
            <p:cNvSpPr/>
            <p:nvPr/>
          </p:nvSpPr>
          <p:spPr>
            <a:xfrm>
              <a:off x="4846094" y="4478452"/>
              <a:ext cx="47852" cy="11978"/>
            </a:xfrm>
            <a:custGeom>
              <a:rect b="b" l="l" r="r" t="t"/>
              <a:pathLst>
                <a:path extrusionOk="0" h="596" w="2381">
                  <a:moveTo>
                    <a:pt x="0" y="1"/>
                  </a:moveTo>
                  <a:lnTo>
                    <a:pt x="0" y="595"/>
                  </a:lnTo>
                  <a:lnTo>
                    <a:pt x="2381" y="595"/>
                  </a:lnTo>
                  <a:lnTo>
                    <a:pt x="23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111"/>
            <p:cNvSpPr/>
            <p:nvPr/>
          </p:nvSpPr>
          <p:spPr>
            <a:xfrm>
              <a:off x="4905884" y="4454516"/>
              <a:ext cx="11958" cy="11958"/>
            </a:xfrm>
            <a:custGeom>
              <a:rect b="b" l="l" r="r" t="t"/>
              <a:pathLst>
                <a:path extrusionOk="0" h="595" w="595">
                  <a:moveTo>
                    <a:pt x="0" y="0"/>
                  </a:moveTo>
                  <a:lnTo>
                    <a:pt x="0" y="595"/>
                  </a:lnTo>
                  <a:lnTo>
                    <a:pt x="595" y="595"/>
                  </a:lnTo>
                  <a:lnTo>
                    <a:pt x="5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111"/>
            <p:cNvSpPr/>
            <p:nvPr/>
          </p:nvSpPr>
          <p:spPr>
            <a:xfrm>
              <a:off x="4893886" y="4466454"/>
              <a:ext cx="12018" cy="12018"/>
            </a:xfrm>
            <a:custGeom>
              <a:rect b="b" l="l" r="r" t="t"/>
              <a:pathLst>
                <a:path extrusionOk="0" h="598" w="598">
                  <a:moveTo>
                    <a:pt x="0" y="1"/>
                  </a:moveTo>
                  <a:lnTo>
                    <a:pt x="0" y="598"/>
                  </a:lnTo>
                  <a:lnTo>
                    <a:pt x="597" y="598"/>
                  </a:lnTo>
                  <a:lnTo>
                    <a:pt x="5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111"/>
            <p:cNvSpPr/>
            <p:nvPr/>
          </p:nvSpPr>
          <p:spPr>
            <a:xfrm>
              <a:off x="4905884" y="4430620"/>
              <a:ext cx="23896" cy="23916"/>
            </a:xfrm>
            <a:custGeom>
              <a:rect b="b" l="l" r="r" t="t"/>
              <a:pathLst>
                <a:path extrusionOk="0" h="1190" w="1189">
                  <a:moveTo>
                    <a:pt x="0" y="1"/>
                  </a:moveTo>
                  <a:lnTo>
                    <a:pt x="0" y="595"/>
                  </a:lnTo>
                  <a:lnTo>
                    <a:pt x="595" y="595"/>
                  </a:lnTo>
                  <a:lnTo>
                    <a:pt x="595" y="1189"/>
                  </a:lnTo>
                  <a:lnTo>
                    <a:pt x="1189" y="1189"/>
                  </a:lnTo>
                  <a:lnTo>
                    <a:pt x="11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111"/>
            <p:cNvSpPr/>
            <p:nvPr/>
          </p:nvSpPr>
          <p:spPr>
            <a:xfrm>
              <a:off x="4893886" y="4442558"/>
              <a:ext cx="12018" cy="11978"/>
            </a:xfrm>
            <a:custGeom>
              <a:rect b="b" l="l" r="r" t="t"/>
              <a:pathLst>
                <a:path extrusionOk="0" h="596" w="598">
                  <a:moveTo>
                    <a:pt x="0" y="1"/>
                  </a:moveTo>
                  <a:lnTo>
                    <a:pt x="0" y="595"/>
                  </a:lnTo>
                  <a:lnTo>
                    <a:pt x="597" y="595"/>
                  </a:lnTo>
                  <a:lnTo>
                    <a:pt x="5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111"/>
            <p:cNvSpPr/>
            <p:nvPr/>
          </p:nvSpPr>
          <p:spPr>
            <a:xfrm>
              <a:off x="4858032" y="4454516"/>
              <a:ext cx="35914" cy="11958"/>
            </a:xfrm>
            <a:custGeom>
              <a:rect b="b" l="l" r="r" t="t"/>
              <a:pathLst>
                <a:path extrusionOk="0" h="595" w="1787">
                  <a:moveTo>
                    <a:pt x="1" y="0"/>
                  </a:moveTo>
                  <a:lnTo>
                    <a:pt x="1" y="595"/>
                  </a:lnTo>
                  <a:lnTo>
                    <a:pt x="1787" y="595"/>
                  </a:lnTo>
                  <a:lnTo>
                    <a:pt x="17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111"/>
            <p:cNvSpPr/>
            <p:nvPr/>
          </p:nvSpPr>
          <p:spPr>
            <a:xfrm>
              <a:off x="4858032" y="4382788"/>
              <a:ext cx="23916" cy="23916"/>
            </a:xfrm>
            <a:custGeom>
              <a:rect b="b" l="l" r="r" t="t"/>
              <a:pathLst>
                <a:path extrusionOk="0" h="1190" w="1190">
                  <a:moveTo>
                    <a:pt x="1" y="0"/>
                  </a:moveTo>
                  <a:lnTo>
                    <a:pt x="1" y="595"/>
                  </a:lnTo>
                  <a:lnTo>
                    <a:pt x="595" y="595"/>
                  </a:lnTo>
                  <a:lnTo>
                    <a:pt x="595" y="1189"/>
                  </a:lnTo>
                  <a:lnTo>
                    <a:pt x="1190" y="1189"/>
                  </a:lnTo>
                  <a:lnTo>
                    <a:pt x="11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111"/>
            <p:cNvSpPr/>
            <p:nvPr/>
          </p:nvSpPr>
          <p:spPr>
            <a:xfrm>
              <a:off x="4858032" y="4406684"/>
              <a:ext cx="11978" cy="11958"/>
            </a:xfrm>
            <a:custGeom>
              <a:rect b="b" l="l" r="r" t="t"/>
              <a:pathLst>
                <a:path extrusionOk="0" h="595" w="596">
                  <a:moveTo>
                    <a:pt x="1" y="0"/>
                  </a:moveTo>
                  <a:lnTo>
                    <a:pt x="1" y="595"/>
                  </a:lnTo>
                  <a:lnTo>
                    <a:pt x="595" y="595"/>
                  </a:lnTo>
                  <a:lnTo>
                    <a:pt x="5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111"/>
            <p:cNvSpPr/>
            <p:nvPr/>
          </p:nvSpPr>
          <p:spPr>
            <a:xfrm>
              <a:off x="4846094" y="4418622"/>
              <a:ext cx="11958" cy="35914"/>
            </a:xfrm>
            <a:custGeom>
              <a:rect b="b" l="l" r="r" t="t"/>
              <a:pathLst>
                <a:path extrusionOk="0" h="1787" w="595">
                  <a:moveTo>
                    <a:pt x="0" y="1"/>
                  </a:moveTo>
                  <a:lnTo>
                    <a:pt x="0" y="1786"/>
                  </a:lnTo>
                  <a:lnTo>
                    <a:pt x="595" y="1786"/>
                  </a:lnTo>
                  <a:lnTo>
                    <a:pt x="5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1" name="Google Shape;17241;p111"/>
          <p:cNvGrpSpPr/>
          <p:nvPr/>
        </p:nvGrpSpPr>
        <p:grpSpPr>
          <a:xfrm rot="-5400000">
            <a:off x="2137596" y="535371"/>
            <a:ext cx="242781" cy="161857"/>
            <a:chOff x="2500050" y="3730175"/>
            <a:chExt cx="2619000" cy="1746025"/>
          </a:xfrm>
        </p:grpSpPr>
        <p:sp>
          <p:nvSpPr>
            <p:cNvPr id="17242" name="Google Shape;17242;p11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11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11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11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6" name="Google Shape;17246;p111"/>
          <p:cNvGrpSpPr/>
          <p:nvPr/>
        </p:nvGrpSpPr>
        <p:grpSpPr>
          <a:xfrm rot="5400000">
            <a:off x="6763621" y="535371"/>
            <a:ext cx="242781" cy="161857"/>
            <a:chOff x="2500050" y="3730175"/>
            <a:chExt cx="2619000" cy="1746025"/>
          </a:xfrm>
        </p:grpSpPr>
        <p:sp>
          <p:nvSpPr>
            <p:cNvPr id="17247" name="Google Shape;17247;p11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11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11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11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54" name="Shape 17254"/>
        <p:cNvGrpSpPr/>
        <p:nvPr/>
      </p:nvGrpSpPr>
      <p:grpSpPr>
        <a:xfrm>
          <a:off x="0" y="0"/>
          <a:ext cx="0" cy="0"/>
          <a:chOff x="0" y="0"/>
          <a:chExt cx="0" cy="0"/>
        </a:xfrm>
      </p:grpSpPr>
      <p:sp>
        <p:nvSpPr>
          <p:cNvPr id="17255" name="Google Shape;17255;p112"/>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17256" name="Google Shape;17256;p112"/>
          <p:cNvGrpSpPr/>
          <p:nvPr/>
        </p:nvGrpSpPr>
        <p:grpSpPr>
          <a:xfrm rot="-5400000">
            <a:off x="2137596" y="535371"/>
            <a:ext cx="242781" cy="161857"/>
            <a:chOff x="2500050" y="3730175"/>
            <a:chExt cx="2619000" cy="1746025"/>
          </a:xfrm>
        </p:grpSpPr>
        <p:sp>
          <p:nvSpPr>
            <p:cNvPr id="17257" name="Google Shape;17257;p11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11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11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11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1" name="Google Shape;17261;p112"/>
          <p:cNvGrpSpPr/>
          <p:nvPr/>
        </p:nvGrpSpPr>
        <p:grpSpPr>
          <a:xfrm rot="5400000">
            <a:off x="6763621" y="535371"/>
            <a:ext cx="242781" cy="161857"/>
            <a:chOff x="2500050" y="3730175"/>
            <a:chExt cx="2619000" cy="1746025"/>
          </a:xfrm>
        </p:grpSpPr>
        <p:sp>
          <p:nvSpPr>
            <p:cNvPr id="17262" name="Google Shape;17262;p11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11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11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11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6" name="Google Shape;17266;p112"/>
          <p:cNvGrpSpPr/>
          <p:nvPr/>
        </p:nvGrpSpPr>
        <p:grpSpPr>
          <a:xfrm>
            <a:off x="3392671" y="2313756"/>
            <a:ext cx="914393" cy="1129312"/>
            <a:chOff x="3392671" y="2389956"/>
            <a:chExt cx="914393" cy="1129312"/>
          </a:xfrm>
        </p:grpSpPr>
        <p:grpSp>
          <p:nvGrpSpPr>
            <p:cNvPr id="17267" name="Google Shape;17267;p112"/>
            <p:cNvGrpSpPr/>
            <p:nvPr/>
          </p:nvGrpSpPr>
          <p:grpSpPr>
            <a:xfrm>
              <a:off x="3446965" y="2551672"/>
              <a:ext cx="805804" cy="913365"/>
              <a:chOff x="3446965" y="2551672"/>
              <a:chExt cx="805804" cy="913365"/>
            </a:xfrm>
          </p:grpSpPr>
          <p:sp>
            <p:nvSpPr>
              <p:cNvPr id="17268" name="Google Shape;17268;p112"/>
              <p:cNvSpPr/>
              <p:nvPr/>
            </p:nvSpPr>
            <p:spPr>
              <a:xfrm>
                <a:off x="4199066" y="3411271"/>
                <a:ext cx="53703" cy="53765"/>
              </a:xfrm>
              <a:custGeom>
                <a:rect b="b" l="l" r="r" t="t"/>
                <a:pathLst>
                  <a:path extrusionOk="0" h="3452" w="3448">
                    <a:moveTo>
                      <a:pt x="0" y="0"/>
                    </a:moveTo>
                    <a:lnTo>
                      <a:pt x="0" y="3452"/>
                    </a:lnTo>
                    <a:lnTo>
                      <a:pt x="3448" y="3452"/>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112"/>
              <p:cNvSpPr/>
              <p:nvPr/>
            </p:nvSpPr>
            <p:spPr>
              <a:xfrm>
                <a:off x="4199066" y="3357538"/>
                <a:ext cx="53703" cy="53749"/>
              </a:xfrm>
              <a:custGeom>
                <a:rect b="b" l="l" r="r" t="t"/>
                <a:pathLst>
                  <a:path extrusionOk="0" h="3451" w="3448">
                    <a:moveTo>
                      <a:pt x="0" y="0"/>
                    </a:moveTo>
                    <a:lnTo>
                      <a:pt x="0" y="3450"/>
                    </a:lnTo>
                    <a:lnTo>
                      <a:pt x="3448" y="3450"/>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112"/>
              <p:cNvSpPr/>
              <p:nvPr/>
            </p:nvSpPr>
            <p:spPr>
              <a:xfrm>
                <a:off x="4145332" y="3411271"/>
                <a:ext cx="53749" cy="53765"/>
              </a:xfrm>
              <a:custGeom>
                <a:rect b="b" l="l" r="r" t="t"/>
                <a:pathLst>
                  <a:path extrusionOk="0" h="3452" w="3451">
                    <a:moveTo>
                      <a:pt x="0" y="0"/>
                    </a:moveTo>
                    <a:lnTo>
                      <a:pt x="0" y="3452"/>
                    </a:lnTo>
                    <a:lnTo>
                      <a:pt x="3450" y="3452"/>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112"/>
              <p:cNvSpPr/>
              <p:nvPr/>
            </p:nvSpPr>
            <p:spPr>
              <a:xfrm>
                <a:off x="4145332" y="3196368"/>
                <a:ext cx="53749" cy="53749"/>
              </a:xfrm>
              <a:custGeom>
                <a:rect b="b" l="l" r="r" t="t"/>
                <a:pathLst>
                  <a:path extrusionOk="0" h="3451" w="3451">
                    <a:moveTo>
                      <a:pt x="0" y="0"/>
                    </a:moveTo>
                    <a:lnTo>
                      <a:pt x="0" y="3451"/>
                    </a:lnTo>
                    <a:lnTo>
                      <a:pt x="3450" y="3451"/>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112"/>
              <p:cNvSpPr/>
              <p:nvPr/>
            </p:nvSpPr>
            <p:spPr>
              <a:xfrm>
                <a:off x="4091583" y="3411271"/>
                <a:ext cx="53765" cy="53765"/>
              </a:xfrm>
              <a:custGeom>
                <a:rect b="b" l="l" r="r" t="t"/>
                <a:pathLst>
                  <a:path extrusionOk="0" h="3452" w="3452">
                    <a:moveTo>
                      <a:pt x="1" y="0"/>
                    </a:moveTo>
                    <a:lnTo>
                      <a:pt x="1" y="3452"/>
                    </a:lnTo>
                    <a:lnTo>
                      <a:pt x="3451" y="3452"/>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112"/>
              <p:cNvSpPr/>
              <p:nvPr/>
            </p:nvSpPr>
            <p:spPr>
              <a:xfrm>
                <a:off x="4037896" y="3411271"/>
                <a:ext cx="53703" cy="53765"/>
              </a:xfrm>
              <a:custGeom>
                <a:rect b="b" l="l" r="r" t="t"/>
                <a:pathLst>
                  <a:path extrusionOk="0" h="3452" w="3448">
                    <a:moveTo>
                      <a:pt x="0" y="0"/>
                    </a:moveTo>
                    <a:lnTo>
                      <a:pt x="0" y="3452"/>
                    </a:lnTo>
                    <a:lnTo>
                      <a:pt x="3448" y="3452"/>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112"/>
              <p:cNvSpPr/>
              <p:nvPr/>
            </p:nvSpPr>
            <p:spPr>
              <a:xfrm>
                <a:off x="3984162" y="3411271"/>
                <a:ext cx="53749" cy="53765"/>
              </a:xfrm>
              <a:custGeom>
                <a:rect b="b" l="l" r="r" t="t"/>
                <a:pathLst>
                  <a:path extrusionOk="0" h="3452" w="3451">
                    <a:moveTo>
                      <a:pt x="0" y="0"/>
                    </a:moveTo>
                    <a:lnTo>
                      <a:pt x="0" y="3452"/>
                    </a:lnTo>
                    <a:lnTo>
                      <a:pt x="3450" y="3452"/>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112"/>
              <p:cNvSpPr/>
              <p:nvPr/>
            </p:nvSpPr>
            <p:spPr>
              <a:xfrm>
                <a:off x="3930429" y="3411271"/>
                <a:ext cx="53749" cy="53765"/>
              </a:xfrm>
              <a:custGeom>
                <a:rect b="b" l="l" r="r" t="t"/>
                <a:pathLst>
                  <a:path extrusionOk="0" h="3452" w="3451">
                    <a:moveTo>
                      <a:pt x="0" y="0"/>
                    </a:moveTo>
                    <a:lnTo>
                      <a:pt x="0" y="3452"/>
                    </a:lnTo>
                    <a:lnTo>
                      <a:pt x="3450" y="3452"/>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112"/>
              <p:cNvSpPr/>
              <p:nvPr/>
            </p:nvSpPr>
            <p:spPr>
              <a:xfrm>
                <a:off x="3930429" y="3250101"/>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112"/>
              <p:cNvSpPr/>
              <p:nvPr/>
            </p:nvSpPr>
            <p:spPr>
              <a:xfrm>
                <a:off x="3930429" y="3196368"/>
                <a:ext cx="53749" cy="53749"/>
              </a:xfrm>
              <a:custGeom>
                <a:rect b="b" l="l" r="r" t="t"/>
                <a:pathLst>
                  <a:path extrusionOk="0" h="3451" w="3451">
                    <a:moveTo>
                      <a:pt x="0" y="0"/>
                    </a:moveTo>
                    <a:lnTo>
                      <a:pt x="0" y="3451"/>
                    </a:lnTo>
                    <a:lnTo>
                      <a:pt x="3450" y="3451"/>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112"/>
              <p:cNvSpPr/>
              <p:nvPr/>
            </p:nvSpPr>
            <p:spPr>
              <a:xfrm>
                <a:off x="3930429" y="3142665"/>
                <a:ext cx="53749" cy="53718"/>
              </a:xfrm>
              <a:custGeom>
                <a:rect b="b" l="l" r="r" t="t"/>
                <a:pathLst>
                  <a:path extrusionOk="0" h="3449" w="3451">
                    <a:moveTo>
                      <a:pt x="0" y="1"/>
                    </a:moveTo>
                    <a:lnTo>
                      <a:pt x="0" y="3448"/>
                    </a:lnTo>
                    <a:lnTo>
                      <a:pt x="3450" y="3448"/>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112"/>
              <p:cNvSpPr/>
              <p:nvPr/>
            </p:nvSpPr>
            <p:spPr>
              <a:xfrm>
                <a:off x="3930429" y="2712842"/>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112"/>
              <p:cNvSpPr/>
              <p:nvPr/>
            </p:nvSpPr>
            <p:spPr>
              <a:xfrm>
                <a:off x="3930429" y="2659170"/>
                <a:ext cx="53749" cy="53687"/>
              </a:xfrm>
              <a:custGeom>
                <a:rect b="b" l="l" r="r" t="t"/>
                <a:pathLst>
                  <a:path extrusionOk="0" h="3447" w="3451">
                    <a:moveTo>
                      <a:pt x="0" y="0"/>
                    </a:moveTo>
                    <a:lnTo>
                      <a:pt x="0" y="3447"/>
                    </a:lnTo>
                    <a:lnTo>
                      <a:pt x="3450" y="3447"/>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112"/>
              <p:cNvSpPr/>
              <p:nvPr/>
            </p:nvSpPr>
            <p:spPr>
              <a:xfrm>
                <a:off x="3930429" y="2605405"/>
                <a:ext cx="53749" cy="53780"/>
              </a:xfrm>
              <a:custGeom>
                <a:rect b="b" l="l" r="r" t="t"/>
                <a:pathLst>
                  <a:path extrusionOk="0" h="3453" w="3451">
                    <a:moveTo>
                      <a:pt x="0" y="1"/>
                    </a:moveTo>
                    <a:lnTo>
                      <a:pt x="0" y="3452"/>
                    </a:lnTo>
                    <a:lnTo>
                      <a:pt x="3450" y="3452"/>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112"/>
              <p:cNvSpPr/>
              <p:nvPr/>
            </p:nvSpPr>
            <p:spPr>
              <a:xfrm>
                <a:off x="3930429" y="2551672"/>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112"/>
              <p:cNvSpPr/>
              <p:nvPr/>
            </p:nvSpPr>
            <p:spPr>
              <a:xfrm>
                <a:off x="3876726" y="3411271"/>
                <a:ext cx="53718" cy="53765"/>
              </a:xfrm>
              <a:custGeom>
                <a:rect b="b" l="l" r="r" t="t"/>
                <a:pathLst>
                  <a:path extrusionOk="0" h="3452" w="3449">
                    <a:moveTo>
                      <a:pt x="1" y="0"/>
                    </a:moveTo>
                    <a:lnTo>
                      <a:pt x="1" y="3452"/>
                    </a:lnTo>
                    <a:lnTo>
                      <a:pt x="3448" y="3452"/>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112"/>
              <p:cNvSpPr/>
              <p:nvPr/>
            </p:nvSpPr>
            <p:spPr>
              <a:xfrm>
                <a:off x="3876726" y="3250101"/>
                <a:ext cx="53718" cy="53749"/>
              </a:xfrm>
              <a:custGeom>
                <a:rect b="b" l="l" r="r" t="t"/>
                <a:pathLst>
                  <a:path extrusionOk="0" h="3451" w="3449">
                    <a:moveTo>
                      <a:pt x="1" y="1"/>
                    </a:moveTo>
                    <a:lnTo>
                      <a:pt x="1"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112"/>
              <p:cNvSpPr/>
              <p:nvPr/>
            </p:nvSpPr>
            <p:spPr>
              <a:xfrm>
                <a:off x="3876726" y="3196368"/>
                <a:ext cx="53718" cy="53749"/>
              </a:xfrm>
              <a:custGeom>
                <a:rect b="b" l="l" r="r" t="t"/>
                <a:pathLst>
                  <a:path extrusionOk="0" h="3451" w="3449">
                    <a:moveTo>
                      <a:pt x="1" y="0"/>
                    </a:moveTo>
                    <a:lnTo>
                      <a:pt x="1" y="3451"/>
                    </a:lnTo>
                    <a:lnTo>
                      <a:pt x="3448" y="3451"/>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112"/>
              <p:cNvSpPr/>
              <p:nvPr/>
            </p:nvSpPr>
            <p:spPr>
              <a:xfrm>
                <a:off x="3876726" y="3142665"/>
                <a:ext cx="53718" cy="53718"/>
              </a:xfrm>
              <a:custGeom>
                <a:rect b="b" l="l" r="r" t="t"/>
                <a:pathLst>
                  <a:path extrusionOk="0" h="3449" w="3449">
                    <a:moveTo>
                      <a:pt x="1" y="1"/>
                    </a:moveTo>
                    <a:lnTo>
                      <a:pt x="1" y="3448"/>
                    </a:lnTo>
                    <a:lnTo>
                      <a:pt x="3448" y="3448"/>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112"/>
              <p:cNvSpPr/>
              <p:nvPr/>
            </p:nvSpPr>
            <p:spPr>
              <a:xfrm>
                <a:off x="3876726" y="2712842"/>
                <a:ext cx="53718" cy="53749"/>
              </a:xfrm>
              <a:custGeom>
                <a:rect b="b" l="l" r="r" t="t"/>
                <a:pathLst>
                  <a:path extrusionOk="0" h="3451" w="3449">
                    <a:moveTo>
                      <a:pt x="1" y="1"/>
                    </a:moveTo>
                    <a:lnTo>
                      <a:pt x="1"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112"/>
              <p:cNvSpPr/>
              <p:nvPr/>
            </p:nvSpPr>
            <p:spPr>
              <a:xfrm>
                <a:off x="3876726" y="2659170"/>
                <a:ext cx="53718" cy="53687"/>
              </a:xfrm>
              <a:custGeom>
                <a:rect b="b" l="l" r="r" t="t"/>
                <a:pathLst>
                  <a:path extrusionOk="0" h="3447" w="3449">
                    <a:moveTo>
                      <a:pt x="1" y="0"/>
                    </a:moveTo>
                    <a:lnTo>
                      <a:pt x="1" y="3447"/>
                    </a:lnTo>
                    <a:lnTo>
                      <a:pt x="3448" y="3447"/>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112"/>
              <p:cNvSpPr/>
              <p:nvPr/>
            </p:nvSpPr>
            <p:spPr>
              <a:xfrm>
                <a:off x="3876726" y="2605405"/>
                <a:ext cx="53718" cy="53780"/>
              </a:xfrm>
              <a:custGeom>
                <a:rect b="b" l="l" r="r" t="t"/>
                <a:pathLst>
                  <a:path extrusionOk="0" h="3453" w="3449">
                    <a:moveTo>
                      <a:pt x="1" y="1"/>
                    </a:moveTo>
                    <a:lnTo>
                      <a:pt x="1" y="3452"/>
                    </a:lnTo>
                    <a:lnTo>
                      <a:pt x="3448" y="3452"/>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112"/>
              <p:cNvSpPr/>
              <p:nvPr/>
            </p:nvSpPr>
            <p:spPr>
              <a:xfrm>
                <a:off x="3822992" y="3411271"/>
                <a:ext cx="53749" cy="53765"/>
              </a:xfrm>
              <a:custGeom>
                <a:rect b="b" l="l" r="r" t="t"/>
                <a:pathLst>
                  <a:path extrusionOk="0" h="3452" w="3451">
                    <a:moveTo>
                      <a:pt x="0" y="0"/>
                    </a:moveTo>
                    <a:lnTo>
                      <a:pt x="0" y="3452"/>
                    </a:lnTo>
                    <a:lnTo>
                      <a:pt x="3451" y="3452"/>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112"/>
              <p:cNvSpPr/>
              <p:nvPr/>
            </p:nvSpPr>
            <p:spPr>
              <a:xfrm>
                <a:off x="3822992" y="3250101"/>
                <a:ext cx="53749" cy="53749"/>
              </a:xfrm>
              <a:custGeom>
                <a:rect b="b" l="l" r="r" t="t"/>
                <a:pathLst>
                  <a:path extrusionOk="0" h="3451" w="3451">
                    <a:moveTo>
                      <a:pt x="0" y="1"/>
                    </a:moveTo>
                    <a:lnTo>
                      <a:pt x="0"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112"/>
              <p:cNvSpPr/>
              <p:nvPr/>
            </p:nvSpPr>
            <p:spPr>
              <a:xfrm>
                <a:off x="3822992" y="3196368"/>
                <a:ext cx="53749" cy="53749"/>
              </a:xfrm>
              <a:custGeom>
                <a:rect b="b" l="l" r="r" t="t"/>
                <a:pathLst>
                  <a:path extrusionOk="0" h="3451" w="3451">
                    <a:moveTo>
                      <a:pt x="0" y="0"/>
                    </a:moveTo>
                    <a:lnTo>
                      <a:pt x="0" y="3451"/>
                    </a:lnTo>
                    <a:lnTo>
                      <a:pt x="3451" y="3451"/>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112"/>
              <p:cNvSpPr/>
              <p:nvPr/>
            </p:nvSpPr>
            <p:spPr>
              <a:xfrm>
                <a:off x="3822992" y="2712842"/>
                <a:ext cx="53749" cy="53749"/>
              </a:xfrm>
              <a:custGeom>
                <a:rect b="b" l="l" r="r" t="t"/>
                <a:pathLst>
                  <a:path extrusionOk="0" h="3451" w="3451">
                    <a:moveTo>
                      <a:pt x="0" y="1"/>
                    </a:moveTo>
                    <a:lnTo>
                      <a:pt x="0"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112"/>
              <p:cNvSpPr/>
              <p:nvPr/>
            </p:nvSpPr>
            <p:spPr>
              <a:xfrm>
                <a:off x="3822992" y="2659170"/>
                <a:ext cx="53749" cy="53687"/>
              </a:xfrm>
              <a:custGeom>
                <a:rect b="b" l="l" r="r" t="t"/>
                <a:pathLst>
                  <a:path extrusionOk="0" h="3447" w="3451">
                    <a:moveTo>
                      <a:pt x="0" y="0"/>
                    </a:moveTo>
                    <a:lnTo>
                      <a:pt x="0" y="3447"/>
                    </a:lnTo>
                    <a:lnTo>
                      <a:pt x="3451" y="3447"/>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112"/>
              <p:cNvSpPr/>
              <p:nvPr/>
            </p:nvSpPr>
            <p:spPr>
              <a:xfrm>
                <a:off x="3769243" y="3411271"/>
                <a:ext cx="53765" cy="53765"/>
              </a:xfrm>
              <a:custGeom>
                <a:rect b="b" l="l" r="r" t="t"/>
                <a:pathLst>
                  <a:path extrusionOk="0" h="3452" w="3452">
                    <a:moveTo>
                      <a:pt x="0" y="0"/>
                    </a:moveTo>
                    <a:lnTo>
                      <a:pt x="0" y="3452"/>
                    </a:lnTo>
                    <a:lnTo>
                      <a:pt x="3451" y="3452"/>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112"/>
              <p:cNvSpPr/>
              <p:nvPr/>
            </p:nvSpPr>
            <p:spPr>
              <a:xfrm>
                <a:off x="3769243" y="3250101"/>
                <a:ext cx="53765" cy="53749"/>
              </a:xfrm>
              <a:custGeom>
                <a:rect b="b" l="l" r="r" t="t"/>
                <a:pathLst>
                  <a:path extrusionOk="0" h="3451" w="3452">
                    <a:moveTo>
                      <a:pt x="0" y="1"/>
                    </a:moveTo>
                    <a:lnTo>
                      <a:pt x="0"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112"/>
              <p:cNvSpPr/>
              <p:nvPr/>
            </p:nvSpPr>
            <p:spPr>
              <a:xfrm>
                <a:off x="3769243" y="2712842"/>
                <a:ext cx="53765" cy="53749"/>
              </a:xfrm>
              <a:custGeom>
                <a:rect b="b" l="l" r="r" t="t"/>
                <a:pathLst>
                  <a:path extrusionOk="0" h="3451" w="3452">
                    <a:moveTo>
                      <a:pt x="0" y="1"/>
                    </a:moveTo>
                    <a:lnTo>
                      <a:pt x="0"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112"/>
              <p:cNvSpPr/>
              <p:nvPr/>
            </p:nvSpPr>
            <p:spPr>
              <a:xfrm>
                <a:off x="3715556" y="3411271"/>
                <a:ext cx="53687" cy="53765"/>
              </a:xfrm>
              <a:custGeom>
                <a:rect b="b" l="l" r="r" t="t"/>
                <a:pathLst>
                  <a:path extrusionOk="0" h="3452" w="3447">
                    <a:moveTo>
                      <a:pt x="1" y="0"/>
                    </a:moveTo>
                    <a:lnTo>
                      <a:pt x="1" y="3452"/>
                    </a:lnTo>
                    <a:lnTo>
                      <a:pt x="3447" y="3452"/>
                    </a:lnTo>
                    <a:lnTo>
                      <a:pt x="34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112"/>
              <p:cNvSpPr/>
              <p:nvPr/>
            </p:nvSpPr>
            <p:spPr>
              <a:xfrm>
                <a:off x="3661822" y="3411271"/>
                <a:ext cx="53749" cy="53765"/>
              </a:xfrm>
              <a:custGeom>
                <a:rect b="b" l="l" r="r" t="t"/>
                <a:pathLst>
                  <a:path extrusionOk="0" h="3452" w="3451">
                    <a:moveTo>
                      <a:pt x="1" y="0"/>
                    </a:moveTo>
                    <a:lnTo>
                      <a:pt x="1" y="3452"/>
                    </a:lnTo>
                    <a:lnTo>
                      <a:pt x="3451" y="3452"/>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112"/>
              <p:cNvSpPr/>
              <p:nvPr/>
            </p:nvSpPr>
            <p:spPr>
              <a:xfrm>
                <a:off x="3608073" y="3411271"/>
                <a:ext cx="53765" cy="53765"/>
              </a:xfrm>
              <a:custGeom>
                <a:rect b="b" l="l" r="r" t="t"/>
                <a:pathLst>
                  <a:path extrusionOk="0" h="3452" w="3452">
                    <a:moveTo>
                      <a:pt x="0" y="0"/>
                    </a:moveTo>
                    <a:lnTo>
                      <a:pt x="0" y="3452"/>
                    </a:lnTo>
                    <a:lnTo>
                      <a:pt x="3452" y="3452"/>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112"/>
              <p:cNvSpPr/>
              <p:nvPr/>
            </p:nvSpPr>
            <p:spPr>
              <a:xfrm>
                <a:off x="3554370" y="3411271"/>
                <a:ext cx="53718" cy="53765"/>
              </a:xfrm>
              <a:custGeom>
                <a:rect b="b" l="l" r="r" t="t"/>
                <a:pathLst>
                  <a:path extrusionOk="0" h="3452" w="3449">
                    <a:moveTo>
                      <a:pt x="1" y="0"/>
                    </a:moveTo>
                    <a:lnTo>
                      <a:pt x="1" y="3452"/>
                    </a:lnTo>
                    <a:lnTo>
                      <a:pt x="3448" y="3452"/>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112"/>
              <p:cNvSpPr/>
              <p:nvPr/>
            </p:nvSpPr>
            <p:spPr>
              <a:xfrm>
                <a:off x="3500636" y="3411271"/>
                <a:ext cx="53765" cy="53765"/>
              </a:xfrm>
              <a:custGeom>
                <a:rect b="b" l="l" r="r" t="t"/>
                <a:pathLst>
                  <a:path extrusionOk="0" h="3452" w="3452">
                    <a:moveTo>
                      <a:pt x="1" y="0"/>
                    </a:moveTo>
                    <a:lnTo>
                      <a:pt x="1" y="3452"/>
                    </a:lnTo>
                    <a:lnTo>
                      <a:pt x="3452" y="3452"/>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112"/>
              <p:cNvSpPr/>
              <p:nvPr/>
            </p:nvSpPr>
            <p:spPr>
              <a:xfrm>
                <a:off x="3446965" y="3411271"/>
                <a:ext cx="53687" cy="53765"/>
              </a:xfrm>
              <a:custGeom>
                <a:rect b="b" l="l" r="r" t="t"/>
                <a:pathLst>
                  <a:path extrusionOk="0" h="3452" w="3447">
                    <a:moveTo>
                      <a:pt x="0" y="0"/>
                    </a:moveTo>
                    <a:lnTo>
                      <a:pt x="0" y="3452"/>
                    </a:lnTo>
                    <a:lnTo>
                      <a:pt x="3447" y="3452"/>
                    </a:lnTo>
                    <a:lnTo>
                      <a:pt x="34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112"/>
              <p:cNvSpPr/>
              <p:nvPr/>
            </p:nvSpPr>
            <p:spPr>
              <a:xfrm>
                <a:off x="3446965" y="3357538"/>
                <a:ext cx="53687" cy="53749"/>
              </a:xfrm>
              <a:custGeom>
                <a:rect b="b" l="l" r="r" t="t"/>
                <a:pathLst>
                  <a:path extrusionOk="0" h="3451" w="3447">
                    <a:moveTo>
                      <a:pt x="0" y="0"/>
                    </a:moveTo>
                    <a:lnTo>
                      <a:pt x="0" y="3450"/>
                    </a:lnTo>
                    <a:lnTo>
                      <a:pt x="3447" y="3450"/>
                    </a:lnTo>
                    <a:lnTo>
                      <a:pt x="34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5" name="Google Shape;17305;p112"/>
            <p:cNvGrpSpPr/>
            <p:nvPr/>
          </p:nvGrpSpPr>
          <p:grpSpPr>
            <a:xfrm>
              <a:off x="3446404" y="2443706"/>
              <a:ext cx="806910" cy="1021876"/>
              <a:chOff x="3446404" y="2443706"/>
              <a:chExt cx="806910" cy="1021876"/>
            </a:xfrm>
          </p:grpSpPr>
          <p:sp>
            <p:nvSpPr>
              <p:cNvPr id="17306" name="Google Shape;17306;p112"/>
              <p:cNvSpPr/>
              <p:nvPr/>
            </p:nvSpPr>
            <p:spPr>
              <a:xfrm>
                <a:off x="4198521" y="3410726"/>
                <a:ext cx="54793" cy="54855"/>
              </a:xfrm>
              <a:custGeom>
                <a:rect b="b" l="l" r="r" t="t"/>
                <a:pathLst>
                  <a:path extrusionOk="0" h="3522" w="3518">
                    <a:moveTo>
                      <a:pt x="1" y="1"/>
                    </a:moveTo>
                    <a:lnTo>
                      <a:pt x="1"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112"/>
              <p:cNvSpPr/>
              <p:nvPr/>
            </p:nvSpPr>
            <p:spPr>
              <a:xfrm>
                <a:off x="4198521" y="3356993"/>
                <a:ext cx="54793" cy="54855"/>
              </a:xfrm>
              <a:custGeom>
                <a:rect b="b" l="l" r="r" t="t"/>
                <a:pathLst>
                  <a:path extrusionOk="0" h="3522" w="3518">
                    <a:moveTo>
                      <a:pt x="1" y="1"/>
                    </a:moveTo>
                    <a:lnTo>
                      <a:pt x="1"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112"/>
              <p:cNvSpPr/>
              <p:nvPr/>
            </p:nvSpPr>
            <p:spPr>
              <a:xfrm>
                <a:off x="4198521" y="3303306"/>
                <a:ext cx="54793" cy="54777"/>
              </a:xfrm>
              <a:custGeom>
                <a:rect b="b" l="l" r="r" t="t"/>
                <a:pathLst>
                  <a:path extrusionOk="0" h="3517" w="3518">
                    <a:moveTo>
                      <a:pt x="1" y="0"/>
                    </a:moveTo>
                    <a:lnTo>
                      <a:pt x="1" y="3517"/>
                    </a:lnTo>
                    <a:lnTo>
                      <a:pt x="3517" y="3517"/>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112"/>
              <p:cNvSpPr/>
              <p:nvPr/>
            </p:nvSpPr>
            <p:spPr>
              <a:xfrm>
                <a:off x="4199066" y="3303835"/>
                <a:ext cx="53703" cy="53718"/>
              </a:xfrm>
              <a:custGeom>
                <a:rect b="b" l="l" r="r" t="t"/>
                <a:pathLst>
                  <a:path extrusionOk="0" h="3449" w="3448">
                    <a:moveTo>
                      <a:pt x="0" y="1"/>
                    </a:moveTo>
                    <a:lnTo>
                      <a:pt x="0" y="3448"/>
                    </a:lnTo>
                    <a:lnTo>
                      <a:pt x="3448" y="3448"/>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112"/>
              <p:cNvSpPr/>
              <p:nvPr/>
            </p:nvSpPr>
            <p:spPr>
              <a:xfrm>
                <a:off x="4198521" y="3249572"/>
                <a:ext cx="54793" cy="54840"/>
              </a:xfrm>
              <a:custGeom>
                <a:rect b="b" l="l" r="r" t="t"/>
                <a:pathLst>
                  <a:path extrusionOk="0" h="3521" w="3518">
                    <a:moveTo>
                      <a:pt x="1" y="0"/>
                    </a:moveTo>
                    <a:lnTo>
                      <a:pt x="1" y="3520"/>
                    </a:lnTo>
                    <a:lnTo>
                      <a:pt x="3517" y="3520"/>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112"/>
              <p:cNvSpPr/>
              <p:nvPr/>
            </p:nvSpPr>
            <p:spPr>
              <a:xfrm>
                <a:off x="4199066" y="3250101"/>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112"/>
              <p:cNvSpPr/>
              <p:nvPr/>
            </p:nvSpPr>
            <p:spPr>
              <a:xfrm>
                <a:off x="4198521" y="3195807"/>
                <a:ext cx="54793" cy="54840"/>
              </a:xfrm>
              <a:custGeom>
                <a:rect b="b" l="l" r="r" t="t"/>
                <a:pathLst>
                  <a:path extrusionOk="0" h="3521" w="3518">
                    <a:moveTo>
                      <a:pt x="1" y="1"/>
                    </a:moveTo>
                    <a:lnTo>
                      <a:pt x="1"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112"/>
              <p:cNvSpPr/>
              <p:nvPr/>
            </p:nvSpPr>
            <p:spPr>
              <a:xfrm>
                <a:off x="4199066" y="3196368"/>
                <a:ext cx="53703" cy="53749"/>
              </a:xfrm>
              <a:custGeom>
                <a:rect b="b" l="l" r="r" t="t"/>
                <a:pathLst>
                  <a:path extrusionOk="0" h="3451" w="3448">
                    <a:moveTo>
                      <a:pt x="0" y="0"/>
                    </a:moveTo>
                    <a:lnTo>
                      <a:pt x="0" y="3451"/>
                    </a:lnTo>
                    <a:lnTo>
                      <a:pt x="3448" y="3451"/>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112"/>
              <p:cNvSpPr/>
              <p:nvPr/>
            </p:nvSpPr>
            <p:spPr>
              <a:xfrm>
                <a:off x="4198521" y="3142135"/>
                <a:ext cx="54793" cy="54777"/>
              </a:xfrm>
              <a:custGeom>
                <a:rect b="b" l="l" r="r" t="t"/>
                <a:pathLst>
                  <a:path extrusionOk="0" h="3517" w="3518">
                    <a:moveTo>
                      <a:pt x="1" y="0"/>
                    </a:moveTo>
                    <a:lnTo>
                      <a:pt x="1" y="3517"/>
                    </a:lnTo>
                    <a:lnTo>
                      <a:pt x="3517" y="3517"/>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112"/>
              <p:cNvSpPr/>
              <p:nvPr/>
            </p:nvSpPr>
            <p:spPr>
              <a:xfrm>
                <a:off x="4199066" y="3142665"/>
                <a:ext cx="53703" cy="53718"/>
              </a:xfrm>
              <a:custGeom>
                <a:rect b="b" l="l" r="r" t="t"/>
                <a:pathLst>
                  <a:path extrusionOk="0" h="3449" w="3448">
                    <a:moveTo>
                      <a:pt x="0" y="1"/>
                    </a:moveTo>
                    <a:lnTo>
                      <a:pt x="0" y="3448"/>
                    </a:lnTo>
                    <a:lnTo>
                      <a:pt x="3448" y="3448"/>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112"/>
              <p:cNvSpPr/>
              <p:nvPr/>
            </p:nvSpPr>
            <p:spPr>
              <a:xfrm>
                <a:off x="4198521" y="3088371"/>
                <a:ext cx="54793" cy="54855"/>
              </a:xfrm>
              <a:custGeom>
                <a:rect b="b" l="l" r="r" t="t"/>
                <a:pathLst>
                  <a:path extrusionOk="0" h="3522" w="3518">
                    <a:moveTo>
                      <a:pt x="1" y="1"/>
                    </a:moveTo>
                    <a:lnTo>
                      <a:pt x="1"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112"/>
              <p:cNvSpPr/>
              <p:nvPr/>
            </p:nvSpPr>
            <p:spPr>
              <a:xfrm>
                <a:off x="4199066" y="3088931"/>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112"/>
              <p:cNvSpPr/>
              <p:nvPr/>
            </p:nvSpPr>
            <p:spPr>
              <a:xfrm>
                <a:off x="4198521" y="3034637"/>
                <a:ext cx="54793" cy="54855"/>
              </a:xfrm>
              <a:custGeom>
                <a:rect b="b" l="l" r="r" t="t"/>
                <a:pathLst>
                  <a:path extrusionOk="0" h="3522" w="3518">
                    <a:moveTo>
                      <a:pt x="1" y="1"/>
                    </a:moveTo>
                    <a:lnTo>
                      <a:pt x="1"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112"/>
              <p:cNvSpPr/>
              <p:nvPr/>
            </p:nvSpPr>
            <p:spPr>
              <a:xfrm>
                <a:off x="4199066" y="3035182"/>
                <a:ext cx="53703" cy="53765"/>
              </a:xfrm>
              <a:custGeom>
                <a:rect b="b" l="l" r="r" t="t"/>
                <a:pathLst>
                  <a:path extrusionOk="0" h="3452" w="3448">
                    <a:moveTo>
                      <a:pt x="0" y="0"/>
                    </a:moveTo>
                    <a:lnTo>
                      <a:pt x="0" y="3452"/>
                    </a:lnTo>
                    <a:lnTo>
                      <a:pt x="3448" y="3452"/>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112"/>
              <p:cNvSpPr/>
              <p:nvPr/>
            </p:nvSpPr>
            <p:spPr>
              <a:xfrm>
                <a:off x="4198521" y="2819780"/>
                <a:ext cx="54793" cy="54808"/>
              </a:xfrm>
              <a:custGeom>
                <a:rect b="b" l="l" r="r" t="t"/>
                <a:pathLst>
                  <a:path extrusionOk="0" h="3519" w="3518">
                    <a:moveTo>
                      <a:pt x="1" y="0"/>
                    </a:moveTo>
                    <a:lnTo>
                      <a:pt x="1" y="3518"/>
                    </a:lnTo>
                    <a:lnTo>
                      <a:pt x="3517" y="3518"/>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112"/>
              <p:cNvSpPr/>
              <p:nvPr/>
            </p:nvSpPr>
            <p:spPr>
              <a:xfrm>
                <a:off x="4199066" y="2820340"/>
                <a:ext cx="53703" cy="53687"/>
              </a:xfrm>
              <a:custGeom>
                <a:rect b="b" l="l" r="r" t="t"/>
                <a:pathLst>
                  <a:path extrusionOk="0" h="3447" w="3448">
                    <a:moveTo>
                      <a:pt x="0" y="0"/>
                    </a:moveTo>
                    <a:lnTo>
                      <a:pt x="0" y="3446"/>
                    </a:lnTo>
                    <a:lnTo>
                      <a:pt x="3448" y="3446"/>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112"/>
              <p:cNvSpPr/>
              <p:nvPr/>
            </p:nvSpPr>
            <p:spPr>
              <a:xfrm>
                <a:off x="4198521" y="2766046"/>
                <a:ext cx="54793" cy="54840"/>
              </a:xfrm>
              <a:custGeom>
                <a:rect b="b" l="l" r="r" t="t"/>
                <a:pathLst>
                  <a:path extrusionOk="0" h="3521" w="3518">
                    <a:moveTo>
                      <a:pt x="1" y="0"/>
                    </a:moveTo>
                    <a:lnTo>
                      <a:pt x="1"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112"/>
              <p:cNvSpPr/>
              <p:nvPr/>
            </p:nvSpPr>
            <p:spPr>
              <a:xfrm>
                <a:off x="4199066" y="2766576"/>
                <a:ext cx="53703" cy="53780"/>
              </a:xfrm>
              <a:custGeom>
                <a:rect b="b" l="l" r="r" t="t"/>
                <a:pathLst>
                  <a:path extrusionOk="0" h="3453" w="3448">
                    <a:moveTo>
                      <a:pt x="0" y="1"/>
                    </a:moveTo>
                    <a:lnTo>
                      <a:pt x="0" y="3452"/>
                    </a:lnTo>
                    <a:lnTo>
                      <a:pt x="3448" y="3452"/>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112"/>
              <p:cNvSpPr/>
              <p:nvPr/>
            </p:nvSpPr>
            <p:spPr>
              <a:xfrm>
                <a:off x="4198521" y="2712312"/>
                <a:ext cx="54793" cy="54840"/>
              </a:xfrm>
              <a:custGeom>
                <a:rect b="b" l="l" r="r" t="t"/>
                <a:pathLst>
                  <a:path extrusionOk="0" h="3521" w="3518">
                    <a:moveTo>
                      <a:pt x="1" y="0"/>
                    </a:moveTo>
                    <a:lnTo>
                      <a:pt x="1" y="3520"/>
                    </a:lnTo>
                    <a:lnTo>
                      <a:pt x="3517" y="3520"/>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112"/>
              <p:cNvSpPr/>
              <p:nvPr/>
            </p:nvSpPr>
            <p:spPr>
              <a:xfrm>
                <a:off x="4199066" y="2712842"/>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112"/>
              <p:cNvSpPr/>
              <p:nvPr/>
            </p:nvSpPr>
            <p:spPr>
              <a:xfrm>
                <a:off x="4198521" y="2658610"/>
                <a:ext cx="54793" cy="54808"/>
              </a:xfrm>
              <a:custGeom>
                <a:rect b="b" l="l" r="r" t="t"/>
                <a:pathLst>
                  <a:path extrusionOk="0" h="3519" w="3518">
                    <a:moveTo>
                      <a:pt x="1" y="1"/>
                    </a:moveTo>
                    <a:lnTo>
                      <a:pt x="1" y="3518"/>
                    </a:lnTo>
                    <a:lnTo>
                      <a:pt x="3517" y="3518"/>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112"/>
              <p:cNvSpPr/>
              <p:nvPr/>
            </p:nvSpPr>
            <p:spPr>
              <a:xfrm>
                <a:off x="4199066" y="2659170"/>
                <a:ext cx="53703" cy="53687"/>
              </a:xfrm>
              <a:custGeom>
                <a:rect b="b" l="l" r="r" t="t"/>
                <a:pathLst>
                  <a:path extrusionOk="0" h="3447" w="3448">
                    <a:moveTo>
                      <a:pt x="0" y="0"/>
                    </a:moveTo>
                    <a:lnTo>
                      <a:pt x="0" y="3447"/>
                    </a:lnTo>
                    <a:lnTo>
                      <a:pt x="3448" y="3447"/>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112"/>
              <p:cNvSpPr/>
              <p:nvPr/>
            </p:nvSpPr>
            <p:spPr>
              <a:xfrm>
                <a:off x="4198521" y="2604876"/>
                <a:ext cx="54793" cy="54840"/>
              </a:xfrm>
              <a:custGeom>
                <a:rect b="b" l="l" r="r" t="t"/>
                <a:pathLst>
                  <a:path extrusionOk="0" h="3521" w="3518">
                    <a:moveTo>
                      <a:pt x="1" y="0"/>
                    </a:moveTo>
                    <a:lnTo>
                      <a:pt x="1"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112"/>
              <p:cNvSpPr/>
              <p:nvPr/>
            </p:nvSpPr>
            <p:spPr>
              <a:xfrm>
                <a:off x="4199066" y="2605405"/>
                <a:ext cx="53703" cy="53780"/>
              </a:xfrm>
              <a:custGeom>
                <a:rect b="b" l="l" r="r" t="t"/>
                <a:pathLst>
                  <a:path extrusionOk="0" h="3453" w="3448">
                    <a:moveTo>
                      <a:pt x="0" y="1"/>
                    </a:moveTo>
                    <a:lnTo>
                      <a:pt x="0" y="3452"/>
                    </a:lnTo>
                    <a:lnTo>
                      <a:pt x="3448" y="3452"/>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112"/>
              <p:cNvSpPr/>
              <p:nvPr/>
            </p:nvSpPr>
            <p:spPr>
              <a:xfrm>
                <a:off x="4198521" y="2551142"/>
                <a:ext cx="54793" cy="54840"/>
              </a:xfrm>
              <a:custGeom>
                <a:rect b="b" l="l" r="r" t="t"/>
                <a:pathLst>
                  <a:path extrusionOk="0" h="3521" w="3518">
                    <a:moveTo>
                      <a:pt x="1" y="0"/>
                    </a:moveTo>
                    <a:lnTo>
                      <a:pt x="1"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112"/>
              <p:cNvSpPr/>
              <p:nvPr/>
            </p:nvSpPr>
            <p:spPr>
              <a:xfrm>
                <a:off x="4199066" y="2551672"/>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112"/>
              <p:cNvSpPr/>
              <p:nvPr/>
            </p:nvSpPr>
            <p:spPr>
              <a:xfrm>
                <a:off x="4198521" y="2497440"/>
                <a:ext cx="54793" cy="54793"/>
              </a:xfrm>
              <a:custGeom>
                <a:rect b="b" l="l" r="r" t="t"/>
                <a:pathLst>
                  <a:path extrusionOk="0" h="3518" w="3518">
                    <a:moveTo>
                      <a:pt x="1" y="1"/>
                    </a:moveTo>
                    <a:lnTo>
                      <a:pt x="1" y="3517"/>
                    </a:lnTo>
                    <a:lnTo>
                      <a:pt x="3517" y="3517"/>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112"/>
              <p:cNvSpPr/>
              <p:nvPr/>
            </p:nvSpPr>
            <p:spPr>
              <a:xfrm>
                <a:off x="4199066" y="2497985"/>
                <a:ext cx="53703" cy="53703"/>
              </a:xfrm>
              <a:custGeom>
                <a:rect b="b" l="l" r="r" t="t"/>
                <a:pathLst>
                  <a:path extrusionOk="0" h="3448" w="3448">
                    <a:moveTo>
                      <a:pt x="0" y="0"/>
                    </a:moveTo>
                    <a:lnTo>
                      <a:pt x="0" y="3448"/>
                    </a:lnTo>
                    <a:lnTo>
                      <a:pt x="3448" y="3448"/>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112"/>
              <p:cNvSpPr/>
              <p:nvPr/>
            </p:nvSpPr>
            <p:spPr>
              <a:xfrm>
                <a:off x="4198521" y="2443706"/>
                <a:ext cx="54793" cy="54840"/>
              </a:xfrm>
              <a:custGeom>
                <a:rect b="b" l="l" r="r" t="t"/>
                <a:pathLst>
                  <a:path extrusionOk="0" h="3521" w="3518">
                    <a:moveTo>
                      <a:pt x="1" y="1"/>
                    </a:moveTo>
                    <a:lnTo>
                      <a:pt x="1"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112"/>
              <p:cNvSpPr/>
              <p:nvPr/>
            </p:nvSpPr>
            <p:spPr>
              <a:xfrm>
                <a:off x="4199066" y="2444251"/>
                <a:ext cx="53703" cy="53749"/>
              </a:xfrm>
              <a:custGeom>
                <a:rect b="b" l="l" r="r" t="t"/>
                <a:pathLst>
                  <a:path extrusionOk="0" h="3451" w="3448">
                    <a:moveTo>
                      <a:pt x="0" y="0"/>
                    </a:moveTo>
                    <a:lnTo>
                      <a:pt x="0" y="3450"/>
                    </a:lnTo>
                    <a:lnTo>
                      <a:pt x="3448" y="3450"/>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112"/>
              <p:cNvSpPr/>
              <p:nvPr/>
            </p:nvSpPr>
            <p:spPr>
              <a:xfrm>
                <a:off x="4144787" y="3410726"/>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112"/>
              <p:cNvSpPr/>
              <p:nvPr/>
            </p:nvSpPr>
            <p:spPr>
              <a:xfrm>
                <a:off x="4144787" y="3356993"/>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112"/>
              <p:cNvSpPr/>
              <p:nvPr/>
            </p:nvSpPr>
            <p:spPr>
              <a:xfrm>
                <a:off x="4145332" y="3357538"/>
                <a:ext cx="53749" cy="53749"/>
              </a:xfrm>
              <a:custGeom>
                <a:rect b="b" l="l" r="r" t="t"/>
                <a:pathLst>
                  <a:path extrusionOk="0" h="3451" w="3451">
                    <a:moveTo>
                      <a:pt x="0" y="0"/>
                    </a:moveTo>
                    <a:lnTo>
                      <a:pt x="0" y="3450"/>
                    </a:lnTo>
                    <a:lnTo>
                      <a:pt x="3450" y="3450"/>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112"/>
              <p:cNvSpPr/>
              <p:nvPr/>
            </p:nvSpPr>
            <p:spPr>
              <a:xfrm>
                <a:off x="4144787" y="3303306"/>
                <a:ext cx="54855" cy="54777"/>
              </a:xfrm>
              <a:custGeom>
                <a:rect b="b" l="l" r="r" t="t"/>
                <a:pathLst>
                  <a:path extrusionOk="0" h="3517" w="3522">
                    <a:moveTo>
                      <a:pt x="1" y="0"/>
                    </a:moveTo>
                    <a:lnTo>
                      <a:pt x="1" y="3517"/>
                    </a:lnTo>
                    <a:lnTo>
                      <a:pt x="3521" y="3517"/>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112"/>
              <p:cNvSpPr/>
              <p:nvPr/>
            </p:nvSpPr>
            <p:spPr>
              <a:xfrm>
                <a:off x="4145332" y="3303835"/>
                <a:ext cx="53749" cy="53718"/>
              </a:xfrm>
              <a:custGeom>
                <a:rect b="b" l="l" r="r" t="t"/>
                <a:pathLst>
                  <a:path extrusionOk="0" h="3449" w="3451">
                    <a:moveTo>
                      <a:pt x="0" y="1"/>
                    </a:moveTo>
                    <a:lnTo>
                      <a:pt x="0" y="3448"/>
                    </a:lnTo>
                    <a:lnTo>
                      <a:pt x="3450" y="3448"/>
                    </a:lnTo>
                    <a:lnTo>
                      <a:pt x="3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112"/>
              <p:cNvSpPr/>
              <p:nvPr/>
            </p:nvSpPr>
            <p:spPr>
              <a:xfrm>
                <a:off x="4144787" y="3249572"/>
                <a:ext cx="54855" cy="54840"/>
              </a:xfrm>
              <a:custGeom>
                <a:rect b="b" l="l" r="r" t="t"/>
                <a:pathLst>
                  <a:path extrusionOk="0" h="3521" w="3522">
                    <a:moveTo>
                      <a:pt x="1" y="0"/>
                    </a:moveTo>
                    <a:lnTo>
                      <a:pt x="1"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112"/>
              <p:cNvSpPr/>
              <p:nvPr/>
            </p:nvSpPr>
            <p:spPr>
              <a:xfrm>
                <a:off x="4145332" y="3250101"/>
                <a:ext cx="53749" cy="53749"/>
              </a:xfrm>
              <a:custGeom>
                <a:rect b="b" l="l" r="r" t="t"/>
                <a:pathLst>
                  <a:path extrusionOk="0" h="3451" w="3451">
                    <a:moveTo>
                      <a:pt x="0" y="1"/>
                    </a:moveTo>
                    <a:lnTo>
                      <a:pt x="0" y="3451"/>
                    </a:lnTo>
                    <a:lnTo>
                      <a:pt x="3450" y="3451"/>
                    </a:lnTo>
                    <a:lnTo>
                      <a:pt x="3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112"/>
              <p:cNvSpPr/>
              <p:nvPr/>
            </p:nvSpPr>
            <p:spPr>
              <a:xfrm>
                <a:off x="4144787" y="3195807"/>
                <a:ext cx="54855" cy="54840"/>
              </a:xfrm>
              <a:custGeom>
                <a:rect b="b" l="l" r="r" t="t"/>
                <a:pathLst>
                  <a:path extrusionOk="0" h="3521"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112"/>
              <p:cNvSpPr/>
              <p:nvPr/>
            </p:nvSpPr>
            <p:spPr>
              <a:xfrm>
                <a:off x="4144787" y="3142135"/>
                <a:ext cx="54855" cy="54777"/>
              </a:xfrm>
              <a:custGeom>
                <a:rect b="b" l="l" r="r" t="t"/>
                <a:pathLst>
                  <a:path extrusionOk="0" h="3517" w="3522">
                    <a:moveTo>
                      <a:pt x="1" y="0"/>
                    </a:moveTo>
                    <a:lnTo>
                      <a:pt x="1" y="3517"/>
                    </a:lnTo>
                    <a:lnTo>
                      <a:pt x="3521" y="3517"/>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112"/>
              <p:cNvSpPr/>
              <p:nvPr/>
            </p:nvSpPr>
            <p:spPr>
              <a:xfrm>
                <a:off x="4145332" y="3142665"/>
                <a:ext cx="53749" cy="53718"/>
              </a:xfrm>
              <a:custGeom>
                <a:rect b="b" l="l" r="r" t="t"/>
                <a:pathLst>
                  <a:path extrusionOk="0" h="3449" w="3451">
                    <a:moveTo>
                      <a:pt x="0" y="1"/>
                    </a:moveTo>
                    <a:lnTo>
                      <a:pt x="0" y="3448"/>
                    </a:lnTo>
                    <a:lnTo>
                      <a:pt x="3450" y="3448"/>
                    </a:lnTo>
                    <a:lnTo>
                      <a:pt x="3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112"/>
              <p:cNvSpPr/>
              <p:nvPr/>
            </p:nvSpPr>
            <p:spPr>
              <a:xfrm>
                <a:off x="4144787" y="3088371"/>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112"/>
              <p:cNvSpPr/>
              <p:nvPr/>
            </p:nvSpPr>
            <p:spPr>
              <a:xfrm>
                <a:off x="4145332" y="3088931"/>
                <a:ext cx="53749" cy="53749"/>
              </a:xfrm>
              <a:custGeom>
                <a:rect b="b" l="l" r="r" t="t"/>
                <a:pathLst>
                  <a:path extrusionOk="0" h="3451" w="3451">
                    <a:moveTo>
                      <a:pt x="0" y="1"/>
                    </a:moveTo>
                    <a:lnTo>
                      <a:pt x="0" y="3451"/>
                    </a:lnTo>
                    <a:lnTo>
                      <a:pt x="3450" y="3451"/>
                    </a:lnTo>
                    <a:lnTo>
                      <a:pt x="3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112"/>
              <p:cNvSpPr/>
              <p:nvPr/>
            </p:nvSpPr>
            <p:spPr>
              <a:xfrm>
                <a:off x="4144787" y="3034637"/>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112"/>
              <p:cNvSpPr/>
              <p:nvPr/>
            </p:nvSpPr>
            <p:spPr>
              <a:xfrm>
                <a:off x="4145332" y="3035182"/>
                <a:ext cx="53749" cy="53765"/>
              </a:xfrm>
              <a:custGeom>
                <a:rect b="b" l="l" r="r" t="t"/>
                <a:pathLst>
                  <a:path extrusionOk="0" h="3452" w="3451">
                    <a:moveTo>
                      <a:pt x="0" y="0"/>
                    </a:moveTo>
                    <a:lnTo>
                      <a:pt x="0" y="3452"/>
                    </a:lnTo>
                    <a:lnTo>
                      <a:pt x="3450" y="3452"/>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112"/>
              <p:cNvSpPr/>
              <p:nvPr/>
            </p:nvSpPr>
            <p:spPr>
              <a:xfrm>
                <a:off x="4144787" y="2927216"/>
                <a:ext cx="54855" cy="54840"/>
              </a:xfrm>
              <a:custGeom>
                <a:rect b="b" l="l" r="r" t="t"/>
                <a:pathLst>
                  <a:path extrusionOk="0" h="3521" w="3522">
                    <a:moveTo>
                      <a:pt x="1" y="0"/>
                    </a:moveTo>
                    <a:lnTo>
                      <a:pt x="1"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112"/>
              <p:cNvSpPr/>
              <p:nvPr/>
            </p:nvSpPr>
            <p:spPr>
              <a:xfrm>
                <a:off x="4144787" y="2819780"/>
                <a:ext cx="54855" cy="54808"/>
              </a:xfrm>
              <a:custGeom>
                <a:rect b="b" l="l" r="r" t="t"/>
                <a:pathLst>
                  <a:path extrusionOk="0" h="3519" w="3522">
                    <a:moveTo>
                      <a:pt x="1" y="0"/>
                    </a:moveTo>
                    <a:lnTo>
                      <a:pt x="1" y="3518"/>
                    </a:lnTo>
                    <a:lnTo>
                      <a:pt x="3521" y="3518"/>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112"/>
              <p:cNvSpPr/>
              <p:nvPr/>
            </p:nvSpPr>
            <p:spPr>
              <a:xfrm>
                <a:off x="4145332" y="2820340"/>
                <a:ext cx="53749" cy="53687"/>
              </a:xfrm>
              <a:custGeom>
                <a:rect b="b" l="l" r="r" t="t"/>
                <a:pathLst>
                  <a:path extrusionOk="0" h="3447" w="3451">
                    <a:moveTo>
                      <a:pt x="0" y="0"/>
                    </a:moveTo>
                    <a:lnTo>
                      <a:pt x="0" y="3446"/>
                    </a:lnTo>
                    <a:lnTo>
                      <a:pt x="3450" y="3446"/>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112"/>
              <p:cNvSpPr/>
              <p:nvPr/>
            </p:nvSpPr>
            <p:spPr>
              <a:xfrm>
                <a:off x="4144787" y="2766046"/>
                <a:ext cx="54855" cy="54840"/>
              </a:xfrm>
              <a:custGeom>
                <a:rect b="b" l="l" r="r" t="t"/>
                <a:pathLst>
                  <a:path extrusionOk="0" h="3521" w="3522">
                    <a:moveTo>
                      <a:pt x="1" y="0"/>
                    </a:moveTo>
                    <a:lnTo>
                      <a:pt x="1"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112"/>
              <p:cNvSpPr/>
              <p:nvPr/>
            </p:nvSpPr>
            <p:spPr>
              <a:xfrm>
                <a:off x="4145332" y="2766576"/>
                <a:ext cx="53749" cy="53780"/>
              </a:xfrm>
              <a:custGeom>
                <a:rect b="b" l="l" r="r" t="t"/>
                <a:pathLst>
                  <a:path extrusionOk="0" h="3453" w="3451">
                    <a:moveTo>
                      <a:pt x="0" y="1"/>
                    </a:moveTo>
                    <a:lnTo>
                      <a:pt x="0" y="3452"/>
                    </a:lnTo>
                    <a:lnTo>
                      <a:pt x="3450" y="3452"/>
                    </a:lnTo>
                    <a:lnTo>
                      <a:pt x="3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112"/>
              <p:cNvSpPr/>
              <p:nvPr/>
            </p:nvSpPr>
            <p:spPr>
              <a:xfrm>
                <a:off x="4144787" y="2712312"/>
                <a:ext cx="54855" cy="54840"/>
              </a:xfrm>
              <a:custGeom>
                <a:rect b="b" l="l" r="r" t="t"/>
                <a:pathLst>
                  <a:path extrusionOk="0" h="3521" w="3522">
                    <a:moveTo>
                      <a:pt x="1" y="0"/>
                    </a:moveTo>
                    <a:lnTo>
                      <a:pt x="1"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112"/>
              <p:cNvSpPr/>
              <p:nvPr/>
            </p:nvSpPr>
            <p:spPr>
              <a:xfrm>
                <a:off x="4145332" y="2712842"/>
                <a:ext cx="53749" cy="53749"/>
              </a:xfrm>
              <a:custGeom>
                <a:rect b="b" l="l" r="r" t="t"/>
                <a:pathLst>
                  <a:path extrusionOk="0" h="3451" w="3451">
                    <a:moveTo>
                      <a:pt x="0" y="1"/>
                    </a:moveTo>
                    <a:lnTo>
                      <a:pt x="0" y="3451"/>
                    </a:lnTo>
                    <a:lnTo>
                      <a:pt x="3450" y="3451"/>
                    </a:lnTo>
                    <a:lnTo>
                      <a:pt x="3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112"/>
              <p:cNvSpPr/>
              <p:nvPr/>
            </p:nvSpPr>
            <p:spPr>
              <a:xfrm>
                <a:off x="4144787" y="2658610"/>
                <a:ext cx="54855" cy="54808"/>
              </a:xfrm>
              <a:custGeom>
                <a:rect b="b" l="l" r="r" t="t"/>
                <a:pathLst>
                  <a:path extrusionOk="0" h="3519" w="3522">
                    <a:moveTo>
                      <a:pt x="1" y="1"/>
                    </a:moveTo>
                    <a:lnTo>
                      <a:pt x="1" y="3518"/>
                    </a:lnTo>
                    <a:lnTo>
                      <a:pt x="3521" y="3518"/>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112"/>
              <p:cNvSpPr/>
              <p:nvPr/>
            </p:nvSpPr>
            <p:spPr>
              <a:xfrm>
                <a:off x="4144787" y="2604876"/>
                <a:ext cx="54855" cy="54840"/>
              </a:xfrm>
              <a:custGeom>
                <a:rect b="b" l="l" r="r" t="t"/>
                <a:pathLst>
                  <a:path extrusionOk="0" h="3521" w="3522">
                    <a:moveTo>
                      <a:pt x="1" y="0"/>
                    </a:moveTo>
                    <a:lnTo>
                      <a:pt x="1"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112"/>
              <p:cNvSpPr/>
              <p:nvPr/>
            </p:nvSpPr>
            <p:spPr>
              <a:xfrm>
                <a:off x="4145332" y="2605405"/>
                <a:ext cx="53749" cy="53780"/>
              </a:xfrm>
              <a:custGeom>
                <a:rect b="b" l="l" r="r" t="t"/>
                <a:pathLst>
                  <a:path extrusionOk="0" h="3453" w="3451">
                    <a:moveTo>
                      <a:pt x="0" y="1"/>
                    </a:moveTo>
                    <a:lnTo>
                      <a:pt x="0" y="3452"/>
                    </a:lnTo>
                    <a:lnTo>
                      <a:pt x="3450" y="3452"/>
                    </a:lnTo>
                    <a:lnTo>
                      <a:pt x="3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112"/>
              <p:cNvSpPr/>
              <p:nvPr/>
            </p:nvSpPr>
            <p:spPr>
              <a:xfrm>
                <a:off x="4144787" y="2551142"/>
                <a:ext cx="54855" cy="54840"/>
              </a:xfrm>
              <a:custGeom>
                <a:rect b="b" l="l" r="r" t="t"/>
                <a:pathLst>
                  <a:path extrusionOk="0" h="3521" w="3522">
                    <a:moveTo>
                      <a:pt x="1" y="0"/>
                    </a:moveTo>
                    <a:lnTo>
                      <a:pt x="1"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112"/>
              <p:cNvSpPr/>
              <p:nvPr/>
            </p:nvSpPr>
            <p:spPr>
              <a:xfrm>
                <a:off x="4144787" y="2497440"/>
                <a:ext cx="54855" cy="54793"/>
              </a:xfrm>
              <a:custGeom>
                <a:rect b="b" l="l" r="r" t="t"/>
                <a:pathLst>
                  <a:path extrusionOk="0" h="3518" w="3522">
                    <a:moveTo>
                      <a:pt x="1" y="1"/>
                    </a:moveTo>
                    <a:lnTo>
                      <a:pt x="1" y="3517"/>
                    </a:lnTo>
                    <a:lnTo>
                      <a:pt x="3521" y="3517"/>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112"/>
              <p:cNvSpPr/>
              <p:nvPr/>
            </p:nvSpPr>
            <p:spPr>
              <a:xfrm>
                <a:off x="4145332" y="2497985"/>
                <a:ext cx="53749" cy="53703"/>
              </a:xfrm>
              <a:custGeom>
                <a:rect b="b" l="l" r="r" t="t"/>
                <a:pathLst>
                  <a:path extrusionOk="0" h="3448" w="3451">
                    <a:moveTo>
                      <a:pt x="0" y="0"/>
                    </a:moveTo>
                    <a:lnTo>
                      <a:pt x="0" y="3448"/>
                    </a:lnTo>
                    <a:lnTo>
                      <a:pt x="3450" y="3448"/>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112"/>
              <p:cNvSpPr/>
              <p:nvPr/>
            </p:nvSpPr>
            <p:spPr>
              <a:xfrm>
                <a:off x="4144787" y="2443706"/>
                <a:ext cx="54855" cy="54840"/>
              </a:xfrm>
              <a:custGeom>
                <a:rect b="b" l="l" r="r" t="t"/>
                <a:pathLst>
                  <a:path extrusionOk="0" h="3521"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112"/>
              <p:cNvSpPr/>
              <p:nvPr/>
            </p:nvSpPr>
            <p:spPr>
              <a:xfrm>
                <a:off x="4145332" y="2444251"/>
                <a:ext cx="53749" cy="53749"/>
              </a:xfrm>
              <a:custGeom>
                <a:rect b="b" l="l" r="r" t="t"/>
                <a:pathLst>
                  <a:path extrusionOk="0" h="3451" w="3451">
                    <a:moveTo>
                      <a:pt x="0" y="0"/>
                    </a:moveTo>
                    <a:lnTo>
                      <a:pt x="0" y="3450"/>
                    </a:lnTo>
                    <a:lnTo>
                      <a:pt x="3450" y="3450"/>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112"/>
              <p:cNvSpPr/>
              <p:nvPr/>
            </p:nvSpPr>
            <p:spPr>
              <a:xfrm>
                <a:off x="4091054" y="3410726"/>
                <a:ext cx="54824" cy="54855"/>
              </a:xfrm>
              <a:custGeom>
                <a:rect b="b" l="l" r="r" t="t"/>
                <a:pathLst>
                  <a:path extrusionOk="0" h="3522"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112"/>
              <p:cNvSpPr/>
              <p:nvPr/>
            </p:nvSpPr>
            <p:spPr>
              <a:xfrm>
                <a:off x="4091054" y="3356993"/>
                <a:ext cx="54824" cy="54855"/>
              </a:xfrm>
              <a:custGeom>
                <a:rect b="b" l="l" r="r" t="t"/>
                <a:pathLst>
                  <a:path extrusionOk="0" h="3522"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112"/>
              <p:cNvSpPr/>
              <p:nvPr/>
            </p:nvSpPr>
            <p:spPr>
              <a:xfrm>
                <a:off x="4091583" y="3357538"/>
                <a:ext cx="53765" cy="53749"/>
              </a:xfrm>
              <a:custGeom>
                <a:rect b="b" l="l" r="r" t="t"/>
                <a:pathLst>
                  <a:path extrusionOk="0" h="3451" w="3452">
                    <a:moveTo>
                      <a:pt x="1" y="0"/>
                    </a:moveTo>
                    <a:lnTo>
                      <a:pt x="1" y="3450"/>
                    </a:lnTo>
                    <a:lnTo>
                      <a:pt x="3451" y="3450"/>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112"/>
              <p:cNvSpPr/>
              <p:nvPr/>
            </p:nvSpPr>
            <p:spPr>
              <a:xfrm>
                <a:off x="4091054" y="3303306"/>
                <a:ext cx="54824" cy="54777"/>
              </a:xfrm>
              <a:custGeom>
                <a:rect b="b" l="l" r="r" t="t"/>
                <a:pathLst>
                  <a:path extrusionOk="0" h="3517" w="3520">
                    <a:moveTo>
                      <a:pt x="1" y="0"/>
                    </a:moveTo>
                    <a:lnTo>
                      <a:pt x="1" y="3517"/>
                    </a:lnTo>
                    <a:lnTo>
                      <a:pt x="3520" y="3517"/>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112"/>
              <p:cNvSpPr/>
              <p:nvPr/>
            </p:nvSpPr>
            <p:spPr>
              <a:xfrm>
                <a:off x="4091583" y="3303835"/>
                <a:ext cx="53765" cy="53718"/>
              </a:xfrm>
              <a:custGeom>
                <a:rect b="b" l="l" r="r" t="t"/>
                <a:pathLst>
                  <a:path extrusionOk="0" h="3449" w="3452">
                    <a:moveTo>
                      <a:pt x="1" y="1"/>
                    </a:moveTo>
                    <a:lnTo>
                      <a:pt x="1" y="3448"/>
                    </a:lnTo>
                    <a:lnTo>
                      <a:pt x="3451" y="3448"/>
                    </a:lnTo>
                    <a:lnTo>
                      <a:pt x="34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112"/>
              <p:cNvSpPr/>
              <p:nvPr/>
            </p:nvSpPr>
            <p:spPr>
              <a:xfrm>
                <a:off x="4091054" y="3249572"/>
                <a:ext cx="54824" cy="54840"/>
              </a:xfrm>
              <a:custGeom>
                <a:rect b="b" l="l" r="r" t="t"/>
                <a:pathLst>
                  <a:path extrusionOk="0" h="3521" w="3520">
                    <a:moveTo>
                      <a:pt x="1" y="0"/>
                    </a:moveTo>
                    <a:lnTo>
                      <a:pt x="1" y="3520"/>
                    </a:lnTo>
                    <a:lnTo>
                      <a:pt x="3520" y="3520"/>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112"/>
              <p:cNvSpPr/>
              <p:nvPr/>
            </p:nvSpPr>
            <p:spPr>
              <a:xfrm>
                <a:off x="4091054" y="3195807"/>
                <a:ext cx="54824" cy="54840"/>
              </a:xfrm>
              <a:custGeom>
                <a:rect b="b" l="l" r="r" t="t"/>
                <a:pathLst>
                  <a:path extrusionOk="0" h="3521"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112"/>
              <p:cNvSpPr/>
              <p:nvPr/>
            </p:nvSpPr>
            <p:spPr>
              <a:xfrm>
                <a:off x="4091583" y="3196368"/>
                <a:ext cx="53765" cy="53749"/>
              </a:xfrm>
              <a:custGeom>
                <a:rect b="b" l="l" r="r" t="t"/>
                <a:pathLst>
                  <a:path extrusionOk="0" h="3451" w="3452">
                    <a:moveTo>
                      <a:pt x="1" y="0"/>
                    </a:moveTo>
                    <a:lnTo>
                      <a:pt x="1" y="3451"/>
                    </a:lnTo>
                    <a:lnTo>
                      <a:pt x="3451" y="3451"/>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112"/>
              <p:cNvSpPr/>
              <p:nvPr/>
            </p:nvSpPr>
            <p:spPr>
              <a:xfrm>
                <a:off x="4091054" y="3142135"/>
                <a:ext cx="54824" cy="54777"/>
              </a:xfrm>
              <a:custGeom>
                <a:rect b="b" l="l" r="r" t="t"/>
                <a:pathLst>
                  <a:path extrusionOk="0" h="3517" w="3520">
                    <a:moveTo>
                      <a:pt x="1" y="0"/>
                    </a:moveTo>
                    <a:lnTo>
                      <a:pt x="1" y="3517"/>
                    </a:lnTo>
                    <a:lnTo>
                      <a:pt x="3520" y="3517"/>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112"/>
              <p:cNvSpPr/>
              <p:nvPr/>
            </p:nvSpPr>
            <p:spPr>
              <a:xfrm>
                <a:off x="4091583" y="3142665"/>
                <a:ext cx="53765" cy="53718"/>
              </a:xfrm>
              <a:custGeom>
                <a:rect b="b" l="l" r="r" t="t"/>
                <a:pathLst>
                  <a:path extrusionOk="0" h="3449" w="3452">
                    <a:moveTo>
                      <a:pt x="1" y="1"/>
                    </a:moveTo>
                    <a:lnTo>
                      <a:pt x="1" y="3448"/>
                    </a:lnTo>
                    <a:lnTo>
                      <a:pt x="3451" y="3448"/>
                    </a:lnTo>
                    <a:lnTo>
                      <a:pt x="34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112"/>
              <p:cNvSpPr/>
              <p:nvPr/>
            </p:nvSpPr>
            <p:spPr>
              <a:xfrm>
                <a:off x="4091054" y="3088371"/>
                <a:ext cx="54824" cy="54855"/>
              </a:xfrm>
              <a:custGeom>
                <a:rect b="b" l="l" r="r" t="t"/>
                <a:pathLst>
                  <a:path extrusionOk="0" h="3522"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112"/>
              <p:cNvSpPr/>
              <p:nvPr/>
            </p:nvSpPr>
            <p:spPr>
              <a:xfrm>
                <a:off x="4091583" y="3088931"/>
                <a:ext cx="53765" cy="53749"/>
              </a:xfrm>
              <a:custGeom>
                <a:rect b="b" l="l" r="r" t="t"/>
                <a:pathLst>
                  <a:path extrusionOk="0" h="3451" w="3452">
                    <a:moveTo>
                      <a:pt x="1" y="1"/>
                    </a:moveTo>
                    <a:lnTo>
                      <a:pt x="1" y="3451"/>
                    </a:lnTo>
                    <a:lnTo>
                      <a:pt x="3451" y="3451"/>
                    </a:lnTo>
                    <a:lnTo>
                      <a:pt x="34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112"/>
              <p:cNvSpPr/>
              <p:nvPr/>
            </p:nvSpPr>
            <p:spPr>
              <a:xfrm>
                <a:off x="4091054" y="3034637"/>
                <a:ext cx="54824" cy="54855"/>
              </a:xfrm>
              <a:custGeom>
                <a:rect b="b" l="l" r="r" t="t"/>
                <a:pathLst>
                  <a:path extrusionOk="0" h="3522"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112"/>
              <p:cNvSpPr/>
              <p:nvPr/>
            </p:nvSpPr>
            <p:spPr>
              <a:xfrm>
                <a:off x="4091583" y="3035182"/>
                <a:ext cx="53765" cy="53765"/>
              </a:xfrm>
              <a:custGeom>
                <a:rect b="b" l="l" r="r" t="t"/>
                <a:pathLst>
                  <a:path extrusionOk="0" h="3452" w="3452">
                    <a:moveTo>
                      <a:pt x="1" y="0"/>
                    </a:moveTo>
                    <a:lnTo>
                      <a:pt x="1" y="3452"/>
                    </a:lnTo>
                    <a:lnTo>
                      <a:pt x="3451" y="3452"/>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112"/>
              <p:cNvSpPr/>
              <p:nvPr/>
            </p:nvSpPr>
            <p:spPr>
              <a:xfrm>
                <a:off x="4091054" y="2927216"/>
                <a:ext cx="54824" cy="54840"/>
              </a:xfrm>
              <a:custGeom>
                <a:rect b="b" l="l" r="r" t="t"/>
                <a:pathLst>
                  <a:path extrusionOk="0" h="3521" w="3520">
                    <a:moveTo>
                      <a:pt x="1" y="0"/>
                    </a:moveTo>
                    <a:lnTo>
                      <a:pt x="1" y="3520"/>
                    </a:lnTo>
                    <a:lnTo>
                      <a:pt x="3520" y="3520"/>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112"/>
              <p:cNvSpPr/>
              <p:nvPr/>
            </p:nvSpPr>
            <p:spPr>
              <a:xfrm>
                <a:off x="4091583" y="2927761"/>
                <a:ext cx="53765" cy="53765"/>
              </a:xfrm>
              <a:custGeom>
                <a:rect b="b" l="l" r="r" t="t"/>
                <a:pathLst>
                  <a:path extrusionOk="0" h="3452" w="3452">
                    <a:moveTo>
                      <a:pt x="1" y="1"/>
                    </a:moveTo>
                    <a:lnTo>
                      <a:pt x="1" y="3451"/>
                    </a:lnTo>
                    <a:lnTo>
                      <a:pt x="3451" y="3451"/>
                    </a:lnTo>
                    <a:lnTo>
                      <a:pt x="34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112"/>
              <p:cNvSpPr/>
              <p:nvPr/>
            </p:nvSpPr>
            <p:spPr>
              <a:xfrm>
                <a:off x="4091054" y="2819780"/>
                <a:ext cx="54824" cy="54808"/>
              </a:xfrm>
              <a:custGeom>
                <a:rect b="b" l="l" r="r" t="t"/>
                <a:pathLst>
                  <a:path extrusionOk="0" h="3519" w="3520">
                    <a:moveTo>
                      <a:pt x="1" y="0"/>
                    </a:moveTo>
                    <a:lnTo>
                      <a:pt x="1" y="3518"/>
                    </a:lnTo>
                    <a:lnTo>
                      <a:pt x="3520" y="3518"/>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112"/>
              <p:cNvSpPr/>
              <p:nvPr/>
            </p:nvSpPr>
            <p:spPr>
              <a:xfrm>
                <a:off x="4091583" y="2820340"/>
                <a:ext cx="53765" cy="53687"/>
              </a:xfrm>
              <a:custGeom>
                <a:rect b="b" l="l" r="r" t="t"/>
                <a:pathLst>
                  <a:path extrusionOk="0" h="3447" w="3452">
                    <a:moveTo>
                      <a:pt x="1" y="0"/>
                    </a:moveTo>
                    <a:lnTo>
                      <a:pt x="1" y="3446"/>
                    </a:lnTo>
                    <a:lnTo>
                      <a:pt x="3451" y="3446"/>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112"/>
              <p:cNvSpPr/>
              <p:nvPr/>
            </p:nvSpPr>
            <p:spPr>
              <a:xfrm>
                <a:off x="4091054" y="2766046"/>
                <a:ext cx="54824" cy="54840"/>
              </a:xfrm>
              <a:custGeom>
                <a:rect b="b" l="l" r="r" t="t"/>
                <a:pathLst>
                  <a:path extrusionOk="0" h="3521" w="3520">
                    <a:moveTo>
                      <a:pt x="1" y="0"/>
                    </a:moveTo>
                    <a:lnTo>
                      <a:pt x="1" y="3521"/>
                    </a:lnTo>
                    <a:lnTo>
                      <a:pt x="3520" y="3521"/>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112"/>
              <p:cNvSpPr/>
              <p:nvPr/>
            </p:nvSpPr>
            <p:spPr>
              <a:xfrm>
                <a:off x="4091583" y="2766576"/>
                <a:ext cx="53765" cy="53780"/>
              </a:xfrm>
              <a:custGeom>
                <a:rect b="b" l="l" r="r" t="t"/>
                <a:pathLst>
                  <a:path extrusionOk="0" h="3453" w="3452">
                    <a:moveTo>
                      <a:pt x="1" y="1"/>
                    </a:moveTo>
                    <a:lnTo>
                      <a:pt x="1" y="3452"/>
                    </a:lnTo>
                    <a:lnTo>
                      <a:pt x="3451" y="3452"/>
                    </a:lnTo>
                    <a:lnTo>
                      <a:pt x="34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112"/>
              <p:cNvSpPr/>
              <p:nvPr/>
            </p:nvSpPr>
            <p:spPr>
              <a:xfrm>
                <a:off x="4091054" y="2712312"/>
                <a:ext cx="54824" cy="54840"/>
              </a:xfrm>
              <a:custGeom>
                <a:rect b="b" l="l" r="r" t="t"/>
                <a:pathLst>
                  <a:path extrusionOk="0" h="3521" w="3520">
                    <a:moveTo>
                      <a:pt x="1" y="0"/>
                    </a:moveTo>
                    <a:lnTo>
                      <a:pt x="1" y="3520"/>
                    </a:lnTo>
                    <a:lnTo>
                      <a:pt x="3520" y="3520"/>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112"/>
              <p:cNvSpPr/>
              <p:nvPr/>
            </p:nvSpPr>
            <p:spPr>
              <a:xfrm>
                <a:off x="4091583" y="2712842"/>
                <a:ext cx="53765" cy="53749"/>
              </a:xfrm>
              <a:custGeom>
                <a:rect b="b" l="l" r="r" t="t"/>
                <a:pathLst>
                  <a:path extrusionOk="0" h="3451" w="3452">
                    <a:moveTo>
                      <a:pt x="1" y="1"/>
                    </a:moveTo>
                    <a:lnTo>
                      <a:pt x="1" y="3451"/>
                    </a:lnTo>
                    <a:lnTo>
                      <a:pt x="3451" y="3451"/>
                    </a:lnTo>
                    <a:lnTo>
                      <a:pt x="34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112"/>
              <p:cNvSpPr/>
              <p:nvPr/>
            </p:nvSpPr>
            <p:spPr>
              <a:xfrm>
                <a:off x="4091054" y="2658610"/>
                <a:ext cx="54824" cy="54808"/>
              </a:xfrm>
              <a:custGeom>
                <a:rect b="b" l="l" r="r" t="t"/>
                <a:pathLst>
                  <a:path extrusionOk="0" h="3519" w="3520">
                    <a:moveTo>
                      <a:pt x="1" y="1"/>
                    </a:moveTo>
                    <a:lnTo>
                      <a:pt x="1" y="3518"/>
                    </a:lnTo>
                    <a:lnTo>
                      <a:pt x="3520" y="3518"/>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112"/>
              <p:cNvSpPr/>
              <p:nvPr/>
            </p:nvSpPr>
            <p:spPr>
              <a:xfrm>
                <a:off x="4091054" y="2604876"/>
                <a:ext cx="54824" cy="54840"/>
              </a:xfrm>
              <a:custGeom>
                <a:rect b="b" l="l" r="r" t="t"/>
                <a:pathLst>
                  <a:path extrusionOk="0" h="3521" w="3520">
                    <a:moveTo>
                      <a:pt x="1" y="0"/>
                    </a:moveTo>
                    <a:lnTo>
                      <a:pt x="1" y="3521"/>
                    </a:lnTo>
                    <a:lnTo>
                      <a:pt x="3520" y="3521"/>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112"/>
              <p:cNvSpPr/>
              <p:nvPr/>
            </p:nvSpPr>
            <p:spPr>
              <a:xfrm>
                <a:off x="4091583" y="2605405"/>
                <a:ext cx="53765" cy="53780"/>
              </a:xfrm>
              <a:custGeom>
                <a:rect b="b" l="l" r="r" t="t"/>
                <a:pathLst>
                  <a:path extrusionOk="0" h="3453" w="3452">
                    <a:moveTo>
                      <a:pt x="1" y="1"/>
                    </a:moveTo>
                    <a:lnTo>
                      <a:pt x="1" y="3452"/>
                    </a:lnTo>
                    <a:lnTo>
                      <a:pt x="3451" y="3452"/>
                    </a:lnTo>
                    <a:lnTo>
                      <a:pt x="34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112"/>
              <p:cNvSpPr/>
              <p:nvPr/>
            </p:nvSpPr>
            <p:spPr>
              <a:xfrm>
                <a:off x="4091054" y="2551142"/>
                <a:ext cx="54824" cy="54840"/>
              </a:xfrm>
              <a:custGeom>
                <a:rect b="b" l="l" r="r" t="t"/>
                <a:pathLst>
                  <a:path extrusionOk="0" h="3521" w="3520">
                    <a:moveTo>
                      <a:pt x="1" y="0"/>
                    </a:moveTo>
                    <a:lnTo>
                      <a:pt x="1" y="3521"/>
                    </a:lnTo>
                    <a:lnTo>
                      <a:pt x="3520" y="3521"/>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112"/>
              <p:cNvSpPr/>
              <p:nvPr/>
            </p:nvSpPr>
            <p:spPr>
              <a:xfrm>
                <a:off x="4091054" y="2497440"/>
                <a:ext cx="54824" cy="54793"/>
              </a:xfrm>
              <a:custGeom>
                <a:rect b="b" l="l" r="r" t="t"/>
                <a:pathLst>
                  <a:path extrusionOk="0" h="3518" w="3520">
                    <a:moveTo>
                      <a:pt x="1" y="1"/>
                    </a:moveTo>
                    <a:lnTo>
                      <a:pt x="1" y="3517"/>
                    </a:lnTo>
                    <a:lnTo>
                      <a:pt x="3520" y="3517"/>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112"/>
              <p:cNvSpPr/>
              <p:nvPr/>
            </p:nvSpPr>
            <p:spPr>
              <a:xfrm>
                <a:off x="4091583" y="2497985"/>
                <a:ext cx="53765" cy="53703"/>
              </a:xfrm>
              <a:custGeom>
                <a:rect b="b" l="l" r="r" t="t"/>
                <a:pathLst>
                  <a:path extrusionOk="0" h="3448" w="3452">
                    <a:moveTo>
                      <a:pt x="1" y="0"/>
                    </a:moveTo>
                    <a:lnTo>
                      <a:pt x="1" y="3448"/>
                    </a:lnTo>
                    <a:lnTo>
                      <a:pt x="3451" y="3448"/>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112"/>
              <p:cNvSpPr/>
              <p:nvPr/>
            </p:nvSpPr>
            <p:spPr>
              <a:xfrm>
                <a:off x="4091054" y="2443706"/>
                <a:ext cx="54824" cy="54840"/>
              </a:xfrm>
              <a:custGeom>
                <a:rect b="b" l="l" r="r" t="t"/>
                <a:pathLst>
                  <a:path extrusionOk="0" h="3521"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112"/>
              <p:cNvSpPr/>
              <p:nvPr/>
            </p:nvSpPr>
            <p:spPr>
              <a:xfrm>
                <a:off x="4091583" y="2444251"/>
                <a:ext cx="53765" cy="53749"/>
              </a:xfrm>
              <a:custGeom>
                <a:rect b="b" l="l" r="r" t="t"/>
                <a:pathLst>
                  <a:path extrusionOk="0" h="3451" w="3452">
                    <a:moveTo>
                      <a:pt x="1" y="0"/>
                    </a:moveTo>
                    <a:lnTo>
                      <a:pt x="1" y="3450"/>
                    </a:lnTo>
                    <a:lnTo>
                      <a:pt x="3451" y="3450"/>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112"/>
              <p:cNvSpPr/>
              <p:nvPr/>
            </p:nvSpPr>
            <p:spPr>
              <a:xfrm>
                <a:off x="4037366" y="3410726"/>
                <a:ext cx="54777" cy="54855"/>
              </a:xfrm>
              <a:custGeom>
                <a:rect b="b" l="l" r="r" t="t"/>
                <a:pathLst>
                  <a:path extrusionOk="0" h="3522" w="3517">
                    <a:moveTo>
                      <a:pt x="0" y="1"/>
                    </a:moveTo>
                    <a:lnTo>
                      <a:pt x="0" y="3521"/>
                    </a:lnTo>
                    <a:lnTo>
                      <a:pt x="3516" y="3521"/>
                    </a:lnTo>
                    <a:lnTo>
                      <a:pt x="3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112"/>
              <p:cNvSpPr/>
              <p:nvPr/>
            </p:nvSpPr>
            <p:spPr>
              <a:xfrm>
                <a:off x="4037366" y="3356993"/>
                <a:ext cx="54777" cy="54855"/>
              </a:xfrm>
              <a:custGeom>
                <a:rect b="b" l="l" r="r" t="t"/>
                <a:pathLst>
                  <a:path extrusionOk="0" h="3522" w="3517">
                    <a:moveTo>
                      <a:pt x="0" y="1"/>
                    </a:moveTo>
                    <a:lnTo>
                      <a:pt x="0" y="3521"/>
                    </a:lnTo>
                    <a:lnTo>
                      <a:pt x="3516" y="3521"/>
                    </a:lnTo>
                    <a:lnTo>
                      <a:pt x="3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112"/>
              <p:cNvSpPr/>
              <p:nvPr/>
            </p:nvSpPr>
            <p:spPr>
              <a:xfrm>
                <a:off x="4037896" y="3357538"/>
                <a:ext cx="53703" cy="53749"/>
              </a:xfrm>
              <a:custGeom>
                <a:rect b="b" l="l" r="r" t="t"/>
                <a:pathLst>
                  <a:path extrusionOk="0" h="3451" w="3448">
                    <a:moveTo>
                      <a:pt x="0" y="0"/>
                    </a:moveTo>
                    <a:lnTo>
                      <a:pt x="0" y="3450"/>
                    </a:lnTo>
                    <a:lnTo>
                      <a:pt x="3448" y="3450"/>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112"/>
              <p:cNvSpPr/>
              <p:nvPr/>
            </p:nvSpPr>
            <p:spPr>
              <a:xfrm>
                <a:off x="4037366" y="3303306"/>
                <a:ext cx="54777" cy="54777"/>
              </a:xfrm>
              <a:custGeom>
                <a:rect b="b" l="l" r="r" t="t"/>
                <a:pathLst>
                  <a:path extrusionOk="0" h="3517" w="3517">
                    <a:moveTo>
                      <a:pt x="0" y="0"/>
                    </a:moveTo>
                    <a:lnTo>
                      <a:pt x="0" y="3517"/>
                    </a:lnTo>
                    <a:lnTo>
                      <a:pt x="3516" y="3517"/>
                    </a:lnTo>
                    <a:lnTo>
                      <a:pt x="35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112"/>
              <p:cNvSpPr/>
              <p:nvPr/>
            </p:nvSpPr>
            <p:spPr>
              <a:xfrm>
                <a:off x="4037896" y="3303835"/>
                <a:ext cx="53703" cy="53718"/>
              </a:xfrm>
              <a:custGeom>
                <a:rect b="b" l="l" r="r" t="t"/>
                <a:pathLst>
                  <a:path extrusionOk="0" h="3449" w="3448">
                    <a:moveTo>
                      <a:pt x="0" y="1"/>
                    </a:moveTo>
                    <a:lnTo>
                      <a:pt x="0" y="3448"/>
                    </a:lnTo>
                    <a:lnTo>
                      <a:pt x="3448" y="3448"/>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112"/>
              <p:cNvSpPr/>
              <p:nvPr/>
            </p:nvSpPr>
            <p:spPr>
              <a:xfrm>
                <a:off x="4037366" y="3249572"/>
                <a:ext cx="54777" cy="54840"/>
              </a:xfrm>
              <a:custGeom>
                <a:rect b="b" l="l" r="r" t="t"/>
                <a:pathLst>
                  <a:path extrusionOk="0" h="3521" w="3517">
                    <a:moveTo>
                      <a:pt x="0" y="0"/>
                    </a:moveTo>
                    <a:lnTo>
                      <a:pt x="0" y="3520"/>
                    </a:lnTo>
                    <a:lnTo>
                      <a:pt x="3516" y="3520"/>
                    </a:lnTo>
                    <a:lnTo>
                      <a:pt x="35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112"/>
              <p:cNvSpPr/>
              <p:nvPr/>
            </p:nvSpPr>
            <p:spPr>
              <a:xfrm>
                <a:off x="4037896" y="3250101"/>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112"/>
              <p:cNvSpPr/>
              <p:nvPr/>
            </p:nvSpPr>
            <p:spPr>
              <a:xfrm>
                <a:off x="4037366" y="3195807"/>
                <a:ext cx="54777" cy="54840"/>
              </a:xfrm>
              <a:custGeom>
                <a:rect b="b" l="l" r="r" t="t"/>
                <a:pathLst>
                  <a:path extrusionOk="0" h="3521" w="3517">
                    <a:moveTo>
                      <a:pt x="0" y="1"/>
                    </a:moveTo>
                    <a:lnTo>
                      <a:pt x="0" y="3521"/>
                    </a:lnTo>
                    <a:lnTo>
                      <a:pt x="3516" y="3521"/>
                    </a:lnTo>
                    <a:lnTo>
                      <a:pt x="3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112"/>
              <p:cNvSpPr/>
              <p:nvPr/>
            </p:nvSpPr>
            <p:spPr>
              <a:xfrm>
                <a:off x="4037896" y="3196368"/>
                <a:ext cx="53703" cy="53749"/>
              </a:xfrm>
              <a:custGeom>
                <a:rect b="b" l="l" r="r" t="t"/>
                <a:pathLst>
                  <a:path extrusionOk="0" h="3451" w="3448">
                    <a:moveTo>
                      <a:pt x="0" y="0"/>
                    </a:moveTo>
                    <a:lnTo>
                      <a:pt x="0" y="3451"/>
                    </a:lnTo>
                    <a:lnTo>
                      <a:pt x="3448" y="3451"/>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112"/>
              <p:cNvSpPr/>
              <p:nvPr/>
            </p:nvSpPr>
            <p:spPr>
              <a:xfrm>
                <a:off x="4037366" y="3142135"/>
                <a:ext cx="54777" cy="54777"/>
              </a:xfrm>
              <a:custGeom>
                <a:rect b="b" l="l" r="r" t="t"/>
                <a:pathLst>
                  <a:path extrusionOk="0" h="3517" w="3517">
                    <a:moveTo>
                      <a:pt x="0" y="0"/>
                    </a:moveTo>
                    <a:lnTo>
                      <a:pt x="0" y="3517"/>
                    </a:lnTo>
                    <a:lnTo>
                      <a:pt x="3516" y="3517"/>
                    </a:lnTo>
                    <a:lnTo>
                      <a:pt x="35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112"/>
              <p:cNvSpPr/>
              <p:nvPr/>
            </p:nvSpPr>
            <p:spPr>
              <a:xfrm>
                <a:off x="4037896" y="3142665"/>
                <a:ext cx="53703" cy="53718"/>
              </a:xfrm>
              <a:custGeom>
                <a:rect b="b" l="l" r="r" t="t"/>
                <a:pathLst>
                  <a:path extrusionOk="0" h="3449" w="3448">
                    <a:moveTo>
                      <a:pt x="0" y="1"/>
                    </a:moveTo>
                    <a:lnTo>
                      <a:pt x="0" y="3448"/>
                    </a:lnTo>
                    <a:lnTo>
                      <a:pt x="3448" y="3448"/>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112"/>
              <p:cNvSpPr/>
              <p:nvPr/>
            </p:nvSpPr>
            <p:spPr>
              <a:xfrm>
                <a:off x="4037366" y="3088371"/>
                <a:ext cx="54777" cy="54855"/>
              </a:xfrm>
              <a:custGeom>
                <a:rect b="b" l="l" r="r" t="t"/>
                <a:pathLst>
                  <a:path extrusionOk="0" h="3522" w="3517">
                    <a:moveTo>
                      <a:pt x="0" y="1"/>
                    </a:moveTo>
                    <a:lnTo>
                      <a:pt x="0" y="3521"/>
                    </a:lnTo>
                    <a:lnTo>
                      <a:pt x="3516" y="3521"/>
                    </a:lnTo>
                    <a:lnTo>
                      <a:pt x="3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112"/>
              <p:cNvSpPr/>
              <p:nvPr/>
            </p:nvSpPr>
            <p:spPr>
              <a:xfrm>
                <a:off x="4037896" y="3088931"/>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112"/>
              <p:cNvSpPr/>
              <p:nvPr/>
            </p:nvSpPr>
            <p:spPr>
              <a:xfrm>
                <a:off x="4037366" y="3034637"/>
                <a:ext cx="54777" cy="54855"/>
              </a:xfrm>
              <a:custGeom>
                <a:rect b="b" l="l" r="r" t="t"/>
                <a:pathLst>
                  <a:path extrusionOk="0" h="3522" w="3517">
                    <a:moveTo>
                      <a:pt x="0" y="1"/>
                    </a:moveTo>
                    <a:lnTo>
                      <a:pt x="0" y="3521"/>
                    </a:lnTo>
                    <a:lnTo>
                      <a:pt x="3516" y="3521"/>
                    </a:lnTo>
                    <a:lnTo>
                      <a:pt x="3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112"/>
              <p:cNvSpPr/>
              <p:nvPr/>
            </p:nvSpPr>
            <p:spPr>
              <a:xfrm>
                <a:off x="4037896" y="3035182"/>
                <a:ext cx="53703" cy="53765"/>
              </a:xfrm>
              <a:custGeom>
                <a:rect b="b" l="l" r="r" t="t"/>
                <a:pathLst>
                  <a:path extrusionOk="0" h="3452" w="3448">
                    <a:moveTo>
                      <a:pt x="0" y="0"/>
                    </a:moveTo>
                    <a:lnTo>
                      <a:pt x="0" y="3452"/>
                    </a:lnTo>
                    <a:lnTo>
                      <a:pt x="3448" y="3452"/>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112"/>
              <p:cNvSpPr/>
              <p:nvPr/>
            </p:nvSpPr>
            <p:spPr>
              <a:xfrm>
                <a:off x="4037366" y="2927216"/>
                <a:ext cx="54777" cy="54840"/>
              </a:xfrm>
              <a:custGeom>
                <a:rect b="b" l="l" r="r" t="t"/>
                <a:pathLst>
                  <a:path extrusionOk="0" h="3521" w="3517">
                    <a:moveTo>
                      <a:pt x="0" y="0"/>
                    </a:moveTo>
                    <a:lnTo>
                      <a:pt x="0" y="3520"/>
                    </a:lnTo>
                    <a:lnTo>
                      <a:pt x="3516" y="3520"/>
                    </a:lnTo>
                    <a:lnTo>
                      <a:pt x="35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112"/>
              <p:cNvSpPr/>
              <p:nvPr/>
            </p:nvSpPr>
            <p:spPr>
              <a:xfrm>
                <a:off x="4037896" y="2927761"/>
                <a:ext cx="53703" cy="53765"/>
              </a:xfrm>
              <a:custGeom>
                <a:rect b="b" l="l" r="r" t="t"/>
                <a:pathLst>
                  <a:path extrusionOk="0" h="3452" w="3448">
                    <a:moveTo>
                      <a:pt x="0" y="1"/>
                    </a:moveTo>
                    <a:lnTo>
                      <a:pt x="0"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112"/>
              <p:cNvSpPr/>
              <p:nvPr/>
            </p:nvSpPr>
            <p:spPr>
              <a:xfrm>
                <a:off x="4037366" y="2819780"/>
                <a:ext cx="54777" cy="54808"/>
              </a:xfrm>
              <a:custGeom>
                <a:rect b="b" l="l" r="r" t="t"/>
                <a:pathLst>
                  <a:path extrusionOk="0" h="3519" w="3517">
                    <a:moveTo>
                      <a:pt x="0" y="0"/>
                    </a:moveTo>
                    <a:lnTo>
                      <a:pt x="0" y="3518"/>
                    </a:lnTo>
                    <a:lnTo>
                      <a:pt x="3516" y="3518"/>
                    </a:lnTo>
                    <a:lnTo>
                      <a:pt x="35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112"/>
              <p:cNvSpPr/>
              <p:nvPr/>
            </p:nvSpPr>
            <p:spPr>
              <a:xfrm>
                <a:off x="4037896" y="2820340"/>
                <a:ext cx="53703" cy="53687"/>
              </a:xfrm>
              <a:custGeom>
                <a:rect b="b" l="l" r="r" t="t"/>
                <a:pathLst>
                  <a:path extrusionOk="0" h="3447" w="3448">
                    <a:moveTo>
                      <a:pt x="0" y="0"/>
                    </a:moveTo>
                    <a:lnTo>
                      <a:pt x="0" y="3446"/>
                    </a:lnTo>
                    <a:lnTo>
                      <a:pt x="3448" y="3446"/>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112"/>
              <p:cNvSpPr/>
              <p:nvPr/>
            </p:nvSpPr>
            <p:spPr>
              <a:xfrm>
                <a:off x="4037366" y="2766046"/>
                <a:ext cx="54777" cy="54840"/>
              </a:xfrm>
              <a:custGeom>
                <a:rect b="b" l="l" r="r" t="t"/>
                <a:pathLst>
                  <a:path extrusionOk="0" h="3521" w="3517">
                    <a:moveTo>
                      <a:pt x="0" y="0"/>
                    </a:moveTo>
                    <a:lnTo>
                      <a:pt x="0" y="3521"/>
                    </a:lnTo>
                    <a:lnTo>
                      <a:pt x="3516" y="3521"/>
                    </a:lnTo>
                    <a:lnTo>
                      <a:pt x="35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112"/>
              <p:cNvSpPr/>
              <p:nvPr/>
            </p:nvSpPr>
            <p:spPr>
              <a:xfrm>
                <a:off x="4037896" y="2766576"/>
                <a:ext cx="53703" cy="53780"/>
              </a:xfrm>
              <a:custGeom>
                <a:rect b="b" l="l" r="r" t="t"/>
                <a:pathLst>
                  <a:path extrusionOk="0" h="3453" w="3448">
                    <a:moveTo>
                      <a:pt x="0" y="1"/>
                    </a:moveTo>
                    <a:lnTo>
                      <a:pt x="0" y="3452"/>
                    </a:lnTo>
                    <a:lnTo>
                      <a:pt x="3448" y="3452"/>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112"/>
              <p:cNvSpPr/>
              <p:nvPr/>
            </p:nvSpPr>
            <p:spPr>
              <a:xfrm>
                <a:off x="4037366" y="2712312"/>
                <a:ext cx="54777" cy="54840"/>
              </a:xfrm>
              <a:custGeom>
                <a:rect b="b" l="l" r="r" t="t"/>
                <a:pathLst>
                  <a:path extrusionOk="0" h="3521" w="3517">
                    <a:moveTo>
                      <a:pt x="0" y="0"/>
                    </a:moveTo>
                    <a:lnTo>
                      <a:pt x="0" y="3520"/>
                    </a:lnTo>
                    <a:lnTo>
                      <a:pt x="3516" y="3520"/>
                    </a:lnTo>
                    <a:lnTo>
                      <a:pt x="35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112"/>
              <p:cNvSpPr/>
              <p:nvPr/>
            </p:nvSpPr>
            <p:spPr>
              <a:xfrm>
                <a:off x="4037896" y="2712842"/>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112"/>
              <p:cNvSpPr/>
              <p:nvPr/>
            </p:nvSpPr>
            <p:spPr>
              <a:xfrm>
                <a:off x="4037366" y="2658610"/>
                <a:ext cx="54777" cy="54808"/>
              </a:xfrm>
              <a:custGeom>
                <a:rect b="b" l="l" r="r" t="t"/>
                <a:pathLst>
                  <a:path extrusionOk="0" h="3519" w="3517">
                    <a:moveTo>
                      <a:pt x="0" y="1"/>
                    </a:moveTo>
                    <a:lnTo>
                      <a:pt x="0" y="3518"/>
                    </a:lnTo>
                    <a:lnTo>
                      <a:pt x="3516" y="3518"/>
                    </a:lnTo>
                    <a:lnTo>
                      <a:pt x="3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112"/>
              <p:cNvSpPr/>
              <p:nvPr/>
            </p:nvSpPr>
            <p:spPr>
              <a:xfrm>
                <a:off x="4037896" y="2659170"/>
                <a:ext cx="53703" cy="53687"/>
              </a:xfrm>
              <a:custGeom>
                <a:rect b="b" l="l" r="r" t="t"/>
                <a:pathLst>
                  <a:path extrusionOk="0" h="3447" w="3448">
                    <a:moveTo>
                      <a:pt x="0" y="0"/>
                    </a:moveTo>
                    <a:lnTo>
                      <a:pt x="0" y="3447"/>
                    </a:lnTo>
                    <a:lnTo>
                      <a:pt x="3448" y="3447"/>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112"/>
              <p:cNvSpPr/>
              <p:nvPr/>
            </p:nvSpPr>
            <p:spPr>
              <a:xfrm>
                <a:off x="4037366" y="2604876"/>
                <a:ext cx="54777" cy="54840"/>
              </a:xfrm>
              <a:custGeom>
                <a:rect b="b" l="l" r="r" t="t"/>
                <a:pathLst>
                  <a:path extrusionOk="0" h="3521" w="3517">
                    <a:moveTo>
                      <a:pt x="0" y="0"/>
                    </a:moveTo>
                    <a:lnTo>
                      <a:pt x="0" y="3521"/>
                    </a:lnTo>
                    <a:lnTo>
                      <a:pt x="3516" y="3521"/>
                    </a:lnTo>
                    <a:lnTo>
                      <a:pt x="35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112"/>
              <p:cNvSpPr/>
              <p:nvPr/>
            </p:nvSpPr>
            <p:spPr>
              <a:xfrm>
                <a:off x="4037896" y="2605405"/>
                <a:ext cx="53703" cy="53780"/>
              </a:xfrm>
              <a:custGeom>
                <a:rect b="b" l="l" r="r" t="t"/>
                <a:pathLst>
                  <a:path extrusionOk="0" h="3453" w="3448">
                    <a:moveTo>
                      <a:pt x="0" y="1"/>
                    </a:moveTo>
                    <a:lnTo>
                      <a:pt x="0" y="3452"/>
                    </a:lnTo>
                    <a:lnTo>
                      <a:pt x="3448" y="3452"/>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112"/>
              <p:cNvSpPr/>
              <p:nvPr/>
            </p:nvSpPr>
            <p:spPr>
              <a:xfrm>
                <a:off x="4037366" y="2551142"/>
                <a:ext cx="54777" cy="54840"/>
              </a:xfrm>
              <a:custGeom>
                <a:rect b="b" l="l" r="r" t="t"/>
                <a:pathLst>
                  <a:path extrusionOk="0" h="3521" w="3517">
                    <a:moveTo>
                      <a:pt x="0" y="0"/>
                    </a:moveTo>
                    <a:lnTo>
                      <a:pt x="0" y="3521"/>
                    </a:lnTo>
                    <a:lnTo>
                      <a:pt x="3516" y="3521"/>
                    </a:lnTo>
                    <a:lnTo>
                      <a:pt x="35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112"/>
              <p:cNvSpPr/>
              <p:nvPr/>
            </p:nvSpPr>
            <p:spPr>
              <a:xfrm>
                <a:off x="4037896" y="2551672"/>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112"/>
              <p:cNvSpPr/>
              <p:nvPr/>
            </p:nvSpPr>
            <p:spPr>
              <a:xfrm>
                <a:off x="4037366" y="2497440"/>
                <a:ext cx="54777" cy="54793"/>
              </a:xfrm>
              <a:custGeom>
                <a:rect b="b" l="l" r="r" t="t"/>
                <a:pathLst>
                  <a:path extrusionOk="0" h="3518" w="3517">
                    <a:moveTo>
                      <a:pt x="0" y="1"/>
                    </a:moveTo>
                    <a:lnTo>
                      <a:pt x="0" y="3517"/>
                    </a:lnTo>
                    <a:lnTo>
                      <a:pt x="3516" y="3517"/>
                    </a:lnTo>
                    <a:lnTo>
                      <a:pt x="3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112"/>
              <p:cNvSpPr/>
              <p:nvPr/>
            </p:nvSpPr>
            <p:spPr>
              <a:xfrm>
                <a:off x="4037896" y="2497985"/>
                <a:ext cx="53703" cy="53703"/>
              </a:xfrm>
              <a:custGeom>
                <a:rect b="b" l="l" r="r" t="t"/>
                <a:pathLst>
                  <a:path extrusionOk="0" h="3448" w="3448">
                    <a:moveTo>
                      <a:pt x="0" y="0"/>
                    </a:moveTo>
                    <a:lnTo>
                      <a:pt x="0" y="3448"/>
                    </a:lnTo>
                    <a:lnTo>
                      <a:pt x="3448" y="3448"/>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112"/>
              <p:cNvSpPr/>
              <p:nvPr/>
            </p:nvSpPr>
            <p:spPr>
              <a:xfrm>
                <a:off x="4037366" y="2443706"/>
                <a:ext cx="54777" cy="54840"/>
              </a:xfrm>
              <a:custGeom>
                <a:rect b="b" l="l" r="r" t="t"/>
                <a:pathLst>
                  <a:path extrusionOk="0" h="3521" w="3517">
                    <a:moveTo>
                      <a:pt x="0" y="1"/>
                    </a:moveTo>
                    <a:lnTo>
                      <a:pt x="0" y="3521"/>
                    </a:lnTo>
                    <a:lnTo>
                      <a:pt x="3516" y="3521"/>
                    </a:lnTo>
                    <a:lnTo>
                      <a:pt x="3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112"/>
              <p:cNvSpPr/>
              <p:nvPr/>
            </p:nvSpPr>
            <p:spPr>
              <a:xfrm>
                <a:off x="4037896" y="2444251"/>
                <a:ext cx="53703" cy="53749"/>
              </a:xfrm>
              <a:custGeom>
                <a:rect b="b" l="l" r="r" t="t"/>
                <a:pathLst>
                  <a:path extrusionOk="0" h="3451" w="3448">
                    <a:moveTo>
                      <a:pt x="0" y="0"/>
                    </a:moveTo>
                    <a:lnTo>
                      <a:pt x="0" y="3450"/>
                    </a:lnTo>
                    <a:lnTo>
                      <a:pt x="3448" y="3450"/>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112"/>
              <p:cNvSpPr/>
              <p:nvPr/>
            </p:nvSpPr>
            <p:spPr>
              <a:xfrm>
                <a:off x="3983617" y="3410726"/>
                <a:ext cx="54824" cy="54855"/>
              </a:xfrm>
              <a:custGeom>
                <a:rect b="b" l="l" r="r" t="t"/>
                <a:pathLst>
                  <a:path extrusionOk="0" h="3522"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112"/>
              <p:cNvSpPr/>
              <p:nvPr/>
            </p:nvSpPr>
            <p:spPr>
              <a:xfrm>
                <a:off x="3983617" y="3356993"/>
                <a:ext cx="54824" cy="54855"/>
              </a:xfrm>
              <a:custGeom>
                <a:rect b="b" l="l" r="r" t="t"/>
                <a:pathLst>
                  <a:path extrusionOk="0" h="3522"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112"/>
              <p:cNvSpPr/>
              <p:nvPr/>
            </p:nvSpPr>
            <p:spPr>
              <a:xfrm>
                <a:off x="3984162" y="3357538"/>
                <a:ext cx="53749" cy="53749"/>
              </a:xfrm>
              <a:custGeom>
                <a:rect b="b" l="l" r="r" t="t"/>
                <a:pathLst>
                  <a:path extrusionOk="0" h="3451" w="3451">
                    <a:moveTo>
                      <a:pt x="0" y="0"/>
                    </a:moveTo>
                    <a:lnTo>
                      <a:pt x="0" y="3450"/>
                    </a:lnTo>
                    <a:lnTo>
                      <a:pt x="3450" y="3450"/>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112"/>
              <p:cNvSpPr/>
              <p:nvPr/>
            </p:nvSpPr>
            <p:spPr>
              <a:xfrm>
                <a:off x="3983617" y="3303306"/>
                <a:ext cx="54824" cy="54777"/>
              </a:xfrm>
              <a:custGeom>
                <a:rect b="b" l="l" r="r" t="t"/>
                <a:pathLst>
                  <a:path extrusionOk="0" h="3517" w="3520">
                    <a:moveTo>
                      <a:pt x="1" y="0"/>
                    </a:moveTo>
                    <a:lnTo>
                      <a:pt x="1" y="3517"/>
                    </a:lnTo>
                    <a:lnTo>
                      <a:pt x="3520" y="3517"/>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112"/>
              <p:cNvSpPr/>
              <p:nvPr/>
            </p:nvSpPr>
            <p:spPr>
              <a:xfrm>
                <a:off x="3983617" y="3249572"/>
                <a:ext cx="54824" cy="54840"/>
              </a:xfrm>
              <a:custGeom>
                <a:rect b="b" l="l" r="r" t="t"/>
                <a:pathLst>
                  <a:path extrusionOk="0" h="3521" w="3520">
                    <a:moveTo>
                      <a:pt x="1" y="0"/>
                    </a:moveTo>
                    <a:lnTo>
                      <a:pt x="1" y="3520"/>
                    </a:lnTo>
                    <a:lnTo>
                      <a:pt x="3520" y="3520"/>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112"/>
              <p:cNvSpPr/>
              <p:nvPr/>
            </p:nvSpPr>
            <p:spPr>
              <a:xfrm>
                <a:off x="3983617" y="3195807"/>
                <a:ext cx="54824" cy="54840"/>
              </a:xfrm>
              <a:custGeom>
                <a:rect b="b" l="l" r="r" t="t"/>
                <a:pathLst>
                  <a:path extrusionOk="0" h="3521"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112"/>
              <p:cNvSpPr/>
              <p:nvPr/>
            </p:nvSpPr>
            <p:spPr>
              <a:xfrm>
                <a:off x="3983617" y="3142135"/>
                <a:ext cx="54824" cy="54777"/>
              </a:xfrm>
              <a:custGeom>
                <a:rect b="b" l="l" r="r" t="t"/>
                <a:pathLst>
                  <a:path extrusionOk="0" h="3517" w="3520">
                    <a:moveTo>
                      <a:pt x="1" y="0"/>
                    </a:moveTo>
                    <a:lnTo>
                      <a:pt x="1" y="3517"/>
                    </a:lnTo>
                    <a:lnTo>
                      <a:pt x="3520" y="3517"/>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112"/>
              <p:cNvSpPr/>
              <p:nvPr/>
            </p:nvSpPr>
            <p:spPr>
              <a:xfrm>
                <a:off x="3983617" y="3088371"/>
                <a:ext cx="54824" cy="54855"/>
              </a:xfrm>
              <a:custGeom>
                <a:rect b="b" l="l" r="r" t="t"/>
                <a:pathLst>
                  <a:path extrusionOk="0" h="3522"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112"/>
              <p:cNvSpPr/>
              <p:nvPr/>
            </p:nvSpPr>
            <p:spPr>
              <a:xfrm>
                <a:off x="3983617" y="3034637"/>
                <a:ext cx="54824" cy="54855"/>
              </a:xfrm>
              <a:custGeom>
                <a:rect b="b" l="l" r="r" t="t"/>
                <a:pathLst>
                  <a:path extrusionOk="0" h="3522"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112"/>
              <p:cNvSpPr/>
              <p:nvPr/>
            </p:nvSpPr>
            <p:spPr>
              <a:xfrm>
                <a:off x="3984162" y="3035182"/>
                <a:ext cx="53749" cy="53765"/>
              </a:xfrm>
              <a:custGeom>
                <a:rect b="b" l="l" r="r" t="t"/>
                <a:pathLst>
                  <a:path extrusionOk="0" h="3452" w="3451">
                    <a:moveTo>
                      <a:pt x="0" y="0"/>
                    </a:moveTo>
                    <a:lnTo>
                      <a:pt x="0" y="3452"/>
                    </a:lnTo>
                    <a:lnTo>
                      <a:pt x="3450" y="3452"/>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112"/>
              <p:cNvSpPr/>
              <p:nvPr/>
            </p:nvSpPr>
            <p:spPr>
              <a:xfrm>
                <a:off x="3983617" y="2927216"/>
                <a:ext cx="54824" cy="54840"/>
              </a:xfrm>
              <a:custGeom>
                <a:rect b="b" l="l" r="r" t="t"/>
                <a:pathLst>
                  <a:path extrusionOk="0" h="3521" w="3520">
                    <a:moveTo>
                      <a:pt x="1" y="0"/>
                    </a:moveTo>
                    <a:lnTo>
                      <a:pt x="1" y="3520"/>
                    </a:lnTo>
                    <a:lnTo>
                      <a:pt x="3520" y="3520"/>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112"/>
              <p:cNvSpPr/>
              <p:nvPr/>
            </p:nvSpPr>
            <p:spPr>
              <a:xfrm>
                <a:off x="3984162" y="2927761"/>
                <a:ext cx="53749" cy="53765"/>
              </a:xfrm>
              <a:custGeom>
                <a:rect b="b" l="l" r="r" t="t"/>
                <a:pathLst>
                  <a:path extrusionOk="0" h="3452" w="3451">
                    <a:moveTo>
                      <a:pt x="0" y="1"/>
                    </a:moveTo>
                    <a:lnTo>
                      <a:pt x="0" y="3451"/>
                    </a:lnTo>
                    <a:lnTo>
                      <a:pt x="3450" y="3451"/>
                    </a:lnTo>
                    <a:lnTo>
                      <a:pt x="3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112"/>
              <p:cNvSpPr/>
              <p:nvPr/>
            </p:nvSpPr>
            <p:spPr>
              <a:xfrm>
                <a:off x="3983617" y="2819780"/>
                <a:ext cx="54824" cy="54808"/>
              </a:xfrm>
              <a:custGeom>
                <a:rect b="b" l="l" r="r" t="t"/>
                <a:pathLst>
                  <a:path extrusionOk="0" h="3519" w="3520">
                    <a:moveTo>
                      <a:pt x="1" y="0"/>
                    </a:moveTo>
                    <a:lnTo>
                      <a:pt x="1" y="3518"/>
                    </a:lnTo>
                    <a:lnTo>
                      <a:pt x="3520" y="3518"/>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112"/>
              <p:cNvSpPr/>
              <p:nvPr/>
            </p:nvSpPr>
            <p:spPr>
              <a:xfrm>
                <a:off x="3984162" y="2820340"/>
                <a:ext cx="53749" cy="53687"/>
              </a:xfrm>
              <a:custGeom>
                <a:rect b="b" l="l" r="r" t="t"/>
                <a:pathLst>
                  <a:path extrusionOk="0" h="3447" w="3451">
                    <a:moveTo>
                      <a:pt x="0" y="0"/>
                    </a:moveTo>
                    <a:lnTo>
                      <a:pt x="0" y="3446"/>
                    </a:lnTo>
                    <a:lnTo>
                      <a:pt x="3450" y="3446"/>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112"/>
              <p:cNvSpPr/>
              <p:nvPr/>
            </p:nvSpPr>
            <p:spPr>
              <a:xfrm>
                <a:off x="3983617" y="2766046"/>
                <a:ext cx="54824" cy="54840"/>
              </a:xfrm>
              <a:custGeom>
                <a:rect b="b" l="l" r="r" t="t"/>
                <a:pathLst>
                  <a:path extrusionOk="0" h="3521" w="3520">
                    <a:moveTo>
                      <a:pt x="1" y="0"/>
                    </a:moveTo>
                    <a:lnTo>
                      <a:pt x="1" y="3521"/>
                    </a:lnTo>
                    <a:lnTo>
                      <a:pt x="3520" y="3521"/>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112"/>
              <p:cNvSpPr/>
              <p:nvPr/>
            </p:nvSpPr>
            <p:spPr>
              <a:xfrm>
                <a:off x="3983617" y="2712312"/>
                <a:ext cx="54824" cy="54840"/>
              </a:xfrm>
              <a:custGeom>
                <a:rect b="b" l="l" r="r" t="t"/>
                <a:pathLst>
                  <a:path extrusionOk="0" h="3521" w="3520">
                    <a:moveTo>
                      <a:pt x="1" y="0"/>
                    </a:moveTo>
                    <a:lnTo>
                      <a:pt x="1" y="3520"/>
                    </a:lnTo>
                    <a:lnTo>
                      <a:pt x="3520" y="3520"/>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112"/>
              <p:cNvSpPr/>
              <p:nvPr/>
            </p:nvSpPr>
            <p:spPr>
              <a:xfrm>
                <a:off x="3983617" y="2658610"/>
                <a:ext cx="54824" cy="54808"/>
              </a:xfrm>
              <a:custGeom>
                <a:rect b="b" l="l" r="r" t="t"/>
                <a:pathLst>
                  <a:path extrusionOk="0" h="3519" w="3520">
                    <a:moveTo>
                      <a:pt x="1" y="1"/>
                    </a:moveTo>
                    <a:lnTo>
                      <a:pt x="1" y="3518"/>
                    </a:lnTo>
                    <a:lnTo>
                      <a:pt x="3520" y="3518"/>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112"/>
              <p:cNvSpPr/>
              <p:nvPr/>
            </p:nvSpPr>
            <p:spPr>
              <a:xfrm>
                <a:off x="3983617" y="2604876"/>
                <a:ext cx="54824" cy="54840"/>
              </a:xfrm>
              <a:custGeom>
                <a:rect b="b" l="l" r="r" t="t"/>
                <a:pathLst>
                  <a:path extrusionOk="0" h="3521" w="3520">
                    <a:moveTo>
                      <a:pt x="1" y="0"/>
                    </a:moveTo>
                    <a:lnTo>
                      <a:pt x="1" y="3521"/>
                    </a:lnTo>
                    <a:lnTo>
                      <a:pt x="3520" y="3521"/>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112"/>
              <p:cNvSpPr/>
              <p:nvPr/>
            </p:nvSpPr>
            <p:spPr>
              <a:xfrm>
                <a:off x="3983617" y="2551142"/>
                <a:ext cx="54824" cy="54840"/>
              </a:xfrm>
              <a:custGeom>
                <a:rect b="b" l="l" r="r" t="t"/>
                <a:pathLst>
                  <a:path extrusionOk="0" h="3521" w="3520">
                    <a:moveTo>
                      <a:pt x="1" y="0"/>
                    </a:moveTo>
                    <a:lnTo>
                      <a:pt x="1" y="3521"/>
                    </a:lnTo>
                    <a:lnTo>
                      <a:pt x="3520" y="3521"/>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112"/>
              <p:cNvSpPr/>
              <p:nvPr/>
            </p:nvSpPr>
            <p:spPr>
              <a:xfrm>
                <a:off x="3983617" y="2497440"/>
                <a:ext cx="54824" cy="54793"/>
              </a:xfrm>
              <a:custGeom>
                <a:rect b="b" l="l" r="r" t="t"/>
                <a:pathLst>
                  <a:path extrusionOk="0" h="3518" w="3520">
                    <a:moveTo>
                      <a:pt x="1" y="1"/>
                    </a:moveTo>
                    <a:lnTo>
                      <a:pt x="1" y="3517"/>
                    </a:lnTo>
                    <a:lnTo>
                      <a:pt x="3520" y="3517"/>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112"/>
              <p:cNvSpPr/>
              <p:nvPr/>
            </p:nvSpPr>
            <p:spPr>
              <a:xfrm>
                <a:off x="3983617" y="2443706"/>
                <a:ext cx="54824" cy="54840"/>
              </a:xfrm>
              <a:custGeom>
                <a:rect b="b" l="l" r="r" t="t"/>
                <a:pathLst>
                  <a:path extrusionOk="0" h="3521" w="3520">
                    <a:moveTo>
                      <a:pt x="1" y="1"/>
                    </a:moveTo>
                    <a:lnTo>
                      <a:pt x="1"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112"/>
              <p:cNvSpPr/>
              <p:nvPr/>
            </p:nvSpPr>
            <p:spPr>
              <a:xfrm>
                <a:off x="3984162" y="2444251"/>
                <a:ext cx="53749" cy="53749"/>
              </a:xfrm>
              <a:custGeom>
                <a:rect b="b" l="l" r="r" t="t"/>
                <a:pathLst>
                  <a:path extrusionOk="0" h="3451" w="3451">
                    <a:moveTo>
                      <a:pt x="0" y="0"/>
                    </a:moveTo>
                    <a:lnTo>
                      <a:pt x="0" y="3450"/>
                    </a:lnTo>
                    <a:lnTo>
                      <a:pt x="3450" y="3450"/>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112"/>
              <p:cNvSpPr/>
              <p:nvPr/>
            </p:nvSpPr>
            <p:spPr>
              <a:xfrm>
                <a:off x="3929868" y="3410726"/>
                <a:ext cx="54840" cy="54855"/>
              </a:xfrm>
              <a:custGeom>
                <a:rect b="b" l="l" r="r" t="t"/>
                <a:pathLst>
                  <a:path extrusionOk="0" h="3522" w="3521">
                    <a:moveTo>
                      <a:pt x="0" y="1"/>
                    </a:moveTo>
                    <a:lnTo>
                      <a:pt x="0"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112"/>
              <p:cNvSpPr/>
              <p:nvPr/>
            </p:nvSpPr>
            <p:spPr>
              <a:xfrm>
                <a:off x="3929868" y="3356993"/>
                <a:ext cx="54840" cy="54855"/>
              </a:xfrm>
              <a:custGeom>
                <a:rect b="b" l="l" r="r" t="t"/>
                <a:pathLst>
                  <a:path extrusionOk="0" h="3522" w="3521">
                    <a:moveTo>
                      <a:pt x="0" y="1"/>
                    </a:moveTo>
                    <a:lnTo>
                      <a:pt x="0"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112"/>
              <p:cNvSpPr/>
              <p:nvPr/>
            </p:nvSpPr>
            <p:spPr>
              <a:xfrm>
                <a:off x="3930429" y="3357538"/>
                <a:ext cx="53749" cy="53749"/>
              </a:xfrm>
              <a:custGeom>
                <a:rect b="b" l="l" r="r" t="t"/>
                <a:pathLst>
                  <a:path extrusionOk="0" h="3451" w="3451">
                    <a:moveTo>
                      <a:pt x="0" y="0"/>
                    </a:moveTo>
                    <a:lnTo>
                      <a:pt x="0" y="3450"/>
                    </a:lnTo>
                    <a:lnTo>
                      <a:pt x="3450" y="3450"/>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112"/>
              <p:cNvSpPr/>
              <p:nvPr/>
            </p:nvSpPr>
            <p:spPr>
              <a:xfrm>
                <a:off x="3929868" y="3303306"/>
                <a:ext cx="54840" cy="54777"/>
              </a:xfrm>
              <a:custGeom>
                <a:rect b="b" l="l" r="r" t="t"/>
                <a:pathLst>
                  <a:path extrusionOk="0" h="3517" w="3521">
                    <a:moveTo>
                      <a:pt x="0" y="0"/>
                    </a:moveTo>
                    <a:lnTo>
                      <a:pt x="0" y="3517"/>
                    </a:lnTo>
                    <a:lnTo>
                      <a:pt x="3521" y="3517"/>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112"/>
              <p:cNvSpPr/>
              <p:nvPr/>
            </p:nvSpPr>
            <p:spPr>
              <a:xfrm>
                <a:off x="3929868" y="3249572"/>
                <a:ext cx="54840" cy="54840"/>
              </a:xfrm>
              <a:custGeom>
                <a:rect b="b" l="l" r="r" t="t"/>
                <a:pathLst>
                  <a:path extrusionOk="0" h="3521" w="3521">
                    <a:moveTo>
                      <a:pt x="0" y="0"/>
                    </a:moveTo>
                    <a:lnTo>
                      <a:pt x="0"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112"/>
              <p:cNvSpPr/>
              <p:nvPr/>
            </p:nvSpPr>
            <p:spPr>
              <a:xfrm>
                <a:off x="3929868" y="3195807"/>
                <a:ext cx="54840" cy="54840"/>
              </a:xfrm>
              <a:custGeom>
                <a:rect b="b" l="l" r="r" t="t"/>
                <a:pathLst>
                  <a:path extrusionOk="0" h="3521" w="3521">
                    <a:moveTo>
                      <a:pt x="0" y="1"/>
                    </a:moveTo>
                    <a:lnTo>
                      <a:pt x="0"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112"/>
              <p:cNvSpPr/>
              <p:nvPr/>
            </p:nvSpPr>
            <p:spPr>
              <a:xfrm>
                <a:off x="3929868" y="3142135"/>
                <a:ext cx="54840" cy="54777"/>
              </a:xfrm>
              <a:custGeom>
                <a:rect b="b" l="l" r="r" t="t"/>
                <a:pathLst>
                  <a:path extrusionOk="0" h="3517" w="3521">
                    <a:moveTo>
                      <a:pt x="0" y="0"/>
                    </a:moveTo>
                    <a:lnTo>
                      <a:pt x="0" y="3517"/>
                    </a:lnTo>
                    <a:lnTo>
                      <a:pt x="3521" y="3517"/>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112"/>
              <p:cNvSpPr/>
              <p:nvPr/>
            </p:nvSpPr>
            <p:spPr>
              <a:xfrm>
                <a:off x="3929868" y="3088371"/>
                <a:ext cx="54840" cy="54855"/>
              </a:xfrm>
              <a:custGeom>
                <a:rect b="b" l="l" r="r" t="t"/>
                <a:pathLst>
                  <a:path extrusionOk="0" h="3522" w="3521">
                    <a:moveTo>
                      <a:pt x="0" y="1"/>
                    </a:moveTo>
                    <a:lnTo>
                      <a:pt x="0"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112"/>
              <p:cNvSpPr/>
              <p:nvPr/>
            </p:nvSpPr>
            <p:spPr>
              <a:xfrm>
                <a:off x="3929868" y="3034637"/>
                <a:ext cx="54840" cy="54855"/>
              </a:xfrm>
              <a:custGeom>
                <a:rect b="b" l="l" r="r" t="t"/>
                <a:pathLst>
                  <a:path extrusionOk="0" h="3522" w="3521">
                    <a:moveTo>
                      <a:pt x="0" y="1"/>
                    </a:moveTo>
                    <a:lnTo>
                      <a:pt x="0"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112"/>
              <p:cNvSpPr/>
              <p:nvPr/>
            </p:nvSpPr>
            <p:spPr>
              <a:xfrm>
                <a:off x="3930429" y="3035182"/>
                <a:ext cx="53749" cy="53765"/>
              </a:xfrm>
              <a:custGeom>
                <a:rect b="b" l="l" r="r" t="t"/>
                <a:pathLst>
                  <a:path extrusionOk="0" h="3452" w="3451">
                    <a:moveTo>
                      <a:pt x="0" y="0"/>
                    </a:moveTo>
                    <a:lnTo>
                      <a:pt x="0" y="3452"/>
                    </a:lnTo>
                    <a:lnTo>
                      <a:pt x="3450" y="3452"/>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112"/>
              <p:cNvSpPr/>
              <p:nvPr/>
            </p:nvSpPr>
            <p:spPr>
              <a:xfrm>
                <a:off x="3929868" y="2927216"/>
                <a:ext cx="54840" cy="54840"/>
              </a:xfrm>
              <a:custGeom>
                <a:rect b="b" l="l" r="r" t="t"/>
                <a:pathLst>
                  <a:path extrusionOk="0" h="3521" w="3521">
                    <a:moveTo>
                      <a:pt x="0" y="0"/>
                    </a:moveTo>
                    <a:lnTo>
                      <a:pt x="0"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112"/>
              <p:cNvSpPr/>
              <p:nvPr/>
            </p:nvSpPr>
            <p:spPr>
              <a:xfrm>
                <a:off x="3930429" y="2927761"/>
                <a:ext cx="53749" cy="53765"/>
              </a:xfrm>
              <a:custGeom>
                <a:rect b="b" l="l" r="r" t="t"/>
                <a:pathLst>
                  <a:path extrusionOk="0" h="3452" w="3451">
                    <a:moveTo>
                      <a:pt x="0" y="1"/>
                    </a:moveTo>
                    <a:lnTo>
                      <a:pt x="0" y="3451"/>
                    </a:lnTo>
                    <a:lnTo>
                      <a:pt x="3450" y="3451"/>
                    </a:lnTo>
                    <a:lnTo>
                      <a:pt x="34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112"/>
              <p:cNvSpPr/>
              <p:nvPr/>
            </p:nvSpPr>
            <p:spPr>
              <a:xfrm>
                <a:off x="3929868" y="2819780"/>
                <a:ext cx="54840" cy="54808"/>
              </a:xfrm>
              <a:custGeom>
                <a:rect b="b" l="l" r="r" t="t"/>
                <a:pathLst>
                  <a:path extrusionOk="0" h="3519" w="3521">
                    <a:moveTo>
                      <a:pt x="0" y="0"/>
                    </a:moveTo>
                    <a:lnTo>
                      <a:pt x="0" y="3518"/>
                    </a:lnTo>
                    <a:lnTo>
                      <a:pt x="3521" y="3518"/>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112"/>
              <p:cNvSpPr/>
              <p:nvPr/>
            </p:nvSpPr>
            <p:spPr>
              <a:xfrm>
                <a:off x="3930429" y="2820340"/>
                <a:ext cx="53749" cy="53687"/>
              </a:xfrm>
              <a:custGeom>
                <a:rect b="b" l="l" r="r" t="t"/>
                <a:pathLst>
                  <a:path extrusionOk="0" h="3447" w="3451">
                    <a:moveTo>
                      <a:pt x="0" y="0"/>
                    </a:moveTo>
                    <a:lnTo>
                      <a:pt x="0" y="3446"/>
                    </a:lnTo>
                    <a:lnTo>
                      <a:pt x="3450" y="3446"/>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112"/>
              <p:cNvSpPr/>
              <p:nvPr/>
            </p:nvSpPr>
            <p:spPr>
              <a:xfrm>
                <a:off x="3929868" y="2766046"/>
                <a:ext cx="54840" cy="54840"/>
              </a:xfrm>
              <a:custGeom>
                <a:rect b="b" l="l" r="r" t="t"/>
                <a:pathLst>
                  <a:path extrusionOk="0" h="3521" w="3521">
                    <a:moveTo>
                      <a:pt x="0" y="0"/>
                    </a:moveTo>
                    <a:lnTo>
                      <a:pt x="0"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112"/>
              <p:cNvSpPr/>
              <p:nvPr/>
            </p:nvSpPr>
            <p:spPr>
              <a:xfrm>
                <a:off x="3929868" y="2712312"/>
                <a:ext cx="54840" cy="54840"/>
              </a:xfrm>
              <a:custGeom>
                <a:rect b="b" l="l" r="r" t="t"/>
                <a:pathLst>
                  <a:path extrusionOk="0" h="3521" w="3521">
                    <a:moveTo>
                      <a:pt x="0" y="0"/>
                    </a:moveTo>
                    <a:lnTo>
                      <a:pt x="0"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112"/>
              <p:cNvSpPr/>
              <p:nvPr/>
            </p:nvSpPr>
            <p:spPr>
              <a:xfrm>
                <a:off x="3929868" y="2658610"/>
                <a:ext cx="54840" cy="54808"/>
              </a:xfrm>
              <a:custGeom>
                <a:rect b="b" l="l" r="r" t="t"/>
                <a:pathLst>
                  <a:path extrusionOk="0" h="3519" w="3521">
                    <a:moveTo>
                      <a:pt x="0" y="1"/>
                    </a:moveTo>
                    <a:lnTo>
                      <a:pt x="0" y="3518"/>
                    </a:lnTo>
                    <a:lnTo>
                      <a:pt x="3521" y="3518"/>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112"/>
              <p:cNvSpPr/>
              <p:nvPr/>
            </p:nvSpPr>
            <p:spPr>
              <a:xfrm>
                <a:off x="3929868" y="2604876"/>
                <a:ext cx="54840" cy="54840"/>
              </a:xfrm>
              <a:custGeom>
                <a:rect b="b" l="l" r="r" t="t"/>
                <a:pathLst>
                  <a:path extrusionOk="0" h="3521" w="3521">
                    <a:moveTo>
                      <a:pt x="0" y="0"/>
                    </a:moveTo>
                    <a:lnTo>
                      <a:pt x="0"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112"/>
              <p:cNvSpPr/>
              <p:nvPr/>
            </p:nvSpPr>
            <p:spPr>
              <a:xfrm>
                <a:off x="3929868" y="2551142"/>
                <a:ext cx="54840" cy="54840"/>
              </a:xfrm>
              <a:custGeom>
                <a:rect b="b" l="l" r="r" t="t"/>
                <a:pathLst>
                  <a:path extrusionOk="0" h="3521" w="3521">
                    <a:moveTo>
                      <a:pt x="0" y="0"/>
                    </a:moveTo>
                    <a:lnTo>
                      <a:pt x="0"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112"/>
              <p:cNvSpPr/>
              <p:nvPr/>
            </p:nvSpPr>
            <p:spPr>
              <a:xfrm>
                <a:off x="3929868" y="2497440"/>
                <a:ext cx="54840" cy="54793"/>
              </a:xfrm>
              <a:custGeom>
                <a:rect b="b" l="l" r="r" t="t"/>
                <a:pathLst>
                  <a:path extrusionOk="0" h="3518" w="3521">
                    <a:moveTo>
                      <a:pt x="0" y="1"/>
                    </a:moveTo>
                    <a:lnTo>
                      <a:pt x="0" y="3517"/>
                    </a:lnTo>
                    <a:lnTo>
                      <a:pt x="3521" y="3517"/>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112"/>
              <p:cNvSpPr/>
              <p:nvPr/>
            </p:nvSpPr>
            <p:spPr>
              <a:xfrm>
                <a:off x="3929868" y="2443706"/>
                <a:ext cx="54840" cy="54840"/>
              </a:xfrm>
              <a:custGeom>
                <a:rect b="b" l="l" r="r" t="t"/>
                <a:pathLst>
                  <a:path extrusionOk="0" h="3521" w="3521">
                    <a:moveTo>
                      <a:pt x="0" y="1"/>
                    </a:moveTo>
                    <a:lnTo>
                      <a:pt x="0"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112"/>
              <p:cNvSpPr/>
              <p:nvPr/>
            </p:nvSpPr>
            <p:spPr>
              <a:xfrm>
                <a:off x="3930429" y="2444251"/>
                <a:ext cx="53749" cy="53749"/>
              </a:xfrm>
              <a:custGeom>
                <a:rect b="b" l="l" r="r" t="t"/>
                <a:pathLst>
                  <a:path extrusionOk="0" h="3451" w="3451">
                    <a:moveTo>
                      <a:pt x="0" y="0"/>
                    </a:moveTo>
                    <a:lnTo>
                      <a:pt x="0" y="3450"/>
                    </a:lnTo>
                    <a:lnTo>
                      <a:pt x="3450" y="3450"/>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112"/>
              <p:cNvSpPr/>
              <p:nvPr/>
            </p:nvSpPr>
            <p:spPr>
              <a:xfrm>
                <a:off x="3876196" y="3410726"/>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112"/>
              <p:cNvSpPr/>
              <p:nvPr/>
            </p:nvSpPr>
            <p:spPr>
              <a:xfrm>
                <a:off x="3876196" y="3356993"/>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112"/>
              <p:cNvSpPr/>
              <p:nvPr/>
            </p:nvSpPr>
            <p:spPr>
              <a:xfrm>
                <a:off x="3876726" y="3357538"/>
                <a:ext cx="53718" cy="53749"/>
              </a:xfrm>
              <a:custGeom>
                <a:rect b="b" l="l" r="r" t="t"/>
                <a:pathLst>
                  <a:path extrusionOk="0" h="3451" w="3449">
                    <a:moveTo>
                      <a:pt x="1" y="0"/>
                    </a:moveTo>
                    <a:lnTo>
                      <a:pt x="1" y="3450"/>
                    </a:lnTo>
                    <a:lnTo>
                      <a:pt x="3448" y="3450"/>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112"/>
              <p:cNvSpPr/>
              <p:nvPr/>
            </p:nvSpPr>
            <p:spPr>
              <a:xfrm>
                <a:off x="3876196" y="3303306"/>
                <a:ext cx="54777" cy="54777"/>
              </a:xfrm>
              <a:custGeom>
                <a:rect b="b" l="l" r="r" t="t"/>
                <a:pathLst>
                  <a:path extrusionOk="0" h="3517" w="3517">
                    <a:moveTo>
                      <a:pt x="0" y="0"/>
                    </a:moveTo>
                    <a:lnTo>
                      <a:pt x="0" y="3517"/>
                    </a:lnTo>
                    <a:lnTo>
                      <a:pt x="3517" y="3517"/>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112"/>
              <p:cNvSpPr/>
              <p:nvPr/>
            </p:nvSpPr>
            <p:spPr>
              <a:xfrm>
                <a:off x="3876196" y="3249572"/>
                <a:ext cx="54777" cy="54840"/>
              </a:xfrm>
              <a:custGeom>
                <a:rect b="b" l="l" r="r" t="t"/>
                <a:pathLst>
                  <a:path extrusionOk="0" h="3521" w="3517">
                    <a:moveTo>
                      <a:pt x="0" y="0"/>
                    </a:moveTo>
                    <a:lnTo>
                      <a:pt x="0" y="3520"/>
                    </a:lnTo>
                    <a:lnTo>
                      <a:pt x="3517" y="3520"/>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112"/>
              <p:cNvSpPr/>
              <p:nvPr/>
            </p:nvSpPr>
            <p:spPr>
              <a:xfrm>
                <a:off x="3876196" y="3195807"/>
                <a:ext cx="54777" cy="54840"/>
              </a:xfrm>
              <a:custGeom>
                <a:rect b="b" l="l" r="r" t="t"/>
                <a:pathLst>
                  <a:path extrusionOk="0" h="3521"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112"/>
              <p:cNvSpPr/>
              <p:nvPr/>
            </p:nvSpPr>
            <p:spPr>
              <a:xfrm>
                <a:off x="3876196" y="3142135"/>
                <a:ext cx="54777" cy="54777"/>
              </a:xfrm>
              <a:custGeom>
                <a:rect b="b" l="l" r="r" t="t"/>
                <a:pathLst>
                  <a:path extrusionOk="0" h="3517" w="3517">
                    <a:moveTo>
                      <a:pt x="0" y="0"/>
                    </a:moveTo>
                    <a:lnTo>
                      <a:pt x="0" y="3517"/>
                    </a:lnTo>
                    <a:lnTo>
                      <a:pt x="3517" y="3517"/>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112"/>
              <p:cNvSpPr/>
              <p:nvPr/>
            </p:nvSpPr>
            <p:spPr>
              <a:xfrm>
                <a:off x="3876196" y="3088371"/>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112"/>
              <p:cNvSpPr/>
              <p:nvPr/>
            </p:nvSpPr>
            <p:spPr>
              <a:xfrm>
                <a:off x="3876196" y="3034637"/>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112"/>
              <p:cNvSpPr/>
              <p:nvPr/>
            </p:nvSpPr>
            <p:spPr>
              <a:xfrm>
                <a:off x="3876726" y="3035182"/>
                <a:ext cx="53718" cy="53765"/>
              </a:xfrm>
              <a:custGeom>
                <a:rect b="b" l="l" r="r" t="t"/>
                <a:pathLst>
                  <a:path extrusionOk="0" h="3452" w="3449">
                    <a:moveTo>
                      <a:pt x="1" y="0"/>
                    </a:moveTo>
                    <a:lnTo>
                      <a:pt x="1" y="3452"/>
                    </a:lnTo>
                    <a:lnTo>
                      <a:pt x="3448" y="3452"/>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112"/>
              <p:cNvSpPr/>
              <p:nvPr/>
            </p:nvSpPr>
            <p:spPr>
              <a:xfrm>
                <a:off x="3876196" y="2927216"/>
                <a:ext cx="54777" cy="54840"/>
              </a:xfrm>
              <a:custGeom>
                <a:rect b="b" l="l" r="r" t="t"/>
                <a:pathLst>
                  <a:path extrusionOk="0" h="3521" w="3517">
                    <a:moveTo>
                      <a:pt x="0" y="0"/>
                    </a:moveTo>
                    <a:lnTo>
                      <a:pt x="0" y="3520"/>
                    </a:lnTo>
                    <a:lnTo>
                      <a:pt x="3517" y="3520"/>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112"/>
              <p:cNvSpPr/>
              <p:nvPr/>
            </p:nvSpPr>
            <p:spPr>
              <a:xfrm>
                <a:off x="3876726" y="2927761"/>
                <a:ext cx="53718" cy="53765"/>
              </a:xfrm>
              <a:custGeom>
                <a:rect b="b" l="l" r="r" t="t"/>
                <a:pathLst>
                  <a:path extrusionOk="0" h="3452" w="3449">
                    <a:moveTo>
                      <a:pt x="1" y="1"/>
                    </a:moveTo>
                    <a:lnTo>
                      <a:pt x="1"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112"/>
              <p:cNvSpPr/>
              <p:nvPr/>
            </p:nvSpPr>
            <p:spPr>
              <a:xfrm>
                <a:off x="3876196" y="2819780"/>
                <a:ext cx="54777" cy="54808"/>
              </a:xfrm>
              <a:custGeom>
                <a:rect b="b" l="l" r="r" t="t"/>
                <a:pathLst>
                  <a:path extrusionOk="0" h="3519" w="3517">
                    <a:moveTo>
                      <a:pt x="0" y="0"/>
                    </a:moveTo>
                    <a:lnTo>
                      <a:pt x="0" y="3518"/>
                    </a:lnTo>
                    <a:lnTo>
                      <a:pt x="3517" y="3518"/>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112"/>
              <p:cNvSpPr/>
              <p:nvPr/>
            </p:nvSpPr>
            <p:spPr>
              <a:xfrm>
                <a:off x="3876726" y="2820340"/>
                <a:ext cx="53718" cy="53687"/>
              </a:xfrm>
              <a:custGeom>
                <a:rect b="b" l="l" r="r" t="t"/>
                <a:pathLst>
                  <a:path extrusionOk="0" h="3447" w="3449">
                    <a:moveTo>
                      <a:pt x="1" y="0"/>
                    </a:moveTo>
                    <a:lnTo>
                      <a:pt x="1" y="3446"/>
                    </a:lnTo>
                    <a:lnTo>
                      <a:pt x="3448" y="3446"/>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112"/>
              <p:cNvSpPr/>
              <p:nvPr/>
            </p:nvSpPr>
            <p:spPr>
              <a:xfrm>
                <a:off x="3876196" y="2766046"/>
                <a:ext cx="54777" cy="54840"/>
              </a:xfrm>
              <a:custGeom>
                <a:rect b="b" l="l" r="r" t="t"/>
                <a:pathLst>
                  <a:path extrusionOk="0" h="3521" w="3517">
                    <a:moveTo>
                      <a:pt x="0" y="0"/>
                    </a:moveTo>
                    <a:lnTo>
                      <a:pt x="0"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112"/>
              <p:cNvSpPr/>
              <p:nvPr/>
            </p:nvSpPr>
            <p:spPr>
              <a:xfrm>
                <a:off x="3876196" y="2712312"/>
                <a:ext cx="54777" cy="54840"/>
              </a:xfrm>
              <a:custGeom>
                <a:rect b="b" l="l" r="r" t="t"/>
                <a:pathLst>
                  <a:path extrusionOk="0" h="3521" w="3517">
                    <a:moveTo>
                      <a:pt x="0" y="0"/>
                    </a:moveTo>
                    <a:lnTo>
                      <a:pt x="0" y="3520"/>
                    </a:lnTo>
                    <a:lnTo>
                      <a:pt x="3517" y="3520"/>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112"/>
              <p:cNvSpPr/>
              <p:nvPr/>
            </p:nvSpPr>
            <p:spPr>
              <a:xfrm>
                <a:off x="3876196" y="2658610"/>
                <a:ext cx="54777" cy="54808"/>
              </a:xfrm>
              <a:custGeom>
                <a:rect b="b" l="l" r="r" t="t"/>
                <a:pathLst>
                  <a:path extrusionOk="0" h="3519" w="3517">
                    <a:moveTo>
                      <a:pt x="0" y="1"/>
                    </a:moveTo>
                    <a:lnTo>
                      <a:pt x="0" y="3518"/>
                    </a:lnTo>
                    <a:lnTo>
                      <a:pt x="3517" y="3518"/>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112"/>
              <p:cNvSpPr/>
              <p:nvPr/>
            </p:nvSpPr>
            <p:spPr>
              <a:xfrm>
                <a:off x="3876196" y="2604876"/>
                <a:ext cx="54777" cy="54840"/>
              </a:xfrm>
              <a:custGeom>
                <a:rect b="b" l="l" r="r" t="t"/>
                <a:pathLst>
                  <a:path extrusionOk="0" h="3521" w="3517">
                    <a:moveTo>
                      <a:pt x="0" y="0"/>
                    </a:moveTo>
                    <a:lnTo>
                      <a:pt x="0"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112"/>
              <p:cNvSpPr/>
              <p:nvPr/>
            </p:nvSpPr>
            <p:spPr>
              <a:xfrm>
                <a:off x="3876196" y="2551142"/>
                <a:ext cx="54777" cy="54840"/>
              </a:xfrm>
              <a:custGeom>
                <a:rect b="b" l="l" r="r" t="t"/>
                <a:pathLst>
                  <a:path extrusionOk="0" h="3521" w="3517">
                    <a:moveTo>
                      <a:pt x="0" y="0"/>
                    </a:moveTo>
                    <a:lnTo>
                      <a:pt x="0"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112"/>
              <p:cNvSpPr/>
              <p:nvPr/>
            </p:nvSpPr>
            <p:spPr>
              <a:xfrm>
                <a:off x="3876196" y="2497440"/>
                <a:ext cx="54777" cy="54793"/>
              </a:xfrm>
              <a:custGeom>
                <a:rect b="b" l="l" r="r" t="t"/>
                <a:pathLst>
                  <a:path extrusionOk="0" h="3518" w="3517">
                    <a:moveTo>
                      <a:pt x="0" y="1"/>
                    </a:moveTo>
                    <a:lnTo>
                      <a:pt x="0" y="3517"/>
                    </a:lnTo>
                    <a:lnTo>
                      <a:pt x="3517" y="3517"/>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112"/>
              <p:cNvSpPr/>
              <p:nvPr/>
            </p:nvSpPr>
            <p:spPr>
              <a:xfrm>
                <a:off x="3876196" y="2443706"/>
                <a:ext cx="54777" cy="54840"/>
              </a:xfrm>
              <a:custGeom>
                <a:rect b="b" l="l" r="r" t="t"/>
                <a:pathLst>
                  <a:path extrusionOk="0" h="3521"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112"/>
              <p:cNvSpPr/>
              <p:nvPr/>
            </p:nvSpPr>
            <p:spPr>
              <a:xfrm>
                <a:off x="3876726" y="2444251"/>
                <a:ext cx="53718" cy="53749"/>
              </a:xfrm>
              <a:custGeom>
                <a:rect b="b" l="l" r="r" t="t"/>
                <a:pathLst>
                  <a:path extrusionOk="0" h="3451" w="3449">
                    <a:moveTo>
                      <a:pt x="1" y="0"/>
                    </a:moveTo>
                    <a:lnTo>
                      <a:pt x="1" y="3450"/>
                    </a:lnTo>
                    <a:lnTo>
                      <a:pt x="3448" y="3450"/>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112"/>
              <p:cNvSpPr/>
              <p:nvPr/>
            </p:nvSpPr>
            <p:spPr>
              <a:xfrm>
                <a:off x="3822463" y="3410726"/>
                <a:ext cx="54824" cy="54855"/>
              </a:xfrm>
              <a:custGeom>
                <a:rect b="b" l="l" r="r" t="t"/>
                <a:pathLst>
                  <a:path extrusionOk="0" h="3522"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112"/>
              <p:cNvSpPr/>
              <p:nvPr/>
            </p:nvSpPr>
            <p:spPr>
              <a:xfrm>
                <a:off x="3822463" y="3356993"/>
                <a:ext cx="54824" cy="54855"/>
              </a:xfrm>
              <a:custGeom>
                <a:rect b="b" l="l" r="r" t="t"/>
                <a:pathLst>
                  <a:path extrusionOk="0" h="3522"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112"/>
              <p:cNvSpPr/>
              <p:nvPr/>
            </p:nvSpPr>
            <p:spPr>
              <a:xfrm>
                <a:off x="3822992" y="3357538"/>
                <a:ext cx="53749" cy="53749"/>
              </a:xfrm>
              <a:custGeom>
                <a:rect b="b" l="l" r="r" t="t"/>
                <a:pathLst>
                  <a:path extrusionOk="0" h="3451" w="3451">
                    <a:moveTo>
                      <a:pt x="0" y="0"/>
                    </a:moveTo>
                    <a:lnTo>
                      <a:pt x="0" y="3450"/>
                    </a:lnTo>
                    <a:lnTo>
                      <a:pt x="3451" y="3450"/>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112"/>
              <p:cNvSpPr/>
              <p:nvPr/>
            </p:nvSpPr>
            <p:spPr>
              <a:xfrm>
                <a:off x="3822463" y="3303306"/>
                <a:ext cx="54824" cy="54777"/>
              </a:xfrm>
              <a:custGeom>
                <a:rect b="b" l="l" r="r" t="t"/>
                <a:pathLst>
                  <a:path extrusionOk="0" h="3517" w="3520">
                    <a:moveTo>
                      <a:pt x="0" y="0"/>
                    </a:moveTo>
                    <a:lnTo>
                      <a:pt x="0" y="3517"/>
                    </a:lnTo>
                    <a:lnTo>
                      <a:pt x="3519" y="3517"/>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112"/>
              <p:cNvSpPr/>
              <p:nvPr/>
            </p:nvSpPr>
            <p:spPr>
              <a:xfrm>
                <a:off x="3822463" y="3249572"/>
                <a:ext cx="54824" cy="54840"/>
              </a:xfrm>
              <a:custGeom>
                <a:rect b="b" l="l" r="r" t="t"/>
                <a:pathLst>
                  <a:path extrusionOk="0" h="3521" w="3520">
                    <a:moveTo>
                      <a:pt x="0" y="0"/>
                    </a:moveTo>
                    <a:lnTo>
                      <a:pt x="0" y="3520"/>
                    </a:lnTo>
                    <a:lnTo>
                      <a:pt x="3519" y="3520"/>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112"/>
              <p:cNvSpPr/>
              <p:nvPr/>
            </p:nvSpPr>
            <p:spPr>
              <a:xfrm>
                <a:off x="3822463" y="3195807"/>
                <a:ext cx="54824" cy="54840"/>
              </a:xfrm>
              <a:custGeom>
                <a:rect b="b" l="l" r="r" t="t"/>
                <a:pathLst>
                  <a:path extrusionOk="0" h="3521"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112"/>
              <p:cNvSpPr/>
              <p:nvPr/>
            </p:nvSpPr>
            <p:spPr>
              <a:xfrm>
                <a:off x="3822463" y="3142135"/>
                <a:ext cx="54824" cy="54777"/>
              </a:xfrm>
              <a:custGeom>
                <a:rect b="b" l="l" r="r" t="t"/>
                <a:pathLst>
                  <a:path extrusionOk="0" h="3517" w="3520">
                    <a:moveTo>
                      <a:pt x="0" y="0"/>
                    </a:moveTo>
                    <a:lnTo>
                      <a:pt x="0" y="3517"/>
                    </a:lnTo>
                    <a:lnTo>
                      <a:pt x="3519" y="3517"/>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112"/>
              <p:cNvSpPr/>
              <p:nvPr/>
            </p:nvSpPr>
            <p:spPr>
              <a:xfrm>
                <a:off x="3822463" y="3088371"/>
                <a:ext cx="54824" cy="54855"/>
              </a:xfrm>
              <a:custGeom>
                <a:rect b="b" l="l" r="r" t="t"/>
                <a:pathLst>
                  <a:path extrusionOk="0" h="3522"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112"/>
              <p:cNvSpPr/>
              <p:nvPr/>
            </p:nvSpPr>
            <p:spPr>
              <a:xfrm>
                <a:off x="3822463" y="3034637"/>
                <a:ext cx="54824" cy="54855"/>
              </a:xfrm>
              <a:custGeom>
                <a:rect b="b" l="l" r="r" t="t"/>
                <a:pathLst>
                  <a:path extrusionOk="0" h="3522"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112"/>
              <p:cNvSpPr/>
              <p:nvPr/>
            </p:nvSpPr>
            <p:spPr>
              <a:xfrm>
                <a:off x="3822992" y="3035182"/>
                <a:ext cx="53749" cy="53765"/>
              </a:xfrm>
              <a:custGeom>
                <a:rect b="b" l="l" r="r" t="t"/>
                <a:pathLst>
                  <a:path extrusionOk="0" h="3452" w="3451">
                    <a:moveTo>
                      <a:pt x="0" y="0"/>
                    </a:moveTo>
                    <a:lnTo>
                      <a:pt x="0" y="3452"/>
                    </a:lnTo>
                    <a:lnTo>
                      <a:pt x="3451" y="3452"/>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112"/>
              <p:cNvSpPr/>
              <p:nvPr/>
            </p:nvSpPr>
            <p:spPr>
              <a:xfrm>
                <a:off x="3822463" y="2927216"/>
                <a:ext cx="54824" cy="54840"/>
              </a:xfrm>
              <a:custGeom>
                <a:rect b="b" l="l" r="r" t="t"/>
                <a:pathLst>
                  <a:path extrusionOk="0" h="3521" w="3520">
                    <a:moveTo>
                      <a:pt x="0" y="0"/>
                    </a:moveTo>
                    <a:lnTo>
                      <a:pt x="0" y="3520"/>
                    </a:lnTo>
                    <a:lnTo>
                      <a:pt x="3519" y="3520"/>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112"/>
              <p:cNvSpPr/>
              <p:nvPr/>
            </p:nvSpPr>
            <p:spPr>
              <a:xfrm>
                <a:off x="3822992" y="2927761"/>
                <a:ext cx="53749" cy="53765"/>
              </a:xfrm>
              <a:custGeom>
                <a:rect b="b" l="l" r="r" t="t"/>
                <a:pathLst>
                  <a:path extrusionOk="0" h="3452" w="3451">
                    <a:moveTo>
                      <a:pt x="0" y="1"/>
                    </a:moveTo>
                    <a:lnTo>
                      <a:pt x="0" y="3451"/>
                    </a:lnTo>
                    <a:lnTo>
                      <a:pt x="3451" y="3451"/>
                    </a:lnTo>
                    <a:lnTo>
                      <a:pt x="34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112"/>
              <p:cNvSpPr/>
              <p:nvPr/>
            </p:nvSpPr>
            <p:spPr>
              <a:xfrm>
                <a:off x="3822463" y="2819780"/>
                <a:ext cx="54824" cy="54808"/>
              </a:xfrm>
              <a:custGeom>
                <a:rect b="b" l="l" r="r" t="t"/>
                <a:pathLst>
                  <a:path extrusionOk="0" h="3519" w="3520">
                    <a:moveTo>
                      <a:pt x="0" y="0"/>
                    </a:moveTo>
                    <a:lnTo>
                      <a:pt x="0" y="3518"/>
                    </a:lnTo>
                    <a:lnTo>
                      <a:pt x="3519" y="3518"/>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112"/>
              <p:cNvSpPr/>
              <p:nvPr/>
            </p:nvSpPr>
            <p:spPr>
              <a:xfrm>
                <a:off x="3822992" y="2820340"/>
                <a:ext cx="53749" cy="53687"/>
              </a:xfrm>
              <a:custGeom>
                <a:rect b="b" l="l" r="r" t="t"/>
                <a:pathLst>
                  <a:path extrusionOk="0" h="3447" w="3451">
                    <a:moveTo>
                      <a:pt x="0" y="0"/>
                    </a:moveTo>
                    <a:lnTo>
                      <a:pt x="0" y="3446"/>
                    </a:lnTo>
                    <a:lnTo>
                      <a:pt x="3451" y="3446"/>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112"/>
              <p:cNvSpPr/>
              <p:nvPr/>
            </p:nvSpPr>
            <p:spPr>
              <a:xfrm>
                <a:off x="3822463" y="2766046"/>
                <a:ext cx="54824" cy="54840"/>
              </a:xfrm>
              <a:custGeom>
                <a:rect b="b" l="l" r="r" t="t"/>
                <a:pathLst>
                  <a:path extrusionOk="0" h="3521" w="3520">
                    <a:moveTo>
                      <a:pt x="0" y="0"/>
                    </a:moveTo>
                    <a:lnTo>
                      <a:pt x="0" y="3521"/>
                    </a:lnTo>
                    <a:lnTo>
                      <a:pt x="3519" y="3521"/>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112"/>
              <p:cNvSpPr/>
              <p:nvPr/>
            </p:nvSpPr>
            <p:spPr>
              <a:xfrm>
                <a:off x="3822463" y="2712312"/>
                <a:ext cx="54824" cy="54840"/>
              </a:xfrm>
              <a:custGeom>
                <a:rect b="b" l="l" r="r" t="t"/>
                <a:pathLst>
                  <a:path extrusionOk="0" h="3521" w="3520">
                    <a:moveTo>
                      <a:pt x="0" y="0"/>
                    </a:moveTo>
                    <a:lnTo>
                      <a:pt x="0" y="3520"/>
                    </a:lnTo>
                    <a:lnTo>
                      <a:pt x="3519" y="3520"/>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112"/>
              <p:cNvSpPr/>
              <p:nvPr/>
            </p:nvSpPr>
            <p:spPr>
              <a:xfrm>
                <a:off x="3822463" y="2658610"/>
                <a:ext cx="54824" cy="54808"/>
              </a:xfrm>
              <a:custGeom>
                <a:rect b="b" l="l" r="r" t="t"/>
                <a:pathLst>
                  <a:path extrusionOk="0" h="3519" w="3520">
                    <a:moveTo>
                      <a:pt x="0" y="1"/>
                    </a:moveTo>
                    <a:lnTo>
                      <a:pt x="0" y="3518"/>
                    </a:lnTo>
                    <a:lnTo>
                      <a:pt x="3519" y="3518"/>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112"/>
              <p:cNvSpPr/>
              <p:nvPr/>
            </p:nvSpPr>
            <p:spPr>
              <a:xfrm>
                <a:off x="3822463" y="2604876"/>
                <a:ext cx="54824" cy="54840"/>
              </a:xfrm>
              <a:custGeom>
                <a:rect b="b" l="l" r="r" t="t"/>
                <a:pathLst>
                  <a:path extrusionOk="0" h="3521" w="3520">
                    <a:moveTo>
                      <a:pt x="0" y="0"/>
                    </a:moveTo>
                    <a:lnTo>
                      <a:pt x="0" y="3521"/>
                    </a:lnTo>
                    <a:lnTo>
                      <a:pt x="3519" y="3521"/>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112"/>
              <p:cNvSpPr/>
              <p:nvPr/>
            </p:nvSpPr>
            <p:spPr>
              <a:xfrm>
                <a:off x="3822463" y="2551142"/>
                <a:ext cx="54824" cy="54840"/>
              </a:xfrm>
              <a:custGeom>
                <a:rect b="b" l="l" r="r" t="t"/>
                <a:pathLst>
                  <a:path extrusionOk="0" h="3521" w="3520">
                    <a:moveTo>
                      <a:pt x="0" y="0"/>
                    </a:moveTo>
                    <a:lnTo>
                      <a:pt x="0" y="3521"/>
                    </a:lnTo>
                    <a:lnTo>
                      <a:pt x="3519" y="3521"/>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112"/>
              <p:cNvSpPr/>
              <p:nvPr/>
            </p:nvSpPr>
            <p:spPr>
              <a:xfrm>
                <a:off x="3822463" y="2497440"/>
                <a:ext cx="54824" cy="54793"/>
              </a:xfrm>
              <a:custGeom>
                <a:rect b="b" l="l" r="r" t="t"/>
                <a:pathLst>
                  <a:path extrusionOk="0" h="3518" w="3520">
                    <a:moveTo>
                      <a:pt x="0" y="1"/>
                    </a:moveTo>
                    <a:lnTo>
                      <a:pt x="0" y="3517"/>
                    </a:lnTo>
                    <a:lnTo>
                      <a:pt x="3519" y="3517"/>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112"/>
              <p:cNvSpPr/>
              <p:nvPr/>
            </p:nvSpPr>
            <p:spPr>
              <a:xfrm>
                <a:off x="3822463" y="2443706"/>
                <a:ext cx="54824" cy="54840"/>
              </a:xfrm>
              <a:custGeom>
                <a:rect b="b" l="l" r="r" t="t"/>
                <a:pathLst>
                  <a:path extrusionOk="0" h="3521"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112"/>
              <p:cNvSpPr/>
              <p:nvPr/>
            </p:nvSpPr>
            <p:spPr>
              <a:xfrm>
                <a:off x="3822992" y="2444251"/>
                <a:ext cx="53749" cy="53749"/>
              </a:xfrm>
              <a:custGeom>
                <a:rect b="b" l="l" r="r" t="t"/>
                <a:pathLst>
                  <a:path extrusionOk="0" h="3451" w="3451">
                    <a:moveTo>
                      <a:pt x="0" y="0"/>
                    </a:moveTo>
                    <a:lnTo>
                      <a:pt x="0" y="3450"/>
                    </a:lnTo>
                    <a:lnTo>
                      <a:pt x="3451" y="3450"/>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112"/>
              <p:cNvSpPr/>
              <p:nvPr/>
            </p:nvSpPr>
            <p:spPr>
              <a:xfrm>
                <a:off x="3768698" y="3410726"/>
                <a:ext cx="54840" cy="54855"/>
              </a:xfrm>
              <a:custGeom>
                <a:rect b="b" l="l" r="r" t="t"/>
                <a:pathLst>
                  <a:path extrusionOk="0" h="3522" w="3521">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112"/>
              <p:cNvSpPr/>
              <p:nvPr/>
            </p:nvSpPr>
            <p:spPr>
              <a:xfrm>
                <a:off x="3768698" y="3356993"/>
                <a:ext cx="54840" cy="54855"/>
              </a:xfrm>
              <a:custGeom>
                <a:rect b="b" l="l" r="r" t="t"/>
                <a:pathLst>
                  <a:path extrusionOk="0" h="3522" w="3521">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112"/>
              <p:cNvSpPr/>
              <p:nvPr/>
            </p:nvSpPr>
            <p:spPr>
              <a:xfrm>
                <a:off x="3769243" y="3357538"/>
                <a:ext cx="53765" cy="53749"/>
              </a:xfrm>
              <a:custGeom>
                <a:rect b="b" l="l" r="r" t="t"/>
                <a:pathLst>
                  <a:path extrusionOk="0" h="3451" w="3452">
                    <a:moveTo>
                      <a:pt x="0" y="0"/>
                    </a:moveTo>
                    <a:lnTo>
                      <a:pt x="0" y="3450"/>
                    </a:lnTo>
                    <a:lnTo>
                      <a:pt x="3451" y="3450"/>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112"/>
              <p:cNvSpPr/>
              <p:nvPr/>
            </p:nvSpPr>
            <p:spPr>
              <a:xfrm>
                <a:off x="3768698" y="3303306"/>
                <a:ext cx="54840" cy="54777"/>
              </a:xfrm>
              <a:custGeom>
                <a:rect b="b" l="l" r="r" t="t"/>
                <a:pathLst>
                  <a:path extrusionOk="0" h="3517" w="3521">
                    <a:moveTo>
                      <a:pt x="1" y="0"/>
                    </a:moveTo>
                    <a:lnTo>
                      <a:pt x="1" y="3517"/>
                    </a:lnTo>
                    <a:lnTo>
                      <a:pt x="3521" y="3517"/>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112"/>
              <p:cNvSpPr/>
              <p:nvPr/>
            </p:nvSpPr>
            <p:spPr>
              <a:xfrm>
                <a:off x="3768698" y="3249572"/>
                <a:ext cx="54840" cy="54840"/>
              </a:xfrm>
              <a:custGeom>
                <a:rect b="b" l="l" r="r" t="t"/>
                <a:pathLst>
                  <a:path extrusionOk="0" h="3521" w="3521">
                    <a:moveTo>
                      <a:pt x="1" y="0"/>
                    </a:moveTo>
                    <a:lnTo>
                      <a:pt x="1"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112"/>
              <p:cNvSpPr/>
              <p:nvPr/>
            </p:nvSpPr>
            <p:spPr>
              <a:xfrm>
                <a:off x="3768698" y="3195807"/>
                <a:ext cx="54840" cy="54840"/>
              </a:xfrm>
              <a:custGeom>
                <a:rect b="b" l="l" r="r" t="t"/>
                <a:pathLst>
                  <a:path extrusionOk="0" h="3521" w="3521">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112"/>
              <p:cNvSpPr/>
              <p:nvPr/>
            </p:nvSpPr>
            <p:spPr>
              <a:xfrm>
                <a:off x="3768698" y="3142135"/>
                <a:ext cx="54840" cy="54777"/>
              </a:xfrm>
              <a:custGeom>
                <a:rect b="b" l="l" r="r" t="t"/>
                <a:pathLst>
                  <a:path extrusionOk="0" h="3517" w="3521">
                    <a:moveTo>
                      <a:pt x="1" y="0"/>
                    </a:moveTo>
                    <a:lnTo>
                      <a:pt x="1" y="3517"/>
                    </a:lnTo>
                    <a:lnTo>
                      <a:pt x="3521" y="3517"/>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112"/>
              <p:cNvSpPr/>
              <p:nvPr/>
            </p:nvSpPr>
            <p:spPr>
              <a:xfrm>
                <a:off x="3768698" y="3088371"/>
                <a:ext cx="54840" cy="54855"/>
              </a:xfrm>
              <a:custGeom>
                <a:rect b="b" l="l" r="r" t="t"/>
                <a:pathLst>
                  <a:path extrusionOk="0" h="3522" w="3521">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112"/>
              <p:cNvSpPr/>
              <p:nvPr/>
            </p:nvSpPr>
            <p:spPr>
              <a:xfrm>
                <a:off x="3768698" y="3034637"/>
                <a:ext cx="54840" cy="54855"/>
              </a:xfrm>
              <a:custGeom>
                <a:rect b="b" l="l" r="r" t="t"/>
                <a:pathLst>
                  <a:path extrusionOk="0" h="3522" w="3521">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112"/>
              <p:cNvSpPr/>
              <p:nvPr/>
            </p:nvSpPr>
            <p:spPr>
              <a:xfrm>
                <a:off x="3769243" y="3035182"/>
                <a:ext cx="53765" cy="53765"/>
              </a:xfrm>
              <a:custGeom>
                <a:rect b="b" l="l" r="r" t="t"/>
                <a:pathLst>
                  <a:path extrusionOk="0" h="3452" w="3452">
                    <a:moveTo>
                      <a:pt x="0" y="0"/>
                    </a:moveTo>
                    <a:lnTo>
                      <a:pt x="0" y="3452"/>
                    </a:lnTo>
                    <a:lnTo>
                      <a:pt x="3451" y="3452"/>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112"/>
              <p:cNvSpPr/>
              <p:nvPr/>
            </p:nvSpPr>
            <p:spPr>
              <a:xfrm>
                <a:off x="3768698" y="2927216"/>
                <a:ext cx="54840" cy="54840"/>
              </a:xfrm>
              <a:custGeom>
                <a:rect b="b" l="l" r="r" t="t"/>
                <a:pathLst>
                  <a:path extrusionOk="0" h="3521" w="3521">
                    <a:moveTo>
                      <a:pt x="1" y="0"/>
                    </a:moveTo>
                    <a:lnTo>
                      <a:pt x="1"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112"/>
              <p:cNvSpPr/>
              <p:nvPr/>
            </p:nvSpPr>
            <p:spPr>
              <a:xfrm>
                <a:off x="3769243" y="2927761"/>
                <a:ext cx="53765" cy="53765"/>
              </a:xfrm>
              <a:custGeom>
                <a:rect b="b" l="l" r="r" t="t"/>
                <a:pathLst>
                  <a:path extrusionOk="0" h="3452" w="3452">
                    <a:moveTo>
                      <a:pt x="0" y="1"/>
                    </a:moveTo>
                    <a:lnTo>
                      <a:pt x="0" y="3451"/>
                    </a:lnTo>
                    <a:lnTo>
                      <a:pt x="3451" y="3451"/>
                    </a:lnTo>
                    <a:lnTo>
                      <a:pt x="34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112"/>
              <p:cNvSpPr/>
              <p:nvPr/>
            </p:nvSpPr>
            <p:spPr>
              <a:xfrm>
                <a:off x="3768698" y="2819780"/>
                <a:ext cx="54840" cy="54808"/>
              </a:xfrm>
              <a:custGeom>
                <a:rect b="b" l="l" r="r" t="t"/>
                <a:pathLst>
                  <a:path extrusionOk="0" h="3519" w="3521">
                    <a:moveTo>
                      <a:pt x="1" y="0"/>
                    </a:moveTo>
                    <a:lnTo>
                      <a:pt x="1" y="3518"/>
                    </a:lnTo>
                    <a:lnTo>
                      <a:pt x="3521" y="3518"/>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112"/>
              <p:cNvSpPr/>
              <p:nvPr/>
            </p:nvSpPr>
            <p:spPr>
              <a:xfrm>
                <a:off x="3769243" y="2820340"/>
                <a:ext cx="53765" cy="53687"/>
              </a:xfrm>
              <a:custGeom>
                <a:rect b="b" l="l" r="r" t="t"/>
                <a:pathLst>
                  <a:path extrusionOk="0" h="3447" w="3452">
                    <a:moveTo>
                      <a:pt x="0" y="0"/>
                    </a:moveTo>
                    <a:lnTo>
                      <a:pt x="0" y="3446"/>
                    </a:lnTo>
                    <a:lnTo>
                      <a:pt x="3451" y="3446"/>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112"/>
              <p:cNvSpPr/>
              <p:nvPr/>
            </p:nvSpPr>
            <p:spPr>
              <a:xfrm>
                <a:off x="3768698" y="2766046"/>
                <a:ext cx="54840" cy="54840"/>
              </a:xfrm>
              <a:custGeom>
                <a:rect b="b" l="l" r="r" t="t"/>
                <a:pathLst>
                  <a:path extrusionOk="0" h="3521" w="3521">
                    <a:moveTo>
                      <a:pt x="1" y="0"/>
                    </a:moveTo>
                    <a:lnTo>
                      <a:pt x="1"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112"/>
              <p:cNvSpPr/>
              <p:nvPr/>
            </p:nvSpPr>
            <p:spPr>
              <a:xfrm>
                <a:off x="3768698" y="2712312"/>
                <a:ext cx="54840" cy="54840"/>
              </a:xfrm>
              <a:custGeom>
                <a:rect b="b" l="l" r="r" t="t"/>
                <a:pathLst>
                  <a:path extrusionOk="0" h="3521" w="3521">
                    <a:moveTo>
                      <a:pt x="1" y="0"/>
                    </a:moveTo>
                    <a:lnTo>
                      <a:pt x="1"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112"/>
              <p:cNvSpPr/>
              <p:nvPr/>
            </p:nvSpPr>
            <p:spPr>
              <a:xfrm>
                <a:off x="3768698" y="2658610"/>
                <a:ext cx="54840" cy="54808"/>
              </a:xfrm>
              <a:custGeom>
                <a:rect b="b" l="l" r="r" t="t"/>
                <a:pathLst>
                  <a:path extrusionOk="0" h="3519" w="3521">
                    <a:moveTo>
                      <a:pt x="1" y="1"/>
                    </a:moveTo>
                    <a:lnTo>
                      <a:pt x="1" y="3518"/>
                    </a:lnTo>
                    <a:lnTo>
                      <a:pt x="3521" y="3518"/>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112"/>
              <p:cNvSpPr/>
              <p:nvPr/>
            </p:nvSpPr>
            <p:spPr>
              <a:xfrm>
                <a:off x="3768698" y="2604876"/>
                <a:ext cx="54840" cy="54840"/>
              </a:xfrm>
              <a:custGeom>
                <a:rect b="b" l="l" r="r" t="t"/>
                <a:pathLst>
                  <a:path extrusionOk="0" h="3521" w="3521">
                    <a:moveTo>
                      <a:pt x="1" y="0"/>
                    </a:moveTo>
                    <a:lnTo>
                      <a:pt x="1"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112"/>
              <p:cNvSpPr/>
              <p:nvPr/>
            </p:nvSpPr>
            <p:spPr>
              <a:xfrm>
                <a:off x="3768698" y="2551142"/>
                <a:ext cx="54840" cy="54840"/>
              </a:xfrm>
              <a:custGeom>
                <a:rect b="b" l="l" r="r" t="t"/>
                <a:pathLst>
                  <a:path extrusionOk="0" h="3521" w="3521">
                    <a:moveTo>
                      <a:pt x="1" y="0"/>
                    </a:moveTo>
                    <a:lnTo>
                      <a:pt x="1"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112"/>
              <p:cNvSpPr/>
              <p:nvPr/>
            </p:nvSpPr>
            <p:spPr>
              <a:xfrm>
                <a:off x="3768698" y="2497440"/>
                <a:ext cx="54840" cy="54793"/>
              </a:xfrm>
              <a:custGeom>
                <a:rect b="b" l="l" r="r" t="t"/>
                <a:pathLst>
                  <a:path extrusionOk="0" h="3518" w="3521">
                    <a:moveTo>
                      <a:pt x="1" y="1"/>
                    </a:moveTo>
                    <a:lnTo>
                      <a:pt x="1" y="3517"/>
                    </a:lnTo>
                    <a:lnTo>
                      <a:pt x="3521" y="3517"/>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112"/>
              <p:cNvSpPr/>
              <p:nvPr/>
            </p:nvSpPr>
            <p:spPr>
              <a:xfrm>
                <a:off x="3768698" y="2443706"/>
                <a:ext cx="54840" cy="54840"/>
              </a:xfrm>
              <a:custGeom>
                <a:rect b="b" l="l" r="r" t="t"/>
                <a:pathLst>
                  <a:path extrusionOk="0" h="3521" w="3521">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112"/>
              <p:cNvSpPr/>
              <p:nvPr/>
            </p:nvSpPr>
            <p:spPr>
              <a:xfrm>
                <a:off x="3769243" y="2444251"/>
                <a:ext cx="53765" cy="53749"/>
              </a:xfrm>
              <a:custGeom>
                <a:rect b="b" l="l" r="r" t="t"/>
                <a:pathLst>
                  <a:path extrusionOk="0" h="3451" w="3452">
                    <a:moveTo>
                      <a:pt x="0" y="0"/>
                    </a:moveTo>
                    <a:lnTo>
                      <a:pt x="0" y="3450"/>
                    </a:lnTo>
                    <a:lnTo>
                      <a:pt x="3451" y="3450"/>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112"/>
              <p:cNvSpPr/>
              <p:nvPr/>
            </p:nvSpPr>
            <p:spPr>
              <a:xfrm>
                <a:off x="3715026" y="3410726"/>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112"/>
              <p:cNvSpPr/>
              <p:nvPr/>
            </p:nvSpPr>
            <p:spPr>
              <a:xfrm>
                <a:off x="3715026" y="3356993"/>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112"/>
              <p:cNvSpPr/>
              <p:nvPr/>
            </p:nvSpPr>
            <p:spPr>
              <a:xfrm>
                <a:off x="3715556" y="3357538"/>
                <a:ext cx="53687" cy="53749"/>
              </a:xfrm>
              <a:custGeom>
                <a:rect b="b" l="l" r="r" t="t"/>
                <a:pathLst>
                  <a:path extrusionOk="0" h="3451" w="3447">
                    <a:moveTo>
                      <a:pt x="1" y="0"/>
                    </a:moveTo>
                    <a:lnTo>
                      <a:pt x="1" y="3450"/>
                    </a:lnTo>
                    <a:lnTo>
                      <a:pt x="3447" y="3450"/>
                    </a:lnTo>
                    <a:lnTo>
                      <a:pt x="3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112"/>
              <p:cNvSpPr/>
              <p:nvPr/>
            </p:nvSpPr>
            <p:spPr>
              <a:xfrm>
                <a:off x="3715026" y="3303306"/>
                <a:ext cx="54777" cy="54777"/>
              </a:xfrm>
              <a:custGeom>
                <a:rect b="b" l="l" r="r" t="t"/>
                <a:pathLst>
                  <a:path extrusionOk="0" h="3517" w="3517">
                    <a:moveTo>
                      <a:pt x="0" y="0"/>
                    </a:moveTo>
                    <a:lnTo>
                      <a:pt x="0" y="3517"/>
                    </a:lnTo>
                    <a:lnTo>
                      <a:pt x="3517" y="3517"/>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112"/>
              <p:cNvSpPr/>
              <p:nvPr/>
            </p:nvSpPr>
            <p:spPr>
              <a:xfrm>
                <a:off x="3715026" y="3249572"/>
                <a:ext cx="54777" cy="54840"/>
              </a:xfrm>
              <a:custGeom>
                <a:rect b="b" l="l" r="r" t="t"/>
                <a:pathLst>
                  <a:path extrusionOk="0" h="3521" w="3517">
                    <a:moveTo>
                      <a:pt x="0" y="0"/>
                    </a:moveTo>
                    <a:lnTo>
                      <a:pt x="0" y="3520"/>
                    </a:lnTo>
                    <a:lnTo>
                      <a:pt x="3517" y="3520"/>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112"/>
              <p:cNvSpPr/>
              <p:nvPr/>
            </p:nvSpPr>
            <p:spPr>
              <a:xfrm>
                <a:off x="3715026" y="3195807"/>
                <a:ext cx="54777" cy="54840"/>
              </a:xfrm>
              <a:custGeom>
                <a:rect b="b" l="l" r="r" t="t"/>
                <a:pathLst>
                  <a:path extrusionOk="0" h="3521"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112"/>
              <p:cNvSpPr/>
              <p:nvPr/>
            </p:nvSpPr>
            <p:spPr>
              <a:xfrm>
                <a:off x="3715026" y="3142135"/>
                <a:ext cx="54777" cy="54777"/>
              </a:xfrm>
              <a:custGeom>
                <a:rect b="b" l="l" r="r" t="t"/>
                <a:pathLst>
                  <a:path extrusionOk="0" h="3517" w="3517">
                    <a:moveTo>
                      <a:pt x="0" y="0"/>
                    </a:moveTo>
                    <a:lnTo>
                      <a:pt x="0" y="3517"/>
                    </a:lnTo>
                    <a:lnTo>
                      <a:pt x="3517" y="3517"/>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112"/>
              <p:cNvSpPr/>
              <p:nvPr/>
            </p:nvSpPr>
            <p:spPr>
              <a:xfrm>
                <a:off x="3715026" y="3088371"/>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112"/>
              <p:cNvSpPr/>
              <p:nvPr/>
            </p:nvSpPr>
            <p:spPr>
              <a:xfrm>
                <a:off x="3715026" y="3034637"/>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112"/>
              <p:cNvSpPr/>
              <p:nvPr/>
            </p:nvSpPr>
            <p:spPr>
              <a:xfrm>
                <a:off x="3715556" y="3035182"/>
                <a:ext cx="53687" cy="53765"/>
              </a:xfrm>
              <a:custGeom>
                <a:rect b="b" l="l" r="r" t="t"/>
                <a:pathLst>
                  <a:path extrusionOk="0" h="3452" w="3447">
                    <a:moveTo>
                      <a:pt x="1" y="0"/>
                    </a:moveTo>
                    <a:lnTo>
                      <a:pt x="1" y="3452"/>
                    </a:lnTo>
                    <a:lnTo>
                      <a:pt x="3447" y="3452"/>
                    </a:lnTo>
                    <a:lnTo>
                      <a:pt x="3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112"/>
              <p:cNvSpPr/>
              <p:nvPr/>
            </p:nvSpPr>
            <p:spPr>
              <a:xfrm>
                <a:off x="3715026" y="2927216"/>
                <a:ext cx="54777" cy="54840"/>
              </a:xfrm>
              <a:custGeom>
                <a:rect b="b" l="l" r="r" t="t"/>
                <a:pathLst>
                  <a:path extrusionOk="0" h="3521" w="3517">
                    <a:moveTo>
                      <a:pt x="0" y="0"/>
                    </a:moveTo>
                    <a:lnTo>
                      <a:pt x="0" y="3520"/>
                    </a:lnTo>
                    <a:lnTo>
                      <a:pt x="3517" y="3520"/>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112"/>
              <p:cNvSpPr/>
              <p:nvPr/>
            </p:nvSpPr>
            <p:spPr>
              <a:xfrm>
                <a:off x="3715556" y="2927761"/>
                <a:ext cx="53687" cy="53765"/>
              </a:xfrm>
              <a:custGeom>
                <a:rect b="b" l="l" r="r" t="t"/>
                <a:pathLst>
                  <a:path extrusionOk="0" h="3452" w="3447">
                    <a:moveTo>
                      <a:pt x="1" y="1"/>
                    </a:moveTo>
                    <a:lnTo>
                      <a:pt x="1" y="3451"/>
                    </a:lnTo>
                    <a:lnTo>
                      <a:pt x="3447" y="3451"/>
                    </a:lnTo>
                    <a:lnTo>
                      <a:pt x="3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112"/>
              <p:cNvSpPr/>
              <p:nvPr/>
            </p:nvSpPr>
            <p:spPr>
              <a:xfrm>
                <a:off x="3715026" y="2819780"/>
                <a:ext cx="54777" cy="54808"/>
              </a:xfrm>
              <a:custGeom>
                <a:rect b="b" l="l" r="r" t="t"/>
                <a:pathLst>
                  <a:path extrusionOk="0" h="3519" w="3517">
                    <a:moveTo>
                      <a:pt x="0" y="0"/>
                    </a:moveTo>
                    <a:lnTo>
                      <a:pt x="0" y="3518"/>
                    </a:lnTo>
                    <a:lnTo>
                      <a:pt x="3517" y="3518"/>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112"/>
              <p:cNvSpPr/>
              <p:nvPr/>
            </p:nvSpPr>
            <p:spPr>
              <a:xfrm>
                <a:off x="3715556" y="2820340"/>
                <a:ext cx="53687" cy="53687"/>
              </a:xfrm>
              <a:custGeom>
                <a:rect b="b" l="l" r="r" t="t"/>
                <a:pathLst>
                  <a:path extrusionOk="0" h="3447" w="3447">
                    <a:moveTo>
                      <a:pt x="1" y="0"/>
                    </a:moveTo>
                    <a:lnTo>
                      <a:pt x="1" y="3446"/>
                    </a:lnTo>
                    <a:lnTo>
                      <a:pt x="3447" y="3446"/>
                    </a:lnTo>
                    <a:lnTo>
                      <a:pt x="3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112"/>
              <p:cNvSpPr/>
              <p:nvPr/>
            </p:nvSpPr>
            <p:spPr>
              <a:xfrm>
                <a:off x="3715026" y="2766046"/>
                <a:ext cx="54777" cy="54840"/>
              </a:xfrm>
              <a:custGeom>
                <a:rect b="b" l="l" r="r" t="t"/>
                <a:pathLst>
                  <a:path extrusionOk="0" h="3521" w="3517">
                    <a:moveTo>
                      <a:pt x="0" y="0"/>
                    </a:moveTo>
                    <a:lnTo>
                      <a:pt x="0"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112"/>
              <p:cNvSpPr/>
              <p:nvPr/>
            </p:nvSpPr>
            <p:spPr>
              <a:xfrm>
                <a:off x="3715026" y="2712312"/>
                <a:ext cx="54777" cy="54840"/>
              </a:xfrm>
              <a:custGeom>
                <a:rect b="b" l="l" r="r" t="t"/>
                <a:pathLst>
                  <a:path extrusionOk="0" h="3521" w="3517">
                    <a:moveTo>
                      <a:pt x="0" y="0"/>
                    </a:moveTo>
                    <a:lnTo>
                      <a:pt x="0" y="3520"/>
                    </a:lnTo>
                    <a:lnTo>
                      <a:pt x="3517" y="3520"/>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112"/>
              <p:cNvSpPr/>
              <p:nvPr/>
            </p:nvSpPr>
            <p:spPr>
              <a:xfrm>
                <a:off x="3715026" y="2658610"/>
                <a:ext cx="54777" cy="54808"/>
              </a:xfrm>
              <a:custGeom>
                <a:rect b="b" l="l" r="r" t="t"/>
                <a:pathLst>
                  <a:path extrusionOk="0" h="3519" w="3517">
                    <a:moveTo>
                      <a:pt x="0" y="1"/>
                    </a:moveTo>
                    <a:lnTo>
                      <a:pt x="0" y="3518"/>
                    </a:lnTo>
                    <a:lnTo>
                      <a:pt x="3517" y="3518"/>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112"/>
              <p:cNvSpPr/>
              <p:nvPr/>
            </p:nvSpPr>
            <p:spPr>
              <a:xfrm>
                <a:off x="3715026" y="2604876"/>
                <a:ext cx="54777" cy="54840"/>
              </a:xfrm>
              <a:custGeom>
                <a:rect b="b" l="l" r="r" t="t"/>
                <a:pathLst>
                  <a:path extrusionOk="0" h="3521" w="3517">
                    <a:moveTo>
                      <a:pt x="0" y="0"/>
                    </a:moveTo>
                    <a:lnTo>
                      <a:pt x="0"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112"/>
              <p:cNvSpPr/>
              <p:nvPr/>
            </p:nvSpPr>
            <p:spPr>
              <a:xfrm>
                <a:off x="3715026" y="2551142"/>
                <a:ext cx="54777" cy="54840"/>
              </a:xfrm>
              <a:custGeom>
                <a:rect b="b" l="l" r="r" t="t"/>
                <a:pathLst>
                  <a:path extrusionOk="0" h="3521" w="3517">
                    <a:moveTo>
                      <a:pt x="0" y="0"/>
                    </a:moveTo>
                    <a:lnTo>
                      <a:pt x="0"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112"/>
              <p:cNvSpPr/>
              <p:nvPr/>
            </p:nvSpPr>
            <p:spPr>
              <a:xfrm>
                <a:off x="3715026" y="2497440"/>
                <a:ext cx="54777" cy="54793"/>
              </a:xfrm>
              <a:custGeom>
                <a:rect b="b" l="l" r="r" t="t"/>
                <a:pathLst>
                  <a:path extrusionOk="0" h="3518" w="3517">
                    <a:moveTo>
                      <a:pt x="0" y="1"/>
                    </a:moveTo>
                    <a:lnTo>
                      <a:pt x="0" y="3517"/>
                    </a:lnTo>
                    <a:lnTo>
                      <a:pt x="3517" y="3517"/>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112"/>
              <p:cNvSpPr/>
              <p:nvPr/>
            </p:nvSpPr>
            <p:spPr>
              <a:xfrm>
                <a:off x="3715026" y="2443706"/>
                <a:ext cx="54777" cy="54840"/>
              </a:xfrm>
              <a:custGeom>
                <a:rect b="b" l="l" r="r" t="t"/>
                <a:pathLst>
                  <a:path extrusionOk="0" h="3521"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112"/>
              <p:cNvSpPr/>
              <p:nvPr/>
            </p:nvSpPr>
            <p:spPr>
              <a:xfrm>
                <a:off x="3715556" y="2444251"/>
                <a:ext cx="53687" cy="53749"/>
              </a:xfrm>
              <a:custGeom>
                <a:rect b="b" l="l" r="r" t="t"/>
                <a:pathLst>
                  <a:path extrusionOk="0" h="3451" w="3447">
                    <a:moveTo>
                      <a:pt x="1" y="0"/>
                    </a:moveTo>
                    <a:lnTo>
                      <a:pt x="1" y="3450"/>
                    </a:lnTo>
                    <a:lnTo>
                      <a:pt x="3447" y="3450"/>
                    </a:lnTo>
                    <a:lnTo>
                      <a:pt x="3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112"/>
              <p:cNvSpPr/>
              <p:nvPr/>
            </p:nvSpPr>
            <p:spPr>
              <a:xfrm>
                <a:off x="3661293" y="3410726"/>
                <a:ext cx="54824" cy="54855"/>
              </a:xfrm>
              <a:custGeom>
                <a:rect b="b" l="l" r="r" t="t"/>
                <a:pathLst>
                  <a:path extrusionOk="0" h="3522"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112"/>
              <p:cNvSpPr/>
              <p:nvPr/>
            </p:nvSpPr>
            <p:spPr>
              <a:xfrm>
                <a:off x="3661293" y="3356993"/>
                <a:ext cx="54824" cy="54855"/>
              </a:xfrm>
              <a:custGeom>
                <a:rect b="b" l="l" r="r" t="t"/>
                <a:pathLst>
                  <a:path extrusionOk="0" h="3522"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112"/>
              <p:cNvSpPr/>
              <p:nvPr/>
            </p:nvSpPr>
            <p:spPr>
              <a:xfrm>
                <a:off x="3661822" y="3357538"/>
                <a:ext cx="53749" cy="53749"/>
              </a:xfrm>
              <a:custGeom>
                <a:rect b="b" l="l" r="r" t="t"/>
                <a:pathLst>
                  <a:path extrusionOk="0" h="3451" w="3451">
                    <a:moveTo>
                      <a:pt x="1" y="0"/>
                    </a:moveTo>
                    <a:lnTo>
                      <a:pt x="1" y="3450"/>
                    </a:lnTo>
                    <a:lnTo>
                      <a:pt x="3451" y="3450"/>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112"/>
              <p:cNvSpPr/>
              <p:nvPr/>
            </p:nvSpPr>
            <p:spPr>
              <a:xfrm>
                <a:off x="3661293" y="3303306"/>
                <a:ext cx="54824" cy="54777"/>
              </a:xfrm>
              <a:custGeom>
                <a:rect b="b" l="l" r="r" t="t"/>
                <a:pathLst>
                  <a:path extrusionOk="0" h="3517" w="3520">
                    <a:moveTo>
                      <a:pt x="0" y="0"/>
                    </a:moveTo>
                    <a:lnTo>
                      <a:pt x="0" y="3517"/>
                    </a:lnTo>
                    <a:lnTo>
                      <a:pt x="3519" y="3517"/>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112"/>
              <p:cNvSpPr/>
              <p:nvPr/>
            </p:nvSpPr>
            <p:spPr>
              <a:xfrm>
                <a:off x="3661293" y="3249572"/>
                <a:ext cx="54824" cy="54840"/>
              </a:xfrm>
              <a:custGeom>
                <a:rect b="b" l="l" r="r" t="t"/>
                <a:pathLst>
                  <a:path extrusionOk="0" h="3521" w="3520">
                    <a:moveTo>
                      <a:pt x="0" y="0"/>
                    </a:moveTo>
                    <a:lnTo>
                      <a:pt x="0" y="3520"/>
                    </a:lnTo>
                    <a:lnTo>
                      <a:pt x="3519" y="3520"/>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112"/>
              <p:cNvSpPr/>
              <p:nvPr/>
            </p:nvSpPr>
            <p:spPr>
              <a:xfrm>
                <a:off x="3661293" y="3195807"/>
                <a:ext cx="54824" cy="54840"/>
              </a:xfrm>
              <a:custGeom>
                <a:rect b="b" l="l" r="r" t="t"/>
                <a:pathLst>
                  <a:path extrusionOk="0" h="3521"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112"/>
              <p:cNvSpPr/>
              <p:nvPr/>
            </p:nvSpPr>
            <p:spPr>
              <a:xfrm>
                <a:off x="3661293" y="3142135"/>
                <a:ext cx="54824" cy="54777"/>
              </a:xfrm>
              <a:custGeom>
                <a:rect b="b" l="l" r="r" t="t"/>
                <a:pathLst>
                  <a:path extrusionOk="0" h="3517" w="3520">
                    <a:moveTo>
                      <a:pt x="0" y="0"/>
                    </a:moveTo>
                    <a:lnTo>
                      <a:pt x="0" y="3517"/>
                    </a:lnTo>
                    <a:lnTo>
                      <a:pt x="3519" y="3517"/>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112"/>
              <p:cNvSpPr/>
              <p:nvPr/>
            </p:nvSpPr>
            <p:spPr>
              <a:xfrm>
                <a:off x="3661293" y="3088371"/>
                <a:ext cx="54824" cy="54855"/>
              </a:xfrm>
              <a:custGeom>
                <a:rect b="b" l="l" r="r" t="t"/>
                <a:pathLst>
                  <a:path extrusionOk="0" h="3522"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112"/>
              <p:cNvSpPr/>
              <p:nvPr/>
            </p:nvSpPr>
            <p:spPr>
              <a:xfrm>
                <a:off x="3661293" y="3034637"/>
                <a:ext cx="54824" cy="54855"/>
              </a:xfrm>
              <a:custGeom>
                <a:rect b="b" l="l" r="r" t="t"/>
                <a:pathLst>
                  <a:path extrusionOk="0" h="3522"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112"/>
              <p:cNvSpPr/>
              <p:nvPr/>
            </p:nvSpPr>
            <p:spPr>
              <a:xfrm>
                <a:off x="3661822" y="3035182"/>
                <a:ext cx="53749" cy="53765"/>
              </a:xfrm>
              <a:custGeom>
                <a:rect b="b" l="l" r="r" t="t"/>
                <a:pathLst>
                  <a:path extrusionOk="0" h="3452" w="3451">
                    <a:moveTo>
                      <a:pt x="1" y="0"/>
                    </a:moveTo>
                    <a:lnTo>
                      <a:pt x="1" y="3452"/>
                    </a:lnTo>
                    <a:lnTo>
                      <a:pt x="3451" y="3452"/>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112"/>
              <p:cNvSpPr/>
              <p:nvPr/>
            </p:nvSpPr>
            <p:spPr>
              <a:xfrm>
                <a:off x="3661293" y="2927216"/>
                <a:ext cx="54824" cy="54840"/>
              </a:xfrm>
              <a:custGeom>
                <a:rect b="b" l="l" r="r" t="t"/>
                <a:pathLst>
                  <a:path extrusionOk="0" h="3521" w="3520">
                    <a:moveTo>
                      <a:pt x="0" y="0"/>
                    </a:moveTo>
                    <a:lnTo>
                      <a:pt x="0" y="3520"/>
                    </a:lnTo>
                    <a:lnTo>
                      <a:pt x="3519" y="3520"/>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112"/>
              <p:cNvSpPr/>
              <p:nvPr/>
            </p:nvSpPr>
            <p:spPr>
              <a:xfrm>
                <a:off x="3661822" y="2927761"/>
                <a:ext cx="53749" cy="53765"/>
              </a:xfrm>
              <a:custGeom>
                <a:rect b="b" l="l" r="r" t="t"/>
                <a:pathLst>
                  <a:path extrusionOk="0" h="3452" w="3451">
                    <a:moveTo>
                      <a:pt x="1" y="1"/>
                    </a:moveTo>
                    <a:lnTo>
                      <a:pt x="1" y="3451"/>
                    </a:lnTo>
                    <a:lnTo>
                      <a:pt x="3451" y="3451"/>
                    </a:lnTo>
                    <a:lnTo>
                      <a:pt x="34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112"/>
              <p:cNvSpPr/>
              <p:nvPr/>
            </p:nvSpPr>
            <p:spPr>
              <a:xfrm>
                <a:off x="3661293" y="2819780"/>
                <a:ext cx="54824" cy="54808"/>
              </a:xfrm>
              <a:custGeom>
                <a:rect b="b" l="l" r="r" t="t"/>
                <a:pathLst>
                  <a:path extrusionOk="0" h="3519" w="3520">
                    <a:moveTo>
                      <a:pt x="0" y="0"/>
                    </a:moveTo>
                    <a:lnTo>
                      <a:pt x="0" y="3518"/>
                    </a:lnTo>
                    <a:lnTo>
                      <a:pt x="3519" y="3518"/>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112"/>
              <p:cNvSpPr/>
              <p:nvPr/>
            </p:nvSpPr>
            <p:spPr>
              <a:xfrm>
                <a:off x="3661822" y="2820340"/>
                <a:ext cx="53749" cy="53687"/>
              </a:xfrm>
              <a:custGeom>
                <a:rect b="b" l="l" r="r" t="t"/>
                <a:pathLst>
                  <a:path extrusionOk="0" h="3447" w="3451">
                    <a:moveTo>
                      <a:pt x="1" y="0"/>
                    </a:moveTo>
                    <a:lnTo>
                      <a:pt x="1" y="3446"/>
                    </a:lnTo>
                    <a:lnTo>
                      <a:pt x="3451" y="3446"/>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112"/>
              <p:cNvSpPr/>
              <p:nvPr/>
            </p:nvSpPr>
            <p:spPr>
              <a:xfrm>
                <a:off x="3661293" y="2766046"/>
                <a:ext cx="54824" cy="54840"/>
              </a:xfrm>
              <a:custGeom>
                <a:rect b="b" l="l" r="r" t="t"/>
                <a:pathLst>
                  <a:path extrusionOk="0" h="3521" w="3520">
                    <a:moveTo>
                      <a:pt x="0" y="0"/>
                    </a:moveTo>
                    <a:lnTo>
                      <a:pt x="0" y="3521"/>
                    </a:lnTo>
                    <a:lnTo>
                      <a:pt x="3519" y="3521"/>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112"/>
              <p:cNvSpPr/>
              <p:nvPr/>
            </p:nvSpPr>
            <p:spPr>
              <a:xfrm>
                <a:off x="3661293" y="2712312"/>
                <a:ext cx="54824" cy="54840"/>
              </a:xfrm>
              <a:custGeom>
                <a:rect b="b" l="l" r="r" t="t"/>
                <a:pathLst>
                  <a:path extrusionOk="0" h="3521" w="3520">
                    <a:moveTo>
                      <a:pt x="0" y="0"/>
                    </a:moveTo>
                    <a:lnTo>
                      <a:pt x="0" y="3520"/>
                    </a:lnTo>
                    <a:lnTo>
                      <a:pt x="3519" y="3520"/>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112"/>
              <p:cNvSpPr/>
              <p:nvPr/>
            </p:nvSpPr>
            <p:spPr>
              <a:xfrm>
                <a:off x="3661293" y="2658610"/>
                <a:ext cx="54824" cy="54808"/>
              </a:xfrm>
              <a:custGeom>
                <a:rect b="b" l="l" r="r" t="t"/>
                <a:pathLst>
                  <a:path extrusionOk="0" h="3519" w="3520">
                    <a:moveTo>
                      <a:pt x="0" y="1"/>
                    </a:moveTo>
                    <a:lnTo>
                      <a:pt x="0" y="3518"/>
                    </a:lnTo>
                    <a:lnTo>
                      <a:pt x="3519" y="3518"/>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112"/>
              <p:cNvSpPr/>
              <p:nvPr/>
            </p:nvSpPr>
            <p:spPr>
              <a:xfrm>
                <a:off x="3661293" y="2604876"/>
                <a:ext cx="54824" cy="54840"/>
              </a:xfrm>
              <a:custGeom>
                <a:rect b="b" l="l" r="r" t="t"/>
                <a:pathLst>
                  <a:path extrusionOk="0" h="3521" w="3520">
                    <a:moveTo>
                      <a:pt x="0" y="0"/>
                    </a:moveTo>
                    <a:lnTo>
                      <a:pt x="0" y="3521"/>
                    </a:lnTo>
                    <a:lnTo>
                      <a:pt x="3519" y="3521"/>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112"/>
              <p:cNvSpPr/>
              <p:nvPr/>
            </p:nvSpPr>
            <p:spPr>
              <a:xfrm>
                <a:off x="3661293" y="2551142"/>
                <a:ext cx="54824" cy="54840"/>
              </a:xfrm>
              <a:custGeom>
                <a:rect b="b" l="l" r="r" t="t"/>
                <a:pathLst>
                  <a:path extrusionOk="0" h="3521" w="3520">
                    <a:moveTo>
                      <a:pt x="0" y="0"/>
                    </a:moveTo>
                    <a:lnTo>
                      <a:pt x="0" y="3521"/>
                    </a:lnTo>
                    <a:lnTo>
                      <a:pt x="3519" y="3521"/>
                    </a:lnTo>
                    <a:lnTo>
                      <a:pt x="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112"/>
              <p:cNvSpPr/>
              <p:nvPr/>
            </p:nvSpPr>
            <p:spPr>
              <a:xfrm>
                <a:off x="3661293" y="2497440"/>
                <a:ext cx="54824" cy="54793"/>
              </a:xfrm>
              <a:custGeom>
                <a:rect b="b" l="l" r="r" t="t"/>
                <a:pathLst>
                  <a:path extrusionOk="0" h="3518" w="3520">
                    <a:moveTo>
                      <a:pt x="0" y="1"/>
                    </a:moveTo>
                    <a:lnTo>
                      <a:pt x="0" y="3517"/>
                    </a:lnTo>
                    <a:lnTo>
                      <a:pt x="3519" y="3517"/>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112"/>
              <p:cNvSpPr/>
              <p:nvPr/>
            </p:nvSpPr>
            <p:spPr>
              <a:xfrm>
                <a:off x="3661293" y="2443706"/>
                <a:ext cx="54824" cy="54840"/>
              </a:xfrm>
              <a:custGeom>
                <a:rect b="b" l="l" r="r" t="t"/>
                <a:pathLst>
                  <a:path extrusionOk="0" h="3521" w="3520">
                    <a:moveTo>
                      <a:pt x="0" y="1"/>
                    </a:moveTo>
                    <a:lnTo>
                      <a:pt x="0" y="3521"/>
                    </a:lnTo>
                    <a:lnTo>
                      <a:pt x="3519" y="3521"/>
                    </a:lnTo>
                    <a:lnTo>
                      <a:pt x="35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112"/>
              <p:cNvSpPr/>
              <p:nvPr/>
            </p:nvSpPr>
            <p:spPr>
              <a:xfrm>
                <a:off x="3661822" y="2444251"/>
                <a:ext cx="53749" cy="53749"/>
              </a:xfrm>
              <a:custGeom>
                <a:rect b="b" l="l" r="r" t="t"/>
                <a:pathLst>
                  <a:path extrusionOk="0" h="3451" w="3451">
                    <a:moveTo>
                      <a:pt x="1" y="0"/>
                    </a:moveTo>
                    <a:lnTo>
                      <a:pt x="1" y="3450"/>
                    </a:lnTo>
                    <a:lnTo>
                      <a:pt x="3451" y="3450"/>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112"/>
              <p:cNvSpPr/>
              <p:nvPr/>
            </p:nvSpPr>
            <p:spPr>
              <a:xfrm>
                <a:off x="3607528" y="3410726"/>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112"/>
              <p:cNvSpPr/>
              <p:nvPr/>
            </p:nvSpPr>
            <p:spPr>
              <a:xfrm>
                <a:off x="3607528" y="3356993"/>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112"/>
              <p:cNvSpPr/>
              <p:nvPr/>
            </p:nvSpPr>
            <p:spPr>
              <a:xfrm>
                <a:off x="3608073" y="3357538"/>
                <a:ext cx="53765" cy="53749"/>
              </a:xfrm>
              <a:custGeom>
                <a:rect b="b" l="l" r="r" t="t"/>
                <a:pathLst>
                  <a:path extrusionOk="0" h="3451" w="3452">
                    <a:moveTo>
                      <a:pt x="0" y="0"/>
                    </a:moveTo>
                    <a:lnTo>
                      <a:pt x="0" y="3450"/>
                    </a:lnTo>
                    <a:lnTo>
                      <a:pt x="3452" y="3450"/>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112"/>
              <p:cNvSpPr/>
              <p:nvPr/>
            </p:nvSpPr>
            <p:spPr>
              <a:xfrm>
                <a:off x="3607528" y="3303306"/>
                <a:ext cx="54855" cy="54777"/>
              </a:xfrm>
              <a:custGeom>
                <a:rect b="b" l="l" r="r" t="t"/>
                <a:pathLst>
                  <a:path extrusionOk="0" h="3517" w="3522">
                    <a:moveTo>
                      <a:pt x="1" y="0"/>
                    </a:moveTo>
                    <a:lnTo>
                      <a:pt x="1" y="3517"/>
                    </a:lnTo>
                    <a:lnTo>
                      <a:pt x="3521" y="3517"/>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112"/>
              <p:cNvSpPr/>
              <p:nvPr/>
            </p:nvSpPr>
            <p:spPr>
              <a:xfrm>
                <a:off x="3608073" y="3303835"/>
                <a:ext cx="53765" cy="53718"/>
              </a:xfrm>
              <a:custGeom>
                <a:rect b="b" l="l" r="r" t="t"/>
                <a:pathLst>
                  <a:path extrusionOk="0" h="3449" w="3452">
                    <a:moveTo>
                      <a:pt x="0" y="1"/>
                    </a:moveTo>
                    <a:lnTo>
                      <a:pt x="0" y="3448"/>
                    </a:lnTo>
                    <a:lnTo>
                      <a:pt x="3452" y="3448"/>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112"/>
              <p:cNvSpPr/>
              <p:nvPr/>
            </p:nvSpPr>
            <p:spPr>
              <a:xfrm>
                <a:off x="3607528" y="3249572"/>
                <a:ext cx="54855" cy="54840"/>
              </a:xfrm>
              <a:custGeom>
                <a:rect b="b" l="l" r="r" t="t"/>
                <a:pathLst>
                  <a:path extrusionOk="0" h="3521" w="3522">
                    <a:moveTo>
                      <a:pt x="1" y="0"/>
                    </a:moveTo>
                    <a:lnTo>
                      <a:pt x="1"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112"/>
              <p:cNvSpPr/>
              <p:nvPr/>
            </p:nvSpPr>
            <p:spPr>
              <a:xfrm>
                <a:off x="3608073" y="3250101"/>
                <a:ext cx="53765" cy="53749"/>
              </a:xfrm>
              <a:custGeom>
                <a:rect b="b" l="l" r="r" t="t"/>
                <a:pathLst>
                  <a:path extrusionOk="0" h="3451" w="3452">
                    <a:moveTo>
                      <a:pt x="0" y="1"/>
                    </a:moveTo>
                    <a:lnTo>
                      <a:pt x="0" y="3451"/>
                    </a:lnTo>
                    <a:lnTo>
                      <a:pt x="3452" y="3451"/>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112"/>
              <p:cNvSpPr/>
              <p:nvPr/>
            </p:nvSpPr>
            <p:spPr>
              <a:xfrm>
                <a:off x="3607528" y="3195807"/>
                <a:ext cx="54855" cy="54840"/>
              </a:xfrm>
              <a:custGeom>
                <a:rect b="b" l="l" r="r" t="t"/>
                <a:pathLst>
                  <a:path extrusionOk="0" h="3521"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112"/>
              <p:cNvSpPr/>
              <p:nvPr/>
            </p:nvSpPr>
            <p:spPr>
              <a:xfrm>
                <a:off x="3608073" y="3196368"/>
                <a:ext cx="53765" cy="53749"/>
              </a:xfrm>
              <a:custGeom>
                <a:rect b="b" l="l" r="r" t="t"/>
                <a:pathLst>
                  <a:path extrusionOk="0" h="3451" w="3452">
                    <a:moveTo>
                      <a:pt x="0" y="0"/>
                    </a:moveTo>
                    <a:lnTo>
                      <a:pt x="0" y="3451"/>
                    </a:lnTo>
                    <a:lnTo>
                      <a:pt x="3452" y="3451"/>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112"/>
              <p:cNvSpPr/>
              <p:nvPr/>
            </p:nvSpPr>
            <p:spPr>
              <a:xfrm>
                <a:off x="3607528" y="3142135"/>
                <a:ext cx="54855" cy="54777"/>
              </a:xfrm>
              <a:custGeom>
                <a:rect b="b" l="l" r="r" t="t"/>
                <a:pathLst>
                  <a:path extrusionOk="0" h="3517" w="3522">
                    <a:moveTo>
                      <a:pt x="1" y="0"/>
                    </a:moveTo>
                    <a:lnTo>
                      <a:pt x="1" y="3517"/>
                    </a:lnTo>
                    <a:lnTo>
                      <a:pt x="3521" y="3517"/>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112"/>
              <p:cNvSpPr/>
              <p:nvPr/>
            </p:nvSpPr>
            <p:spPr>
              <a:xfrm>
                <a:off x="3608073" y="3142665"/>
                <a:ext cx="53765" cy="53718"/>
              </a:xfrm>
              <a:custGeom>
                <a:rect b="b" l="l" r="r" t="t"/>
                <a:pathLst>
                  <a:path extrusionOk="0" h="3449" w="3452">
                    <a:moveTo>
                      <a:pt x="0" y="1"/>
                    </a:moveTo>
                    <a:lnTo>
                      <a:pt x="0" y="3448"/>
                    </a:lnTo>
                    <a:lnTo>
                      <a:pt x="3452" y="3448"/>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112"/>
              <p:cNvSpPr/>
              <p:nvPr/>
            </p:nvSpPr>
            <p:spPr>
              <a:xfrm>
                <a:off x="3607528" y="3088371"/>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112"/>
              <p:cNvSpPr/>
              <p:nvPr/>
            </p:nvSpPr>
            <p:spPr>
              <a:xfrm>
                <a:off x="3608073" y="3088931"/>
                <a:ext cx="53765" cy="53749"/>
              </a:xfrm>
              <a:custGeom>
                <a:rect b="b" l="l" r="r" t="t"/>
                <a:pathLst>
                  <a:path extrusionOk="0" h="3451" w="3452">
                    <a:moveTo>
                      <a:pt x="0" y="1"/>
                    </a:moveTo>
                    <a:lnTo>
                      <a:pt x="0" y="3451"/>
                    </a:lnTo>
                    <a:lnTo>
                      <a:pt x="3452" y="3451"/>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112"/>
              <p:cNvSpPr/>
              <p:nvPr/>
            </p:nvSpPr>
            <p:spPr>
              <a:xfrm>
                <a:off x="3607528" y="3034637"/>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112"/>
              <p:cNvSpPr/>
              <p:nvPr/>
            </p:nvSpPr>
            <p:spPr>
              <a:xfrm>
                <a:off x="3608073" y="3035182"/>
                <a:ext cx="53765" cy="53765"/>
              </a:xfrm>
              <a:custGeom>
                <a:rect b="b" l="l" r="r" t="t"/>
                <a:pathLst>
                  <a:path extrusionOk="0" h="3452" w="3452">
                    <a:moveTo>
                      <a:pt x="0" y="0"/>
                    </a:moveTo>
                    <a:lnTo>
                      <a:pt x="0" y="3452"/>
                    </a:lnTo>
                    <a:lnTo>
                      <a:pt x="3452" y="3452"/>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112"/>
              <p:cNvSpPr/>
              <p:nvPr/>
            </p:nvSpPr>
            <p:spPr>
              <a:xfrm>
                <a:off x="3607528" y="2927216"/>
                <a:ext cx="54855" cy="54840"/>
              </a:xfrm>
              <a:custGeom>
                <a:rect b="b" l="l" r="r" t="t"/>
                <a:pathLst>
                  <a:path extrusionOk="0" h="3521" w="3522">
                    <a:moveTo>
                      <a:pt x="1" y="0"/>
                    </a:moveTo>
                    <a:lnTo>
                      <a:pt x="1"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112"/>
              <p:cNvSpPr/>
              <p:nvPr/>
            </p:nvSpPr>
            <p:spPr>
              <a:xfrm>
                <a:off x="3608073" y="2927761"/>
                <a:ext cx="53765" cy="53765"/>
              </a:xfrm>
              <a:custGeom>
                <a:rect b="b" l="l" r="r" t="t"/>
                <a:pathLst>
                  <a:path extrusionOk="0" h="3452" w="3452">
                    <a:moveTo>
                      <a:pt x="0" y="1"/>
                    </a:moveTo>
                    <a:lnTo>
                      <a:pt x="0" y="3451"/>
                    </a:lnTo>
                    <a:lnTo>
                      <a:pt x="3452" y="3451"/>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112"/>
              <p:cNvSpPr/>
              <p:nvPr/>
            </p:nvSpPr>
            <p:spPr>
              <a:xfrm>
                <a:off x="3607528" y="2819780"/>
                <a:ext cx="54855" cy="54808"/>
              </a:xfrm>
              <a:custGeom>
                <a:rect b="b" l="l" r="r" t="t"/>
                <a:pathLst>
                  <a:path extrusionOk="0" h="3519" w="3522">
                    <a:moveTo>
                      <a:pt x="1" y="0"/>
                    </a:moveTo>
                    <a:lnTo>
                      <a:pt x="1" y="3518"/>
                    </a:lnTo>
                    <a:lnTo>
                      <a:pt x="3521" y="3518"/>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112"/>
              <p:cNvSpPr/>
              <p:nvPr/>
            </p:nvSpPr>
            <p:spPr>
              <a:xfrm>
                <a:off x="3608073" y="2820340"/>
                <a:ext cx="53765" cy="53687"/>
              </a:xfrm>
              <a:custGeom>
                <a:rect b="b" l="l" r="r" t="t"/>
                <a:pathLst>
                  <a:path extrusionOk="0" h="3447" w="3452">
                    <a:moveTo>
                      <a:pt x="0" y="0"/>
                    </a:moveTo>
                    <a:lnTo>
                      <a:pt x="0" y="3446"/>
                    </a:lnTo>
                    <a:lnTo>
                      <a:pt x="3452" y="3446"/>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112"/>
              <p:cNvSpPr/>
              <p:nvPr/>
            </p:nvSpPr>
            <p:spPr>
              <a:xfrm>
                <a:off x="3607528" y="2766046"/>
                <a:ext cx="54855" cy="54840"/>
              </a:xfrm>
              <a:custGeom>
                <a:rect b="b" l="l" r="r" t="t"/>
                <a:pathLst>
                  <a:path extrusionOk="0" h="3521" w="3522">
                    <a:moveTo>
                      <a:pt x="1" y="0"/>
                    </a:moveTo>
                    <a:lnTo>
                      <a:pt x="1"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112"/>
              <p:cNvSpPr/>
              <p:nvPr/>
            </p:nvSpPr>
            <p:spPr>
              <a:xfrm>
                <a:off x="3608073" y="2766576"/>
                <a:ext cx="53765" cy="53780"/>
              </a:xfrm>
              <a:custGeom>
                <a:rect b="b" l="l" r="r" t="t"/>
                <a:pathLst>
                  <a:path extrusionOk="0" h="3453" w="3452">
                    <a:moveTo>
                      <a:pt x="0" y="1"/>
                    </a:moveTo>
                    <a:lnTo>
                      <a:pt x="0" y="3452"/>
                    </a:lnTo>
                    <a:lnTo>
                      <a:pt x="3452" y="3452"/>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112"/>
              <p:cNvSpPr/>
              <p:nvPr/>
            </p:nvSpPr>
            <p:spPr>
              <a:xfrm>
                <a:off x="3607528" y="2712312"/>
                <a:ext cx="54855" cy="54840"/>
              </a:xfrm>
              <a:custGeom>
                <a:rect b="b" l="l" r="r" t="t"/>
                <a:pathLst>
                  <a:path extrusionOk="0" h="3521" w="3522">
                    <a:moveTo>
                      <a:pt x="1" y="0"/>
                    </a:moveTo>
                    <a:lnTo>
                      <a:pt x="1" y="3520"/>
                    </a:lnTo>
                    <a:lnTo>
                      <a:pt x="3521" y="3520"/>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112"/>
              <p:cNvSpPr/>
              <p:nvPr/>
            </p:nvSpPr>
            <p:spPr>
              <a:xfrm>
                <a:off x="3608073" y="2712842"/>
                <a:ext cx="53765" cy="53749"/>
              </a:xfrm>
              <a:custGeom>
                <a:rect b="b" l="l" r="r" t="t"/>
                <a:pathLst>
                  <a:path extrusionOk="0" h="3451" w="3452">
                    <a:moveTo>
                      <a:pt x="0" y="1"/>
                    </a:moveTo>
                    <a:lnTo>
                      <a:pt x="0" y="3451"/>
                    </a:lnTo>
                    <a:lnTo>
                      <a:pt x="3452" y="3451"/>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112"/>
              <p:cNvSpPr/>
              <p:nvPr/>
            </p:nvSpPr>
            <p:spPr>
              <a:xfrm>
                <a:off x="3607528" y="2658610"/>
                <a:ext cx="54855" cy="54808"/>
              </a:xfrm>
              <a:custGeom>
                <a:rect b="b" l="l" r="r" t="t"/>
                <a:pathLst>
                  <a:path extrusionOk="0" h="3519" w="3522">
                    <a:moveTo>
                      <a:pt x="1" y="1"/>
                    </a:moveTo>
                    <a:lnTo>
                      <a:pt x="1" y="3518"/>
                    </a:lnTo>
                    <a:lnTo>
                      <a:pt x="3521" y="3518"/>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112"/>
              <p:cNvSpPr/>
              <p:nvPr/>
            </p:nvSpPr>
            <p:spPr>
              <a:xfrm>
                <a:off x="3608073" y="2659170"/>
                <a:ext cx="53765" cy="53687"/>
              </a:xfrm>
              <a:custGeom>
                <a:rect b="b" l="l" r="r" t="t"/>
                <a:pathLst>
                  <a:path extrusionOk="0" h="3447" w="3452">
                    <a:moveTo>
                      <a:pt x="0" y="0"/>
                    </a:moveTo>
                    <a:lnTo>
                      <a:pt x="0" y="3447"/>
                    </a:lnTo>
                    <a:lnTo>
                      <a:pt x="3452" y="3447"/>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112"/>
              <p:cNvSpPr/>
              <p:nvPr/>
            </p:nvSpPr>
            <p:spPr>
              <a:xfrm>
                <a:off x="3607528" y="2604876"/>
                <a:ext cx="54855" cy="54840"/>
              </a:xfrm>
              <a:custGeom>
                <a:rect b="b" l="l" r="r" t="t"/>
                <a:pathLst>
                  <a:path extrusionOk="0" h="3521" w="3522">
                    <a:moveTo>
                      <a:pt x="1" y="0"/>
                    </a:moveTo>
                    <a:lnTo>
                      <a:pt x="1"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112"/>
              <p:cNvSpPr/>
              <p:nvPr/>
            </p:nvSpPr>
            <p:spPr>
              <a:xfrm>
                <a:off x="3608073" y="2605405"/>
                <a:ext cx="53765" cy="53780"/>
              </a:xfrm>
              <a:custGeom>
                <a:rect b="b" l="l" r="r" t="t"/>
                <a:pathLst>
                  <a:path extrusionOk="0" h="3453" w="3452">
                    <a:moveTo>
                      <a:pt x="0" y="1"/>
                    </a:moveTo>
                    <a:lnTo>
                      <a:pt x="0" y="3452"/>
                    </a:lnTo>
                    <a:lnTo>
                      <a:pt x="3452" y="3452"/>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112"/>
              <p:cNvSpPr/>
              <p:nvPr/>
            </p:nvSpPr>
            <p:spPr>
              <a:xfrm>
                <a:off x="3607528" y="2551142"/>
                <a:ext cx="54855" cy="54840"/>
              </a:xfrm>
              <a:custGeom>
                <a:rect b="b" l="l" r="r" t="t"/>
                <a:pathLst>
                  <a:path extrusionOk="0" h="3521" w="3522">
                    <a:moveTo>
                      <a:pt x="1" y="0"/>
                    </a:moveTo>
                    <a:lnTo>
                      <a:pt x="1" y="3521"/>
                    </a:lnTo>
                    <a:lnTo>
                      <a:pt x="3521" y="3521"/>
                    </a:lnTo>
                    <a:lnTo>
                      <a:pt x="3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112"/>
              <p:cNvSpPr/>
              <p:nvPr/>
            </p:nvSpPr>
            <p:spPr>
              <a:xfrm>
                <a:off x="3608073" y="2551672"/>
                <a:ext cx="53765" cy="53749"/>
              </a:xfrm>
              <a:custGeom>
                <a:rect b="b" l="l" r="r" t="t"/>
                <a:pathLst>
                  <a:path extrusionOk="0" h="3451" w="3452">
                    <a:moveTo>
                      <a:pt x="0" y="1"/>
                    </a:moveTo>
                    <a:lnTo>
                      <a:pt x="0" y="3451"/>
                    </a:lnTo>
                    <a:lnTo>
                      <a:pt x="3452" y="3451"/>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112"/>
              <p:cNvSpPr/>
              <p:nvPr/>
            </p:nvSpPr>
            <p:spPr>
              <a:xfrm>
                <a:off x="3607528" y="2497440"/>
                <a:ext cx="54855" cy="54793"/>
              </a:xfrm>
              <a:custGeom>
                <a:rect b="b" l="l" r="r" t="t"/>
                <a:pathLst>
                  <a:path extrusionOk="0" h="3518" w="3522">
                    <a:moveTo>
                      <a:pt x="1" y="1"/>
                    </a:moveTo>
                    <a:lnTo>
                      <a:pt x="1" y="3517"/>
                    </a:lnTo>
                    <a:lnTo>
                      <a:pt x="3521" y="3517"/>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112"/>
              <p:cNvSpPr/>
              <p:nvPr/>
            </p:nvSpPr>
            <p:spPr>
              <a:xfrm>
                <a:off x="3608073" y="2497985"/>
                <a:ext cx="53765" cy="53703"/>
              </a:xfrm>
              <a:custGeom>
                <a:rect b="b" l="l" r="r" t="t"/>
                <a:pathLst>
                  <a:path extrusionOk="0" h="3448" w="3452">
                    <a:moveTo>
                      <a:pt x="0" y="0"/>
                    </a:moveTo>
                    <a:lnTo>
                      <a:pt x="0" y="3448"/>
                    </a:lnTo>
                    <a:lnTo>
                      <a:pt x="3452" y="3448"/>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112"/>
              <p:cNvSpPr/>
              <p:nvPr/>
            </p:nvSpPr>
            <p:spPr>
              <a:xfrm>
                <a:off x="3607528" y="2443706"/>
                <a:ext cx="54855" cy="54840"/>
              </a:xfrm>
              <a:custGeom>
                <a:rect b="b" l="l" r="r" t="t"/>
                <a:pathLst>
                  <a:path extrusionOk="0" h="3521" w="3522">
                    <a:moveTo>
                      <a:pt x="1" y="1"/>
                    </a:moveTo>
                    <a:lnTo>
                      <a:pt x="1" y="3521"/>
                    </a:lnTo>
                    <a:lnTo>
                      <a:pt x="3521" y="3521"/>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112"/>
              <p:cNvSpPr/>
              <p:nvPr/>
            </p:nvSpPr>
            <p:spPr>
              <a:xfrm>
                <a:off x="3608073" y="2444251"/>
                <a:ext cx="53765" cy="53749"/>
              </a:xfrm>
              <a:custGeom>
                <a:rect b="b" l="l" r="r" t="t"/>
                <a:pathLst>
                  <a:path extrusionOk="0" h="3451" w="3452">
                    <a:moveTo>
                      <a:pt x="0" y="0"/>
                    </a:moveTo>
                    <a:lnTo>
                      <a:pt x="0" y="3450"/>
                    </a:lnTo>
                    <a:lnTo>
                      <a:pt x="3452" y="3450"/>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112"/>
              <p:cNvSpPr/>
              <p:nvPr/>
            </p:nvSpPr>
            <p:spPr>
              <a:xfrm>
                <a:off x="3553841" y="3410726"/>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112"/>
              <p:cNvSpPr/>
              <p:nvPr/>
            </p:nvSpPr>
            <p:spPr>
              <a:xfrm>
                <a:off x="3553841" y="3356993"/>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112"/>
              <p:cNvSpPr/>
              <p:nvPr/>
            </p:nvSpPr>
            <p:spPr>
              <a:xfrm>
                <a:off x="3554370" y="3357538"/>
                <a:ext cx="53718" cy="53749"/>
              </a:xfrm>
              <a:custGeom>
                <a:rect b="b" l="l" r="r" t="t"/>
                <a:pathLst>
                  <a:path extrusionOk="0" h="3451" w="3449">
                    <a:moveTo>
                      <a:pt x="1" y="0"/>
                    </a:moveTo>
                    <a:lnTo>
                      <a:pt x="1" y="3450"/>
                    </a:lnTo>
                    <a:lnTo>
                      <a:pt x="3448" y="3450"/>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112"/>
              <p:cNvSpPr/>
              <p:nvPr/>
            </p:nvSpPr>
            <p:spPr>
              <a:xfrm>
                <a:off x="3553841" y="3303306"/>
                <a:ext cx="54777" cy="54777"/>
              </a:xfrm>
              <a:custGeom>
                <a:rect b="b" l="l" r="r" t="t"/>
                <a:pathLst>
                  <a:path extrusionOk="0" h="3517" w="3517">
                    <a:moveTo>
                      <a:pt x="0" y="0"/>
                    </a:moveTo>
                    <a:lnTo>
                      <a:pt x="0" y="3517"/>
                    </a:lnTo>
                    <a:lnTo>
                      <a:pt x="3517" y="3517"/>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112"/>
              <p:cNvSpPr/>
              <p:nvPr/>
            </p:nvSpPr>
            <p:spPr>
              <a:xfrm>
                <a:off x="3554370" y="3303835"/>
                <a:ext cx="53718" cy="53718"/>
              </a:xfrm>
              <a:custGeom>
                <a:rect b="b" l="l" r="r" t="t"/>
                <a:pathLst>
                  <a:path extrusionOk="0" h="3449" w="3449">
                    <a:moveTo>
                      <a:pt x="1" y="1"/>
                    </a:moveTo>
                    <a:lnTo>
                      <a:pt x="1" y="3448"/>
                    </a:lnTo>
                    <a:lnTo>
                      <a:pt x="3448" y="3448"/>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112"/>
              <p:cNvSpPr/>
              <p:nvPr/>
            </p:nvSpPr>
            <p:spPr>
              <a:xfrm>
                <a:off x="3553841" y="3249572"/>
                <a:ext cx="54777" cy="54840"/>
              </a:xfrm>
              <a:custGeom>
                <a:rect b="b" l="l" r="r" t="t"/>
                <a:pathLst>
                  <a:path extrusionOk="0" h="3521" w="3517">
                    <a:moveTo>
                      <a:pt x="0" y="0"/>
                    </a:moveTo>
                    <a:lnTo>
                      <a:pt x="0" y="3520"/>
                    </a:lnTo>
                    <a:lnTo>
                      <a:pt x="3517" y="3520"/>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112"/>
              <p:cNvSpPr/>
              <p:nvPr/>
            </p:nvSpPr>
            <p:spPr>
              <a:xfrm>
                <a:off x="3554370" y="3250101"/>
                <a:ext cx="53718" cy="53749"/>
              </a:xfrm>
              <a:custGeom>
                <a:rect b="b" l="l" r="r" t="t"/>
                <a:pathLst>
                  <a:path extrusionOk="0" h="3451" w="3449">
                    <a:moveTo>
                      <a:pt x="1" y="1"/>
                    </a:moveTo>
                    <a:lnTo>
                      <a:pt x="1"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112"/>
              <p:cNvSpPr/>
              <p:nvPr/>
            </p:nvSpPr>
            <p:spPr>
              <a:xfrm>
                <a:off x="3553841" y="3195807"/>
                <a:ext cx="54777" cy="54840"/>
              </a:xfrm>
              <a:custGeom>
                <a:rect b="b" l="l" r="r" t="t"/>
                <a:pathLst>
                  <a:path extrusionOk="0" h="3521"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112"/>
              <p:cNvSpPr/>
              <p:nvPr/>
            </p:nvSpPr>
            <p:spPr>
              <a:xfrm>
                <a:off x="3553841" y="3142135"/>
                <a:ext cx="54777" cy="54777"/>
              </a:xfrm>
              <a:custGeom>
                <a:rect b="b" l="l" r="r" t="t"/>
                <a:pathLst>
                  <a:path extrusionOk="0" h="3517" w="3517">
                    <a:moveTo>
                      <a:pt x="0" y="0"/>
                    </a:moveTo>
                    <a:lnTo>
                      <a:pt x="0" y="3517"/>
                    </a:lnTo>
                    <a:lnTo>
                      <a:pt x="3517" y="3517"/>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112"/>
              <p:cNvSpPr/>
              <p:nvPr/>
            </p:nvSpPr>
            <p:spPr>
              <a:xfrm>
                <a:off x="3554370" y="3142665"/>
                <a:ext cx="53718" cy="53718"/>
              </a:xfrm>
              <a:custGeom>
                <a:rect b="b" l="l" r="r" t="t"/>
                <a:pathLst>
                  <a:path extrusionOk="0" h="3449" w="3449">
                    <a:moveTo>
                      <a:pt x="1" y="1"/>
                    </a:moveTo>
                    <a:lnTo>
                      <a:pt x="1" y="3448"/>
                    </a:lnTo>
                    <a:lnTo>
                      <a:pt x="3448" y="3448"/>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112"/>
              <p:cNvSpPr/>
              <p:nvPr/>
            </p:nvSpPr>
            <p:spPr>
              <a:xfrm>
                <a:off x="3553841" y="3088371"/>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112"/>
              <p:cNvSpPr/>
              <p:nvPr/>
            </p:nvSpPr>
            <p:spPr>
              <a:xfrm>
                <a:off x="3554370" y="3088931"/>
                <a:ext cx="53718" cy="53749"/>
              </a:xfrm>
              <a:custGeom>
                <a:rect b="b" l="l" r="r" t="t"/>
                <a:pathLst>
                  <a:path extrusionOk="0" h="3451" w="3449">
                    <a:moveTo>
                      <a:pt x="1" y="1"/>
                    </a:moveTo>
                    <a:lnTo>
                      <a:pt x="1"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112"/>
              <p:cNvSpPr/>
              <p:nvPr/>
            </p:nvSpPr>
            <p:spPr>
              <a:xfrm>
                <a:off x="3553841" y="3034637"/>
                <a:ext cx="54777" cy="54855"/>
              </a:xfrm>
              <a:custGeom>
                <a:rect b="b" l="l" r="r" t="t"/>
                <a:pathLst>
                  <a:path extrusionOk="0" h="3522"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112"/>
              <p:cNvSpPr/>
              <p:nvPr/>
            </p:nvSpPr>
            <p:spPr>
              <a:xfrm>
                <a:off x="3554370" y="3035182"/>
                <a:ext cx="53718" cy="53765"/>
              </a:xfrm>
              <a:custGeom>
                <a:rect b="b" l="l" r="r" t="t"/>
                <a:pathLst>
                  <a:path extrusionOk="0" h="3452" w="3449">
                    <a:moveTo>
                      <a:pt x="1" y="0"/>
                    </a:moveTo>
                    <a:lnTo>
                      <a:pt x="1" y="3452"/>
                    </a:lnTo>
                    <a:lnTo>
                      <a:pt x="3448" y="3452"/>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112"/>
              <p:cNvSpPr/>
              <p:nvPr/>
            </p:nvSpPr>
            <p:spPr>
              <a:xfrm>
                <a:off x="3553841" y="2927216"/>
                <a:ext cx="54777" cy="54840"/>
              </a:xfrm>
              <a:custGeom>
                <a:rect b="b" l="l" r="r" t="t"/>
                <a:pathLst>
                  <a:path extrusionOk="0" h="3521" w="3517">
                    <a:moveTo>
                      <a:pt x="0" y="0"/>
                    </a:moveTo>
                    <a:lnTo>
                      <a:pt x="0" y="3520"/>
                    </a:lnTo>
                    <a:lnTo>
                      <a:pt x="3517" y="3520"/>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112"/>
              <p:cNvSpPr/>
              <p:nvPr/>
            </p:nvSpPr>
            <p:spPr>
              <a:xfrm>
                <a:off x="3554370" y="2927761"/>
                <a:ext cx="53718" cy="53765"/>
              </a:xfrm>
              <a:custGeom>
                <a:rect b="b" l="l" r="r" t="t"/>
                <a:pathLst>
                  <a:path extrusionOk="0" h="3452" w="3449">
                    <a:moveTo>
                      <a:pt x="1" y="1"/>
                    </a:moveTo>
                    <a:lnTo>
                      <a:pt x="1"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112"/>
              <p:cNvSpPr/>
              <p:nvPr/>
            </p:nvSpPr>
            <p:spPr>
              <a:xfrm>
                <a:off x="3553841" y="2819780"/>
                <a:ext cx="54777" cy="54808"/>
              </a:xfrm>
              <a:custGeom>
                <a:rect b="b" l="l" r="r" t="t"/>
                <a:pathLst>
                  <a:path extrusionOk="0" h="3519" w="3517">
                    <a:moveTo>
                      <a:pt x="0" y="0"/>
                    </a:moveTo>
                    <a:lnTo>
                      <a:pt x="0" y="3518"/>
                    </a:lnTo>
                    <a:lnTo>
                      <a:pt x="3517" y="3518"/>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112"/>
              <p:cNvSpPr/>
              <p:nvPr/>
            </p:nvSpPr>
            <p:spPr>
              <a:xfrm>
                <a:off x="3554370" y="2820340"/>
                <a:ext cx="53718" cy="53687"/>
              </a:xfrm>
              <a:custGeom>
                <a:rect b="b" l="l" r="r" t="t"/>
                <a:pathLst>
                  <a:path extrusionOk="0" h="3447" w="3449">
                    <a:moveTo>
                      <a:pt x="1" y="0"/>
                    </a:moveTo>
                    <a:lnTo>
                      <a:pt x="1" y="3446"/>
                    </a:lnTo>
                    <a:lnTo>
                      <a:pt x="3448" y="3446"/>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112"/>
              <p:cNvSpPr/>
              <p:nvPr/>
            </p:nvSpPr>
            <p:spPr>
              <a:xfrm>
                <a:off x="3553841" y="2766046"/>
                <a:ext cx="54777" cy="54840"/>
              </a:xfrm>
              <a:custGeom>
                <a:rect b="b" l="l" r="r" t="t"/>
                <a:pathLst>
                  <a:path extrusionOk="0" h="3521" w="3517">
                    <a:moveTo>
                      <a:pt x="0" y="0"/>
                    </a:moveTo>
                    <a:lnTo>
                      <a:pt x="0"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112"/>
              <p:cNvSpPr/>
              <p:nvPr/>
            </p:nvSpPr>
            <p:spPr>
              <a:xfrm>
                <a:off x="3554370" y="2766576"/>
                <a:ext cx="53718" cy="53780"/>
              </a:xfrm>
              <a:custGeom>
                <a:rect b="b" l="l" r="r" t="t"/>
                <a:pathLst>
                  <a:path extrusionOk="0" h="3453" w="3449">
                    <a:moveTo>
                      <a:pt x="1" y="1"/>
                    </a:moveTo>
                    <a:lnTo>
                      <a:pt x="1" y="3452"/>
                    </a:lnTo>
                    <a:lnTo>
                      <a:pt x="3448" y="3452"/>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112"/>
              <p:cNvSpPr/>
              <p:nvPr/>
            </p:nvSpPr>
            <p:spPr>
              <a:xfrm>
                <a:off x="3553841" y="2712312"/>
                <a:ext cx="54777" cy="54840"/>
              </a:xfrm>
              <a:custGeom>
                <a:rect b="b" l="l" r="r" t="t"/>
                <a:pathLst>
                  <a:path extrusionOk="0" h="3521" w="3517">
                    <a:moveTo>
                      <a:pt x="0" y="0"/>
                    </a:moveTo>
                    <a:lnTo>
                      <a:pt x="0" y="3520"/>
                    </a:lnTo>
                    <a:lnTo>
                      <a:pt x="3517" y="3520"/>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112"/>
              <p:cNvSpPr/>
              <p:nvPr/>
            </p:nvSpPr>
            <p:spPr>
              <a:xfrm>
                <a:off x="3554370" y="2712842"/>
                <a:ext cx="53718" cy="53749"/>
              </a:xfrm>
              <a:custGeom>
                <a:rect b="b" l="l" r="r" t="t"/>
                <a:pathLst>
                  <a:path extrusionOk="0" h="3451" w="3449">
                    <a:moveTo>
                      <a:pt x="1" y="1"/>
                    </a:moveTo>
                    <a:lnTo>
                      <a:pt x="1" y="3451"/>
                    </a:lnTo>
                    <a:lnTo>
                      <a:pt x="3448" y="3451"/>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112"/>
              <p:cNvSpPr/>
              <p:nvPr/>
            </p:nvSpPr>
            <p:spPr>
              <a:xfrm>
                <a:off x="3553841" y="2658610"/>
                <a:ext cx="54777" cy="54808"/>
              </a:xfrm>
              <a:custGeom>
                <a:rect b="b" l="l" r="r" t="t"/>
                <a:pathLst>
                  <a:path extrusionOk="0" h="3519" w="3517">
                    <a:moveTo>
                      <a:pt x="0" y="1"/>
                    </a:moveTo>
                    <a:lnTo>
                      <a:pt x="0" y="3518"/>
                    </a:lnTo>
                    <a:lnTo>
                      <a:pt x="3517" y="3518"/>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112"/>
              <p:cNvSpPr/>
              <p:nvPr/>
            </p:nvSpPr>
            <p:spPr>
              <a:xfrm>
                <a:off x="3553841" y="2604876"/>
                <a:ext cx="54777" cy="54840"/>
              </a:xfrm>
              <a:custGeom>
                <a:rect b="b" l="l" r="r" t="t"/>
                <a:pathLst>
                  <a:path extrusionOk="0" h="3521" w="3517">
                    <a:moveTo>
                      <a:pt x="0" y="0"/>
                    </a:moveTo>
                    <a:lnTo>
                      <a:pt x="0"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112"/>
              <p:cNvSpPr/>
              <p:nvPr/>
            </p:nvSpPr>
            <p:spPr>
              <a:xfrm>
                <a:off x="3554370" y="2605405"/>
                <a:ext cx="53718" cy="53780"/>
              </a:xfrm>
              <a:custGeom>
                <a:rect b="b" l="l" r="r" t="t"/>
                <a:pathLst>
                  <a:path extrusionOk="0" h="3453" w="3449">
                    <a:moveTo>
                      <a:pt x="1" y="1"/>
                    </a:moveTo>
                    <a:lnTo>
                      <a:pt x="1" y="3452"/>
                    </a:lnTo>
                    <a:lnTo>
                      <a:pt x="3448" y="3452"/>
                    </a:lnTo>
                    <a:lnTo>
                      <a:pt x="34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112"/>
              <p:cNvSpPr/>
              <p:nvPr/>
            </p:nvSpPr>
            <p:spPr>
              <a:xfrm>
                <a:off x="3553841" y="2551142"/>
                <a:ext cx="54777" cy="54840"/>
              </a:xfrm>
              <a:custGeom>
                <a:rect b="b" l="l" r="r" t="t"/>
                <a:pathLst>
                  <a:path extrusionOk="0" h="3521" w="3517">
                    <a:moveTo>
                      <a:pt x="0" y="0"/>
                    </a:moveTo>
                    <a:lnTo>
                      <a:pt x="0" y="3521"/>
                    </a:lnTo>
                    <a:lnTo>
                      <a:pt x="3517" y="3521"/>
                    </a:lnTo>
                    <a:lnTo>
                      <a:pt x="3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112"/>
              <p:cNvSpPr/>
              <p:nvPr/>
            </p:nvSpPr>
            <p:spPr>
              <a:xfrm>
                <a:off x="3553841" y="2497440"/>
                <a:ext cx="54777" cy="54793"/>
              </a:xfrm>
              <a:custGeom>
                <a:rect b="b" l="l" r="r" t="t"/>
                <a:pathLst>
                  <a:path extrusionOk="0" h="3518" w="3517">
                    <a:moveTo>
                      <a:pt x="0" y="1"/>
                    </a:moveTo>
                    <a:lnTo>
                      <a:pt x="0" y="3517"/>
                    </a:lnTo>
                    <a:lnTo>
                      <a:pt x="3517" y="3517"/>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112"/>
              <p:cNvSpPr/>
              <p:nvPr/>
            </p:nvSpPr>
            <p:spPr>
              <a:xfrm>
                <a:off x="3554370" y="2497985"/>
                <a:ext cx="53718" cy="53703"/>
              </a:xfrm>
              <a:custGeom>
                <a:rect b="b" l="l" r="r" t="t"/>
                <a:pathLst>
                  <a:path extrusionOk="0" h="3448" w="3449">
                    <a:moveTo>
                      <a:pt x="1" y="0"/>
                    </a:moveTo>
                    <a:lnTo>
                      <a:pt x="1" y="3448"/>
                    </a:lnTo>
                    <a:lnTo>
                      <a:pt x="3448" y="3448"/>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112"/>
              <p:cNvSpPr/>
              <p:nvPr/>
            </p:nvSpPr>
            <p:spPr>
              <a:xfrm>
                <a:off x="3553841" y="2443706"/>
                <a:ext cx="54777" cy="54840"/>
              </a:xfrm>
              <a:custGeom>
                <a:rect b="b" l="l" r="r" t="t"/>
                <a:pathLst>
                  <a:path extrusionOk="0" h="3521" w="3517">
                    <a:moveTo>
                      <a:pt x="0" y="1"/>
                    </a:moveTo>
                    <a:lnTo>
                      <a:pt x="0" y="3521"/>
                    </a:lnTo>
                    <a:lnTo>
                      <a:pt x="3517" y="3521"/>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112"/>
              <p:cNvSpPr/>
              <p:nvPr/>
            </p:nvSpPr>
            <p:spPr>
              <a:xfrm>
                <a:off x="3554370" y="2444251"/>
                <a:ext cx="53718" cy="53749"/>
              </a:xfrm>
              <a:custGeom>
                <a:rect b="b" l="l" r="r" t="t"/>
                <a:pathLst>
                  <a:path extrusionOk="0" h="3451" w="3449">
                    <a:moveTo>
                      <a:pt x="1" y="0"/>
                    </a:moveTo>
                    <a:lnTo>
                      <a:pt x="1" y="3450"/>
                    </a:lnTo>
                    <a:lnTo>
                      <a:pt x="3448" y="3450"/>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112"/>
              <p:cNvSpPr/>
              <p:nvPr/>
            </p:nvSpPr>
            <p:spPr>
              <a:xfrm>
                <a:off x="3500107" y="3410726"/>
                <a:ext cx="54840" cy="54855"/>
              </a:xfrm>
              <a:custGeom>
                <a:rect b="b" l="l" r="r" t="t"/>
                <a:pathLst>
                  <a:path extrusionOk="0" h="3522" w="3521">
                    <a:moveTo>
                      <a:pt x="0" y="1"/>
                    </a:moveTo>
                    <a:lnTo>
                      <a:pt x="0"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112"/>
              <p:cNvSpPr/>
              <p:nvPr/>
            </p:nvSpPr>
            <p:spPr>
              <a:xfrm>
                <a:off x="3500107" y="3356993"/>
                <a:ext cx="54840" cy="54855"/>
              </a:xfrm>
              <a:custGeom>
                <a:rect b="b" l="l" r="r" t="t"/>
                <a:pathLst>
                  <a:path extrusionOk="0" h="3522" w="3521">
                    <a:moveTo>
                      <a:pt x="0" y="1"/>
                    </a:moveTo>
                    <a:lnTo>
                      <a:pt x="0"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112"/>
              <p:cNvSpPr/>
              <p:nvPr/>
            </p:nvSpPr>
            <p:spPr>
              <a:xfrm>
                <a:off x="3500636" y="3357538"/>
                <a:ext cx="53765" cy="53749"/>
              </a:xfrm>
              <a:custGeom>
                <a:rect b="b" l="l" r="r" t="t"/>
                <a:pathLst>
                  <a:path extrusionOk="0" h="3451" w="3452">
                    <a:moveTo>
                      <a:pt x="1" y="0"/>
                    </a:moveTo>
                    <a:lnTo>
                      <a:pt x="1" y="3450"/>
                    </a:lnTo>
                    <a:lnTo>
                      <a:pt x="3452" y="3450"/>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112"/>
              <p:cNvSpPr/>
              <p:nvPr/>
            </p:nvSpPr>
            <p:spPr>
              <a:xfrm>
                <a:off x="3500107" y="3303306"/>
                <a:ext cx="54840" cy="54777"/>
              </a:xfrm>
              <a:custGeom>
                <a:rect b="b" l="l" r="r" t="t"/>
                <a:pathLst>
                  <a:path extrusionOk="0" h="3517" w="3521">
                    <a:moveTo>
                      <a:pt x="0" y="0"/>
                    </a:moveTo>
                    <a:lnTo>
                      <a:pt x="0" y="3517"/>
                    </a:lnTo>
                    <a:lnTo>
                      <a:pt x="3520" y="3517"/>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112"/>
              <p:cNvSpPr/>
              <p:nvPr/>
            </p:nvSpPr>
            <p:spPr>
              <a:xfrm>
                <a:off x="3500636" y="3303835"/>
                <a:ext cx="53765" cy="53718"/>
              </a:xfrm>
              <a:custGeom>
                <a:rect b="b" l="l" r="r" t="t"/>
                <a:pathLst>
                  <a:path extrusionOk="0" h="3449" w="3452">
                    <a:moveTo>
                      <a:pt x="1" y="1"/>
                    </a:moveTo>
                    <a:lnTo>
                      <a:pt x="1" y="3448"/>
                    </a:lnTo>
                    <a:lnTo>
                      <a:pt x="3452" y="3448"/>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112"/>
              <p:cNvSpPr/>
              <p:nvPr/>
            </p:nvSpPr>
            <p:spPr>
              <a:xfrm>
                <a:off x="3500107" y="3249572"/>
                <a:ext cx="54840" cy="54840"/>
              </a:xfrm>
              <a:custGeom>
                <a:rect b="b" l="l" r="r" t="t"/>
                <a:pathLst>
                  <a:path extrusionOk="0" h="3521" w="3521">
                    <a:moveTo>
                      <a:pt x="0" y="0"/>
                    </a:moveTo>
                    <a:lnTo>
                      <a:pt x="0" y="3520"/>
                    </a:lnTo>
                    <a:lnTo>
                      <a:pt x="3520" y="3520"/>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112"/>
              <p:cNvSpPr/>
              <p:nvPr/>
            </p:nvSpPr>
            <p:spPr>
              <a:xfrm>
                <a:off x="3500107" y="3195807"/>
                <a:ext cx="54840" cy="54840"/>
              </a:xfrm>
              <a:custGeom>
                <a:rect b="b" l="l" r="r" t="t"/>
                <a:pathLst>
                  <a:path extrusionOk="0" h="3521" w="3521">
                    <a:moveTo>
                      <a:pt x="0" y="1"/>
                    </a:moveTo>
                    <a:lnTo>
                      <a:pt x="0"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112"/>
              <p:cNvSpPr/>
              <p:nvPr/>
            </p:nvSpPr>
            <p:spPr>
              <a:xfrm>
                <a:off x="3500107" y="3142135"/>
                <a:ext cx="54840" cy="54777"/>
              </a:xfrm>
              <a:custGeom>
                <a:rect b="b" l="l" r="r" t="t"/>
                <a:pathLst>
                  <a:path extrusionOk="0" h="3517" w="3521">
                    <a:moveTo>
                      <a:pt x="0" y="0"/>
                    </a:moveTo>
                    <a:lnTo>
                      <a:pt x="0" y="3517"/>
                    </a:lnTo>
                    <a:lnTo>
                      <a:pt x="3520" y="3517"/>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112"/>
              <p:cNvSpPr/>
              <p:nvPr/>
            </p:nvSpPr>
            <p:spPr>
              <a:xfrm>
                <a:off x="3500107" y="3088371"/>
                <a:ext cx="54840" cy="54855"/>
              </a:xfrm>
              <a:custGeom>
                <a:rect b="b" l="l" r="r" t="t"/>
                <a:pathLst>
                  <a:path extrusionOk="0" h="3522" w="3521">
                    <a:moveTo>
                      <a:pt x="0" y="1"/>
                    </a:moveTo>
                    <a:lnTo>
                      <a:pt x="0"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112"/>
              <p:cNvSpPr/>
              <p:nvPr/>
            </p:nvSpPr>
            <p:spPr>
              <a:xfrm>
                <a:off x="3500636" y="3088931"/>
                <a:ext cx="53765" cy="53749"/>
              </a:xfrm>
              <a:custGeom>
                <a:rect b="b" l="l" r="r" t="t"/>
                <a:pathLst>
                  <a:path extrusionOk="0" h="3451" w="3452">
                    <a:moveTo>
                      <a:pt x="1" y="1"/>
                    </a:moveTo>
                    <a:lnTo>
                      <a:pt x="1" y="3451"/>
                    </a:lnTo>
                    <a:lnTo>
                      <a:pt x="3452" y="3451"/>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112"/>
              <p:cNvSpPr/>
              <p:nvPr/>
            </p:nvSpPr>
            <p:spPr>
              <a:xfrm>
                <a:off x="3500107" y="3034637"/>
                <a:ext cx="54840" cy="54855"/>
              </a:xfrm>
              <a:custGeom>
                <a:rect b="b" l="l" r="r" t="t"/>
                <a:pathLst>
                  <a:path extrusionOk="0" h="3522" w="3521">
                    <a:moveTo>
                      <a:pt x="0" y="1"/>
                    </a:moveTo>
                    <a:lnTo>
                      <a:pt x="0"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112"/>
              <p:cNvSpPr/>
              <p:nvPr/>
            </p:nvSpPr>
            <p:spPr>
              <a:xfrm>
                <a:off x="3500636" y="3035182"/>
                <a:ext cx="53765" cy="53765"/>
              </a:xfrm>
              <a:custGeom>
                <a:rect b="b" l="l" r="r" t="t"/>
                <a:pathLst>
                  <a:path extrusionOk="0" h="3452" w="3452">
                    <a:moveTo>
                      <a:pt x="1" y="0"/>
                    </a:moveTo>
                    <a:lnTo>
                      <a:pt x="1" y="3452"/>
                    </a:lnTo>
                    <a:lnTo>
                      <a:pt x="3452" y="3452"/>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112"/>
              <p:cNvSpPr/>
              <p:nvPr/>
            </p:nvSpPr>
            <p:spPr>
              <a:xfrm>
                <a:off x="3500107" y="2927216"/>
                <a:ext cx="54840" cy="54840"/>
              </a:xfrm>
              <a:custGeom>
                <a:rect b="b" l="l" r="r" t="t"/>
                <a:pathLst>
                  <a:path extrusionOk="0" h="3521" w="3521">
                    <a:moveTo>
                      <a:pt x="0" y="0"/>
                    </a:moveTo>
                    <a:lnTo>
                      <a:pt x="0" y="3520"/>
                    </a:lnTo>
                    <a:lnTo>
                      <a:pt x="3520" y="3520"/>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112"/>
              <p:cNvSpPr/>
              <p:nvPr/>
            </p:nvSpPr>
            <p:spPr>
              <a:xfrm>
                <a:off x="3500107" y="2819780"/>
                <a:ext cx="54840" cy="54808"/>
              </a:xfrm>
              <a:custGeom>
                <a:rect b="b" l="l" r="r" t="t"/>
                <a:pathLst>
                  <a:path extrusionOk="0" h="3519" w="3521">
                    <a:moveTo>
                      <a:pt x="0" y="0"/>
                    </a:moveTo>
                    <a:lnTo>
                      <a:pt x="0" y="3518"/>
                    </a:lnTo>
                    <a:lnTo>
                      <a:pt x="3520" y="3518"/>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112"/>
              <p:cNvSpPr/>
              <p:nvPr/>
            </p:nvSpPr>
            <p:spPr>
              <a:xfrm>
                <a:off x="3500636" y="2820340"/>
                <a:ext cx="53765" cy="53687"/>
              </a:xfrm>
              <a:custGeom>
                <a:rect b="b" l="l" r="r" t="t"/>
                <a:pathLst>
                  <a:path extrusionOk="0" h="3447" w="3452">
                    <a:moveTo>
                      <a:pt x="1" y="0"/>
                    </a:moveTo>
                    <a:lnTo>
                      <a:pt x="1" y="3446"/>
                    </a:lnTo>
                    <a:lnTo>
                      <a:pt x="3452" y="3446"/>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112"/>
              <p:cNvSpPr/>
              <p:nvPr/>
            </p:nvSpPr>
            <p:spPr>
              <a:xfrm>
                <a:off x="3500107" y="2766046"/>
                <a:ext cx="54840" cy="54840"/>
              </a:xfrm>
              <a:custGeom>
                <a:rect b="b" l="l" r="r" t="t"/>
                <a:pathLst>
                  <a:path extrusionOk="0" h="3521" w="3521">
                    <a:moveTo>
                      <a:pt x="0" y="0"/>
                    </a:moveTo>
                    <a:lnTo>
                      <a:pt x="0" y="3521"/>
                    </a:lnTo>
                    <a:lnTo>
                      <a:pt x="3520" y="3521"/>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112"/>
              <p:cNvSpPr/>
              <p:nvPr/>
            </p:nvSpPr>
            <p:spPr>
              <a:xfrm>
                <a:off x="3500636" y="2766576"/>
                <a:ext cx="53765" cy="53780"/>
              </a:xfrm>
              <a:custGeom>
                <a:rect b="b" l="l" r="r" t="t"/>
                <a:pathLst>
                  <a:path extrusionOk="0" h="3453" w="3452">
                    <a:moveTo>
                      <a:pt x="1" y="1"/>
                    </a:moveTo>
                    <a:lnTo>
                      <a:pt x="1" y="3452"/>
                    </a:lnTo>
                    <a:lnTo>
                      <a:pt x="3452" y="3452"/>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112"/>
              <p:cNvSpPr/>
              <p:nvPr/>
            </p:nvSpPr>
            <p:spPr>
              <a:xfrm>
                <a:off x="3500107" y="2712312"/>
                <a:ext cx="54840" cy="54840"/>
              </a:xfrm>
              <a:custGeom>
                <a:rect b="b" l="l" r="r" t="t"/>
                <a:pathLst>
                  <a:path extrusionOk="0" h="3521" w="3521">
                    <a:moveTo>
                      <a:pt x="0" y="0"/>
                    </a:moveTo>
                    <a:lnTo>
                      <a:pt x="0" y="3520"/>
                    </a:lnTo>
                    <a:lnTo>
                      <a:pt x="3520" y="3520"/>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112"/>
              <p:cNvSpPr/>
              <p:nvPr/>
            </p:nvSpPr>
            <p:spPr>
              <a:xfrm>
                <a:off x="3500636" y="2712842"/>
                <a:ext cx="53765" cy="53749"/>
              </a:xfrm>
              <a:custGeom>
                <a:rect b="b" l="l" r="r" t="t"/>
                <a:pathLst>
                  <a:path extrusionOk="0" h="3451" w="3452">
                    <a:moveTo>
                      <a:pt x="1" y="1"/>
                    </a:moveTo>
                    <a:lnTo>
                      <a:pt x="1" y="3451"/>
                    </a:lnTo>
                    <a:lnTo>
                      <a:pt x="3452" y="3451"/>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112"/>
              <p:cNvSpPr/>
              <p:nvPr/>
            </p:nvSpPr>
            <p:spPr>
              <a:xfrm>
                <a:off x="3500107" y="2658610"/>
                <a:ext cx="54840" cy="54808"/>
              </a:xfrm>
              <a:custGeom>
                <a:rect b="b" l="l" r="r" t="t"/>
                <a:pathLst>
                  <a:path extrusionOk="0" h="3519" w="3521">
                    <a:moveTo>
                      <a:pt x="0" y="1"/>
                    </a:moveTo>
                    <a:lnTo>
                      <a:pt x="0" y="3518"/>
                    </a:lnTo>
                    <a:lnTo>
                      <a:pt x="3520" y="3518"/>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112"/>
              <p:cNvSpPr/>
              <p:nvPr/>
            </p:nvSpPr>
            <p:spPr>
              <a:xfrm>
                <a:off x="3500107" y="2604876"/>
                <a:ext cx="54840" cy="54840"/>
              </a:xfrm>
              <a:custGeom>
                <a:rect b="b" l="l" r="r" t="t"/>
                <a:pathLst>
                  <a:path extrusionOk="0" h="3521" w="3521">
                    <a:moveTo>
                      <a:pt x="0" y="0"/>
                    </a:moveTo>
                    <a:lnTo>
                      <a:pt x="0" y="3521"/>
                    </a:lnTo>
                    <a:lnTo>
                      <a:pt x="3520" y="3521"/>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112"/>
              <p:cNvSpPr/>
              <p:nvPr/>
            </p:nvSpPr>
            <p:spPr>
              <a:xfrm>
                <a:off x="3500636" y="2605405"/>
                <a:ext cx="53765" cy="53780"/>
              </a:xfrm>
              <a:custGeom>
                <a:rect b="b" l="l" r="r" t="t"/>
                <a:pathLst>
                  <a:path extrusionOk="0" h="3453" w="3452">
                    <a:moveTo>
                      <a:pt x="1" y="1"/>
                    </a:moveTo>
                    <a:lnTo>
                      <a:pt x="1" y="3452"/>
                    </a:lnTo>
                    <a:lnTo>
                      <a:pt x="3452" y="3452"/>
                    </a:lnTo>
                    <a:lnTo>
                      <a:pt x="34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112"/>
              <p:cNvSpPr/>
              <p:nvPr/>
            </p:nvSpPr>
            <p:spPr>
              <a:xfrm>
                <a:off x="3500107" y="2551142"/>
                <a:ext cx="54840" cy="54840"/>
              </a:xfrm>
              <a:custGeom>
                <a:rect b="b" l="l" r="r" t="t"/>
                <a:pathLst>
                  <a:path extrusionOk="0" h="3521" w="3521">
                    <a:moveTo>
                      <a:pt x="0" y="0"/>
                    </a:moveTo>
                    <a:lnTo>
                      <a:pt x="0" y="3521"/>
                    </a:lnTo>
                    <a:lnTo>
                      <a:pt x="3520" y="3521"/>
                    </a:lnTo>
                    <a:lnTo>
                      <a:pt x="3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112"/>
              <p:cNvSpPr/>
              <p:nvPr/>
            </p:nvSpPr>
            <p:spPr>
              <a:xfrm>
                <a:off x="3500107" y="2497440"/>
                <a:ext cx="54840" cy="54793"/>
              </a:xfrm>
              <a:custGeom>
                <a:rect b="b" l="l" r="r" t="t"/>
                <a:pathLst>
                  <a:path extrusionOk="0" h="3518" w="3521">
                    <a:moveTo>
                      <a:pt x="0" y="1"/>
                    </a:moveTo>
                    <a:lnTo>
                      <a:pt x="0" y="3517"/>
                    </a:lnTo>
                    <a:lnTo>
                      <a:pt x="3520" y="3517"/>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112"/>
              <p:cNvSpPr/>
              <p:nvPr/>
            </p:nvSpPr>
            <p:spPr>
              <a:xfrm>
                <a:off x="3500636" y="2497985"/>
                <a:ext cx="53765" cy="53703"/>
              </a:xfrm>
              <a:custGeom>
                <a:rect b="b" l="l" r="r" t="t"/>
                <a:pathLst>
                  <a:path extrusionOk="0" h="3448" w="3452">
                    <a:moveTo>
                      <a:pt x="1" y="0"/>
                    </a:moveTo>
                    <a:lnTo>
                      <a:pt x="1" y="3448"/>
                    </a:lnTo>
                    <a:lnTo>
                      <a:pt x="3452" y="3448"/>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112"/>
              <p:cNvSpPr/>
              <p:nvPr/>
            </p:nvSpPr>
            <p:spPr>
              <a:xfrm>
                <a:off x="3500107" y="2443706"/>
                <a:ext cx="54840" cy="54840"/>
              </a:xfrm>
              <a:custGeom>
                <a:rect b="b" l="l" r="r" t="t"/>
                <a:pathLst>
                  <a:path extrusionOk="0" h="3521" w="3521">
                    <a:moveTo>
                      <a:pt x="0" y="1"/>
                    </a:moveTo>
                    <a:lnTo>
                      <a:pt x="0" y="3521"/>
                    </a:lnTo>
                    <a:lnTo>
                      <a:pt x="3520" y="3521"/>
                    </a:lnTo>
                    <a:lnTo>
                      <a:pt x="35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112"/>
              <p:cNvSpPr/>
              <p:nvPr/>
            </p:nvSpPr>
            <p:spPr>
              <a:xfrm>
                <a:off x="3500636" y="2444251"/>
                <a:ext cx="53765" cy="53749"/>
              </a:xfrm>
              <a:custGeom>
                <a:rect b="b" l="l" r="r" t="t"/>
                <a:pathLst>
                  <a:path extrusionOk="0" h="3451" w="3452">
                    <a:moveTo>
                      <a:pt x="1" y="0"/>
                    </a:moveTo>
                    <a:lnTo>
                      <a:pt x="1" y="3450"/>
                    </a:lnTo>
                    <a:lnTo>
                      <a:pt x="3452" y="3450"/>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112"/>
              <p:cNvSpPr/>
              <p:nvPr/>
            </p:nvSpPr>
            <p:spPr>
              <a:xfrm>
                <a:off x="3446404" y="3410726"/>
                <a:ext cx="54808" cy="54855"/>
              </a:xfrm>
              <a:custGeom>
                <a:rect b="b" l="l" r="r" t="t"/>
                <a:pathLst>
                  <a:path extrusionOk="0" h="3522" w="3519">
                    <a:moveTo>
                      <a:pt x="1" y="1"/>
                    </a:moveTo>
                    <a:lnTo>
                      <a:pt x="1" y="3521"/>
                    </a:lnTo>
                    <a:lnTo>
                      <a:pt x="3518" y="3521"/>
                    </a:lnTo>
                    <a:lnTo>
                      <a:pt x="35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112"/>
              <p:cNvSpPr/>
              <p:nvPr/>
            </p:nvSpPr>
            <p:spPr>
              <a:xfrm>
                <a:off x="3446404" y="3356993"/>
                <a:ext cx="54808" cy="54855"/>
              </a:xfrm>
              <a:custGeom>
                <a:rect b="b" l="l" r="r" t="t"/>
                <a:pathLst>
                  <a:path extrusionOk="0" h="3522" w="3519">
                    <a:moveTo>
                      <a:pt x="1" y="1"/>
                    </a:moveTo>
                    <a:lnTo>
                      <a:pt x="1" y="3521"/>
                    </a:lnTo>
                    <a:lnTo>
                      <a:pt x="3518" y="3521"/>
                    </a:lnTo>
                    <a:lnTo>
                      <a:pt x="35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112"/>
              <p:cNvSpPr/>
              <p:nvPr/>
            </p:nvSpPr>
            <p:spPr>
              <a:xfrm>
                <a:off x="3446404" y="3303306"/>
                <a:ext cx="54808" cy="54777"/>
              </a:xfrm>
              <a:custGeom>
                <a:rect b="b" l="l" r="r" t="t"/>
                <a:pathLst>
                  <a:path extrusionOk="0" h="3517" w="3519">
                    <a:moveTo>
                      <a:pt x="1" y="0"/>
                    </a:moveTo>
                    <a:lnTo>
                      <a:pt x="1" y="3517"/>
                    </a:lnTo>
                    <a:lnTo>
                      <a:pt x="3518" y="3517"/>
                    </a:lnTo>
                    <a:lnTo>
                      <a:pt x="3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112"/>
              <p:cNvSpPr/>
              <p:nvPr/>
            </p:nvSpPr>
            <p:spPr>
              <a:xfrm>
                <a:off x="3446965" y="3303835"/>
                <a:ext cx="53687" cy="53718"/>
              </a:xfrm>
              <a:custGeom>
                <a:rect b="b" l="l" r="r" t="t"/>
                <a:pathLst>
                  <a:path extrusionOk="0" h="3449" w="3447">
                    <a:moveTo>
                      <a:pt x="0" y="1"/>
                    </a:moveTo>
                    <a:lnTo>
                      <a:pt x="0" y="3448"/>
                    </a:lnTo>
                    <a:lnTo>
                      <a:pt x="3447" y="3448"/>
                    </a:lnTo>
                    <a:lnTo>
                      <a:pt x="3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112"/>
              <p:cNvSpPr/>
              <p:nvPr/>
            </p:nvSpPr>
            <p:spPr>
              <a:xfrm>
                <a:off x="3446404" y="3249572"/>
                <a:ext cx="54808" cy="54840"/>
              </a:xfrm>
              <a:custGeom>
                <a:rect b="b" l="l" r="r" t="t"/>
                <a:pathLst>
                  <a:path extrusionOk="0" h="3521" w="3519">
                    <a:moveTo>
                      <a:pt x="1" y="0"/>
                    </a:moveTo>
                    <a:lnTo>
                      <a:pt x="1" y="3520"/>
                    </a:lnTo>
                    <a:lnTo>
                      <a:pt x="3518" y="3520"/>
                    </a:lnTo>
                    <a:lnTo>
                      <a:pt x="3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112"/>
              <p:cNvSpPr/>
              <p:nvPr/>
            </p:nvSpPr>
            <p:spPr>
              <a:xfrm>
                <a:off x="3446965" y="3250101"/>
                <a:ext cx="53687" cy="53749"/>
              </a:xfrm>
              <a:custGeom>
                <a:rect b="b" l="l" r="r" t="t"/>
                <a:pathLst>
                  <a:path extrusionOk="0" h="3451" w="3447">
                    <a:moveTo>
                      <a:pt x="0" y="1"/>
                    </a:moveTo>
                    <a:lnTo>
                      <a:pt x="0" y="3451"/>
                    </a:lnTo>
                    <a:lnTo>
                      <a:pt x="3447" y="3451"/>
                    </a:lnTo>
                    <a:lnTo>
                      <a:pt x="3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112"/>
              <p:cNvSpPr/>
              <p:nvPr/>
            </p:nvSpPr>
            <p:spPr>
              <a:xfrm>
                <a:off x="3446404" y="3195807"/>
                <a:ext cx="54808" cy="54840"/>
              </a:xfrm>
              <a:custGeom>
                <a:rect b="b" l="l" r="r" t="t"/>
                <a:pathLst>
                  <a:path extrusionOk="0" h="3521" w="3519">
                    <a:moveTo>
                      <a:pt x="1" y="1"/>
                    </a:moveTo>
                    <a:lnTo>
                      <a:pt x="1" y="3521"/>
                    </a:lnTo>
                    <a:lnTo>
                      <a:pt x="3518" y="3521"/>
                    </a:lnTo>
                    <a:lnTo>
                      <a:pt x="35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112"/>
              <p:cNvSpPr/>
              <p:nvPr/>
            </p:nvSpPr>
            <p:spPr>
              <a:xfrm>
                <a:off x="3446404" y="3142135"/>
                <a:ext cx="54808" cy="54777"/>
              </a:xfrm>
              <a:custGeom>
                <a:rect b="b" l="l" r="r" t="t"/>
                <a:pathLst>
                  <a:path extrusionOk="0" h="3517" w="3519">
                    <a:moveTo>
                      <a:pt x="1" y="0"/>
                    </a:moveTo>
                    <a:lnTo>
                      <a:pt x="1" y="3517"/>
                    </a:lnTo>
                    <a:lnTo>
                      <a:pt x="3518" y="3517"/>
                    </a:lnTo>
                    <a:lnTo>
                      <a:pt x="3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112"/>
              <p:cNvSpPr/>
              <p:nvPr/>
            </p:nvSpPr>
            <p:spPr>
              <a:xfrm>
                <a:off x="3446965" y="3142665"/>
                <a:ext cx="53687" cy="53718"/>
              </a:xfrm>
              <a:custGeom>
                <a:rect b="b" l="l" r="r" t="t"/>
                <a:pathLst>
                  <a:path extrusionOk="0" h="3449" w="3447">
                    <a:moveTo>
                      <a:pt x="0" y="1"/>
                    </a:moveTo>
                    <a:lnTo>
                      <a:pt x="0" y="3448"/>
                    </a:lnTo>
                    <a:lnTo>
                      <a:pt x="3447" y="3448"/>
                    </a:lnTo>
                    <a:lnTo>
                      <a:pt x="3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112"/>
              <p:cNvSpPr/>
              <p:nvPr/>
            </p:nvSpPr>
            <p:spPr>
              <a:xfrm>
                <a:off x="3446404" y="3088371"/>
                <a:ext cx="54808" cy="54855"/>
              </a:xfrm>
              <a:custGeom>
                <a:rect b="b" l="l" r="r" t="t"/>
                <a:pathLst>
                  <a:path extrusionOk="0" h="3522" w="3519">
                    <a:moveTo>
                      <a:pt x="1" y="1"/>
                    </a:moveTo>
                    <a:lnTo>
                      <a:pt x="1" y="3521"/>
                    </a:lnTo>
                    <a:lnTo>
                      <a:pt x="3518" y="3521"/>
                    </a:lnTo>
                    <a:lnTo>
                      <a:pt x="35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112"/>
              <p:cNvSpPr/>
              <p:nvPr/>
            </p:nvSpPr>
            <p:spPr>
              <a:xfrm>
                <a:off x="3446965" y="3088931"/>
                <a:ext cx="53687" cy="53749"/>
              </a:xfrm>
              <a:custGeom>
                <a:rect b="b" l="l" r="r" t="t"/>
                <a:pathLst>
                  <a:path extrusionOk="0" h="3451" w="3447">
                    <a:moveTo>
                      <a:pt x="0" y="1"/>
                    </a:moveTo>
                    <a:lnTo>
                      <a:pt x="0" y="3451"/>
                    </a:lnTo>
                    <a:lnTo>
                      <a:pt x="3447" y="3451"/>
                    </a:lnTo>
                    <a:lnTo>
                      <a:pt x="3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112"/>
              <p:cNvSpPr/>
              <p:nvPr/>
            </p:nvSpPr>
            <p:spPr>
              <a:xfrm>
                <a:off x="3446404" y="3034637"/>
                <a:ext cx="54808" cy="54855"/>
              </a:xfrm>
              <a:custGeom>
                <a:rect b="b" l="l" r="r" t="t"/>
                <a:pathLst>
                  <a:path extrusionOk="0" h="3522" w="3519">
                    <a:moveTo>
                      <a:pt x="1" y="1"/>
                    </a:moveTo>
                    <a:lnTo>
                      <a:pt x="1" y="3521"/>
                    </a:lnTo>
                    <a:lnTo>
                      <a:pt x="3518" y="3521"/>
                    </a:lnTo>
                    <a:lnTo>
                      <a:pt x="35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112"/>
              <p:cNvSpPr/>
              <p:nvPr/>
            </p:nvSpPr>
            <p:spPr>
              <a:xfrm>
                <a:off x="3446965" y="3035182"/>
                <a:ext cx="53687" cy="53765"/>
              </a:xfrm>
              <a:custGeom>
                <a:rect b="b" l="l" r="r" t="t"/>
                <a:pathLst>
                  <a:path extrusionOk="0" h="3452" w="3447">
                    <a:moveTo>
                      <a:pt x="0" y="0"/>
                    </a:moveTo>
                    <a:lnTo>
                      <a:pt x="0" y="3452"/>
                    </a:lnTo>
                    <a:lnTo>
                      <a:pt x="3447" y="3452"/>
                    </a:lnTo>
                    <a:lnTo>
                      <a:pt x="3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112"/>
              <p:cNvSpPr/>
              <p:nvPr/>
            </p:nvSpPr>
            <p:spPr>
              <a:xfrm>
                <a:off x="3446404" y="2819780"/>
                <a:ext cx="54808" cy="54808"/>
              </a:xfrm>
              <a:custGeom>
                <a:rect b="b" l="l" r="r" t="t"/>
                <a:pathLst>
                  <a:path extrusionOk="0" h="3519" w="3519">
                    <a:moveTo>
                      <a:pt x="1" y="0"/>
                    </a:moveTo>
                    <a:lnTo>
                      <a:pt x="1" y="3518"/>
                    </a:lnTo>
                    <a:lnTo>
                      <a:pt x="3518" y="3518"/>
                    </a:lnTo>
                    <a:lnTo>
                      <a:pt x="3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112"/>
              <p:cNvSpPr/>
              <p:nvPr/>
            </p:nvSpPr>
            <p:spPr>
              <a:xfrm>
                <a:off x="3446965" y="2820340"/>
                <a:ext cx="53687" cy="53687"/>
              </a:xfrm>
              <a:custGeom>
                <a:rect b="b" l="l" r="r" t="t"/>
                <a:pathLst>
                  <a:path extrusionOk="0" h="3447" w="3447">
                    <a:moveTo>
                      <a:pt x="0" y="0"/>
                    </a:moveTo>
                    <a:lnTo>
                      <a:pt x="0" y="3446"/>
                    </a:lnTo>
                    <a:lnTo>
                      <a:pt x="3447" y="3446"/>
                    </a:lnTo>
                    <a:lnTo>
                      <a:pt x="3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112"/>
              <p:cNvSpPr/>
              <p:nvPr/>
            </p:nvSpPr>
            <p:spPr>
              <a:xfrm>
                <a:off x="3446404" y="2766046"/>
                <a:ext cx="54808" cy="54840"/>
              </a:xfrm>
              <a:custGeom>
                <a:rect b="b" l="l" r="r" t="t"/>
                <a:pathLst>
                  <a:path extrusionOk="0" h="3521" w="3519">
                    <a:moveTo>
                      <a:pt x="1" y="0"/>
                    </a:moveTo>
                    <a:lnTo>
                      <a:pt x="1" y="3521"/>
                    </a:lnTo>
                    <a:lnTo>
                      <a:pt x="3518" y="3521"/>
                    </a:lnTo>
                    <a:lnTo>
                      <a:pt x="3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112"/>
              <p:cNvSpPr/>
              <p:nvPr/>
            </p:nvSpPr>
            <p:spPr>
              <a:xfrm>
                <a:off x="3446965" y="2766576"/>
                <a:ext cx="53687" cy="53780"/>
              </a:xfrm>
              <a:custGeom>
                <a:rect b="b" l="l" r="r" t="t"/>
                <a:pathLst>
                  <a:path extrusionOk="0" h="3453" w="3447">
                    <a:moveTo>
                      <a:pt x="0" y="1"/>
                    </a:moveTo>
                    <a:lnTo>
                      <a:pt x="0" y="3452"/>
                    </a:lnTo>
                    <a:lnTo>
                      <a:pt x="3447" y="3452"/>
                    </a:lnTo>
                    <a:lnTo>
                      <a:pt x="3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112"/>
              <p:cNvSpPr/>
              <p:nvPr/>
            </p:nvSpPr>
            <p:spPr>
              <a:xfrm>
                <a:off x="3446404" y="2712312"/>
                <a:ext cx="54808" cy="54840"/>
              </a:xfrm>
              <a:custGeom>
                <a:rect b="b" l="l" r="r" t="t"/>
                <a:pathLst>
                  <a:path extrusionOk="0" h="3521" w="3519">
                    <a:moveTo>
                      <a:pt x="1" y="0"/>
                    </a:moveTo>
                    <a:lnTo>
                      <a:pt x="1" y="3520"/>
                    </a:lnTo>
                    <a:lnTo>
                      <a:pt x="3518" y="3520"/>
                    </a:lnTo>
                    <a:lnTo>
                      <a:pt x="3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112"/>
              <p:cNvSpPr/>
              <p:nvPr/>
            </p:nvSpPr>
            <p:spPr>
              <a:xfrm>
                <a:off x="3446965" y="2712842"/>
                <a:ext cx="53687" cy="53749"/>
              </a:xfrm>
              <a:custGeom>
                <a:rect b="b" l="l" r="r" t="t"/>
                <a:pathLst>
                  <a:path extrusionOk="0" h="3451" w="3447">
                    <a:moveTo>
                      <a:pt x="0" y="1"/>
                    </a:moveTo>
                    <a:lnTo>
                      <a:pt x="0" y="3451"/>
                    </a:lnTo>
                    <a:lnTo>
                      <a:pt x="3447" y="3451"/>
                    </a:lnTo>
                    <a:lnTo>
                      <a:pt x="3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112"/>
              <p:cNvSpPr/>
              <p:nvPr/>
            </p:nvSpPr>
            <p:spPr>
              <a:xfrm>
                <a:off x="3446404" y="2658610"/>
                <a:ext cx="54808" cy="54808"/>
              </a:xfrm>
              <a:custGeom>
                <a:rect b="b" l="l" r="r" t="t"/>
                <a:pathLst>
                  <a:path extrusionOk="0" h="3519" w="3519">
                    <a:moveTo>
                      <a:pt x="1" y="1"/>
                    </a:moveTo>
                    <a:lnTo>
                      <a:pt x="1" y="3518"/>
                    </a:lnTo>
                    <a:lnTo>
                      <a:pt x="3518" y="3518"/>
                    </a:lnTo>
                    <a:lnTo>
                      <a:pt x="35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112"/>
              <p:cNvSpPr/>
              <p:nvPr/>
            </p:nvSpPr>
            <p:spPr>
              <a:xfrm>
                <a:off x="3446965" y="2659170"/>
                <a:ext cx="53687" cy="53687"/>
              </a:xfrm>
              <a:custGeom>
                <a:rect b="b" l="l" r="r" t="t"/>
                <a:pathLst>
                  <a:path extrusionOk="0" h="3447" w="3447">
                    <a:moveTo>
                      <a:pt x="0" y="0"/>
                    </a:moveTo>
                    <a:lnTo>
                      <a:pt x="0" y="3447"/>
                    </a:lnTo>
                    <a:lnTo>
                      <a:pt x="3447" y="3447"/>
                    </a:lnTo>
                    <a:lnTo>
                      <a:pt x="3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112"/>
              <p:cNvSpPr/>
              <p:nvPr/>
            </p:nvSpPr>
            <p:spPr>
              <a:xfrm>
                <a:off x="3446404" y="2604876"/>
                <a:ext cx="54808" cy="54840"/>
              </a:xfrm>
              <a:custGeom>
                <a:rect b="b" l="l" r="r" t="t"/>
                <a:pathLst>
                  <a:path extrusionOk="0" h="3521" w="3519">
                    <a:moveTo>
                      <a:pt x="1" y="0"/>
                    </a:moveTo>
                    <a:lnTo>
                      <a:pt x="1" y="3521"/>
                    </a:lnTo>
                    <a:lnTo>
                      <a:pt x="3518" y="3521"/>
                    </a:lnTo>
                    <a:lnTo>
                      <a:pt x="3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112"/>
              <p:cNvSpPr/>
              <p:nvPr/>
            </p:nvSpPr>
            <p:spPr>
              <a:xfrm>
                <a:off x="3446965" y="2605405"/>
                <a:ext cx="53687" cy="53780"/>
              </a:xfrm>
              <a:custGeom>
                <a:rect b="b" l="l" r="r" t="t"/>
                <a:pathLst>
                  <a:path extrusionOk="0" h="3453" w="3447">
                    <a:moveTo>
                      <a:pt x="0" y="1"/>
                    </a:moveTo>
                    <a:lnTo>
                      <a:pt x="0" y="3452"/>
                    </a:lnTo>
                    <a:lnTo>
                      <a:pt x="3447" y="3452"/>
                    </a:lnTo>
                    <a:lnTo>
                      <a:pt x="3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112"/>
              <p:cNvSpPr/>
              <p:nvPr/>
            </p:nvSpPr>
            <p:spPr>
              <a:xfrm>
                <a:off x="3446404" y="2551142"/>
                <a:ext cx="54808" cy="54840"/>
              </a:xfrm>
              <a:custGeom>
                <a:rect b="b" l="l" r="r" t="t"/>
                <a:pathLst>
                  <a:path extrusionOk="0" h="3521" w="3519">
                    <a:moveTo>
                      <a:pt x="1" y="0"/>
                    </a:moveTo>
                    <a:lnTo>
                      <a:pt x="1" y="3521"/>
                    </a:lnTo>
                    <a:lnTo>
                      <a:pt x="3518" y="3521"/>
                    </a:lnTo>
                    <a:lnTo>
                      <a:pt x="3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112"/>
              <p:cNvSpPr/>
              <p:nvPr/>
            </p:nvSpPr>
            <p:spPr>
              <a:xfrm>
                <a:off x="3446965" y="2551672"/>
                <a:ext cx="53687" cy="53749"/>
              </a:xfrm>
              <a:custGeom>
                <a:rect b="b" l="l" r="r" t="t"/>
                <a:pathLst>
                  <a:path extrusionOk="0" h="3451" w="3447">
                    <a:moveTo>
                      <a:pt x="0" y="1"/>
                    </a:moveTo>
                    <a:lnTo>
                      <a:pt x="0" y="3451"/>
                    </a:lnTo>
                    <a:lnTo>
                      <a:pt x="3447" y="3451"/>
                    </a:lnTo>
                    <a:lnTo>
                      <a:pt x="3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112"/>
              <p:cNvSpPr/>
              <p:nvPr/>
            </p:nvSpPr>
            <p:spPr>
              <a:xfrm>
                <a:off x="3446404" y="2497440"/>
                <a:ext cx="54808" cy="54793"/>
              </a:xfrm>
              <a:custGeom>
                <a:rect b="b" l="l" r="r" t="t"/>
                <a:pathLst>
                  <a:path extrusionOk="0" h="3518" w="3519">
                    <a:moveTo>
                      <a:pt x="1" y="1"/>
                    </a:moveTo>
                    <a:lnTo>
                      <a:pt x="1" y="3517"/>
                    </a:lnTo>
                    <a:lnTo>
                      <a:pt x="3518" y="3517"/>
                    </a:lnTo>
                    <a:lnTo>
                      <a:pt x="35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112"/>
              <p:cNvSpPr/>
              <p:nvPr/>
            </p:nvSpPr>
            <p:spPr>
              <a:xfrm>
                <a:off x="3446965" y="2497985"/>
                <a:ext cx="53687" cy="53703"/>
              </a:xfrm>
              <a:custGeom>
                <a:rect b="b" l="l" r="r" t="t"/>
                <a:pathLst>
                  <a:path extrusionOk="0" h="3448" w="3447">
                    <a:moveTo>
                      <a:pt x="0" y="0"/>
                    </a:moveTo>
                    <a:lnTo>
                      <a:pt x="0" y="3448"/>
                    </a:lnTo>
                    <a:lnTo>
                      <a:pt x="3447" y="3448"/>
                    </a:lnTo>
                    <a:lnTo>
                      <a:pt x="3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112"/>
              <p:cNvSpPr/>
              <p:nvPr/>
            </p:nvSpPr>
            <p:spPr>
              <a:xfrm>
                <a:off x="3446404" y="2443706"/>
                <a:ext cx="54808" cy="54840"/>
              </a:xfrm>
              <a:custGeom>
                <a:rect b="b" l="l" r="r" t="t"/>
                <a:pathLst>
                  <a:path extrusionOk="0" h="3521" w="3519">
                    <a:moveTo>
                      <a:pt x="1" y="1"/>
                    </a:moveTo>
                    <a:lnTo>
                      <a:pt x="1" y="3521"/>
                    </a:lnTo>
                    <a:lnTo>
                      <a:pt x="3518" y="3521"/>
                    </a:lnTo>
                    <a:lnTo>
                      <a:pt x="35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112"/>
              <p:cNvSpPr/>
              <p:nvPr/>
            </p:nvSpPr>
            <p:spPr>
              <a:xfrm>
                <a:off x="3446965" y="2444251"/>
                <a:ext cx="53687" cy="53749"/>
              </a:xfrm>
              <a:custGeom>
                <a:rect b="b" l="l" r="r" t="t"/>
                <a:pathLst>
                  <a:path extrusionOk="0" h="3451" w="3447">
                    <a:moveTo>
                      <a:pt x="0" y="0"/>
                    </a:moveTo>
                    <a:lnTo>
                      <a:pt x="0" y="3450"/>
                    </a:lnTo>
                    <a:lnTo>
                      <a:pt x="3447" y="3450"/>
                    </a:lnTo>
                    <a:lnTo>
                      <a:pt x="3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1" name="Google Shape;17701;p112"/>
            <p:cNvGrpSpPr/>
            <p:nvPr/>
          </p:nvGrpSpPr>
          <p:grpSpPr>
            <a:xfrm>
              <a:off x="3392671" y="2389956"/>
              <a:ext cx="914393" cy="1129312"/>
              <a:chOff x="3392671" y="2389956"/>
              <a:chExt cx="914393" cy="1129312"/>
            </a:xfrm>
          </p:grpSpPr>
          <p:sp>
            <p:nvSpPr>
              <p:cNvPr id="17702" name="Google Shape;17702;p112"/>
              <p:cNvSpPr/>
              <p:nvPr/>
            </p:nvSpPr>
            <p:spPr>
              <a:xfrm>
                <a:off x="4252224" y="3410726"/>
                <a:ext cx="54840" cy="54855"/>
              </a:xfrm>
              <a:custGeom>
                <a:rect b="b" l="l" r="r" t="t"/>
                <a:pathLst>
                  <a:path extrusionOk="0" h="3522"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112"/>
              <p:cNvSpPr/>
              <p:nvPr/>
            </p:nvSpPr>
            <p:spPr>
              <a:xfrm>
                <a:off x="4252753" y="3411271"/>
                <a:ext cx="53749" cy="53765"/>
              </a:xfrm>
              <a:custGeom>
                <a:rect b="b" l="l" r="r" t="t"/>
                <a:pathLst>
                  <a:path extrusionOk="0" h="3452" w="3451">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112"/>
              <p:cNvSpPr/>
              <p:nvPr/>
            </p:nvSpPr>
            <p:spPr>
              <a:xfrm>
                <a:off x="4252224" y="3356993"/>
                <a:ext cx="54840" cy="54855"/>
              </a:xfrm>
              <a:custGeom>
                <a:rect b="b" l="l" r="r" t="t"/>
                <a:pathLst>
                  <a:path extrusionOk="0" h="3522"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112"/>
              <p:cNvSpPr/>
              <p:nvPr/>
            </p:nvSpPr>
            <p:spPr>
              <a:xfrm>
                <a:off x="4252753" y="3357538"/>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112"/>
              <p:cNvSpPr/>
              <p:nvPr/>
            </p:nvSpPr>
            <p:spPr>
              <a:xfrm>
                <a:off x="4252224" y="3303306"/>
                <a:ext cx="54840" cy="54777"/>
              </a:xfrm>
              <a:custGeom>
                <a:rect b="b" l="l" r="r" t="t"/>
                <a:pathLst>
                  <a:path extrusionOk="0" h="3517" w="3521">
                    <a:moveTo>
                      <a:pt x="0" y="0"/>
                    </a:moveTo>
                    <a:lnTo>
                      <a:pt x="0"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112"/>
              <p:cNvSpPr/>
              <p:nvPr/>
            </p:nvSpPr>
            <p:spPr>
              <a:xfrm>
                <a:off x="4252753" y="3303835"/>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112"/>
              <p:cNvSpPr/>
              <p:nvPr/>
            </p:nvSpPr>
            <p:spPr>
              <a:xfrm>
                <a:off x="4252224" y="3249572"/>
                <a:ext cx="54840" cy="54840"/>
              </a:xfrm>
              <a:custGeom>
                <a:rect b="b" l="l" r="r" t="t"/>
                <a:pathLst>
                  <a:path extrusionOk="0" h="3521" w="3521">
                    <a:moveTo>
                      <a:pt x="0" y="0"/>
                    </a:moveTo>
                    <a:lnTo>
                      <a:pt x="0"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112"/>
              <p:cNvSpPr/>
              <p:nvPr/>
            </p:nvSpPr>
            <p:spPr>
              <a:xfrm>
                <a:off x="4252753" y="3250101"/>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112"/>
              <p:cNvSpPr/>
              <p:nvPr/>
            </p:nvSpPr>
            <p:spPr>
              <a:xfrm>
                <a:off x="4252224" y="3195807"/>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112"/>
              <p:cNvSpPr/>
              <p:nvPr/>
            </p:nvSpPr>
            <p:spPr>
              <a:xfrm>
                <a:off x="4252753" y="3196368"/>
                <a:ext cx="53749" cy="53749"/>
              </a:xfrm>
              <a:custGeom>
                <a:rect b="b" l="l" r="r" t="t"/>
                <a:pathLst>
                  <a:path extrusionOk="0" h="3451" w="3451">
                    <a:moveTo>
                      <a:pt x="1" y="0"/>
                    </a:moveTo>
                    <a:lnTo>
                      <a:pt x="1"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112"/>
              <p:cNvSpPr/>
              <p:nvPr/>
            </p:nvSpPr>
            <p:spPr>
              <a:xfrm>
                <a:off x="4252224" y="3142135"/>
                <a:ext cx="54840" cy="54777"/>
              </a:xfrm>
              <a:custGeom>
                <a:rect b="b" l="l" r="r" t="t"/>
                <a:pathLst>
                  <a:path extrusionOk="0" h="3517" w="3521">
                    <a:moveTo>
                      <a:pt x="0" y="0"/>
                    </a:moveTo>
                    <a:lnTo>
                      <a:pt x="0"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112"/>
              <p:cNvSpPr/>
              <p:nvPr/>
            </p:nvSpPr>
            <p:spPr>
              <a:xfrm>
                <a:off x="4252753" y="3142665"/>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112"/>
              <p:cNvSpPr/>
              <p:nvPr/>
            </p:nvSpPr>
            <p:spPr>
              <a:xfrm>
                <a:off x="4252224" y="3088371"/>
                <a:ext cx="54840" cy="54855"/>
              </a:xfrm>
              <a:custGeom>
                <a:rect b="b" l="l" r="r" t="t"/>
                <a:pathLst>
                  <a:path extrusionOk="0" h="3522"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112"/>
              <p:cNvSpPr/>
              <p:nvPr/>
            </p:nvSpPr>
            <p:spPr>
              <a:xfrm>
                <a:off x="4252753" y="3088931"/>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112"/>
              <p:cNvSpPr/>
              <p:nvPr/>
            </p:nvSpPr>
            <p:spPr>
              <a:xfrm>
                <a:off x="4252224" y="3034637"/>
                <a:ext cx="54840" cy="54855"/>
              </a:xfrm>
              <a:custGeom>
                <a:rect b="b" l="l" r="r" t="t"/>
                <a:pathLst>
                  <a:path extrusionOk="0" h="3522"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112"/>
              <p:cNvSpPr/>
              <p:nvPr/>
            </p:nvSpPr>
            <p:spPr>
              <a:xfrm>
                <a:off x="4252753" y="3035182"/>
                <a:ext cx="53749" cy="53765"/>
              </a:xfrm>
              <a:custGeom>
                <a:rect b="b" l="l" r="r" t="t"/>
                <a:pathLst>
                  <a:path extrusionOk="0" h="3452" w="3451">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112"/>
              <p:cNvSpPr/>
              <p:nvPr/>
            </p:nvSpPr>
            <p:spPr>
              <a:xfrm>
                <a:off x="4252224" y="2819780"/>
                <a:ext cx="54840" cy="54808"/>
              </a:xfrm>
              <a:custGeom>
                <a:rect b="b" l="l" r="r" t="t"/>
                <a:pathLst>
                  <a:path extrusionOk="0" h="3519" w="3521">
                    <a:moveTo>
                      <a:pt x="0" y="0"/>
                    </a:moveTo>
                    <a:lnTo>
                      <a:pt x="0"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112"/>
              <p:cNvSpPr/>
              <p:nvPr/>
            </p:nvSpPr>
            <p:spPr>
              <a:xfrm>
                <a:off x="4252753" y="2820340"/>
                <a:ext cx="53749" cy="53687"/>
              </a:xfrm>
              <a:custGeom>
                <a:rect b="b" l="l" r="r" t="t"/>
                <a:pathLst>
                  <a:path extrusionOk="0" h="3447" w="3451">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112"/>
              <p:cNvSpPr/>
              <p:nvPr/>
            </p:nvSpPr>
            <p:spPr>
              <a:xfrm>
                <a:off x="4252224" y="2766046"/>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112"/>
              <p:cNvSpPr/>
              <p:nvPr/>
            </p:nvSpPr>
            <p:spPr>
              <a:xfrm>
                <a:off x="4252753" y="2766576"/>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112"/>
              <p:cNvSpPr/>
              <p:nvPr/>
            </p:nvSpPr>
            <p:spPr>
              <a:xfrm>
                <a:off x="4252224" y="2712312"/>
                <a:ext cx="54840" cy="54840"/>
              </a:xfrm>
              <a:custGeom>
                <a:rect b="b" l="l" r="r" t="t"/>
                <a:pathLst>
                  <a:path extrusionOk="0" h="3521" w="3521">
                    <a:moveTo>
                      <a:pt x="0" y="0"/>
                    </a:moveTo>
                    <a:lnTo>
                      <a:pt x="0"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112"/>
              <p:cNvSpPr/>
              <p:nvPr/>
            </p:nvSpPr>
            <p:spPr>
              <a:xfrm>
                <a:off x="4252753" y="2712842"/>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112"/>
              <p:cNvSpPr/>
              <p:nvPr/>
            </p:nvSpPr>
            <p:spPr>
              <a:xfrm>
                <a:off x="4252224" y="2658610"/>
                <a:ext cx="54840" cy="54808"/>
              </a:xfrm>
              <a:custGeom>
                <a:rect b="b" l="l" r="r" t="t"/>
                <a:pathLst>
                  <a:path extrusionOk="0" h="3519" w="3521">
                    <a:moveTo>
                      <a:pt x="0" y="1"/>
                    </a:moveTo>
                    <a:lnTo>
                      <a:pt x="0"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112"/>
              <p:cNvSpPr/>
              <p:nvPr/>
            </p:nvSpPr>
            <p:spPr>
              <a:xfrm>
                <a:off x="4252753" y="2659170"/>
                <a:ext cx="53749" cy="53687"/>
              </a:xfrm>
              <a:custGeom>
                <a:rect b="b" l="l" r="r" t="t"/>
                <a:pathLst>
                  <a:path extrusionOk="0" h="3447" w="3451">
                    <a:moveTo>
                      <a:pt x="1" y="0"/>
                    </a:moveTo>
                    <a:lnTo>
                      <a:pt x="1" y="3447"/>
                    </a:lnTo>
                    <a:lnTo>
                      <a:pt x="3451" y="3447"/>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112"/>
              <p:cNvSpPr/>
              <p:nvPr/>
            </p:nvSpPr>
            <p:spPr>
              <a:xfrm>
                <a:off x="4252224" y="2604876"/>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112"/>
              <p:cNvSpPr/>
              <p:nvPr/>
            </p:nvSpPr>
            <p:spPr>
              <a:xfrm>
                <a:off x="4252753" y="2605405"/>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112"/>
              <p:cNvSpPr/>
              <p:nvPr/>
            </p:nvSpPr>
            <p:spPr>
              <a:xfrm>
                <a:off x="4252224" y="2551142"/>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112"/>
              <p:cNvSpPr/>
              <p:nvPr/>
            </p:nvSpPr>
            <p:spPr>
              <a:xfrm>
                <a:off x="4252753" y="2551672"/>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112"/>
              <p:cNvSpPr/>
              <p:nvPr/>
            </p:nvSpPr>
            <p:spPr>
              <a:xfrm>
                <a:off x="4252224" y="2497440"/>
                <a:ext cx="54840" cy="54793"/>
              </a:xfrm>
              <a:custGeom>
                <a:rect b="b" l="l" r="r" t="t"/>
                <a:pathLst>
                  <a:path extrusionOk="0" h="3518" w="3521">
                    <a:moveTo>
                      <a:pt x="0" y="1"/>
                    </a:moveTo>
                    <a:lnTo>
                      <a:pt x="0"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112"/>
              <p:cNvSpPr/>
              <p:nvPr/>
            </p:nvSpPr>
            <p:spPr>
              <a:xfrm>
                <a:off x="4252753" y="2497985"/>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112"/>
              <p:cNvSpPr/>
              <p:nvPr/>
            </p:nvSpPr>
            <p:spPr>
              <a:xfrm>
                <a:off x="4252224" y="2443706"/>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112"/>
              <p:cNvSpPr/>
              <p:nvPr/>
            </p:nvSpPr>
            <p:spPr>
              <a:xfrm>
                <a:off x="4252753" y="2444251"/>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112"/>
              <p:cNvSpPr/>
              <p:nvPr/>
            </p:nvSpPr>
            <p:spPr>
              <a:xfrm>
                <a:off x="4198521" y="3464476"/>
                <a:ext cx="54793" cy="54793"/>
              </a:xfrm>
              <a:custGeom>
                <a:rect b="b" l="l" r="r" t="t"/>
                <a:pathLst>
                  <a:path extrusionOk="0" h="3518" w="3518">
                    <a:moveTo>
                      <a:pt x="1" y="0"/>
                    </a:moveTo>
                    <a:lnTo>
                      <a:pt x="1" y="3518"/>
                    </a:lnTo>
                    <a:lnTo>
                      <a:pt x="3517" y="3518"/>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112"/>
              <p:cNvSpPr/>
              <p:nvPr/>
            </p:nvSpPr>
            <p:spPr>
              <a:xfrm>
                <a:off x="4199066" y="3465021"/>
                <a:ext cx="53703" cy="53703"/>
              </a:xfrm>
              <a:custGeom>
                <a:rect b="b" l="l" r="r" t="t"/>
                <a:pathLst>
                  <a:path extrusionOk="0" h="3448" w="3448">
                    <a:moveTo>
                      <a:pt x="0" y="1"/>
                    </a:moveTo>
                    <a:lnTo>
                      <a:pt x="0" y="3447"/>
                    </a:lnTo>
                    <a:lnTo>
                      <a:pt x="3448" y="3447"/>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112"/>
              <p:cNvSpPr/>
              <p:nvPr/>
            </p:nvSpPr>
            <p:spPr>
              <a:xfrm>
                <a:off x="4198521" y="2980965"/>
                <a:ext cx="54793" cy="54777"/>
              </a:xfrm>
              <a:custGeom>
                <a:rect b="b" l="l" r="r" t="t"/>
                <a:pathLst>
                  <a:path extrusionOk="0" h="3517" w="3518">
                    <a:moveTo>
                      <a:pt x="1" y="1"/>
                    </a:moveTo>
                    <a:lnTo>
                      <a:pt x="1"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112"/>
              <p:cNvSpPr/>
              <p:nvPr/>
            </p:nvSpPr>
            <p:spPr>
              <a:xfrm>
                <a:off x="4199066" y="2981511"/>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112"/>
              <p:cNvSpPr/>
              <p:nvPr/>
            </p:nvSpPr>
            <p:spPr>
              <a:xfrm>
                <a:off x="4198521" y="2873467"/>
                <a:ext cx="54793" cy="54855"/>
              </a:xfrm>
              <a:custGeom>
                <a:rect b="b" l="l" r="r" t="t"/>
                <a:pathLst>
                  <a:path extrusionOk="0" h="3522" w="3518">
                    <a:moveTo>
                      <a:pt x="1" y="1"/>
                    </a:moveTo>
                    <a:lnTo>
                      <a:pt x="1"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112"/>
              <p:cNvSpPr/>
              <p:nvPr/>
            </p:nvSpPr>
            <p:spPr>
              <a:xfrm>
                <a:off x="4199066" y="2874012"/>
                <a:ext cx="53703" cy="53765"/>
              </a:xfrm>
              <a:custGeom>
                <a:rect b="b" l="l" r="r" t="t"/>
                <a:pathLst>
                  <a:path extrusionOk="0" h="3452" w="3448">
                    <a:moveTo>
                      <a:pt x="0" y="0"/>
                    </a:moveTo>
                    <a:lnTo>
                      <a:pt x="0"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112"/>
              <p:cNvSpPr/>
              <p:nvPr/>
            </p:nvSpPr>
            <p:spPr>
              <a:xfrm>
                <a:off x="4198521" y="2389956"/>
                <a:ext cx="54793" cy="54840"/>
              </a:xfrm>
              <a:custGeom>
                <a:rect b="b" l="l" r="r" t="t"/>
                <a:pathLst>
                  <a:path extrusionOk="0" h="3521" w="3518">
                    <a:moveTo>
                      <a:pt x="1" y="0"/>
                    </a:moveTo>
                    <a:lnTo>
                      <a:pt x="1"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112"/>
              <p:cNvSpPr/>
              <p:nvPr/>
            </p:nvSpPr>
            <p:spPr>
              <a:xfrm>
                <a:off x="4199066" y="2390502"/>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112"/>
              <p:cNvSpPr/>
              <p:nvPr/>
            </p:nvSpPr>
            <p:spPr>
              <a:xfrm>
                <a:off x="4144787" y="3464476"/>
                <a:ext cx="54855" cy="54793"/>
              </a:xfrm>
              <a:custGeom>
                <a:rect b="b" l="l" r="r" t="t"/>
                <a:pathLst>
                  <a:path extrusionOk="0" h="3518" w="3522">
                    <a:moveTo>
                      <a:pt x="1" y="0"/>
                    </a:moveTo>
                    <a:lnTo>
                      <a:pt x="1"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112"/>
              <p:cNvSpPr/>
              <p:nvPr/>
            </p:nvSpPr>
            <p:spPr>
              <a:xfrm>
                <a:off x="4145332" y="3465021"/>
                <a:ext cx="53749" cy="53703"/>
              </a:xfrm>
              <a:custGeom>
                <a:rect b="b" l="l" r="r" t="t"/>
                <a:pathLst>
                  <a:path extrusionOk="0" h="3448" w="3451">
                    <a:moveTo>
                      <a:pt x="0" y="1"/>
                    </a:moveTo>
                    <a:lnTo>
                      <a:pt x="0" y="3447"/>
                    </a:lnTo>
                    <a:lnTo>
                      <a:pt x="3450" y="3447"/>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112"/>
              <p:cNvSpPr/>
              <p:nvPr/>
            </p:nvSpPr>
            <p:spPr>
              <a:xfrm>
                <a:off x="4144787" y="2980965"/>
                <a:ext cx="54855" cy="54777"/>
              </a:xfrm>
              <a:custGeom>
                <a:rect b="b" l="l" r="r" t="t"/>
                <a:pathLst>
                  <a:path extrusionOk="0" h="3517"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112"/>
              <p:cNvSpPr/>
              <p:nvPr/>
            </p:nvSpPr>
            <p:spPr>
              <a:xfrm>
                <a:off x="4145332" y="2981511"/>
                <a:ext cx="53749" cy="53703"/>
              </a:xfrm>
              <a:custGeom>
                <a:rect b="b" l="l" r="r" t="t"/>
                <a:pathLst>
                  <a:path extrusionOk="0" h="3448" w="3451">
                    <a:moveTo>
                      <a:pt x="0" y="0"/>
                    </a:moveTo>
                    <a:lnTo>
                      <a:pt x="0" y="3448"/>
                    </a:lnTo>
                    <a:lnTo>
                      <a:pt x="3450" y="3448"/>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112"/>
              <p:cNvSpPr/>
              <p:nvPr/>
            </p:nvSpPr>
            <p:spPr>
              <a:xfrm>
                <a:off x="4145332" y="2927761"/>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112"/>
              <p:cNvSpPr/>
              <p:nvPr/>
            </p:nvSpPr>
            <p:spPr>
              <a:xfrm>
                <a:off x="4144787" y="2873467"/>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112"/>
              <p:cNvSpPr/>
              <p:nvPr/>
            </p:nvSpPr>
            <p:spPr>
              <a:xfrm>
                <a:off x="4145332" y="2874012"/>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112"/>
              <p:cNvSpPr/>
              <p:nvPr/>
            </p:nvSpPr>
            <p:spPr>
              <a:xfrm>
                <a:off x="4145332" y="2659170"/>
                <a:ext cx="53749" cy="53687"/>
              </a:xfrm>
              <a:custGeom>
                <a:rect b="b" l="l" r="r" t="t"/>
                <a:pathLst>
                  <a:path extrusionOk="0" h="3447" w="3451">
                    <a:moveTo>
                      <a:pt x="0" y="0"/>
                    </a:moveTo>
                    <a:lnTo>
                      <a:pt x="0" y="3447"/>
                    </a:lnTo>
                    <a:lnTo>
                      <a:pt x="3450" y="3447"/>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112"/>
              <p:cNvSpPr/>
              <p:nvPr/>
            </p:nvSpPr>
            <p:spPr>
              <a:xfrm>
                <a:off x="4145332" y="2551672"/>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112"/>
              <p:cNvSpPr/>
              <p:nvPr/>
            </p:nvSpPr>
            <p:spPr>
              <a:xfrm>
                <a:off x="4144787" y="2389956"/>
                <a:ext cx="54855" cy="54840"/>
              </a:xfrm>
              <a:custGeom>
                <a:rect b="b" l="l" r="r" t="t"/>
                <a:pathLst>
                  <a:path extrusionOk="0" h="3521" w="3522">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112"/>
              <p:cNvSpPr/>
              <p:nvPr/>
            </p:nvSpPr>
            <p:spPr>
              <a:xfrm>
                <a:off x="4145332" y="2390502"/>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112"/>
              <p:cNvSpPr/>
              <p:nvPr/>
            </p:nvSpPr>
            <p:spPr>
              <a:xfrm>
                <a:off x="4091054" y="3464476"/>
                <a:ext cx="54824" cy="54793"/>
              </a:xfrm>
              <a:custGeom>
                <a:rect b="b" l="l" r="r" t="t"/>
                <a:pathLst>
                  <a:path extrusionOk="0" h="3518" w="3520">
                    <a:moveTo>
                      <a:pt x="1" y="0"/>
                    </a:moveTo>
                    <a:lnTo>
                      <a:pt x="1" y="3518"/>
                    </a:lnTo>
                    <a:lnTo>
                      <a:pt x="3520" y="3518"/>
                    </a:lnTo>
                    <a:lnTo>
                      <a:pt x="352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112"/>
              <p:cNvSpPr/>
              <p:nvPr/>
            </p:nvSpPr>
            <p:spPr>
              <a:xfrm>
                <a:off x="4091583" y="3465021"/>
                <a:ext cx="53765" cy="53703"/>
              </a:xfrm>
              <a:custGeom>
                <a:rect b="b" l="l" r="r" t="t"/>
                <a:pathLst>
                  <a:path extrusionOk="0" h="3448" w="3452">
                    <a:moveTo>
                      <a:pt x="1" y="1"/>
                    </a:moveTo>
                    <a:lnTo>
                      <a:pt x="1" y="3447"/>
                    </a:lnTo>
                    <a:lnTo>
                      <a:pt x="3451" y="3447"/>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112"/>
              <p:cNvSpPr/>
              <p:nvPr/>
            </p:nvSpPr>
            <p:spPr>
              <a:xfrm>
                <a:off x="4091583" y="3250101"/>
                <a:ext cx="53765" cy="53749"/>
              </a:xfrm>
              <a:custGeom>
                <a:rect b="b" l="l" r="r" t="t"/>
                <a:pathLst>
                  <a:path extrusionOk="0" h="3451" w="3452">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112"/>
              <p:cNvSpPr/>
              <p:nvPr/>
            </p:nvSpPr>
            <p:spPr>
              <a:xfrm>
                <a:off x="4091054" y="2980965"/>
                <a:ext cx="54824" cy="54777"/>
              </a:xfrm>
              <a:custGeom>
                <a:rect b="b" l="l" r="r" t="t"/>
                <a:pathLst>
                  <a:path extrusionOk="0" h="3517" w="3520">
                    <a:moveTo>
                      <a:pt x="1" y="1"/>
                    </a:moveTo>
                    <a:lnTo>
                      <a:pt x="1" y="3517"/>
                    </a:lnTo>
                    <a:lnTo>
                      <a:pt x="3520" y="3517"/>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112"/>
              <p:cNvSpPr/>
              <p:nvPr/>
            </p:nvSpPr>
            <p:spPr>
              <a:xfrm>
                <a:off x="4091583" y="2981511"/>
                <a:ext cx="53765" cy="53703"/>
              </a:xfrm>
              <a:custGeom>
                <a:rect b="b" l="l" r="r" t="t"/>
                <a:pathLst>
                  <a:path extrusionOk="0" h="3448" w="3452">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112"/>
              <p:cNvSpPr/>
              <p:nvPr/>
            </p:nvSpPr>
            <p:spPr>
              <a:xfrm>
                <a:off x="4091054" y="2873467"/>
                <a:ext cx="54824" cy="54855"/>
              </a:xfrm>
              <a:custGeom>
                <a:rect b="b" l="l" r="r" t="t"/>
                <a:pathLst>
                  <a:path extrusionOk="0" h="3522" w="3520">
                    <a:moveTo>
                      <a:pt x="1" y="1"/>
                    </a:moveTo>
                    <a:lnTo>
                      <a:pt x="1" y="3521"/>
                    </a:lnTo>
                    <a:lnTo>
                      <a:pt x="3520" y="3521"/>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112"/>
              <p:cNvSpPr/>
              <p:nvPr/>
            </p:nvSpPr>
            <p:spPr>
              <a:xfrm>
                <a:off x="4091583" y="2874012"/>
                <a:ext cx="53765" cy="53765"/>
              </a:xfrm>
              <a:custGeom>
                <a:rect b="b" l="l" r="r" t="t"/>
                <a:pathLst>
                  <a:path extrusionOk="0" h="3452" w="3452">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112"/>
              <p:cNvSpPr/>
              <p:nvPr/>
            </p:nvSpPr>
            <p:spPr>
              <a:xfrm>
                <a:off x="4091583" y="2659170"/>
                <a:ext cx="53765" cy="53687"/>
              </a:xfrm>
              <a:custGeom>
                <a:rect b="b" l="l" r="r" t="t"/>
                <a:pathLst>
                  <a:path extrusionOk="0" h="3447" w="3452">
                    <a:moveTo>
                      <a:pt x="1" y="0"/>
                    </a:moveTo>
                    <a:lnTo>
                      <a:pt x="1" y="3447"/>
                    </a:lnTo>
                    <a:lnTo>
                      <a:pt x="3451" y="3447"/>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112"/>
              <p:cNvSpPr/>
              <p:nvPr/>
            </p:nvSpPr>
            <p:spPr>
              <a:xfrm>
                <a:off x="4091583" y="2551672"/>
                <a:ext cx="53765" cy="53749"/>
              </a:xfrm>
              <a:custGeom>
                <a:rect b="b" l="l" r="r" t="t"/>
                <a:pathLst>
                  <a:path extrusionOk="0" h="3451" w="3452">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112"/>
              <p:cNvSpPr/>
              <p:nvPr/>
            </p:nvSpPr>
            <p:spPr>
              <a:xfrm>
                <a:off x="4091054" y="2389956"/>
                <a:ext cx="54824" cy="54840"/>
              </a:xfrm>
              <a:custGeom>
                <a:rect b="b" l="l" r="r" t="t"/>
                <a:pathLst>
                  <a:path extrusionOk="0" h="3521" w="3520">
                    <a:moveTo>
                      <a:pt x="1" y="0"/>
                    </a:moveTo>
                    <a:lnTo>
                      <a:pt x="1" y="3520"/>
                    </a:lnTo>
                    <a:lnTo>
                      <a:pt x="3520" y="3520"/>
                    </a:lnTo>
                    <a:lnTo>
                      <a:pt x="352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112"/>
              <p:cNvSpPr/>
              <p:nvPr/>
            </p:nvSpPr>
            <p:spPr>
              <a:xfrm>
                <a:off x="4091583" y="2390502"/>
                <a:ext cx="53765" cy="53765"/>
              </a:xfrm>
              <a:custGeom>
                <a:rect b="b" l="l" r="r" t="t"/>
                <a:pathLst>
                  <a:path extrusionOk="0" h="3452" w="3452">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112"/>
              <p:cNvSpPr/>
              <p:nvPr/>
            </p:nvSpPr>
            <p:spPr>
              <a:xfrm>
                <a:off x="4037366" y="3464476"/>
                <a:ext cx="54777" cy="54793"/>
              </a:xfrm>
              <a:custGeom>
                <a:rect b="b" l="l" r="r" t="t"/>
                <a:pathLst>
                  <a:path extrusionOk="0" h="3518" w="3517">
                    <a:moveTo>
                      <a:pt x="0" y="0"/>
                    </a:moveTo>
                    <a:lnTo>
                      <a:pt x="0" y="3518"/>
                    </a:lnTo>
                    <a:lnTo>
                      <a:pt x="3516" y="3518"/>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112"/>
              <p:cNvSpPr/>
              <p:nvPr/>
            </p:nvSpPr>
            <p:spPr>
              <a:xfrm>
                <a:off x="4037896" y="3465021"/>
                <a:ext cx="53703" cy="53703"/>
              </a:xfrm>
              <a:custGeom>
                <a:rect b="b" l="l" r="r" t="t"/>
                <a:pathLst>
                  <a:path extrusionOk="0" h="3448" w="3448">
                    <a:moveTo>
                      <a:pt x="0" y="1"/>
                    </a:moveTo>
                    <a:lnTo>
                      <a:pt x="0" y="3447"/>
                    </a:lnTo>
                    <a:lnTo>
                      <a:pt x="3448" y="3447"/>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112"/>
              <p:cNvSpPr/>
              <p:nvPr/>
            </p:nvSpPr>
            <p:spPr>
              <a:xfrm>
                <a:off x="4037366" y="2980965"/>
                <a:ext cx="54777" cy="54777"/>
              </a:xfrm>
              <a:custGeom>
                <a:rect b="b" l="l" r="r" t="t"/>
                <a:pathLst>
                  <a:path extrusionOk="0" h="3517" w="3517">
                    <a:moveTo>
                      <a:pt x="0" y="1"/>
                    </a:moveTo>
                    <a:lnTo>
                      <a:pt x="0" y="3517"/>
                    </a:lnTo>
                    <a:lnTo>
                      <a:pt x="3516" y="3517"/>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112"/>
              <p:cNvSpPr/>
              <p:nvPr/>
            </p:nvSpPr>
            <p:spPr>
              <a:xfrm>
                <a:off x="4037896" y="2981511"/>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112"/>
              <p:cNvSpPr/>
              <p:nvPr/>
            </p:nvSpPr>
            <p:spPr>
              <a:xfrm>
                <a:off x="4037366" y="2873467"/>
                <a:ext cx="54777" cy="54855"/>
              </a:xfrm>
              <a:custGeom>
                <a:rect b="b" l="l" r="r" t="t"/>
                <a:pathLst>
                  <a:path extrusionOk="0" h="3522" w="3517">
                    <a:moveTo>
                      <a:pt x="0" y="1"/>
                    </a:moveTo>
                    <a:lnTo>
                      <a:pt x="0" y="3521"/>
                    </a:lnTo>
                    <a:lnTo>
                      <a:pt x="3516" y="3521"/>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112"/>
              <p:cNvSpPr/>
              <p:nvPr/>
            </p:nvSpPr>
            <p:spPr>
              <a:xfrm>
                <a:off x="4037896" y="2874012"/>
                <a:ext cx="53703" cy="53765"/>
              </a:xfrm>
              <a:custGeom>
                <a:rect b="b" l="l" r="r" t="t"/>
                <a:pathLst>
                  <a:path extrusionOk="0" h="3452" w="3448">
                    <a:moveTo>
                      <a:pt x="0" y="0"/>
                    </a:moveTo>
                    <a:lnTo>
                      <a:pt x="0"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112"/>
              <p:cNvSpPr/>
              <p:nvPr/>
            </p:nvSpPr>
            <p:spPr>
              <a:xfrm>
                <a:off x="4037366" y="2389956"/>
                <a:ext cx="54777" cy="54840"/>
              </a:xfrm>
              <a:custGeom>
                <a:rect b="b" l="l" r="r" t="t"/>
                <a:pathLst>
                  <a:path extrusionOk="0" h="3521" w="3517">
                    <a:moveTo>
                      <a:pt x="0" y="0"/>
                    </a:moveTo>
                    <a:lnTo>
                      <a:pt x="0" y="3520"/>
                    </a:lnTo>
                    <a:lnTo>
                      <a:pt x="3516" y="3520"/>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112"/>
              <p:cNvSpPr/>
              <p:nvPr/>
            </p:nvSpPr>
            <p:spPr>
              <a:xfrm>
                <a:off x="4037896" y="2390502"/>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112"/>
              <p:cNvSpPr/>
              <p:nvPr/>
            </p:nvSpPr>
            <p:spPr>
              <a:xfrm>
                <a:off x="3983617" y="3464476"/>
                <a:ext cx="54824" cy="54793"/>
              </a:xfrm>
              <a:custGeom>
                <a:rect b="b" l="l" r="r" t="t"/>
                <a:pathLst>
                  <a:path extrusionOk="0" h="3518" w="3520">
                    <a:moveTo>
                      <a:pt x="1" y="0"/>
                    </a:moveTo>
                    <a:lnTo>
                      <a:pt x="1" y="3518"/>
                    </a:lnTo>
                    <a:lnTo>
                      <a:pt x="3520" y="3518"/>
                    </a:lnTo>
                    <a:lnTo>
                      <a:pt x="352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112"/>
              <p:cNvSpPr/>
              <p:nvPr/>
            </p:nvSpPr>
            <p:spPr>
              <a:xfrm>
                <a:off x="3984162" y="3465021"/>
                <a:ext cx="53749" cy="53703"/>
              </a:xfrm>
              <a:custGeom>
                <a:rect b="b" l="l" r="r" t="t"/>
                <a:pathLst>
                  <a:path extrusionOk="0" h="3448" w="3451">
                    <a:moveTo>
                      <a:pt x="0" y="1"/>
                    </a:moveTo>
                    <a:lnTo>
                      <a:pt x="0" y="3447"/>
                    </a:lnTo>
                    <a:lnTo>
                      <a:pt x="3450" y="3447"/>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112"/>
              <p:cNvSpPr/>
              <p:nvPr/>
            </p:nvSpPr>
            <p:spPr>
              <a:xfrm>
                <a:off x="3984162" y="3303835"/>
                <a:ext cx="53749" cy="53718"/>
              </a:xfrm>
              <a:custGeom>
                <a:rect b="b" l="l" r="r" t="t"/>
                <a:pathLst>
                  <a:path extrusionOk="0" h="3449" w="3451">
                    <a:moveTo>
                      <a:pt x="0" y="1"/>
                    </a:moveTo>
                    <a:lnTo>
                      <a:pt x="0" y="3448"/>
                    </a:lnTo>
                    <a:lnTo>
                      <a:pt x="3450" y="3448"/>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112"/>
              <p:cNvSpPr/>
              <p:nvPr/>
            </p:nvSpPr>
            <p:spPr>
              <a:xfrm>
                <a:off x="3984162" y="3250101"/>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112"/>
              <p:cNvSpPr/>
              <p:nvPr/>
            </p:nvSpPr>
            <p:spPr>
              <a:xfrm>
                <a:off x="3984162" y="3196368"/>
                <a:ext cx="53749" cy="53749"/>
              </a:xfrm>
              <a:custGeom>
                <a:rect b="b" l="l" r="r" t="t"/>
                <a:pathLst>
                  <a:path extrusionOk="0" h="3451" w="3451">
                    <a:moveTo>
                      <a:pt x="0" y="0"/>
                    </a:moveTo>
                    <a:lnTo>
                      <a:pt x="0" y="3451"/>
                    </a:lnTo>
                    <a:lnTo>
                      <a:pt x="3450" y="3451"/>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112"/>
              <p:cNvSpPr/>
              <p:nvPr/>
            </p:nvSpPr>
            <p:spPr>
              <a:xfrm>
                <a:off x="3984162" y="3142665"/>
                <a:ext cx="53749" cy="53718"/>
              </a:xfrm>
              <a:custGeom>
                <a:rect b="b" l="l" r="r" t="t"/>
                <a:pathLst>
                  <a:path extrusionOk="0" h="3449" w="3451">
                    <a:moveTo>
                      <a:pt x="0" y="1"/>
                    </a:moveTo>
                    <a:lnTo>
                      <a:pt x="0" y="3448"/>
                    </a:lnTo>
                    <a:lnTo>
                      <a:pt x="3450" y="3448"/>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112"/>
              <p:cNvSpPr/>
              <p:nvPr/>
            </p:nvSpPr>
            <p:spPr>
              <a:xfrm>
                <a:off x="3984162" y="3088931"/>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112"/>
              <p:cNvSpPr/>
              <p:nvPr/>
            </p:nvSpPr>
            <p:spPr>
              <a:xfrm>
                <a:off x="3983617" y="2980965"/>
                <a:ext cx="54824" cy="54777"/>
              </a:xfrm>
              <a:custGeom>
                <a:rect b="b" l="l" r="r" t="t"/>
                <a:pathLst>
                  <a:path extrusionOk="0" h="3517" w="3520">
                    <a:moveTo>
                      <a:pt x="1" y="1"/>
                    </a:moveTo>
                    <a:lnTo>
                      <a:pt x="1" y="3517"/>
                    </a:lnTo>
                    <a:lnTo>
                      <a:pt x="3520" y="3517"/>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112"/>
              <p:cNvSpPr/>
              <p:nvPr/>
            </p:nvSpPr>
            <p:spPr>
              <a:xfrm>
                <a:off x="3984162" y="2981511"/>
                <a:ext cx="53749" cy="53703"/>
              </a:xfrm>
              <a:custGeom>
                <a:rect b="b" l="l" r="r" t="t"/>
                <a:pathLst>
                  <a:path extrusionOk="0" h="3448" w="3451">
                    <a:moveTo>
                      <a:pt x="0" y="0"/>
                    </a:moveTo>
                    <a:lnTo>
                      <a:pt x="0" y="3448"/>
                    </a:lnTo>
                    <a:lnTo>
                      <a:pt x="3450" y="3448"/>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112"/>
              <p:cNvSpPr/>
              <p:nvPr/>
            </p:nvSpPr>
            <p:spPr>
              <a:xfrm>
                <a:off x="3983617" y="2873467"/>
                <a:ext cx="54824" cy="54855"/>
              </a:xfrm>
              <a:custGeom>
                <a:rect b="b" l="l" r="r" t="t"/>
                <a:pathLst>
                  <a:path extrusionOk="0" h="3522" w="3520">
                    <a:moveTo>
                      <a:pt x="1" y="1"/>
                    </a:moveTo>
                    <a:lnTo>
                      <a:pt x="1" y="3521"/>
                    </a:lnTo>
                    <a:lnTo>
                      <a:pt x="3520" y="3521"/>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112"/>
              <p:cNvSpPr/>
              <p:nvPr/>
            </p:nvSpPr>
            <p:spPr>
              <a:xfrm>
                <a:off x="3984162" y="2874012"/>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112"/>
              <p:cNvSpPr/>
              <p:nvPr/>
            </p:nvSpPr>
            <p:spPr>
              <a:xfrm>
                <a:off x="3984162" y="2766576"/>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112"/>
              <p:cNvSpPr/>
              <p:nvPr/>
            </p:nvSpPr>
            <p:spPr>
              <a:xfrm>
                <a:off x="3984162" y="2712842"/>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112"/>
              <p:cNvSpPr/>
              <p:nvPr/>
            </p:nvSpPr>
            <p:spPr>
              <a:xfrm>
                <a:off x="3984162" y="2659170"/>
                <a:ext cx="53749" cy="53687"/>
              </a:xfrm>
              <a:custGeom>
                <a:rect b="b" l="l" r="r" t="t"/>
                <a:pathLst>
                  <a:path extrusionOk="0" h="3447" w="3451">
                    <a:moveTo>
                      <a:pt x="0" y="0"/>
                    </a:moveTo>
                    <a:lnTo>
                      <a:pt x="0" y="3447"/>
                    </a:lnTo>
                    <a:lnTo>
                      <a:pt x="3450" y="3447"/>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112"/>
              <p:cNvSpPr/>
              <p:nvPr/>
            </p:nvSpPr>
            <p:spPr>
              <a:xfrm>
                <a:off x="3984162" y="2605405"/>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112"/>
              <p:cNvSpPr/>
              <p:nvPr/>
            </p:nvSpPr>
            <p:spPr>
              <a:xfrm>
                <a:off x="3984162" y="2551672"/>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112"/>
              <p:cNvSpPr/>
              <p:nvPr/>
            </p:nvSpPr>
            <p:spPr>
              <a:xfrm>
                <a:off x="3984162" y="2497985"/>
                <a:ext cx="53749" cy="53703"/>
              </a:xfrm>
              <a:custGeom>
                <a:rect b="b" l="l" r="r" t="t"/>
                <a:pathLst>
                  <a:path extrusionOk="0" h="3448" w="3451">
                    <a:moveTo>
                      <a:pt x="0" y="0"/>
                    </a:moveTo>
                    <a:lnTo>
                      <a:pt x="0" y="3448"/>
                    </a:lnTo>
                    <a:lnTo>
                      <a:pt x="3450" y="3448"/>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112"/>
              <p:cNvSpPr/>
              <p:nvPr/>
            </p:nvSpPr>
            <p:spPr>
              <a:xfrm>
                <a:off x="3983617" y="2389956"/>
                <a:ext cx="54824" cy="54840"/>
              </a:xfrm>
              <a:custGeom>
                <a:rect b="b" l="l" r="r" t="t"/>
                <a:pathLst>
                  <a:path extrusionOk="0" h="3521" w="3520">
                    <a:moveTo>
                      <a:pt x="1" y="0"/>
                    </a:moveTo>
                    <a:lnTo>
                      <a:pt x="1" y="3520"/>
                    </a:lnTo>
                    <a:lnTo>
                      <a:pt x="3520" y="3520"/>
                    </a:lnTo>
                    <a:lnTo>
                      <a:pt x="352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112"/>
              <p:cNvSpPr/>
              <p:nvPr/>
            </p:nvSpPr>
            <p:spPr>
              <a:xfrm>
                <a:off x="3984162" y="2390502"/>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112"/>
              <p:cNvSpPr/>
              <p:nvPr/>
            </p:nvSpPr>
            <p:spPr>
              <a:xfrm>
                <a:off x="3929868" y="3464476"/>
                <a:ext cx="54840" cy="54793"/>
              </a:xfrm>
              <a:custGeom>
                <a:rect b="b" l="l" r="r" t="t"/>
                <a:pathLst>
                  <a:path extrusionOk="0" h="3518" w="3521">
                    <a:moveTo>
                      <a:pt x="0" y="0"/>
                    </a:moveTo>
                    <a:lnTo>
                      <a:pt x="0"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112"/>
              <p:cNvSpPr/>
              <p:nvPr/>
            </p:nvSpPr>
            <p:spPr>
              <a:xfrm>
                <a:off x="3930429" y="3465021"/>
                <a:ext cx="53749" cy="53703"/>
              </a:xfrm>
              <a:custGeom>
                <a:rect b="b" l="l" r="r" t="t"/>
                <a:pathLst>
                  <a:path extrusionOk="0" h="3448" w="3451">
                    <a:moveTo>
                      <a:pt x="0" y="1"/>
                    </a:moveTo>
                    <a:lnTo>
                      <a:pt x="0" y="3447"/>
                    </a:lnTo>
                    <a:lnTo>
                      <a:pt x="3450" y="3447"/>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112"/>
              <p:cNvSpPr/>
              <p:nvPr/>
            </p:nvSpPr>
            <p:spPr>
              <a:xfrm>
                <a:off x="3930429" y="3303835"/>
                <a:ext cx="53749" cy="53718"/>
              </a:xfrm>
              <a:custGeom>
                <a:rect b="b" l="l" r="r" t="t"/>
                <a:pathLst>
                  <a:path extrusionOk="0" h="3449" w="3451">
                    <a:moveTo>
                      <a:pt x="0" y="1"/>
                    </a:moveTo>
                    <a:lnTo>
                      <a:pt x="0" y="3448"/>
                    </a:lnTo>
                    <a:lnTo>
                      <a:pt x="3450" y="3448"/>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112"/>
              <p:cNvSpPr/>
              <p:nvPr/>
            </p:nvSpPr>
            <p:spPr>
              <a:xfrm>
                <a:off x="3930429" y="3088931"/>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112"/>
              <p:cNvSpPr/>
              <p:nvPr/>
            </p:nvSpPr>
            <p:spPr>
              <a:xfrm>
                <a:off x="3929868" y="2980965"/>
                <a:ext cx="54840" cy="54777"/>
              </a:xfrm>
              <a:custGeom>
                <a:rect b="b" l="l" r="r" t="t"/>
                <a:pathLst>
                  <a:path extrusionOk="0" h="3517" w="3521">
                    <a:moveTo>
                      <a:pt x="0" y="1"/>
                    </a:moveTo>
                    <a:lnTo>
                      <a:pt x="0"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112"/>
              <p:cNvSpPr/>
              <p:nvPr/>
            </p:nvSpPr>
            <p:spPr>
              <a:xfrm>
                <a:off x="3930429" y="2981511"/>
                <a:ext cx="53749" cy="53703"/>
              </a:xfrm>
              <a:custGeom>
                <a:rect b="b" l="l" r="r" t="t"/>
                <a:pathLst>
                  <a:path extrusionOk="0" h="3448" w="3451">
                    <a:moveTo>
                      <a:pt x="0" y="0"/>
                    </a:moveTo>
                    <a:lnTo>
                      <a:pt x="0" y="3448"/>
                    </a:lnTo>
                    <a:lnTo>
                      <a:pt x="3450" y="3448"/>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112"/>
              <p:cNvSpPr/>
              <p:nvPr/>
            </p:nvSpPr>
            <p:spPr>
              <a:xfrm>
                <a:off x="3929868" y="2873467"/>
                <a:ext cx="54840" cy="54855"/>
              </a:xfrm>
              <a:custGeom>
                <a:rect b="b" l="l" r="r" t="t"/>
                <a:pathLst>
                  <a:path extrusionOk="0" h="3522"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112"/>
              <p:cNvSpPr/>
              <p:nvPr/>
            </p:nvSpPr>
            <p:spPr>
              <a:xfrm>
                <a:off x="3930429" y="2874012"/>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112"/>
              <p:cNvSpPr/>
              <p:nvPr/>
            </p:nvSpPr>
            <p:spPr>
              <a:xfrm>
                <a:off x="3930429" y="2766576"/>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112"/>
              <p:cNvSpPr/>
              <p:nvPr/>
            </p:nvSpPr>
            <p:spPr>
              <a:xfrm>
                <a:off x="3930429" y="2497985"/>
                <a:ext cx="53749" cy="53703"/>
              </a:xfrm>
              <a:custGeom>
                <a:rect b="b" l="l" r="r" t="t"/>
                <a:pathLst>
                  <a:path extrusionOk="0" h="3448" w="3451">
                    <a:moveTo>
                      <a:pt x="0" y="0"/>
                    </a:moveTo>
                    <a:lnTo>
                      <a:pt x="0" y="3448"/>
                    </a:lnTo>
                    <a:lnTo>
                      <a:pt x="3450" y="3448"/>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112"/>
              <p:cNvSpPr/>
              <p:nvPr/>
            </p:nvSpPr>
            <p:spPr>
              <a:xfrm>
                <a:off x="3929868" y="2389956"/>
                <a:ext cx="54840" cy="54840"/>
              </a:xfrm>
              <a:custGeom>
                <a:rect b="b" l="l" r="r" t="t"/>
                <a:pathLst>
                  <a:path extrusionOk="0" h="3521" w="3521">
                    <a:moveTo>
                      <a:pt x="0" y="0"/>
                    </a:moveTo>
                    <a:lnTo>
                      <a:pt x="0"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112"/>
              <p:cNvSpPr/>
              <p:nvPr/>
            </p:nvSpPr>
            <p:spPr>
              <a:xfrm>
                <a:off x="3930429" y="2390502"/>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112"/>
              <p:cNvSpPr/>
              <p:nvPr/>
            </p:nvSpPr>
            <p:spPr>
              <a:xfrm>
                <a:off x="3876196" y="3464476"/>
                <a:ext cx="54777" cy="54793"/>
              </a:xfrm>
              <a:custGeom>
                <a:rect b="b" l="l" r="r" t="t"/>
                <a:pathLst>
                  <a:path extrusionOk="0" h="3518" w="3517">
                    <a:moveTo>
                      <a:pt x="0" y="0"/>
                    </a:moveTo>
                    <a:lnTo>
                      <a:pt x="0" y="3518"/>
                    </a:lnTo>
                    <a:lnTo>
                      <a:pt x="3517" y="3518"/>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112"/>
              <p:cNvSpPr/>
              <p:nvPr/>
            </p:nvSpPr>
            <p:spPr>
              <a:xfrm>
                <a:off x="3876726" y="3465021"/>
                <a:ext cx="53718" cy="53703"/>
              </a:xfrm>
              <a:custGeom>
                <a:rect b="b" l="l" r="r" t="t"/>
                <a:pathLst>
                  <a:path extrusionOk="0" h="3448" w="3449">
                    <a:moveTo>
                      <a:pt x="1" y="1"/>
                    </a:moveTo>
                    <a:lnTo>
                      <a:pt x="1" y="3447"/>
                    </a:lnTo>
                    <a:lnTo>
                      <a:pt x="3448" y="3447"/>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112"/>
              <p:cNvSpPr/>
              <p:nvPr/>
            </p:nvSpPr>
            <p:spPr>
              <a:xfrm>
                <a:off x="3876726" y="3303835"/>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112"/>
              <p:cNvSpPr/>
              <p:nvPr/>
            </p:nvSpPr>
            <p:spPr>
              <a:xfrm>
                <a:off x="3876726" y="3088931"/>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112"/>
              <p:cNvSpPr/>
              <p:nvPr/>
            </p:nvSpPr>
            <p:spPr>
              <a:xfrm>
                <a:off x="3876196" y="2980965"/>
                <a:ext cx="54777" cy="54777"/>
              </a:xfrm>
              <a:custGeom>
                <a:rect b="b" l="l" r="r" t="t"/>
                <a:pathLst>
                  <a:path extrusionOk="0" h="3517" w="3517">
                    <a:moveTo>
                      <a:pt x="0" y="1"/>
                    </a:moveTo>
                    <a:lnTo>
                      <a:pt x="0"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112"/>
              <p:cNvSpPr/>
              <p:nvPr/>
            </p:nvSpPr>
            <p:spPr>
              <a:xfrm>
                <a:off x="3876726" y="2981511"/>
                <a:ext cx="53718" cy="53703"/>
              </a:xfrm>
              <a:custGeom>
                <a:rect b="b" l="l" r="r" t="t"/>
                <a:pathLst>
                  <a:path extrusionOk="0" h="3448" w="3449">
                    <a:moveTo>
                      <a:pt x="1" y="0"/>
                    </a:moveTo>
                    <a:lnTo>
                      <a:pt x="1"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112"/>
              <p:cNvSpPr/>
              <p:nvPr/>
            </p:nvSpPr>
            <p:spPr>
              <a:xfrm>
                <a:off x="3876196" y="2873467"/>
                <a:ext cx="54777" cy="54855"/>
              </a:xfrm>
              <a:custGeom>
                <a:rect b="b" l="l" r="r" t="t"/>
                <a:pathLst>
                  <a:path extrusionOk="0" h="3522" w="3517">
                    <a:moveTo>
                      <a:pt x="0" y="1"/>
                    </a:moveTo>
                    <a:lnTo>
                      <a:pt x="0"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112"/>
              <p:cNvSpPr/>
              <p:nvPr/>
            </p:nvSpPr>
            <p:spPr>
              <a:xfrm>
                <a:off x="3876726" y="2874012"/>
                <a:ext cx="53718" cy="53765"/>
              </a:xfrm>
              <a:custGeom>
                <a:rect b="b" l="l" r="r" t="t"/>
                <a:pathLst>
                  <a:path extrusionOk="0" h="3452" w="3449">
                    <a:moveTo>
                      <a:pt x="1" y="0"/>
                    </a:moveTo>
                    <a:lnTo>
                      <a:pt x="1"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112"/>
              <p:cNvSpPr/>
              <p:nvPr/>
            </p:nvSpPr>
            <p:spPr>
              <a:xfrm>
                <a:off x="3876726" y="2766576"/>
                <a:ext cx="53718" cy="53780"/>
              </a:xfrm>
              <a:custGeom>
                <a:rect b="b" l="l" r="r" t="t"/>
                <a:pathLst>
                  <a:path extrusionOk="0" h="3453" w="3449">
                    <a:moveTo>
                      <a:pt x="1" y="1"/>
                    </a:moveTo>
                    <a:lnTo>
                      <a:pt x="1" y="3452"/>
                    </a:lnTo>
                    <a:lnTo>
                      <a:pt x="3448" y="3452"/>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112"/>
              <p:cNvSpPr/>
              <p:nvPr/>
            </p:nvSpPr>
            <p:spPr>
              <a:xfrm>
                <a:off x="3876726" y="2497985"/>
                <a:ext cx="53718" cy="53703"/>
              </a:xfrm>
              <a:custGeom>
                <a:rect b="b" l="l" r="r" t="t"/>
                <a:pathLst>
                  <a:path extrusionOk="0" h="3448" w="3449">
                    <a:moveTo>
                      <a:pt x="1" y="0"/>
                    </a:moveTo>
                    <a:lnTo>
                      <a:pt x="1"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112"/>
              <p:cNvSpPr/>
              <p:nvPr/>
            </p:nvSpPr>
            <p:spPr>
              <a:xfrm>
                <a:off x="3876196" y="2389956"/>
                <a:ext cx="54777" cy="54840"/>
              </a:xfrm>
              <a:custGeom>
                <a:rect b="b" l="l" r="r" t="t"/>
                <a:pathLst>
                  <a:path extrusionOk="0" h="3521" w="3517">
                    <a:moveTo>
                      <a:pt x="0" y="0"/>
                    </a:moveTo>
                    <a:lnTo>
                      <a:pt x="0"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112"/>
              <p:cNvSpPr/>
              <p:nvPr/>
            </p:nvSpPr>
            <p:spPr>
              <a:xfrm>
                <a:off x="3876726" y="2390502"/>
                <a:ext cx="53718" cy="53765"/>
              </a:xfrm>
              <a:custGeom>
                <a:rect b="b" l="l" r="r" t="t"/>
                <a:pathLst>
                  <a:path extrusionOk="0" h="3452"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112"/>
              <p:cNvSpPr/>
              <p:nvPr/>
            </p:nvSpPr>
            <p:spPr>
              <a:xfrm>
                <a:off x="3822463" y="3464476"/>
                <a:ext cx="54824" cy="54793"/>
              </a:xfrm>
              <a:custGeom>
                <a:rect b="b" l="l" r="r" t="t"/>
                <a:pathLst>
                  <a:path extrusionOk="0" h="3518" w="3520">
                    <a:moveTo>
                      <a:pt x="0" y="0"/>
                    </a:moveTo>
                    <a:lnTo>
                      <a:pt x="0" y="3518"/>
                    </a:lnTo>
                    <a:lnTo>
                      <a:pt x="3519" y="3518"/>
                    </a:lnTo>
                    <a:lnTo>
                      <a:pt x="3519"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112"/>
              <p:cNvSpPr/>
              <p:nvPr/>
            </p:nvSpPr>
            <p:spPr>
              <a:xfrm>
                <a:off x="3822992" y="3465021"/>
                <a:ext cx="53749" cy="53703"/>
              </a:xfrm>
              <a:custGeom>
                <a:rect b="b" l="l" r="r" t="t"/>
                <a:pathLst>
                  <a:path extrusionOk="0" h="3448" w="3451">
                    <a:moveTo>
                      <a:pt x="0" y="1"/>
                    </a:moveTo>
                    <a:lnTo>
                      <a:pt x="0" y="3447"/>
                    </a:lnTo>
                    <a:lnTo>
                      <a:pt x="3451" y="3447"/>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112"/>
              <p:cNvSpPr/>
              <p:nvPr/>
            </p:nvSpPr>
            <p:spPr>
              <a:xfrm>
                <a:off x="3822992" y="3303835"/>
                <a:ext cx="53749" cy="53718"/>
              </a:xfrm>
              <a:custGeom>
                <a:rect b="b" l="l" r="r" t="t"/>
                <a:pathLst>
                  <a:path extrusionOk="0" h="3449" w="3451">
                    <a:moveTo>
                      <a:pt x="0" y="1"/>
                    </a:moveTo>
                    <a:lnTo>
                      <a:pt x="0"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112"/>
              <p:cNvSpPr/>
              <p:nvPr/>
            </p:nvSpPr>
            <p:spPr>
              <a:xfrm>
                <a:off x="3822992" y="3088931"/>
                <a:ext cx="53749" cy="53749"/>
              </a:xfrm>
              <a:custGeom>
                <a:rect b="b" l="l" r="r" t="t"/>
                <a:pathLst>
                  <a:path extrusionOk="0" h="3451"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112"/>
              <p:cNvSpPr/>
              <p:nvPr/>
            </p:nvSpPr>
            <p:spPr>
              <a:xfrm>
                <a:off x="3822463" y="2980965"/>
                <a:ext cx="54824" cy="54777"/>
              </a:xfrm>
              <a:custGeom>
                <a:rect b="b" l="l" r="r" t="t"/>
                <a:pathLst>
                  <a:path extrusionOk="0" h="3517" w="3520">
                    <a:moveTo>
                      <a:pt x="0" y="1"/>
                    </a:moveTo>
                    <a:lnTo>
                      <a:pt x="0" y="3517"/>
                    </a:lnTo>
                    <a:lnTo>
                      <a:pt x="3519" y="3517"/>
                    </a:lnTo>
                    <a:lnTo>
                      <a:pt x="3519"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112"/>
              <p:cNvSpPr/>
              <p:nvPr/>
            </p:nvSpPr>
            <p:spPr>
              <a:xfrm>
                <a:off x="3822992" y="2981511"/>
                <a:ext cx="53749" cy="53703"/>
              </a:xfrm>
              <a:custGeom>
                <a:rect b="b" l="l" r="r" t="t"/>
                <a:pathLst>
                  <a:path extrusionOk="0" h="3448" w="3451">
                    <a:moveTo>
                      <a:pt x="0" y="0"/>
                    </a:moveTo>
                    <a:lnTo>
                      <a:pt x="0"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112"/>
              <p:cNvSpPr/>
              <p:nvPr/>
            </p:nvSpPr>
            <p:spPr>
              <a:xfrm>
                <a:off x="3822463" y="2873467"/>
                <a:ext cx="54824" cy="54855"/>
              </a:xfrm>
              <a:custGeom>
                <a:rect b="b" l="l" r="r" t="t"/>
                <a:pathLst>
                  <a:path extrusionOk="0" h="3522" w="3520">
                    <a:moveTo>
                      <a:pt x="0" y="1"/>
                    </a:moveTo>
                    <a:lnTo>
                      <a:pt x="0" y="3521"/>
                    </a:lnTo>
                    <a:lnTo>
                      <a:pt x="3519" y="3521"/>
                    </a:lnTo>
                    <a:lnTo>
                      <a:pt x="3519"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112"/>
              <p:cNvSpPr/>
              <p:nvPr/>
            </p:nvSpPr>
            <p:spPr>
              <a:xfrm>
                <a:off x="3822992" y="2874012"/>
                <a:ext cx="53749" cy="53765"/>
              </a:xfrm>
              <a:custGeom>
                <a:rect b="b" l="l" r="r" t="t"/>
                <a:pathLst>
                  <a:path extrusionOk="0" h="3452" w="3451">
                    <a:moveTo>
                      <a:pt x="0" y="0"/>
                    </a:moveTo>
                    <a:lnTo>
                      <a:pt x="0"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112"/>
              <p:cNvSpPr/>
              <p:nvPr/>
            </p:nvSpPr>
            <p:spPr>
              <a:xfrm>
                <a:off x="3822992" y="2766576"/>
                <a:ext cx="53749" cy="53780"/>
              </a:xfrm>
              <a:custGeom>
                <a:rect b="b" l="l" r="r" t="t"/>
                <a:pathLst>
                  <a:path extrusionOk="0" h="3453" w="3451">
                    <a:moveTo>
                      <a:pt x="0" y="1"/>
                    </a:moveTo>
                    <a:lnTo>
                      <a:pt x="0"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112"/>
              <p:cNvSpPr/>
              <p:nvPr/>
            </p:nvSpPr>
            <p:spPr>
              <a:xfrm>
                <a:off x="3822992" y="2497985"/>
                <a:ext cx="53749" cy="53703"/>
              </a:xfrm>
              <a:custGeom>
                <a:rect b="b" l="l" r="r" t="t"/>
                <a:pathLst>
                  <a:path extrusionOk="0" h="3448" w="3451">
                    <a:moveTo>
                      <a:pt x="0" y="0"/>
                    </a:moveTo>
                    <a:lnTo>
                      <a:pt x="0"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112"/>
              <p:cNvSpPr/>
              <p:nvPr/>
            </p:nvSpPr>
            <p:spPr>
              <a:xfrm>
                <a:off x="3822463" y="2389956"/>
                <a:ext cx="54824" cy="54840"/>
              </a:xfrm>
              <a:custGeom>
                <a:rect b="b" l="l" r="r" t="t"/>
                <a:pathLst>
                  <a:path extrusionOk="0" h="3521" w="3520">
                    <a:moveTo>
                      <a:pt x="0" y="0"/>
                    </a:moveTo>
                    <a:lnTo>
                      <a:pt x="0" y="3520"/>
                    </a:lnTo>
                    <a:lnTo>
                      <a:pt x="3519" y="3520"/>
                    </a:lnTo>
                    <a:lnTo>
                      <a:pt x="3519"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112"/>
              <p:cNvSpPr/>
              <p:nvPr/>
            </p:nvSpPr>
            <p:spPr>
              <a:xfrm>
                <a:off x="3822992" y="2390502"/>
                <a:ext cx="53749" cy="53765"/>
              </a:xfrm>
              <a:custGeom>
                <a:rect b="b" l="l" r="r" t="t"/>
                <a:pathLst>
                  <a:path extrusionOk="0" h="3452"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112"/>
              <p:cNvSpPr/>
              <p:nvPr/>
            </p:nvSpPr>
            <p:spPr>
              <a:xfrm>
                <a:off x="3768698" y="3464476"/>
                <a:ext cx="54840" cy="54793"/>
              </a:xfrm>
              <a:custGeom>
                <a:rect b="b" l="l" r="r" t="t"/>
                <a:pathLst>
                  <a:path extrusionOk="0" h="3518" w="3521">
                    <a:moveTo>
                      <a:pt x="1" y="0"/>
                    </a:moveTo>
                    <a:lnTo>
                      <a:pt x="1"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112"/>
              <p:cNvSpPr/>
              <p:nvPr/>
            </p:nvSpPr>
            <p:spPr>
              <a:xfrm>
                <a:off x="3769243" y="3465021"/>
                <a:ext cx="53765" cy="53703"/>
              </a:xfrm>
              <a:custGeom>
                <a:rect b="b" l="l" r="r" t="t"/>
                <a:pathLst>
                  <a:path extrusionOk="0" h="3448" w="3452">
                    <a:moveTo>
                      <a:pt x="0" y="1"/>
                    </a:moveTo>
                    <a:lnTo>
                      <a:pt x="0" y="3447"/>
                    </a:lnTo>
                    <a:lnTo>
                      <a:pt x="3451" y="3447"/>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112"/>
              <p:cNvSpPr/>
              <p:nvPr/>
            </p:nvSpPr>
            <p:spPr>
              <a:xfrm>
                <a:off x="3769243" y="3303835"/>
                <a:ext cx="53765" cy="53718"/>
              </a:xfrm>
              <a:custGeom>
                <a:rect b="b" l="l" r="r" t="t"/>
                <a:pathLst>
                  <a:path extrusionOk="0" h="3449" w="3452">
                    <a:moveTo>
                      <a:pt x="0" y="1"/>
                    </a:moveTo>
                    <a:lnTo>
                      <a:pt x="0"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112"/>
              <p:cNvSpPr/>
              <p:nvPr/>
            </p:nvSpPr>
            <p:spPr>
              <a:xfrm>
                <a:off x="3769243" y="3088931"/>
                <a:ext cx="53765" cy="53749"/>
              </a:xfrm>
              <a:custGeom>
                <a:rect b="b" l="l" r="r" t="t"/>
                <a:pathLst>
                  <a:path extrusionOk="0" h="3451" w="3452">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112"/>
              <p:cNvSpPr/>
              <p:nvPr/>
            </p:nvSpPr>
            <p:spPr>
              <a:xfrm>
                <a:off x="3768698" y="2980965"/>
                <a:ext cx="54840" cy="54777"/>
              </a:xfrm>
              <a:custGeom>
                <a:rect b="b" l="l" r="r" t="t"/>
                <a:pathLst>
                  <a:path extrusionOk="0" h="3517" w="3521">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112"/>
              <p:cNvSpPr/>
              <p:nvPr/>
            </p:nvSpPr>
            <p:spPr>
              <a:xfrm>
                <a:off x="3769243" y="2981511"/>
                <a:ext cx="53765" cy="53703"/>
              </a:xfrm>
              <a:custGeom>
                <a:rect b="b" l="l" r="r" t="t"/>
                <a:pathLst>
                  <a:path extrusionOk="0" h="3448" w="3452">
                    <a:moveTo>
                      <a:pt x="0" y="0"/>
                    </a:moveTo>
                    <a:lnTo>
                      <a:pt x="0"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112"/>
              <p:cNvSpPr/>
              <p:nvPr/>
            </p:nvSpPr>
            <p:spPr>
              <a:xfrm>
                <a:off x="3768698" y="2873467"/>
                <a:ext cx="54840" cy="54855"/>
              </a:xfrm>
              <a:custGeom>
                <a:rect b="b" l="l" r="r" t="t"/>
                <a:pathLst>
                  <a:path extrusionOk="0" h="3522"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112"/>
              <p:cNvSpPr/>
              <p:nvPr/>
            </p:nvSpPr>
            <p:spPr>
              <a:xfrm>
                <a:off x="3769243" y="2874012"/>
                <a:ext cx="53765" cy="53765"/>
              </a:xfrm>
              <a:custGeom>
                <a:rect b="b" l="l" r="r" t="t"/>
                <a:pathLst>
                  <a:path extrusionOk="0" h="3452" w="3452">
                    <a:moveTo>
                      <a:pt x="0" y="0"/>
                    </a:moveTo>
                    <a:lnTo>
                      <a:pt x="0"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112"/>
              <p:cNvSpPr/>
              <p:nvPr/>
            </p:nvSpPr>
            <p:spPr>
              <a:xfrm>
                <a:off x="3769243" y="2766576"/>
                <a:ext cx="53765" cy="53780"/>
              </a:xfrm>
              <a:custGeom>
                <a:rect b="b" l="l" r="r" t="t"/>
                <a:pathLst>
                  <a:path extrusionOk="0" h="3453" w="3452">
                    <a:moveTo>
                      <a:pt x="0" y="1"/>
                    </a:moveTo>
                    <a:lnTo>
                      <a:pt x="0"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112"/>
              <p:cNvSpPr/>
              <p:nvPr/>
            </p:nvSpPr>
            <p:spPr>
              <a:xfrm>
                <a:off x="3769243" y="2497985"/>
                <a:ext cx="53765" cy="53703"/>
              </a:xfrm>
              <a:custGeom>
                <a:rect b="b" l="l" r="r" t="t"/>
                <a:pathLst>
                  <a:path extrusionOk="0" h="3448" w="3452">
                    <a:moveTo>
                      <a:pt x="0" y="0"/>
                    </a:moveTo>
                    <a:lnTo>
                      <a:pt x="0"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112"/>
              <p:cNvSpPr/>
              <p:nvPr/>
            </p:nvSpPr>
            <p:spPr>
              <a:xfrm>
                <a:off x="3768698" y="2389956"/>
                <a:ext cx="54840" cy="54840"/>
              </a:xfrm>
              <a:custGeom>
                <a:rect b="b" l="l" r="r" t="t"/>
                <a:pathLst>
                  <a:path extrusionOk="0" h="3521" w="3521">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112"/>
              <p:cNvSpPr/>
              <p:nvPr/>
            </p:nvSpPr>
            <p:spPr>
              <a:xfrm>
                <a:off x="3769243" y="2390502"/>
                <a:ext cx="53765" cy="53765"/>
              </a:xfrm>
              <a:custGeom>
                <a:rect b="b" l="l" r="r" t="t"/>
                <a:pathLst>
                  <a:path extrusionOk="0" h="3452" w="3452">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112"/>
              <p:cNvSpPr/>
              <p:nvPr/>
            </p:nvSpPr>
            <p:spPr>
              <a:xfrm>
                <a:off x="3715026" y="3464476"/>
                <a:ext cx="54777" cy="54793"/>
              </a:xfrm>
              <a:custGeom>
                <a:rect b="b" l="l" r="r" t="t"/>
                <a:pathLst>
                  <a:path extrusionOk="0" h="3518" w="3517">
                    <a:moveTo>
                      <a:pt x="0" y="0"/>
                    </a:moveTo>
                    <a:lnTo>
                      <a:pt x="0" y="3518"/>
                    </a:lnTo>
                    <a:lnTo>
                      <a:pt x="3517" y="3518"/>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112"/>
              <p:cNvSpPr/>
              <p:nvPr/>
            </p:nvSpPr>
            <p:spPr>
              <a:xfrm>
                <a:off x="3715556" y="3465021"/>
                <a:ext cx="53687" cy="53703"/>
              </a:xfrm>
              <a:custGeom>
                <a:rect b="b" l="l" r="r" t="t"/>
                <a:pathLst>
                  <a:path extrusionOk="0" h="3448" w="3447">
                    <a:moveTo>
                      <a:pt x="1" y="1"/>
                    </a:moveTo>
                    <a:lnTo>
                      <a:pt x="1" y="3447"/>
                    </a:lnTo>
                    <a:lnTo>
                      <a:pt x="3447" y="3447"/>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112"/>
              <p:cNvSpPr/>
              <p:nvPr/>
            </p:nvSpPr>
            <p:spPr>
              <a:xfrm>
                <a:off x="3715556" y="3303835"/>
                <a:ext cx="53687" cy="53718"/>
              </a:xfrm>
              <a:custGeom>
                <a:rect b="b" l="l" r="r" t="t"/>
                <a:pathLst>
                  <a:path extrusionOk="0" h="3449" w="3447">
                    <a:moveTo>
                      <a:pt x="1" y="1"/>
                    </a:moveTo>
                    <a:lnTo>
                      <a:pt x="1" y="3448"/>
                    </a:lnTo>
                    <a:lnTo>
                      <a:pt x="3447" y="3448"/>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112"/>
              <p:cNvSpPr/>
              <p:nvPr/>
            </p:nvSpPr>
            <p:spPr>
              <a:xfrm>
                <a:off x="3715556" y="3088931"/>
                <a:ext cx="53687" cy="53749"/>
              </a:xfrm>
              <a:custGeom>
                <a:rect b="b" l="l" r="r" t="t"/>
                <a:pathLst>
                  <a:path extrusionOk="0" h="3451" w="3447">
                    <a:moveTo>
                      <a:pt x="1" y="1"/>
                    </a:moveTo>
                    <a:lnTo>
                      <a:pt x="1"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112"/>
              <p:cNvSpPr/>
              <p:nvPr/>
            </p:nvSpPr>
            <p:spPr>
              <a:xfrm>
                <a:off x="3715026" y="2980965"/>
                <a:ext cx="54777" cy="54777"/>
              </a:xfrm>
              <a:custGeom>
                <a:rect b="b" l="l" r="r" t="t"/>
                <a:pathLst>
                  <a:path extrusionOk="0" h="3517" w="3517">
                    <a:moveTo>
                      <a:pt x="0" y="1"/>
                    </a:moveTo>
                    <a:lnTo>
                      <a:pt x="0"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112"/>
              <p:cNvSpPr/>
              <p:nvPr/>
            </p:nvSpPr>
            <p:spPr>
              <a:xfrm>
                <a:off x="3715556" y="2981511"/>
                <a:ext cx="53687" cy="53703"/>
              </a:xfrm>
              <a:custGeom>
                <a:rect b="b" l="l" r="r" t="t"/>
                <a:pathLst>
                  <a:path extrusionOk="0" h="3448" w="3447">
                    <a:moveTo>
                      <a:pt x="1" y="0"/>
                    </a:moveTo>
                    <a:lnTo>
                      <a:pt x="1" y="3448"/>
                    </a:lnTo>
                    <a:lnTo>
                      <a:pt x="3447" y="3448"/>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112"/>
              <p:cNvSpPr/>
              <p:nvPr/>
            </p:nvSpPr>
            <p:spPr>
              <a:xfrm>
                <a:off x="3715026" y="2873467"/>
                <a:ext cx="54777" cy="54855"/>
              </a:xfrm>
              <a:custGeom>
                <a:rect b="b" l="l" r="r" t="t"/>
                <a:pathLst>
                  <a:path extrusionOk="0" h="3522" w="3517">
                    <a:moveTo>
                      <a:pt x="0" y="1"/>
                    </a:moveTo>
                    <a:lnTo>
                      <a:pt x="0"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112"/>
              <p:cNvSpPr/>
              <p:nvPr/>
            </p:nvSpPr>
            <p:spPr>
              <a:xfrm>
                <a:off x="3715556" y="2874012"/>
                <a:ext cx="53687" cy="53765"/>
              </a:xfrm>
              <a:custGeom>
                <a:rect b="b" l="l" r="r" t="t"/>
                <a:pathLst>
                  <a:path extrusionOk="0" h="3452" w="3447">
                    <a:moveTo>
                      <a:pt x="1" y="0"/>
                    </a:moveTo>
                    <a:lnTo>
                      <a:pt x="1" y="3452"/>
                    </a:lnTo>
                    <a:lnTo>
                      <a:pt x="3447" y="3452"/>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112"/>
              <p:cNvSpPr/>
              <p:nvPr/>
            </p:nvSpPr>
            <p:spPr>
              <a:xfrm>
                <a:off x="3715556" y="2766576"/>
                <a:ext cx="53687" cy="53780"/>
              </a:xfrm>
              <a:custGeom>
                <a:rect b="b" l="l" r="r" t="t"/>
                <a:pathLst>
                  <a:path extrusionOk="0" h="3453" w="3447">
                    <a:moveTo>
                      <a:pt x="1" y="1"/>
                    </a:moveTo>
                    <a:lnTo>
                      <a:pt x="1" y="3452"/>
                    </a:lnTo>
                    <a:lnTo>
                      <a:pt x="3447" y="3452"/>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112"/>
              <p:cNvSpPr/>
              <p:nvPr/>
            </p:nvSpPr>
            <p:spPr>
              <a:xfrm>
                <a:off x="3715556" y="2497985"/>
                <a:ext cx="53687" cy="53703"/>
              </a:xfrm>
              <a:custGeom>
                <a:rect b="b" l="l" r="r" t="t"/>
                <a:pathLst>
                  <a:path extrusionOk="0" h="3448" w="3447">
                    <a:moveTo>
                      <a:pt x="1" y="0"/>
                    </a:moveTo>
                    <a:lnTo>
                      <a:pt x="1" y="3448"/>
                    </a:lnTo>
                    <a:lnTo>
                      <a:pt x="3447" y="3448"/>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112"/>
              <p:cNvSpPr/>
              <p:nvPr/>
            </p:nvSpPr>
            <p:spPr>
              <a:xfrm>
                <a:off x="3715026" y="2389956"/>
                <a:ext cx="54777" cy="54840"/>
              </a:xfrm>
              <a:custGeom>
                <a:rect b="b" l="l" r="r" t="t"/>
                <a:pathLst>
                  <a:path extrusionOk="0" h="3521" w="3517">
                    <a:moveTo>
                      <a:pt x="0" y="0"/>
                    </a:moveTo>
                    <a:lnTo>
                      <a:pt x="0"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112"/>
              <p:cNvSpPr/>
              <p:nvPr/>
            </p:nvSpPr>
            <p:spPr>
              <a:xfrm>
                <a:off x="3715556" y="2390502"/>
                <a:ext cx="53687" cy="53765"/>
              </a:xfrm>
              <a:custGeom>
                <a:rect b="b" l="l" r="r" t="t"/>
                <a:pathLst>
                  <a:path extrusionOk="0" h="3452" w="3447">
                    <a:moveTo>
                      <a:pt x="1" y="1"/>
                    </a:moveTo>
                    <a:lnTo>
                      <a:pt x="1"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112"/>
              <p:cNvSpPr/>
              <p:nvPr/>
            </p:nvSpPr>
            <p:spPr>
              <a:xfrm>
                <a:off x="3661293" y="3464476"/>
                <a:ext cx="54824" cy="54793"/>
              </a:xfrm>
              <a:custGeom>
                <a:rect b="b" l="l" r="r" t="t"/>
                <a:pathLst>
                  <a:path extrusionOk="0" h="3518" w="3520">
                    <a:moveTo>
                      <a:pt x="0" y="0"/>
                    </a:moveTo>
                    <a:lnTo>
                      <a:pt x="0" y="3518"/>
                    </a:lnTo>
                    <a:lnTo>
                      <a:pt x="3519" y="3518"/>
                    </a:lnTo>
                    <a:lnTo>
                      <a:pt x="3519"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112"/>
              <p:cNvSpPr/>
              <p:nvPr/>
            </p:nvSpPr>
            <p:spPr>
              <a:xfrm>
                <a:off x="3661822" y="3465021"/>
                <a:ext cx="53749" cy="53703"/>
              </a:xfrm>
              <a:custGeom>
                <a:rect b="b" l="l" r="r" t="t"/>
                <a:pathLst>
                  <a:path extrusionOk="0" h="3448" w="3451">
                    <a:moveTo>
                      <a:pt x="1" y="1"/>
                    </a:moveTo>
                    <a:lnTo>
                      <a:pt x="1" y="3447"/>
                    </a:lnTo>
                    <a:lnTo>
                      <a:pt x="3451" y="3447"/>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112"/>
              <p:cNvSpPr/>
              <p:nvPr/>
            </p:nvSpPr>
            <p:spPr>
              <a:xfrm>
                <a:off x="3661822" y="3303835"/>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112"/>
              <p:cNvSpPr/>
              <p:nvPr/>
            </p:nvSpPr>
            <p:spPr>
              <a:xfrm>
                <a:off x="3661822" y="3250101"/>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112"/>
              <p:cNvSpPr/>
              <p:nvPr/>
            </p:nvSpPr>
            <p:spPr>
              <a:xfrm>
                <a:off x="3661822" y="3196368"/>
                <a:ext cx="53749" cy="53749"/>
              </a:xfrm>
              <a:custGeom>
                <a:rect b="b" l="l" r="r" t="t"/>
                <a:pathLst>
                  <a:path extrusionOk="0" h="3451" w="3451">
                    <a:moveTo>
                      <a:pt x="1" y="0"/>
                    </a:moveTo>
                    <a:lnTo>
                      <a:pt x="1"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112"/>
              <p:cNvSpPr/>
              <p:nvPr/>
            </p:nvSpPr>
            <p:spPr>
              <a:xfrm>
                <a:off x="3661822" y="3142665"/>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112"/>
              <p:cNvSpPr/>
              <p:nvPr/>
            </p:nvSpPr>
            <p:spPr>
              <a:xfrm>
                <a:off x="3661822" y="3088931"/>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112"/>
              <p:cNvSpPr/>
              <p:nvPr/>
            </p:nvSpPr>
            <p:spPr>
              <a:xfrm>
                <a:off x="3661293" y="2980965"/>
                <a:ext cx="54824" cy="54777"/>
              </a:xfrm>
              <a:custGeom>
                <a:rect b="b" l="l" r="r" t="t"/>
                <a:pathLst>
                  <a:path extrusionOk="0" h="3517" w="3520">
                    <a:moveTo>
                      <a:pt x="0" y="1"/>
                    </a:moveTo>
                    <a:lnTo>
                      <a:pt x="0" y="3517"/>
                    </a:lnTo>
                    <a:lnTo>
                      <a:pt x="3519" y="3517"/>
                    </a:lnTo>
                    <a:lnTo>
                      <a:pt x="3519"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112"/>
              <p:cNvSpPr/>
              <p:nvPr/>
            </p:nvSpPr>
            <p:spPr>
              <a:xfrm>
                <a:off x="3661822" y="2981511"/>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112"/>
              <p:cNvSpPr/>
              <p:nvPr/>
            </p:nvSpPr>
            <p:spPr>
              <a:xfrm>
                <a:off x="3661293" y="2873467"/>
                <a:ext cx="54824" cy="54855"/>
              </a:xfrm>
              <a:custGeom>
                <a:rect b="b" l="l" r="r" t="t"/>
                <a:pathLst>
                  <a:path extrusionOk="0" h="3522" w="3520">
                    <a:moveTo>
                      <a:pt x="0" y="1"/>
                    </a:moveTo>
                    <a:lnTo>
                      <a:pt x="0" y="3521"/>
                    </a:lnTo>
                    <a:lnTo>
                      <a:pt x="3519" y="3521"/>
                    </a:lnTo>
                    <a:lnTo>
                      <a:pt x="3519"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112"/>
              <p:cNvSpPr/>
              <p:nvPr/>
            </p:nvSpPr>
            <p:spPr>
              <a:xfrm>
                <a:off x="3661822" y="2874012"/>
                <a:ext cx="53749" cy="53765"/>
              </a:xfrm>
              <a:custGeom>
                <a:rect b="b" l="l" r="r" t="t"/>
                <a:pathLst>
                  <a:path extrusionOk="0" h="3452" w="3451">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112"/>
              <p:cNvSpPr/>
              <p:nvPr/>
            </p:nvSpPr>
            <p:spPr>
              <a:xfrm>
                <a:off x="3661822" y="2766576"/>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112"/>
              <p:cNvSpPr/>
              <p:nvPr/>
            </p:nvSpPr>
            <p:spPr>
              <a:xfrm>
                <a:off x="3661822" y="2712842"/>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112"/>
              <p:cNvSpPr/>
              <p:nvPr/>
            </p:nvSpPr>
            <p:spPr>
              <a:xfrm>
                <a:off x="3661822" y="2659170"/>
                <a:ext cx="53749" cy="53687"/>
              </a:xfrm>
              <a:custGeom>
                <a:rect b="b" l="l" r="r" t="t"/>
                <a:pathLst>
                  <a:path extrusionOk="0" h="3447" w="3451">
                    <a:moveTo>
                      <a:pt x="1" y="0"/>
                    </a:moveTo>
                    <a:lnTo>
                      <a:pt x="1" y="3447"/>
                    </a:lnTo>
                    <a:lnTo>
                      <a:pt x="3451" y="3447"/>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112"/>
              <p:cNvSpPr/>
              <p:nvPr/>
            </p:nvSpPr>
            <p:spPr>
              <a:xfrm>
                <a:off x="3661822" y="2605405"/>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112"/>
              <p:cNvSpPr/>
              <p:nvPr/>
            </p:nvSpPr>
            <p:spPr>
              <a:xfrm>
                <a:off x="3661822" y="2551672"/>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112"/>
              <p:cNvSpPr/>
              <p:nvPr/>
            </p:nvSpPr>
            <p:spPr>
              <a:xfrm>
                <a:off x="3661822" y="2497985"/>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112"/>
              <p:cNvSpPr/>
              <p:nvPr/>
            </p:nvSpPr>
            <p:spPr>
              <a:xfrm>
                <a:off x="3661293" y="2389956"/>
                <a:ext cx="54824" cy="54840"/>
              </a:xfrm>
              <a:custGeom>
                <a:rect b="b" l="l" r="r" t="t"/>
                <a:pathLst>
                  <a:path extrusionOk="0" h="3521" w="3520">
                    <a:moveTo>
                      <a:pt x="0" y="0"/>
                    </a:moveTo>
                    <a:lnTo>
                      <a:pt x="0" y="3520"/>
                    </a:lnTo>
                    <a:lnTo>
                      <a:pt x="3519" y="3520"/>
                    </a:lnTo>
                    <a:lnTo>
                      <a:pt x="3519"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112"/>
              <p:cNvSpPr/>
              <p:nvPr/>
            </p:nvSpPr>
            <p:spPr>
              <a:xfrm>
                <a:off x="3661822" y="2390502"/>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112"/>
              <p:cNvSpPr/>
              <p:nvPr/>
            </p:nvSpPr>
            <p:spPr>
              <a:xfrm>
                <a:off x="3607528" y="3464476"/>
                <a:ext cx="54855" cy="54793"/>
              </a:xfrm>
              <a:custGeom>
                <a:rect b="b" l="l" r="r" t="t"/>
                <a:pathLst>
                  <a:path extrusionOk="0" h="3518" w="3522">
                    <a:moveTo>
                      <a:pt x="1" y="0"/>
                    </a:moveTo>
                    <a:lnTo>
                      <a:pt x="1"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112"/>
              <p:cNvSpPr/>
              <p:nvPr/>
            </p:nvSpPr>
            <p:spPr>
              <a:xfrm>
                <a:off x="3608073" y="3465021"/>
                <a:ext cx="53765" cy="53703"/>
              </a:xfrm>
              <a:custGeom>
                <a:rect b="b" l="l" r="r" t="t"/>
                <a:pathLst>
                  <a:path extrusionOk="0" h="3448" w="3452">
                    <a:moveTo>
                      <a:pt x="0" y="1"/>
                    </a:moveTo>
                    <a:lnTo>
                      <a:pt x="0" y="3447"/>
                    </a:lnTo>
                    <a:lnTo>
                      <a:pt x="3452" y="3447"/>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112"/>
              <p:cNvSpPr/>
              <p:nvPr/>
            </p:nvSpPr>
            <p:spPr>
              <a:xfrm>
                <a:off x="3607528" y="2980965"/>
                <a:ext cx="54855" cy="54777"/>
              </a:xfrm>
              <a:custGeom>
                <a:rect b="b" l="l" r="r" t="t"/>
                <a:pathLst>
                  <a:path extrusionOk="0" h="3517"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112"/>
              <p:cNvSpPr/>
              <p:nvPr/>
            </p:nvSpPr>
            <p:spPr>
              <a:xfrm>
                <a:off x="3608073" y="2981511"/>
                <a:ext cx="53765" cy="53703"/>
              </a:xfrm>
              <a:custGeom>
                <a:rect b="b" l="l" r="r" t="t"/>
                <a:pathLst>
                  <a:path extrusionOk="0" h="3448" w="3452">
                    <a:moveTo>
                      <a:pt x="0" y="0"/>
                    </a:moveTo>
                    <a:lnTo>
                      <a:pt x="0"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112"/>
              <p:cNvSpPr/>
              <p:nvPr/>
            </p:nvSpPr>
            <p:spPr>
              <a:xfrm>
                <a:off x="3607528" y="2873467"/>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112"/>
              <p:cNvSpPr/>
              <p:nvPr/>
            </p:nvSpPr>
            <p:spPr>
              <a:xfrm>
                <a:off x="3608073" y="2874012"/>
                <a:ext cx="53765" cy="53765"/>
              </a:xfrm>
              <a:custGeom>
                <a:rect b="b" l="l" r="r" t="t"/>
                <a:pathLst>
                  <a:path extrusionOk="0" h="3452" w="3452">
                    <a:moveTo>
                      <a:pt x="0" y="0"/>
                    </a:moveTo>
                    <a:lnTo>
                      <a:pt x="0" y="3452"/>
                    </a:lnTo>
                    <a:lnTo>
                      <a:pt x="3452" y="3452"/>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112"/>
              <p:cNvSpPr/>
              <p:nvPr/>
            </p:nvSpPr>
            <p:spPr>
              <a:xfrm>
                <a:off x="3607528" y="2389956"/>
                <a:ext cx="54855" cy="54840"/>
              </a:xfrm>
              <a:custGeom>
                <a:rect b="b" l="l" r="r" t="t"/>
                <a:pathLst>
                  <a:path extrusionOk="0" h="3521" w="3522">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112"/>
              <p:cNvSpPr/>
              <p:nvPr/>
            </p:nvSpPr>
            <p:spPr>
              <a:xfrm>
                <a:off x="3608073" y="2390502"/>
                <a:ext cx="53765" cy="53765"/>
              </a:xfrm>
              <a:custGeom>
                <a:rect b="b" l="l" r="r" t="t"/>
                <a:pathLst>
                  <a:path extrusionOk="0" h="3452" w="3452">
                    <a:moveTo>
                      <a:pt x="0" y="1"/>
                    </a:moveTo>
                    <a:lnTo>
                      <a:pt x="0"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112"/>
              <p:cNvSpPr/>
              <p:nvPr/>
            </p:nvSpPr>
            <p:spPr>
              <a:xfrm>
                <a:off x="3553841" y="3464476"/>
                <a:ext cx="54777" cy="54793"/>
              </a:xfrm>
              <a:custGeom>
                <a:rect b="b" l="l" r="r" t="t"/>
                <a:pathLst>
                  <a:path extrusionOk="0" h="3518" w="3517">
                    <a:moveTo>
                      <a:pt x="0" y="0"/>
                    </a:moveTo>
                    <a:lnTo>
                      <a:pt x="0" y="3518"/>
                    </a:lnTo>
                    <a:lnTo>
                      <a:pt x="3517" y="3518"/>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112"/>
              <p:cNvSpPr/>
              <p:nvPr/>
            </p:nvSpPr>
            <p:spPr>
              <a:xfrm>
                <a:off x="3554370" y="3465021"/>
                <a:ext cx="53718" cy="53703"/>
              </a:xfrm>
              <a:custGeom>
                <a:rect b="b" l="l" r="r" t="t"/>
                <a:pathLst>
                  <a:path extrusionOk="0" h="3448" w="3449">
                    <a:moveTo>
                      <a:pt x="1" y="1"/>
                    </a:moveTo>
                    <a:lnTo>
                      <a:pt x="1" y="3447"/>
                    </a:lnTo>
                    <a:lnTo>
                      <a:pt x="3448" y="3447"/>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112"/>
              <p:cNvSpPr/>
              <p:nvPr/>
            </p:nvSpPr>
            <p:spPr>
              <a:xfrm>
                <a:off x="3554370" y="3196368"/>
                <a:ext cx="53718" cy="53749"/>
              </a:xfrm>
              <a:custGeom>
                <a:rect b="b" l="l" r="r" t="t"/>
                <a:pathLst>
                  <a:path extrusionOk="0" h="3451" w="3449">
                    <a:moveTo>
                      <a:pt x="1" y="0"/>
                    </a:moveTo>
                    <a:lnTo>
                      <a:pt x="1" y="3451"/>
                    </a:lnTo>
                    <a:lnTo>
                      <a:pt x="3448" y="3451"/>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112"/>
              <p:cNvSpPr/>
              <p:nvPr/>
            </p:nvSpPr>
            <p:spPr>
              <a:xfrm>
                <a:off x="3553841" y="2980965"/>
                <a:ext cx="54777" cy="54777"/>
              </a:xfrm>
              <a:custGeom>
                <a:rect b="b" l="l" r="r" t="t"/>
                <a:pathLst>
                  <a:path extrusionOk="0" h="3517" w="3517">
                    <a:moveTo>
                      <a:pt x="0" y="1"/>
                    </a:moveTo>
                    <a:lnTo>
                      <a:pt x="0"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112"/>
              <p:cNvSpPr/>
              <p:nvPr/>
            </p:nvSpPr>
            <p:spPr>
              <a:xfrm>
                <a:off x="3554370" y="2981511"/>
                <a:ext cx="53718" cy="53703"/>
              </a:xfrm>
              <a:custGeom>
                <a:rect b="b" l="l" r="r" t="t"/>
                <a:pathLst>
                  <a:path extrusionOk="0" h="3448" w="3449">
                    <a:moveTo>
                      <a:pt x="1" y="0"/>
                    </a:moveTo>
                    <a:lnTo>
                      <a:pt x="1"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112"/>
              <p:cNvSpPr/>
              <p:nvPr/>
            </p:nvSpPr>
            <p:spPr>
              <a:xfrm>
                <a:off x="3553841" y="2873467"/>
                <a:ext cx="54777" cy="54855"/>
              </a:xfrm>
              <a:custGeom>
                <a:rect b="b" l="l" r="r" t="t"/>
                <a:pathLst>
                  <a:path extrusionOk="0" h="3522" w="3517">
                    <a:moveTo>
                      <a:pt x="0" y="1"/>
                    </a:moveTo>
                    <a:lnTo>
                      <a:pt x="0"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112"/>
              <p:cNvSpPr/>
              <p:nvPr/>
            </p:nvSpPr>
            <p:spPr>
              <a:xfrm>
                <a:off x="3554370" y="2874012"/>
                <a:ext cx="53718" cy="53765"/>
              </a:xfrm>
              <a:custGeom>
                <a:rect b="b" l="l" r="r" t="t"/>
                <a:pathLst>
                  <a:path extrusionOk="0" h="3452" w="3449">
                    <a:moveTo>
                      <a:pt x="1" y="0"/>
                    </a:moveTo>
                    <a:lnTo>
                      <a:pt x="1"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112"/>
              <p:cNvSpPr/>
              <p:nvPr/>
            </p:nvSpPr>
            <p:spPr>
              <a:xfrm>
                <a:off x="3554370" y="2659170"/>
                <a:ext cx="53718" cy="53687"/>
              </a:xfrm>
              <a:custGeom>
                <a:rect b="b" l="l" r="r" t="t"/>
                <a:pathLst>
                  <a:path extrusionOk="0" h="3447" w="3449">
                    <a:moveTo>
                      <a:pt x="1" y="0"/>
                    </a:moveTo>
                    <a:lnTo>
                      <a:pt x="1" y="3447"/>
                    </a:lnTo>
                    <a:lnTo>
                      <a:pt x="3448" y="3447"/>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112"/>
              <p:cNvSpPr/>
              <p:nvPr/>
            </p:nvSpPr>
            <p:spPr>
              <a:xfrm>
                <a:off x="3554370" y="2551672"/>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112"/>
              <p:cNvSpPr/>
              <p:nvPr/>
            </p:nvSpPr>
            <p:spPr>
              <a:xfrm>
                <a:off x="3553841" y="2389956"/>
                <a:ext cx="54777" cy="54840"/>
              </a:xfrm>
              <a:custGeom>
                <a:rect b="b" l="l" r="r" t="t"/>
                <a:pathLst>
                  <a:path extrusionOk="0" h="3521" w="3517">
                    <a:moveTo>
                      <a:pt x="0" y="0"/>
                    </a:moveTo>
                    <a:lnTo>
                      <a:pt x="0"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112"/>
              <p:cNvSpPr/>
              <p:nvPr/>
            </p:nvSpPr>
            <p:spPr>
              <a:xfrm>
                <a:off x="3554370" y="2390502"/>
                <a:ext cx="53718" cy="53765"/>
              </a:xfrm>
              <a:custGeom>
                <a:rect b="b" l="l" r="r" t="t"/>
                <a:pathLst>
                  <a:path extrusionOk="0" h="3452"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112"/>
              <p:cNvSpPr/>
              <p:nvPr/>
            </p:nvSpPr>
            <p:spPr>
              <a:xfrm>
                <a:off x="3500107" y="3464476"/>
                <a:ext cx="54840" cy="54793"/>
              </a:xfrm>
              <a:custGeom>
                <a:rect b="b" l="l" r="r" t="t"/>
                <a:pathLst>
                  <a:path extrusionOk="0" h="3518" w="3521">
                    <a:moveTo>
                      <a:pt x="0" y="0"/>
                    </a:moveTo>
                    <a:lnTo>
                      <a:pt x="0" y="3518"/>
                    </a:lnTo>
                    <a:lnTo>
                      <a:pt x="3520" y="3518"/>
                    </a:lnTo>
                    <a:lnTo>
                      <a:pt x="352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112"/>
              <p:cNvSpPr/>
              <p:nvPr/>
            </p:nvSpPr>
            <p:spPr>
              <a:xfrm>
                <a:off x="3500636" y="3465021"/>
                <a:ext cx="53765" cy="53703"/>
              </a:xfrm>
              <a:custGeom>
                <a:rect b="b" l="l" r="r" t="t"/>
                <a:pathLst>
                  <a:path extrusionOk="0" h="3448" w="3452">
                    <a:moveTo>
                      <a:pt x="1" y="1"/>
                    </a:moveTo>
                    <a:lnTo>
                      <a:pt x="1" y="3447"/>
                    </a:lnTo>
                    <a:lnTo>
                      <a:pt x="3452" y="3447"/>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112"/>
              <p:cNvSpPr/>
              <p:nvPr/>
            </p:nvSpPr>
            <p:spPr>
              <a:xfrm>
                <a:off x="3500636" y="3250101"/>
                <a:ext cx="53765" cy="53749"/>
              </a:xfrm>
              <a:custGeom>
                <a:rect b="b" l="l" r="r" t="t"/>
                <a:pathLst>
                  <a:path extrusionOk="0" h="3451" w="3452">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112"/>
              <p:cNvSpPr/>
              <p:nvPr/>
            </p:nvSpPr>
            <p:spPr>
              <a:xfrm>
                <a:off x="3500636" y="3196368"/>
                <a:ext cx="53765" cy="53749"/>
              </a:xfrm>
              <a:custGeom>
                <a:rect b="b" l="l" r="r" t="t"/>
                <a:pathLst>
                  <a:path extrusionOk="0" h="3451" w="3452">
                    <a:moveTo>
                      <a:pt x="1" y="0"/>
                    </a:moveTo>
                    <a:lnTo>
                      <a:pt x="1" y="3451"/>
                    </a:lnTo>
                    <a:lnTo>
                      <a:pt x="3452" y="3451"/>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112"/>
              <p:cNvSpPr/>
              <p:nvPr/>
            </p:nvSpPr>
            <p:spPr>
              <a:xfrm>
                <a:off x="3500636" y="3142665"/>
                <a:ext cx="53765" cy="53718"/>
              </a:xfrm>
              <a:custGeom>
                <a:rect b="b" l="l" r="r" t="t"/>
                <a:pathLst>
                  <a:path extrusionOk="0" h="3449" w="3452">
                    <a:moveTo>
                      <a:pt x="1" y="1"/>
                    </a:moveTo>
                    <a:lnTo>
                      <a:pt x="1" y="3448"/>
                    </a:lnTo>
                    <a:lnTo>
                      <a:pt x="3452" y="3448"/>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112"/>
              <p:cNvSpPr/>
              <p:nvPr/>
            </p:nvSpPr>
            <p:spPr>
              <a:xfrm>
                <a:off x="3500107" y="2980965"/>
                <a:ext cx="54840" cy="54777"/>
              </a:xfrm>
              <a:custGeom>
                <a:rect b="b" l="l" r="r" t="t"/>
                <a:pathLst>
                  <a:path extrusionOk="0" h="3517" w="3521">
                    <a:moveTo>
                      <a:pt x="0" y="1"/>
                    </a:moveTo>
                    <a:lnTo>
                      <a:pt x="0" y="3517"/>
                    </a:lnTo>
                    <a:lnTo>
                      <a:pt x="3520" y="3517"/>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112"/>
              <p:cNvSpPr/>
              <p:nvPr/>
            </p:nvSpPr>
            <p:spPr>
              <a:xfrm>
                <a:off x="3500636" y="2981511"/>
                <a:ext cx="53765" cy="53703"/>
              </a:xfrm>
              <a:custGeom>
                <a:rect b="b" l="l" r="r" t="t"/>
                <a:pathLst>
                  <a:path extrusionOk="0" h="3448" w="3452">
                    <a:moveTo>
                      <a:pt x="1" y="0"/>
                    </a:moveTo>
                    <a:lnTo>
                      <a:pt x="1"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112"/>
              <p:cNvSpPr/>
              <p:nvPr/>
            </p:nvSpPr>
            <p:spPr>
              <a:xfrm>
                <a:off x="3500636" y="2927761"/>
                <a:ext cx="53765" cy="53765"/>
              </a:xfrm>
              <a:custGeom>
                <a:rect b="b" l="l" r="r" t="t"/>
                <a:pathLst>
                  <a:path extrusionOk="0" h="3452" w="3452">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112"/>
              <p:cNvSpPr/>
              <p:nvPr/>
            </p:nvSpPr>
            <p:spPr>
              <a:xfrm>
                <a:off x="3500107" y="2873467"/>
                <a:ext cx="54840" cy="54855"/>
              </a:xfrm>
              <a:custGeom>
                <a:rect b="b" l="l" r="r" t="t"/>
                <a:pathLst>
                  <a:path extrusionOk="0" h="3522" w="3521">
                    <a:moveTo>
                      <a:pt x="0" y="1"/>
                    </a:moveTo>
                    <a:lnTo>
                      <a:pt x="0" y="3521"/>
                    </a:lnTo>
                    <a:lnTo>
                      <a:pt x="3520" y="3521"/>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112"/>
              <p:cNvSpPr/>
              <p:nvPr/>
            </p:nvSpPr>
            <p:spPr>
              <a:xfrm>
                <a:off x="3500636" y="2874012"/>
                <a:ext cx="53765" cy="53765"/>
              </a:xfrm>
              <a:custGeom>
                <a:rect b="b" l="l" r="r" t="t"/>
                <a:pathLst>
                  <a:path extrusionOk="0" h="3452" w="3452">
                    <a:moveTo>
                      <a:pt x="1" y="0"/>
                    </a:moveTo>
                    <a:lnTo>
                      <a:pt x="1" y="3452"/>
                    </a:lnTo>
                    <a:lnTo>
                      <a:pt x="3452" y="3452"/>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112"/>
              <p:cNvSpPr/>
              <p:nvPr/>
            </p:nvSpPr>
            <p:spPr>
              <a:xfrm>
                <a:off x="3500636" y="2659170"/>
                <a:ext cx="53765" cy="53687"/>
              </a:xfrm>
              <a:custGeom>
                <a:rect b="b" l="l" r="r" t="t"/>
                <a:pathLst>
                  <a:path extrusionOk="0" h="3447" w="3452">
                    <a:moveTo>
                      <a:pt x="1" y="0"/>
                    </a:moveTo>
                    <a:lnTo>
                      <a:pt x="1" y="3447"/>
                    </a:lnTo>
                    <a:lnTo>
                      <a:pt x="3452" y="3447"/>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112"/>
              <p:cNvSpPr/>
              <p:nvPr/>
            </p:nvSpPr>
            <p:spPr>
              <a:xfrm>
                <a:off x="3500636" y="2551672"/>
                <a:ext cx="53765" cy="53749"/>
              </a:xfrm>
              <a:custGeom>
                <a:rect b="b" l="l" r="r" t="t"/>
                <a:pathLst>
                  <a:path extrusionOk="0" h="3451" w="3452">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112"/>
              <p:cNvSpPr/>
              <p:nvPr/>
            </p:nvSpPr>
            <p:spPr>
              <a:xfrm>
                <a:off x="3500107" y="2389956"/>
                <a:ext cx="54840" cy="54840"/>
              </a:xfrm>
              <a:custGeom>
                <a:rect b="b" l="l" r="r" t="t"/>
                <a:pathLst>
                  <a:path extrusionOk="0" h="3521" w="3521">
                    <a:moveTo>
                      <a:pt x="0" y="0"/>
                    </a:moveTo>
                    <a:lnTo>
                      <a:pt x="0" y="3520"/>
                    </a:lnTo>
                    <a:lnTo>
                      <a:pt x="3520" y="3520"/>
                    </a:lnTo>
                    <a:lnTo>
                      <a:pt x="352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112"/>
              <p:cNvSpPr/>
              <p:nvPr/>
            </p:nvSpPr>
            <p:spPr>
              <a:xfrm>
                <a:off x="3500636" y="2390502"/>
                <a:ext cx="53765" cy="53765"/>
              </a:xfrm>
              <a:custGeom>
                <a:rect b="b" l="l" r="r" t="t"/>
                <a:pathLst>
                  <a:path extrusionOk="0" h="3452" w="3452">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112"/>
              <p:cNvSpPr/>
              <p:nvPr/>
            </p:nvSpPr>
            <p:spPr>
              <a:xfrm>
                <a:off x="3446404" y="3464476"/>
                <a:ext cx="54808" cy="54793"/>
              </a:xfrm>
              <a:custGeom>
                <a:rect b="b" l="l" r="r" t="t"/>
                <a:pathLst>
                  <a:path extrusionOk="0" h="3518" w="3519">
                    <a:moveTo>
                      <a:pt x="1" y="0"/>
                    </a:moveTo>
                    <a:lnTo>
                      <a:pt x="1" y="3518"/>
                    </a:lnTo>
                    <a:lnTo>
                      <a:pt x="3518" y="3518"/>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112"/>
              <p:cNvSpPr/>
              <p:nvPr/>
            </p:nvSpPr>
            <p:spPr>
              <a:xfrm>
                <a:off x="3446965" y="3465021"/>
                <a:ext cx="53687" cy="53703"/>
              </a:xfrm>
              <a:custGeom>
                <a:rect b="b" l="l" r="r" t="t"/>
                <a:pathLst>
                  <a:path extrusionOk="0" h="3448" w="3447">
                    <a:moveTo>
                      <a:pt x="0" y="1"/>
                    </a:moveTo>
                    <a:lnTo>
                      <a:pt x="0" y="3447"/>
                    </a:lnTo>
                    <a:lnTo>
                      <a:pt x="3447" y="3447"/>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112"/>
              <p:cNvSpPr/>
              <p:nvPr/>
            </p:nvSpPr>
            <p:spPr>
              <a:xfrm>
                <a:off x="3446965" y="3196368"/>
                <a:ext cx="53687" cy="53749"/>
              </a:xfrm>
              <a:custGeom>
                <a:rect b="b" l="l" r="r" t="t"/>
                <a:pathLst>
                  <a:path extrusionOk="0" h="3451" w="3447">
                    <a:moveTo>
                      <a:pt x="0" y="0"/>
                    </a:moveTo>
                    <a:lnTo>
                      <a:pt x="0" y="3451"/>
                    </a:lnTo>
                    <a:lnTo>
                      <a:pt x="3447" y="3451"/>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112"/>
              <p:cNvSpPr/>
              <p:nvPr/>
            </p:nvSpPr>
            <p:spPr>
              <a:xfrm>
                <a:off x="3446404" y="2980965"/>
                <a:ext cx="54808" cy="54777"/>
              </a:xfrm>
              <a:custGeom>
                <a:rect b="b" l="l" r="r" t="t"/>
                <a:pathLst>
                  <a:path extrusionOk="0" h="3517" w="3519">
                    <a:moveTo>
                      <a:pt x="1" y="1"/>
                    </a:moveTo>
                    <a:lnTo>
                      <a:pt x="1" y="3517"/>
                    </a:lnTo>
                    <a:lnTo>
                      <a:pt x="3518" y="3517"/>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112"/>
              <p:cNvSpPr/>
              <p:nvPr/>
            </p:nvSpPr>
            <p:spPr>
              <a:xfrm>
                <a:off x="3446965" y="2981511"/>
                <a:ext cx="53687" cy="53703"/>
              </a:xfrm>
              <a:custGeom>
                <a:rect b="b" l="l" r="r" t="t"/>
                <a:pathLst>
                  <a:path extrusionOk="0" h="3448" w="3447">
                    <a:moveTo>
                      <a:pt x="0" y="0"/>
                    </a:moveTo>
                    <a:lnTo>
                      <a:pt x="0" y="3448"/>
                    </a:lnTo>
                    <a:lnTo>
                      <a:pt x="3447" y="3448"/>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112"/>
              <p:cNvSpPr/>
              <p:nvPr/>
            </p:nvSpPr>
            <p:spPr>
              <a:xfrm>
                <a:off x="3446404" y="2873467"/>
                <a:ext cx="54808" cy="54855"/>
              </a:xfrm>
              <a:custGeom>
                <a:rect b="b" l="l" r="r" t="t"/>
                <a:pathLst>
                  <a:path extrusionOk="0" h="3522" w="3519">
                    <a:moveTo>
                      <a:pt x="1" y="1"/>
                    </a:moveTo>
                    <a:lnTo>
                      <a:pt x="1" y="3521"/>
                    </a:lnTo>
                    <a:lnTo>
                      <a:pt x="3518" y="3521"/>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112"/>
              <p:cNvSpPr/>
              <p:nvPr/>
            </p:nvSpPr>
            <p:spPr>
              <a:xfrm>
                <a:off x="3446965" y="2874012"/>
                <a:ext cx="53687" cy="53765"/>
              </a:xfrm>
              <a:custGeom>
                <a:rect b="b" l="l" r="r" t="t"/>
                <a:pathLst>
                  <a:path extrusionOk="0" h="3452" w="3447">
                    <a:moveTo>
                      <a:pt x="0" y="0"/>
                    </a:moveTo>
                    <a:lnTo>
                      <a:pt x="0" y="3452"/>
                    </a:lnTo>
                    <a:lnTo>
                      <a:pt x="3447" y="3452"/>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112"/>
              <p:cNvSpPr/>
              <p:nvPr/>
            </p:nvSpPr>
            <p:spPr>
              <a:xfrm>
                <a:off x="3446404" y="2389956"/>
                <a:ext cx="54808" cy="54840"/>
              </a:xfrm>
              <a:custGeom>
                <a:rect b="b" l="l" r="r" t="t"/>
                <a:pathLst>
                  <a:path extrusionOk="0" h="3521" w="3519">
                    <a:moveTo>
                      <a:pt x="1" y="0"/>
                    </a:moveTo>
                    <a:lnTo>
                      <a:pt x="1" y="3520"/>
                    </a:lnTo>
                    <a:lnTo>
                      <a:pt x="3518" y="3520"/>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112"/>
              <p:cNvSpPr/>
              <p:nvPr/>
            </p:nvSpPr>
            <p:spPr>
              <a:xfrm>
                <a:off x="3446965" y="2390502"/>
                <a:ext cx="53687" cy="53765"/>
              </a:xfrm>
              <a:custGeom>
                <a:rect b="b" l="l" r="r" t="t"/>
                <a:pathLst>
                  <a:path extrusionOk="0" h="3452" w="3447">
                    <a:moveTo>
                      <a:pt x="0" y="1"/>
                    </a:moveTo>
                    <a:lnTo>
                      <a:pt x="0"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112"/>
              <p:cNvSpPr/>
              <p:nvPr/>
            </p:nvSpPr>
            <p:spPr>
              <a:xfrm>
                <a:off x="3392671" y="3410726"/>
                <a:ext cx="54840" cy="54855"/>
              </a:xfrm>
              <a:custGeom>
                <a:rect b="b" l="l" r="r" t="t"/>
                <a:pathLst>
                  <a:path extrusionOk="0" h="3522"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112"/>
              <p:cNvSpPr/>
              <p:nvPr/>
            </p:nvSpPr>
            <p:spPr>
              <a:xfrm>
                <a:off x="3393200" y="3411271"/>
                <a:ext cx="53780" cy="53765"/>
              </a:xfrm>
              <a:custGeom>
                <a:rect b="b" l="l" r="r" t="t"/>
                <a:pathLst>
                  <a:path extrusionOk="0" h="3452" w="3453">
                    <a:moveTo>
                      <a:pt x="1" y="0"/>
                    </a:moveTo>
                    <a:lnTo>
                      <a:pt x="1" y="3452"/>
                    </a:lnTo>
                    <a:lnTo>
                      <a:pt x="3452" y="3452"/>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112"/>
              <p:cNvSpPr/>
              <p:nvPr/>
            </p:nvSpPr>
            <p:spPr>
              <a:xfrm>
                <a:off x="3392671" y="3356993"/>
                <a:ext cx="54840" cy="54855"/>
              </a:xfrm>
              <a:custGeom>
                <a:rect b="b" l="l" r="r" t="t"/>
                <a:pathLst>
                  <a:path extrusionOk="0" h="3522"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112"/>
              <p:cNvSpPr/>
              <p:nvPr/>
            </p:nvSpPr>
            <p:spPr>
              <a:xfrm>
                <a:off x="3393200" y="3357538"/>
                <a:ext cx="53780" cy="53749"/>
              </a:xfrm>
              <a:custGeom>
                <a:rect b="b" l="l" r="r" t="t"/>
                <a:pathLst>
                  <a:path extrusionOk="0" h="3451" w="3453">
                    <a:moveTo>
                      <a:pt x="1" y="0"/>
                    </a:moveTo>
                    <a:lnTo>
                      <a:pt x="1"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112"/>
              <p:cNvSpPr/>
              <p:nvPr/>
            </p:nvSpPr>
            <p:spPr>
              <a:xfrm>
                <a:off x="3392671" y="3303306"/>
                <a:ext cx="54840" cy="54777"/>
              </a:xfrm>
              <a:custGeom>
                <a:rect b="b" l="l" r="r" t="t"/>
                <a:pathLst>
                  <a:path extrusionOk="0" h="3517" w="3521">
                    <a:moveTo>
                      <a:pt x="0" y="0"/>
                    </a:moveTo>
                    <a:lnTo>
                      <a:pt x="0"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112"/>
              <p:cNvSpPr/>
              <p:nvPr/>
            </p:nvSpPr>
            <p:spPr>
              <a:xfrm>
                <a:off x="3393200" y="3303835"/>
                <a:ext cx="53780" cy="53718"/>
              </a:xfrm>
              <a:custGeom>
                <a:rect b="b" l="l" r="r" t="t"/>
                <a:pathLst>
                  <a:path extrusionOk="0" h="3449" w="3453">
                    <a:moveTo>
                      <a:pt x="1" y="1"/>
                    </a:moveTo>
                    <a:lnTo>
                      <a:pt x="1" y="3448"/>
                    </a:lnTo>
                    <a:lnTo>
                      <a:pt x="3452" y="3448"/>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112"/>
              <p:cNvSpPr/>
              <p:nvPr/>
            </p:nvSpPr>
            <p:spPr>
              <a:xfrm>
                <a:off x="3392671" y="3249572"/>
                <a:ext cx="54840" cy="54840"/>
              </a:xfrm>
              <a:custGeom>
                <a:rect b="b" l="l" r="r" t="t"/>
                <a:pathLst>
                  <a:path extrusionOk="0" h="3521" w="3521">
                    <a:moveTo>
                      <a:pt x="0" y="0"/>
                    </a:moveTo>
                    <a:lnTo>
                      <a:pt x="0"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112"/>
              <p:cNvSpPr/>
              <p:nvPr/>
            </p:nvSpPr>
            <p:spPr>
              <a:xfrm>
                <a:off x="3393200" y="3250101"/>
                <a:ext cx="53780" cy="53749"/>
              </a:xfrm>
              <a:custGeom>
                <a:rect b="b" l="l" r="r" t="t"/>
                <a:pathLst>
                  <a:path extrusionOk="0" h="3451" w="3453">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112"/>
              <p:cNvSpPr/>
              <p:nvPr/>
            </p:nvSpPr>
            <p:spPr>
              <a:xfrm>
                <a:off x="3392671" y="3195807"/>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112"/>
              <p:cNvSpPr/>
              <p:nvPr/>
            </p:nvSpPr>
            <p:spPr>
              <a:xfrm>
                <a:off x="3393200" y="3196368"/>
                <a:ext cx="53780" cy="53749"/>
              </a:xfrm>
              <a:custGeom>
                <a:rect b="b" l="l" r="r" t="t"/>
                <a:pathLst>
                  <a:path extrusionOk="0" h="3451" w="3453">
                    <a:moveTo>
                      <a:pt x="1" y="0"/>
                    </a:moveTo>
                    <a:lnTo>
                      <a:pt x="1" y="3451"/>
                    </a:lnTo>
                    <a:lnTo>
                      <a:pt x="3452" y="3451"/>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112"/>
              <p:cNvSpPr/>
              <p:nvPr/>
            </p:nvSpPr>
            <p:spPr>
              <a:xfrm>
                <a:off x="3392671" y="3142135"/>
                <a:ext cx="54840" cy="54777"/>
              </a:xfrm>
              <a:custGeom>
                <a:rect b="b" l="l" r="r" t="t"/>
                <a:pathLst>
                  <a:path extrusionOk="0" h="3517" w="3521">
                    <a:moveTo>
                      <a:pt x="0" y="0"/>
                    </a:moveTo>
                    <a:lnTo>
                      <a:pt x="0"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112"/>
              <p:cNvSpPr/>
              <p:nvPr/>
            </p:nvSpPr>
            <p:spPr>
              <a:xfrm>
                <a:off x="3393200" y="3142665"/>
                <a:ext cx="53780" cy="53718"/>
              </a:xfrm>
              <a:custGeom>
                <a:rect b="b" l="l" r="r" t="t"/>
                <a:pathLst>
                  <a:path extrusionOk="0" h="3449" w="3453">
                    <a:moveTo>
                      <a:pt x="1" y="1"/>
                    </a:moveTo>
                    <a:lnTo>
                      <a:pt x="1" y="3448"/>
                    </a:lnTo>
                    <a:lnTo>
                      <a:pt x="3452" y="3448"/>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112"/>
              <p:cNvSpPr/>
              <p:nvPr/>
            </p:nvSpPr>
            <p:spPr>
              <a:xfrm>
                <a:off x="3392671" y="3088371"/>
                <a:ext cx="54840" cy="54855"/>
              </a:xfrm>
              <a:custGeom>
                <a:rect b="b" l="l" r="r" t="t"/>
                <a:pathLst>
                  <a:path extrusionOk="0" h="3522"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112"/>
              <p:cNvSpPr/>
              <p:nvPr/>
            </p:nvSpPr>
            <p:spPr>
              <a:xfrm>
                <a:off x="3393200" y="3088931"/>
                <a:ext cx="53780" cy="53749"/>
              </a:xfrm>
              <a:custGeom>
                <a:rect b="b" l="l" r="r" t="t"/>
                <a:pathLst>
                  <a:path extrusionOk="0" h="3451" w="3453">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112"/>
              <p:cNvSpPr/>
              <p:nvPr/>
            </p:nvSpPr>
            <p:spPr>
              <a:xfrm>
                <a:off x="3392671" y="3034637"/>
                <a:ext cx="54840" cy="54855"/>
              </a:xfrm>
              <a:custGeom>
                <a:rect b="b" l="l" r="r" t="t"/>
                <a:pathLst>
                  <a:path extrusionOk="0" h="3522"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112"/>
              <p:cNvSpPr/>
              <p:nvPr/>
            </p:nvSpPr>
            <p:spPr>
              <a:xfrm>
                <a:off x="3393200" y="3035182"/>
                <a:ext cx="53780" cy="53765"/>
              </a:xfrm>
              <a:custGeom>
                <a:rect b="b" l="l" r="r" t="t"/>
                <a:pathLst>
                  <a:path extrusionOk="0" h="3452" w="3453">
                    <a:moveTo>
                      <a:pt x="1" y="0"/>
                    </a:moveTo>
                    <a:lnTo>
                      <a:pt x="1" y="3452"/>
                    </a:lnTo>
                    <a:lnTo>
                      <a:pt x="3452" y="3452"/>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112"/>
              <p:cNvSpPr/>
              <p:nvPr/>
            </p:nvSpPr>
            <p:spPr>
              <a:xfrm>
                <a:off x="3392671" y="2819780"/>
                <a:ext cx="54840" cy="54808"/>
              </a:xfrm>
              <a:custGeom>
                <a:rect b="b" l="l" r="r" t="t"/>
                <a:pathLst>
                  <a:path extrusionOk="0" h="3519" w="3521">
                    <a:moveTo>
                      <a:pt x="0" y="0"/>
                    </a:moveTo>
                    <a:lnTo>
                      <a:pt x="0"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112"/>
              <p:cNvSpPr/>
              <p:nvPr/>
            </p:nvSpPr>
            <p:spPr>
              <a:xfrm>
                <a:off x="3393200" y="2820340"/>
                <a:ext cx="53780" cy="53687"/>
              </a:xfrm>
              <a:custGeom>
                <a:rect b="b" l="l" r="r" t="t"/>
                <a:pathLst>
                  <a:path extrusionOk="0" h="3447" w="3453">
                    <a:moveTo>
                      <a:pt x="1" y="0"/>
                    </a:moveTo>
                    <a:lnTo>
                      <a:pt x="1" y="3446"/>
                    </a:lnTo>
                    <a:lnTo>
                      <a:pt x="3452" y="3446"/>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112"/>
              <p:cNvSpPr/>
              <p:nvPr/>
            </p:nvSpPr>
            <p:spPr>
              <a:xfrm>
                <a:off x="3392671" y="2766046"/>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112"/>
              <p:cNvSpPr/>
              <p:nvPr/>
            </p:nvSpPr>
            <p:spPr>
              <a:xfrm>
                <a:off x="3393200" y="2766576"/>
                <a:ext cx="53780" cy="53780"/>
              </a:xfrm>
              <a:custGeom>
                <a:rect b="b" l="l" r="r" t="t"/>
                <a:pathLst>
                  <a:path extrusionOk="0" h="3453" w="3453">
                    <a:moveTo>
                      <a:pt x="1" y="1"/>
                    </a:moveTo>
                    <a:lnTo>
                      <a:pt x="1" y="3452"/>
                    </a:lnTo>
                    <a:lnTo>
                      <a:pt x="3452" y="3452"/>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112"/>
              <p:cNvSpPr/>
              <p:nvPr/>
            </p:nvSpPr>
            <p:spPr>
              <a:xfrm>
                <a:off x="3392671" y="2712312"/>
                <a:ext cx="54840" cy="54840"/>
              </a:xfrm>
              <a:custGeom>
                <a:rect b="b" l="l" r="r" t="t"/>
                <a:pathLst>
                  <a:path extrusionOk="0" h="3521" w="3521">
                    <a:moveTo>
                      <a:pt x="0" y="0"/>
                    </a:moveTo>
                    <a:lnTo>
                      <a:pt x="0"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112"/>
              <p:cNvSpPr/>
              <p:nvPr/>
            </p:nvSpPr>
            <p:spPr>
              <a:xfrm>
                <a:off x="3393200" y="2712842"/>
                <a:ext cx="53780" cy="53749"/>
              </a:xfrm>
              <a:custGeom>
                <a:rect b="b" l="l" r="r" t="t"/>
                <a:pathLst>
                  <a:path extrusionOk="0" h="3451" w="3453">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112"/>
              <p:cNvSpPr/>
              <p:nvPr/>
            </p:nvSpPr>
            <p:spPr>
              <a:xfrm>
                <a:off x="3392671" y="2658610"/>
                <a:ext cx="54840" cy="54808"/>
              </a:xfrm>
              <a:custGeom>
                <a:rect b="b" l="l" r="r" t="t"/>
                <a:pathLst>
                  <a:path extrusionOk="0" h="3519" w="3521">
                    <a:moveTo>
                      <a:pt x="0" y="1"/>
                    </a:moveTo>
                    <a:lnTo>
                      <a:pt x="0"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112"/>
              <p:cNvSpPr/>
              <p:nvPr/>
            </p:nvSpPr>
            <p:spPr>
              <a:xfrm>
                <a:off x="3393200" y="2659170"/>
                <a:ext cx="53780" cy="53687"/>
              </a:xfrm>
              <a:custGeom>
                <a:rect b="b" l="l" r="r" t="t"/>
                <a:pathLst>
                  <a:path extrusionOk="0" h="3447" w="3453">
                    <a:moveTo>
                      <a:pt x="1" y="0"/>
                    </a:moveTo>
                    <a:lnTo>
                      <a:pt x="1" y="3447"/>
                    </a:lnTo>
                    <a:lnTo>
                      <a:pt x="3452" y="3447"/>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112"/>
              <p:cNvSpPr/>
              <p:nvPr/>
            </p:nvSpPr>
            <p:spPr>
              <a:xfrm>
                <a:off x="3392671" y="2604876"/>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112"/>
              <p:cNvSpPr/>
              <p:nvPr/>
            </p:nvSpPr>
            <p:spPr>
              <a:xfrm>
                <a:off x="3393200" y="2605405"/>
                <a:ext cx="53780" cy="53780"/>
              </a:xfrm>
              <a:custGeom>
                <a:rect b="b" l="l" r="r" t="t"/>
                <a:pathLst>
                  <a:path extrusionOk="0" h="3453" w="3453">
                    <a:moveTo>
                      <a:pt x="1" y="1"/>
                    </a:moveTo>
                    <a:lnTo>
                      <a:pt x="1" y="3452"/>
                    </a:lnTo>
                    <a:lnTo>
                      <a:pt x="3452" y="3452"/>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112"/>
              <p:cNvSpPr/>
              <p:nvPr/>
            </p:nvSpPr>
            <p:spPr>
              <a:xfrm>
                <a:off x="3392671" y="2551142"/>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112"/>
              <p:cNvSpPr/>
              <p:nvPr/>
            </p:nvSpPr>
            <p:spPr>
              <a:xfrm>
                <a:off x="3393200" y="2551672"/>
                <a:ext cx="53780" cy="53749"/>
              </a:xfrm>
              <a:custGeom>
                <a:rect b="b" l="l" r="r" t="t"/>
                <a:pathLst>
                  <a:path extrusionOk="0" h="3451" w="3453">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112"/>
              <p:cNvSpPr/>
              <p:nvPr/>
            </p:nvSpPr>
            <p:spPr>
              <a:xfrm>
                <a:off x="3392671" y="2497440"/>
                <a:ext cx="54840" cy="54793"/>
              </a:xfrm>
              <a:custGeom>
                <a:rect b="b" l="l" r="r" t="t"/>
                <a:pathLst>
                  <a:path extrusionOk="0" h="3518" w="3521">
                    <a:moveTo>
                      <a:pt x="0" y="1"/>
                    </a:moveTo>
                    <a:lnTo>
                      <a:pt x="0"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112"/>
              <p:cNvSpPr/>
              <p:nvPr/>
            </p:nvSpPr>
            <p:spPr>
              <a:xfrm>
                <a:off x="3393200" y="2497985"/>
                <a:ext cx="53780" cy="53703"/>
              </a:xfrm>
              <a:custGeom>
                <a:rect b="b" l="l" r="r" t="t"/>
                <a:pathLst>
                  <a:path extrusionOk="0" h="3448" w="3453">
                    <a:moveTo>
                      <a:pt x="1" y="0"/>
                    </a:moveTo>
                    <a:lnTo>
                      <a:pt x="1"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112"/>
              <p:cNvSpPr/>
              <p:nvPr/>
            </p:nvSpPr>
            <p:spPr>
              <a:xfrm>
                <a:off x="3392671" y="2443706"/>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112"/>
              <p:cNvSpPr/>
              <p:nvPr/>
            </p:nvSpPr>
            <p:spPr>
              <a:xfrm>
                <a:off x="3393200" y="2444251"/>
                <a:ext cx="53780" cy="53749"/>
              </a:xfrm>
              <a:custGeom>
                <a:rect b="b" l="l" r="r" t="t"/>
                <a:pathLst>
                  <a:path extrusionOk="0" h="3451" w="3453">
                    <a:moveTo>
                      <a:pt x="1" y="0"/>
                    </a:moveTo>
                    <a:lnTo>
                      <a:pt x="1"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4" name="Google Shape;17944;p112"/>
            <p:cNvGrpSpPr/>
            <p:nvPr/>
          </p:nvGrpSpPr>
          <p:grpSpPr>
            <a:xfrm>
              <a:off x="3715556" y="2551672"/>
              <a:ext cx="214888" cy="752179"/>
              <a:chOff x="3715556" y="2551672"/>
              <a:chExt cx="214888" cy="752179"/>
            </a:xfrm>
          </p:grpSpPr>
          <p:sp>
            <p:nvSpPr>
              <p:cNvPr id="17945" name="Google Shape;17945;p112"/>
              <p:cNvSpPr/>
              <p:nvPr/>
            </p:nvSpPr>
            <p:spPr>
              <a:xfrm>
                <a:off x="3876726" y="2551672"/>
                <a:ext cx="53718" cy="53749"/>
              </a:xfrm>
              <a:custGeom>
                <a:rect b="b" l="l" r="r" t="t"/>
                <a:pathLst>
                  <a:path extrusionOk="0" h="3451" w="3449">
                    <a:moveTo>
                      <a:pt x="1" y="1"/>
                    </a:moveTo>
                    <a:lnTo>
                      <a:pt x="1" y="3451"/>
                    </a:lnTo>
                    <a:lnTo>
                      <a:pt x="3448" y="3451"/>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112"/>
              <p:cNvSpPr/>
              <p:nvPr/>
            </p:nvSpPr>
            <p:spPr>
              <a:xfrm>
                <a:off x="3822992" y="3142665"/>
                <a:ext cx="53749" cy="53718"/>
              </a:xfrm>
              <a:custGeom>
                <a:rect b="b" l="l" r="r" t="t"/>
                <a:pathLst>
                  <a:path extrusionOk="0" h="3449" w="3451">
                    <a:moveTo>
                      <a:pt x="0" y="1"/>
                    </a:moveTo>
                    <a:lnTo>
                      <a:pt x="0"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112"/>
              <p:cNvSpPr/>
              <p:nvPr/>
            </p:nvSpPr>
            <p:spPr>
              <a:xfrm>
                <a:off x="3822992" y="2605405"/>
                <a:ext cx="53749" cy="53780"/>
              </a:xfrm>
              <a:custGeom>
                <a:rect b="b" l="l" r="r" t="t"/>
                <a:pathLst>
                  <a:path extrusionOk="0" h="3453" w="3451">
                    <a:moveTo>
                      <a:pt x="0" y="1"/>
                    </a:moveTo>
                    <a:lnTo>
                      <a:pt x="0" y="3452"/>
                    </a:lnTo>
                    <a:lnTo>
                      <a:pt x="3451" y="3452"/>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112"/>
              <p:cNvSpPr/>
              <p:nvPr/>
            </p:nvSpPr>
            <p:spPr>
              <a:xfrm>
                <a:off x="3822992" y="2551672"/>
                <a:ext cx="53749" cy="53749"/>
              </a:xfrm>
              <a:custGeom>
                <a:rect b="b" l="l" r="r" t="t"/>
                <a:pathLst>
                  <a:path extrusionOk="0" h="3451" w="3451">
                    <a:moveTo>
                      <a:pt x="0" y="1"/>
                    </a:moveTo>
                    <a:lnTo>
                      <a:pt x="0"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112"/>
              <p:cNvSpPr/>
              <p:nvPr/>
            </p:nvSpPr>
            <p:spPr>
              <a:xfrm>
                <a:off x="3769243" y="3196368"/>
                <a:ext cx="53765" cy="53749"/>
              </a:xfrm>
              <a:custGeom>
                <a:rect b="b" l="l" r="r" t="t"/>
                <a:pathLst>
                  <a:path extrusionOk="0" h="3451" w="3452">
                    <a:moveTo>
                      <a:pt x="0" y="0"/>
                    </a:moveTo>
                    <a:lnTo>
                      <a:pt x="0"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112"/>
              <p:cNvSpPr/>
              <p:nvPr/>
            </p:nvSpPr>
            <p:spPr>
              <a:xfrm>
                <a:off x="3769243" y="3142665"/>
                <a:ext cx="53765" cy="53718"/>
              </a:xfrm>
              <a:custGeom>
                <a:rect b="b" l="l" r="r" t="t"/>
                <a:pathLst>
                  <a:path extrusionOk="0" h="3449" w="3452">
                    <a:moveTo>
                      <a:pt x="0" y="1"/>
                    </a:moveTo>
                    <a:lnTo>
                      <a:pt x="0"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112"/>
              <p:cNvSpPr/>
              <p:nvPr/>
            </p:nvSpPr>
            <p:spPr>
              <a:xfrm>
                <a:off x="3769243" y="2659170"/>
                <a:ext cx="53765" cy="53687"/>
              </a:xfrm>
              <a:custGeom>
                <a:rect b="b" l="l" r="r" t="t"/>
                <a:pathLst>
                  <a:path extrusionOk="0" h="3447" w="3452">
                    <a:moveTo>
                      <a:pt x="0" y="0"/>
                    </a:moveTo>
                    <a:lnTo>
                      <a:pt x="0" y="3447"/>
                    </a:lnTo>
                    <a:lnTo>
                      <a:pt x="3451" y="3447"/>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112"/>
              <p:cNvSpPr/>
              <p:nvPr/>
            </p:nvSpPr>
            <p:spPr>
              <a:xfrm>
                <a:off x="3769243" y="2605405"/>
                <a:ext cx="53765" cy="53780"/>
              </a:xfrm>
              <a:custGeom>
                <a:rect b="b" l="l" r="r" t="t"/>
                <a:pathLst>
                  <a:path extrusionOk="0" h="3453" w="3452">
                    <a:moveTo>
                      <a:pt x="0" y="1"/>
                    </a:moveTo>
                    <a:lnTo>
                      <a:pt x="0" y="3452"/>
                    </a:lnTo>
                    <a:lnTo>
                      <a:pt x="3451" y="3452"/>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112"/>
              <p:cNvSpPr/>
              <p:nvPr/>
            </p:nvSpPr>
            <p:spPr>
              <a:xfrm>
                <a:off x="3769243" y="2551672"/>
                <a:ext cx="53765" cy="53749"/>
              </a:xfrm>
              <a:custGeom>
                <a:rect b="b" l="l" r="r" t="t"/>
                <a:pathLst>
                  <a:path extrusionOk="0" h="3451" w="3452">
                    <a:moveTo>
                      <a:pt x="0" y="1"/>
                    </a:moveTo>
                    <a:lnTo>
                      <a:pt x="0"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112"/>
              <p:cNvSpPr/>
              <p:nvPr/>
            </p:nvSpPr>
            <p:spPr>
              <a:xfrm>
                <a:off x="3715556" y="3250101"/>
                <a:ext cx="53687" cy="53749"/>
              </a:xfrm>
              <a:custGeom>
                <a:rect b="b" l="l" r="r" t="t"/>
                <a:pathLst>
                  <a:path extrusionOk="0" h="3451" w="3447">
                    <a:moveTo>
                      <a:pt x="1" y="1"/>
                    </a:moveTo>
                    <a:lnTo>
                      <a:pt x="1" y="3451"/>
                    </a:lnTo>
                    <a:lnTo>
                      <a:pt x="3447" y="3451"/>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112"/>
              <p:cNvSpPr/>
              <p:nvPr/>
            </p:nvSpPr>
            <p:spPr>
              <a:xfrm>
                <a:off x="3715556" y="3196368"/>
                <a:ext cx="53687" cy="53749"/>
              </a:xfrm>
              <a:custGeom>
                <a:rect b="b" l="l" r="r" t="t"/>
                <a:pathLst>
                  <a:path extrusionOk="0" h="3451" w="3447">
                    <a:moveTo>
                      <a:pt x="1" y="0"/>
                    </a:moveTo>
                    <a:lnTo>
                      <a:pt x="1" y="3451"/>
                    </a:lnTo>
                    <a:lnTo>
                      <a:pt x="3447" y="3451"/>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112"/>
              <p:cNvSpPr/>
              <p:nvPr/>
            </p:nvSpPr>
            <p:spPr>
              <a:xfrm>
                <a:off x="3715556" y="3142665"/>
                <a:ext cx="53687" cy="53718"/>
              </a:xfrm>
              <a:custGeom>
                <a:rect b="b" l="l" r="r" t="t"/>
                <a:pathLst>
                  <a:path extrusionOk="0" h="3449" w="3447">
                    <a:moveTo>
                      <a:pt x="1" y="1"/>
                    </a:moveTo>
                    <a:lnTo>
                      <a:pt x="1" y="3448"/>
                    </a:lnTo>
                    <a:lnTo>
                      <a:pt x="3447" y="3448"/>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112"/>
              <p:cNvSpPr/>
              <p:nvPr/>
            </p:nvSpPr>
            <p:spPr>
              <a:xfrm>
                <a:off x="3715556" y="2712842"/>
                <a:ext cx="53687" cy="53749"/>
              </a:xfrm>
              <a:custGeom>
                <a:rect b="b" l="l" r="r" t="t"/>
                <a:pathLst>
                  <a:path extrusionOk="0" h="3451" w="3447">
                    <a:moveTo>
                      <a:pt x="1" y="1"/>
                    </a:moveTo>
                    <a:lnTo>
                      <a:pt x="1" y="3451"/>
                    </a:lnTo>
                    <a:lnTo>
                      <a:pt x="3447" y="3451"/>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112"/>
              <p:cNvSpPr/>
              <p:nvPr/>
            </p:nvSpPr>
            <p:spPr>
              <a:xfrm>
                <a:off x="3715556" y="2659170"/>
                <a:ext cx="53687" cy="53687"/>
              </a:xfrm>
              <a:custGeom>
                <a:rect b="b" l="l" r="r" t="t"/>
                <a:pathLst>
                  <a:path extrusionOk="0" h="3447" w="3447">
                    <a:moveTo>
                      <a:pt x="1" y="0"/>
                    </a:moveTo>
                    <a:lnTo>
                      <a:pt x="1" y="3447"/>
                    </a:lnTo>
                    <a:lnTo>
                      <a:pt x="3447" y="3447"/>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112"/>
              <p:cNvSpPr/>
              <p:nvPr/>
            </p:nvSpPr>
            <p:spPr>
              <a:xfrm>
                <a:off x="3715556" y="2605405"/>
                <a:ext cx="53687" cy="53780"/>
              </a:xfrm>
              <a:custGeom>
                <a:rect b="b" l="l" r="r" t="t"/>
                <a:pathLst>
                  <a:path extrusionOk="0" h="3453" w="3447">
                    <a:moveTo>
                      <a:pt x="1" y="1"/>
                    </a:moveTo>
                    <a:lnTo>
                      <a:pt x="1" y="3452"/>
                    </a:lnTo>
                    <a:lnTo>
                      <a:pt x="3447" y="3452"/>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112"/>
              <p:cNvSpPr/>
              <p:nvPr/>
            </p:nvSpPr>
            <p:spPr>
              <a:xfrm>
                <a:off x="3715556" y="2551672"/>
                <a:ext cx="53687" cy="53749"/>
              </a:xfrm>
              <a:custGeom>
                <a:rect b="b" l="l" r="r" t="t"/>
                <a:pathLst>
                  <a:path extrusionOk="0" h="3451" w="3447">
                    <a:moveTo>
                      <a:pt x="1" y="1"/>
                    </a:moveTo>
                    <a:lnTo>
                      <a:pt x="1" y="3451"/>
                    </a:lnTo>
                    <a:lnTo>
                      <a:pt x="3447" y="3451"/>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61" name="Google Shape;17961;p112"/>
          <p:cNvGrpSpPr/>
          <p:nvPr/>
        </p:nvGrpSpPr>
        <p:grpSpPr>
          <a:xfrm>
            <a:off x="1217169" y="3770339"/>
            <a:ext cx="1129234" cy="806910"/>
            <a:chOff x="1217169" y="3770339"/>
            <a:chExt cx="1129234" cy="806910"/>
          </a:xfrm>
        </p:grpSpPr>
        <p:sp>
          <p:nvSpPr>
            <p:cNvPr id="17962" name="Google Shape;17962;p112"/>
            <p:cNvSpPr/>
            <p:nvPr/>
          </p:nvSpPr>
          <p:spPr>
            <a:xfrm>
              <a:off x="2237892" y="4468722"/>
              <a:ext cx="54824" cy="54855"/>
            </a:xfrm>
            <a:custGeom>
              <a:rect b="b" l="l" r="r" t="t"/>
              <a:pathLst>
                <a:path extrusionOk="0" h="3522" w="3520">
                  <a:moveTo>
                    <a:pt x="0" y="1"/>
                  </a:moveTo>
                  <a:lnTo>
                    <a:pt x="0" y="3521"/>
                  </a:lnTo>
                  <a:lnTo>
                    <a:pt x="3519" y="3521"/>
                  </a:lnTo>
                  <a:lnTo>
                    <a:pt x="35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112"/>
            <p:cNvSpPr/>
            <p:nvPr/>
          </p:nvSpPr>
          <p:spPr>
            <a:xfrm>
              <a:off x="2237892" y="4361302"/>
              <a:ext cx="54824" cy="54840"/>
            </a:xfrm>
            <a:custGeom>
              <a:rect b="b" l="l" r="r" t="t"/>
              <a:pathLst>
                <a:path extrusionOk="0" h="3521" w="3520">
                  <a:moveTo>
                    <a:pt x="0" y="0"/>
                  </a:moveTo>
                  <a:lnTo>
                    <a:pt x="0" y="3520"/>
                  </a:lnTo>
                  <a:lnTo>
                    <a:pt x="3519" y="3520"/>
                  </a:lnTo>
                  <a:lnTo>
                    <a:pt x="35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112"/>
            <p:cNvSpPr/>
            <p:nvPr/>
          </p:nvSpPr>
          <p:spPr>
            <a:xfrm>
              <a:off x="2238422" y="4361831"/>
              <a:ext cx="53749" cy="53749"/>
            </a:xfrm>
            <a:custGeom>
              <a:rect b="b" l="l" r="r" t="t"/>
              <a:pathLst>
                <a:path extrusionOk="0" h="3451" w="3451">
                  <a:moveTo>
                    <a:pt x="1" y="0"/>
                  </a:moveTo>
                  <a:lnTo>
                    <a:pt x="1"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112"/>
            <p:cNvSpPr/>
            <p:nvPr/>
          </p:nvSpPr>
          <p:spPr>
            <a:xfrm>
              <a:off x="2237892" y="4307552"/>
              <a:ext cx="54824" cy="54824"/>
            </a:xfrm>
            <a:custGeom>
              <a:rect b="b" l="l" r="r" t="t"/>
              <a:pathLst>
                <a:path extrusionOk="0" h="3520" w="3520">
                  <a:moveTo>
                    <a:pt x="0" y="1"/>
                  </a:moveTo>
                  <a:lnTo>
                    <a:pt x="0" y="3520"/>
                  </a:lnTo>
                  <a:lnTo>
                    <a:pt x="3519" y="3520"/>
                  </a:lnTo>
                  <a:lnTo>
                    <a:pt x="351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112"/>
            <p:cNvSpPr/>
            <p:nvPr/>
          </p:nvSpPr>
          <p:spPr>
            <a:xfrm>
              <a:off x="2238422" y="4308097"/>
              <a:ext cx="53749" cy="53749"/>
            </a:xfrm>
            <a:custGeom>
              <a:rect b="b" l="l" r="r" t="t"/>
              <a:pathLst>
                <a:path extrusionOk="0" h="3451" w="3451">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112"/>
            <p:cNvSpPr/>
            <p:nvPr/>
          </p:nvSpPr>
          <p:spPr>
            <a:xfrm>
              <a:off x="2237892" y="4253865"/>
              <a:ext cx="54824" cy="54777"/>
            </a:xfrm>
            <a:custGeom>
              <a:rect b="b" l="l" r="r" t="t"/>
              <a:pathLst>
                <a:path extrusionOk="0" h="3517" w="3520">
                  <a:moveTo>
                    <a:pt x="0" y="0"/>
                  </a:moveTo>
                  <a:lnTo>
                    <a:pt x="0" y="3517"/>
                  </a:lnTo>
                  <a:lnTo>
                    <a:pt x="3519" y="3517"/>
                  </a:lnTo>
                  <a:lnTo>
                    <a:pt x="35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112"/>
            <p:cNvSpPr/>
            <p:nvPr/>
          </p:nvSpPr>
          <p:spPr>
            <a:xfrm>
              <a:off x="2238422" y="4254395"/>
              <a:ext cx="53749" cy="53718"/>
            </a:xfrm>
            <a:custGeom>
              <a:rect b="b" l="l" r="r" t="t"/>
              <a:pathLst>
                <a:path extrusionOk="0" h="3449" w="3451">
                  <a:moveTo>
                    <a:pt x="1" y="1"/>
                  </a:moveTo>
                  <a:lnTo>
                    <a:pt x="1"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112"/>
            <p:cNvSpPr/>
            <p:nvPr/>
          </p:nvSpPr>
          <p:spPr>
            <a:xfrm>
              <a:off x="2237892" y="4200131"/>
              <a:ext cx="54824" cy="54840"/>
            </a:xfrm>
            <a:custGeom>
              <a:rect b="b" l="l" r="r" t="t"/>
              <a:pathLst>
                <a:path extrusionOk="0" h="3521" w="3520">
                  <a:moveTo>
                    <a:pt x="0" y="0"/>
                  </a:moveTo>
                  <a:lnTo>
                    <a:pt x="0" y="3521"/>
                  </a:lnTo>
                  <a:lnTo>
                    <a:pt x="3519" y="3521"/>
                  </a:lnTo>
                  <a:lnTo>
                    <a:pt x="35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112"/>
            <p:cNvSpPr/>
            <p:nvPr/>
          </p:nvSpPr>
          <p:spPr>
            <a:xfrm>
              <a:off x="2238422" y="4200661"/>
              <a:ext cx="53749" cy="53749"/>
            </a:xfrm>
            <a:custGeom>
              <a:rect b="b" l="l" r="r" t="t"/>
              <a:pathLst>
                <a:path extrusionOk="0" h="3451"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112"/>
            <p:cNvSpPr/>
            <p:nvPr/>
          </p:nvSpPr>
          <p:spPr>
            <a:xfrm>
              <a:off x="2237892" y="4146398"/>
              <a:ext cx="54824" cy="54824"/>
            </a:xfrm>
            <a:custGeom>
              <a:rect b="b" l="l" r="r" t="t"/>
              <a:pathLst>
                <a:path extrusionOk="0" h="3520" w="3520">
                  <a:moveTo>
                    <a:pt x="0" y="0"/>
                  </a:moveTo>
                  <a:lnTo>
                    <a:pt x="0" y="3519"/>
                  </a:lnTo>
                  <a:lnTo>
                    <a:pt x="3519" y="3519"/>
                  </a:lnTo>
                  <a:lnTo>
                    <a:pt x="35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112"/>
            <p:cNvSpPr/>
            <p:nvPr/>
          </p:nvSpPr>
          <p:spPr>
            <a:xfrm>
              <a:off x="2238422" y="4146927"/>
              <a:ext cx="53749" cy="53749"/>
            </a:xfrm>
            <a:custGeom>
              <a:rect b="b" l="l" r="r" t="t"/>
              <a:pathLst>
                <a:path extrusionOk="0" h="3451" w="3451">
                  <a:moveTo>
                    <a:pt x="1" y="0"/>
                  </a:moveTo>
                  <a:lnTo>
                    <a:pt x="1"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112"/>
            <p:cNvSpPr/>
            <p:nvPr/>
          </p:nvSpPr>
          <p:spPr>
            <a:xfrm>
              <a:off x="2237892" y="4092695"/>
              <a:ext cx="54824" cy="54777"/>
            </a:xfrm>
            <a:custGeom>
              <a:rect b="b" l="l" r="r" t="t"/>
              <a:pathLst>
                <a:path extrusionOk="0" h="3517" w="3520">
                  <a:moveTo>
                    <a:pt x="0" y="1"/>
                  </a:moveTo>
                  <a:lnTo>
                    <a:pt x="0" y="3517"/>
                  </a:lnTo>
                  <a:lnTo>
                    <a:pt x="3519" y="3517"/>
                  </a:lnTo>
                  <a:lnTo>
                    <a:pt x="351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112"/>
            <p:cNvSpPr/>
            <p:nvPr/>
          </p:nvSpPr>
          <p:spPr>
            <a:xfrm>
              <a:off x="2238422" y="4093225"/>
              <a:ext cx="53749" cy="53718"/>
            </a:xfrm>
            <a:custGeom>
              <a:rect b="b" l="l" r="r" t="t"/>
              <a:pathLst>
                <a:path extrusionOk="0" h="3449" w="3451">
                  <a:moveTo>
                    <a:pt x="1" y="1"/>
                  </a:moveTo>
                  <a:lnTo>
                    <a:pt x="1"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112"/>
            <p:cNvSpPr/>
            <p:nvPr/>
          </p:nvSpPr>
          <p:spPr>
            <a:xfrm>
              <a:off x="2237892" y="4038961"/>
              <a:ext cx="54824" cy="54824"/>
            </a:xfrm>
            <a:custGeom>
              <a:rect b="b" l="l" r="r" t="t"/>
              <a:pathLst>
                <a:path extrusionOk="0" h="3520" w="3520">
                  <a:moveTo>
                    <a:pt x="0" y="0"/>
                  </a:moveTo>
                  <a:lnTo>
                    <a:pt x="0" y="3519"/>
                  </a:lnTo>
                  <a:lnTo>
                    <a:pt x="3519" y="3519"/>
                  </a:lnTo>
                  <a:lnTo>
                    <a:pt x="35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112"/>
            <p:cNvSpPr/>
            <p:nvPr/>
          </p:nvSpPr>
          <p:spPr>
            <a:xfrm>
              <a:off x="2238422" y="4039491"/>
              <a:ext cx="53749" cy="53749"/>
            </a:xfrm>
            <a:custGeom>
              <a:rect b="b" l="l" r="r" t="t"/>
              <a:pathLst>
                <a:path extrusionOk="0" h="3451"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112"/>
            <p:cNvSpPr/>
            <p:nvPr/>
          </p:nvSpPr>
          <p:spPr>
            <a:xfrm>
              <a:off x="2237892" y="3985196"/>
              <a:ext cx="54824" cy="54855"/>
            </a:xfrm>
            <a:custGeom>
              <a:rect b="b" l="l" r="r" t="t"/>
              <a:pathLst>
                <a:path extrusionOk="0" h="3522" w="3520">
                  <a:moveTo>
                    <a:pt x="0" y="1"/>
                  </a:moveTo>
                  <a:lnTo>
                    <a:pt x="0" y="3521"/>
                  </a:lnTo>
                  <a:lnTo>
                    <a:pt x="3519" y="3521"/>
                  </a:lnTo>
                  <a:lnTo>
                    <a:pt x="351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112"/>
            <p:cNvSpPr/>
            <p:nvPr/>
          </p:nvSpPr>
          <p:spPr>
            <a:xfrm>
              <a:off x="2238422" y="3985757"/>
              <a:ext cx="53749" cy="53749"/>
            </a:xfrm>
            <a:custGeom>
              <a:rect b="b" l="l" r="r" t="t"/>
              <a:pathLst>
                <a:path extrusionOk="0" h="3451"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112"/>
            <p:cNvSpPr/>
            <p:nvPr/>
          </p:nvSpPr>
          <p:spPr>
            <a:xfrm>
              <a:off x="2237892" y="3931525"/>
              <a:ext cx="54824" cy="54793"/>
            </a:xfrm>
            <a:custGeom>
              <a:rect b="b" l="l" r="r" t="t"/>
              <a:pathLst>
                <a:path extrusionOk="0" h="3518" w="3520">
                  <a:moveTo>
                    <a:pt x="0" y="1"/>
                  </a:moveTo>
                  <a:lnTo>
                    <a:pt x="0" y="3517"/>
                  </a:lnTo>
                  <a:lnTo>
                    <a:pt x="3519" y="3517"/>
                  </a:lnTo>
                  <a:lnTo>
                    <a:pt x="351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112"/>
            <p:cNvSpPr/>
            <p:nvPr/>
          </p:nvSpPr>
          <p:spPr>
            <a:xfrm>
              <a:off x="2238422" y="3932070"/>
              <a:ext cx="53749" cy="53703"/>
            </a:xfrm>
            <a:custGeom>
              <a:rect b="b" l="l" r="r" t="t"/>
              <a:pathLst>
                <a:path extrusionOk="0" h="3448" w="3451">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112"/>
            <p:cNvSpPr/>
            <p:nvPr/>
          </p:nvSpPr>
          <p:spPr>
            <a:xfrm>
              <a:off x="2237892" y="3877776"/>
              <a:ext cx="54824" cy="54840"/>
            </a:xfrm>
            <a:custGeom>
              <a:rect b="b" l="l" r="r" t="t"/>
              <a:pathLst>
                <a:path extrusionOk="0" h="3521" w="3520">
                  <a:moveTo>
                    <a:pt x="0" y="0"/>
                  </a:moveTo>
                  <a:lnTo>
                    <a:pt x="0" y="3521"/>
                  </a:lnTo>
                  <a:lnTo>
                    <a:pt x="3519" y="3521"/>
                  </a:lnTo>
                  <a:lnTo>
                    <a:pt x="35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112"/>
            <p:cNvSpPr/>
            <p:nvPr/>
          </p:nvSpPr>
          <p:spPr>
            <a:xfrm>
              <a:off x="2238422" y="3878321"/>
              <a:ext cx="53749" cy="53765"/>
            </a:xfrm>
            <a:custGeom>
              <a:rect b="b" l="l" r="r" t="t"/>
              <a:pathLst>
                <a:path extrusionOk="0" h="3452"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112"/>
            <p:cNvSpPr/>
            <p:nvPr/>
          </p:nvSpPr>
          <p:spPr>
            <a:xfrm>
              <a:off x="2237892" y="3824042"/>
              <a:ext cx="54824" cy="54840"/>
            </a:xfrm>
            <a:custGeom>
              <a:rect b="b" l="l" r="r" t="t"/>
              <a:pathLst>
                <a:path extrusionOk="0" h="3521" w="3520">
                  <a:moveTo>
                    <a:pt x="0" y="0"/>
                  </a:moveTo>
                  <a:lnTo>
                    <a:pt x="0" y="3520"/>
                  </a:lnTo>
                  <a:lnTo>
                    <a:pt x="3519" y="3520"/>
                  </a:lnTo>
                  <a:lnTo>
                    <a:pt x="35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112"/>
            <p:cNvSpPr/>
            <p:nvPr/>
          </p:nvSpPr>
          <p:spPr>
            <a:xfrm>
              <a:off x="2238422" y="3824571"/>
              <a:ext cx="53749" cy="53765"/>
            </a:xfrm>
            <a:custGeom>
              <a:rect b="b" l="l" r="r" t="t"/>
              <a:pathLst>
                <a:path extrusionOk="0" h="3452" w="3451">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112"/>
            <p:cNvSpPr/>
            <p:nvPr/>
          </p:nvSpPr>
          <p:spPr>
            <a:xfrm>
              <a:off x="2184128" y="4468722"/>
              <a:ext cx="54840" cy="54855"/>
            </a:xfrm>
            <a:custGeom>
              <a:rect b="b" l="l" r="r" t="t"/>
              <a:pathLst>
                <a:path extrusionOk="0" h="3522" w="3521">
                  <a:moveTo>
                    <a:pt x="1" y="1"/>
                  </a:moveTo>
                  <a:lnTo>
                    <a:pt x="1"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112"/>
            <p:cNvSpPr/>
            <p:nvPr/>
          </p:nvSpPr>
          <p:spPr>
            <a:xfrm>
              <a:off x="2184688" y="4469267"/>
              <a:ext cx="53749" cy="53749"/>
            </a:xfrm>
            <a:custGeom>
              <a:rect b="b" l="l" r="r" t="t"/>
              <a:pathLst>
                <a:path extrusionOk="0" h="3451" w="3451">
                  <a:moveTo>
                    <a:pt x="0" y="0"/>
                  </a:moveTo>
                  <a:lnTo>
                    <a:pt x="0" y="3450"/>
                  </a:lnTo>
                  <a:lnTo>
                    <a:pt x="3451" y="3450"/>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112"/>
            <p:cNvSpPr/>
            <p:nvPr/>
          </p:nvSpPr>
          <p:spPr>
            <a:xfrm>
              <a:off x="2184128" y="4361302"/>
              <a:ext cx="54840" cy="54840"/>
            </a:xfrm>
            <a:custGeom>
              <a:rect b="b" l="l" r="r" t="t"/>
              <a:pathLst>
                <a:path extrusionOk="0" h="3521" w="3521">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112"/>
            <p:cNvSpPr/>
            <p:nvPr/>
          </p:nvSpPr>
          <p:spPr>
            <a:xfrm>
              <a:off x="2184688" y="4361831"/>
              <a:ext cx="53749" cy="53749"/>
            </a:xfrm>
            <a:custGeom>
              <a:rect b="b" l="l" r="r" t="t"/>
              <a:pathLst>
                <a:path extrusionOk="0" h="3451" w="3451">
                  <a:moveTo>
                    <a:pt x="0" y="0"/>
                  </a:moveTo>
                  <a:lnTo>
                    <a:pt x="0"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112"/>
            <p:cNvSpPr/>
            <p:nvPr/>
          </p:nvSpPr>
          <p:spPr>
            <a:xfrm>
              <a:off x="2184128" y="4307552"/>
              <a:ext cx="54840" cy="54824"/>
            </a:xfrm>
            <a:custGeom>
              <a:rect b="b" l="l" r="r" t="t"/>
              <a:pathLst>
                <a:path extrusionOk="0" h="3520" w="3521">
                  <a:moveTo>
                    <a:pt x="1" y="1"/>
                  </a:moveTo>
                  <a:lnTo>
                    <a:pt x="1" y="3520"/>
                  </a:lnTo>
                  <a:lnTo>
                    <a:pt x="3521" y="3520"/>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112"/>
            <p:cNvSpPr/>
            <p:nvPr/>
          </p:nvSpPr>
          <p:spPr>
            <a:xfrm>
              <a:off x="2184128" y="4253865"/>
              <a:ext cx="54840" cy="54777"/>
            </a:xfrm>
            <a:custGeom>
              <a:rect b="b" l="l" r="r" t="t"/>
              <a:pathLst>
                <a:path extrusionOk="0" h="3517" w="3521">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112"/>
            <p:cNvSpPr/>
            <p:nvPr/>
          </p:nvSpPr>
          <p:spPr>
            <a:xfrm>
              <a:off x="2184688" y="4254395"/>
              <a:ext cx="53749" cy="53718"/>
            </a:xfrm>
            <a:custGeom>
              <a:rect b="b" l="l" r="r" t="t"/>
              <a:pathLst>
                <a:path extrusionOk="0" h="3449" w="3451">
                  <a:moveTo>
                    <a:pt x="0" y="1"/>
                  </a:moveTo>
                  <a:lnTo>
                    <a:pt x="0"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112"/>
            <p:cNvSpPr/>
            <p:nvPr/>
          </p:nvSpPr>
          <p:spPr>
            <a:xfrm>
              <a:off x="2184128" y="4200131"/>
              <a:ext cx="54840" cy="54840"/>
            </a:xfrm>
            <a:custGeom>
              <a:rect b="b" l="l" r="r" t="t"/>
              <a:pathLst>
                <a:path extrusionOk="0" h="3521" w="3521">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112"/>
            <p:cNvSpPr/>
            <p:nvPr/>
          </p:nvSpPr>
          <p:spPr>
            <a:xfrm>
              <a:off x="2184128" y="4146398"/>
              <a:ext cx="54840" cy="54824"/>
            </a:xfrm>
            <a:custGeom>
              <a:rect b="b" l="l" r="r" t="t"/>
              <a:pathLst>
                <a:path extrusionOk="0" h="3520" w="3521">
                  <a:moveTo>
                    <a:pt x="1" y="0"/>
                  </a:moveTo>
                  <a:lnTo>
                    <a:pt x="1" y="3519"/>
                  </a:lnTo>
                  <a:lnTo>
                    <a:pt x="3521" y="3519"/>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112"/>
            <p:cNvSpPr/>
            <p:nvPr/>
          </p:nvSpPr>
          <p:spPr>
            <a:xfrm>
              <a:off x="2184128" y="4092695"/>
              <a:ext cx="54840" cy="54777"/>
            </a:xfrm>
            <a:custGeom>
              <a:rect b="b" l="l" r="r" t="t"/>
              <a:pathLst>
                <a:path extrusionOk="0" h="3517" w="3521">
                  <a:moveTo>
                    <a:pt x="1" y="1"/>
                  </a:moveTo>
                  <a:lnTo>
                    <a:pt x="1" y="3517"/>
                  </a:lnTo>
                  <a:lnTo>
                    <a:pt x="3521" y="3517"/>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112"/>
            <p:cNvSpPr/>
            <p:nvPr/>
          </p:nvSpPr>
          <p:spPr>
            <a:xfrm>
              <a:off x="2184688" y="4093225"/>
              <a:ext cx="53749" cy="53718"/>
            </a:xfrm>
            <a:custGeom>
              <a:rect b="b" l="l" r="r" t="t"/>
              <a:pathLst>
                <a:path extrusionOk="0" h="3449" w="3451">
                  <a:moveTo>
                    <a:pt x="0" y="1"/>
                  </a:moveTo>
                  <a:lnTo>
                    <a:pt x="0"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112"/>
            <p:cNvSpPr/>
            <p:nvPr/>
          </p:nvSpPr>
          <p:spPr>
            <a:xfrm>
              <a:off x="2184128" y="4038961"/>
              <a:ext cx="54840" cy="54824"/>
            </a:xfrm>
            <a:custGeom>
              <a:rect b="b" l="l" r="r" t="t"/>
              <a:pathLst>
                <a:path extrusionOk="0" h="3520" w="3521">
                  <a:moveTo>
                    <a:pt x="1" y="0"/>
                  </a:moveTo>
                  <a:lnTo>
                    <a:pt x="1" y="3519"/>
                  </a:lnTo>
                  <a:lnTo>
                    <a:pt x="3521" y="3519"/>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112"/>
            <p:cNvSpPr/>
            <p:nvPr/>
          </p:nvSpPr>
          <p:spPr>
            <a:xfrm>
              <a:off x="2184128" y="3985196"/>
              <a:ext cx="54840" cy="54855"/>
            </a:xfrm>
            <a:custGeom>
              <a:rect b="b" l="l" r="r" t="t"/>
              <a:pathLst>
                <a:path extrusionOk="0" h="3522" w="3521">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112"/>
            <p:cNvSpPr/>
            <p:nvPr/>
          </p:nvSpPr>
          <p:spPr>
            <a:xfrm>
              <a:off x="2184128" y="3931525"/>
              <a:ext cx="54840" cy="54793"/>
            </a:xfrm>
            <a:custGeom>
              <a:rect b="b" l="l" r="r" t="t"/>
              <a:pathLst>
                <a:path extrusionOk="0" h="3518" w="3521">
                  <a:moveTo>
                    <a:pt x="1" y="1"/>
                  </a:moveTo>
                  <a:lnTo>
                    <a:pt x="1" y="3517"/>
                  </a:lnTo>
                  <a:lnTo>
                    <a:pt x="3521" y="3517"/>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112"/>
            <p:cNvSpPr/>
            <p:nvPr/>
          </p:nvSpPr>
          <p:spPr>
            <a:xfrm>
              <a:off x="2184688" y="3932070"/>
              <a:ext cx="53749" cy="53703"/>
            </a:xfrm>
            <a:custGeom>
              <a:rect b="b" l="l" r="r" t="t"/>
              <a:pathLst>
                <a:path extrusionOk="0" h="3448" w="3451">
                  <a:moveTo>
                    <a:pt x="0" y="0"/>
                  </a:moveTo>
                  <a:lnTo>
                    <a:pt x="0"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112"/>
            <p:cNvSpPr/>
            <p:nvPr/>
          </p:nvSpPr>
          <p:spPr>
            <a:xfrm>
              <a:off x="2184128" y="3877776"/>
              <a:ext cx="54840" cy="54840"/>
            </a:xfrm>
            <a:custGeom>
              <a:rect b="b" l="l" r="r" t="t"/>
              <a:pathLst>
                <a:path extrusionOk="0" h="3521" w="3521">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112"/>
            <p:cNvSpPr/>
            <p:nvPr/>
          </p:nvSpPr>
          <p:spPr>
            <a:xfrm>
              <a:off x="2184128" y="3824042"/>
              <a:ext cx="54840" cy="54840"/>
            </a:xfrm>
            <a:custGeom>
              <a:rect b="b" l="l" r="r" t="t"/>
              <a:pathLst>
                <a:path extrusionOk="0" h="3521" w="3521">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112"/>
            <p:cNvSpPr/>
            <p:nvPr/>
          </p:nvSpPr>
          <p:spPr>
            <a:xfrm>
              <a:off x="2184688" y="3824571"/>
              <a:ext cx="53749" cy="53765"/>
            </a:xfrm>
            <a:custGeom>
              <a:rect b="b" l="l" r="r" t="t"/>
              <a:pathLst>
                <a:path extrusionOk="0" h="3452" w="3451">
                  <a:moveTo>
                    <a:pt x="0" y="0"/>
                  </a:moveTo>
                  <a:lnTo>
                    <a:pt x="0"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112"/>
            <p:cNvSpPr/>
            <p:nvPr/>
          </p:nvSpPr>
          <p:spPr>
            <a:xfrm>
              <a:off x="2130456" y="4468722"/>
              <a:ext cx="54777" cy="54855"/>
            </a:xfrm>
            <a:custGeom>
              <a:rect b="b" l="l" r="r" t="t"/>
              <a:pathLst>
                <a:path extrusionOk="0" h="3522" w="3517">
                  <a:moveTo>
                    <a:pt x="0" y="1"/>
                  </a:moveTo>
                  <a:lnTo>
                    <a:pt x="0" y="3521"/>
                  </a:lnTo>
                  <a:lnTo>
                    <a:pt x="3517" y="3521"/>
                  </a:lnTo>
                  <a:lnTo>
                    <a:pt x="35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112"/>
            <p:cNvSpPr/>
            <p:nvPr/>
          </p:nvSpPr>
          <p:spPr>
            <a:xfrm>
              <a:off x="2130986" y="4469267"/>
              <a:ext cx="53718" cy="53749"/>
            </a:xfrm>
            <a:custGeom>
              <a:rect b="b" l="l" r="r" t="t"/>
              <a:pathLst>
                <a:path extrusionOk="0" h="3451" w="3449">
                  <a:moveTo>
                    <a:pt x="1" y="0"/>
                  </a:moveTo>
                  <a:lnTo>
                    <a:pt x="1" y="3450"/>
                  </a:lnTo>
                  <a:lnTo>
                    <a:pt x="3448" y="3450"/>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112"/>
            <p:cNvSpPr/>
            <p:nvPr/>
          </p:nvSpPr>
          <p:spPr>
            <a:xfrm>
              <a:off x="2130456" y="4361302"/>
              <a:ext cx="54777" cy="54840"/>
            </a:xfrm>
            <a:custGeom>
              <a:rect b="b" l="l" r="r" t="t"/>
              <a:pathLst>
                <a:path extrusionOk="0" h="3521" w="3517">
                  <a:moveTo>
                    <a:pt x="0" y="0"/>
                  </a:moveTo>
                  <a:lnTo>
                    <a:pt x="0" y="3520"/>
                  </a:lnTo>
                  <a:lnTo>
                    <a:pt x="3517" y="3520"/>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112"/>
            <p:cNvSpPr/>
            <p:nvPr/>
          </p:nvSpPr>
          <p:spPr>
            <a:xfrm>
              <a:off x="2130986" y="4361831"/>
              <a:ext cx="53718" cy="53749"/>
            </a:xfrm>
            <a:custGeom>
              <a:rect b="b" l="l" r="r" t="t"/>
              <a:pathLst>
                <a:path extrusionOk="0" h="3451" w="3449">
                  <a:moveTo>
                    <a:pt x="1" y="0"/>
                  </a:moveTo>
                  <a:lnTo>
                    <a:pt x="1" y="3451"/>
                  </a:lnTo>
                  <a:lnTo>
                    <a:pt x="3448" y="3451"/>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112"/>
            <p:cNvSpPr/>
            <p:nvPr/>
          </p:nvSpPr>
          <p:spPr>
            <a:xfrm>
              <a:off x="2130456" y="4307552"/>
              <a:ext cx="54777" cy="54824"/>
            </a:xfrm>
            <a:custGeom>
              <a:rect b="b" l="l" r="r" t="t"/>
              <a:pathLst>
                <a:path extrusionOk="0" h="3520" w="3517">
                  <a:moveTo>
                    <a:pt x="0" y="1"/>
                  </a:moveTo>
                  <a:lnTo>
                    <a:pt x="0" y="3520"/>
                  </a:lnTo>
                  <a:lnTo>
                    <a:pt x="3517" y="3520"/>
                  </a:lnTo>
                  <a:lnTo>
                    <a:pt x="3517" y="1"/>
                  </a:lnTo>
                  <a:close/>
                </a:path>
              </a:pathLst>
            </a:custGeom>
            <a:solidFill>
              <a:srgbClr val="FF38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112"/>
            <p:cNvSpPr/>
            <p:nvPr/>
          </p:nvSpPr>
          <p:spPr>
            <a:xfrm>
              <a:off x="2130986" y="4308097"/>
              <a:ext cx="53718" cy="53749"/>
            </a:xfrm>
            <a:custGeom>
              <a:rect b="b" l="l" r="r" t="t"/>
              <a:pathLst>
                <a:path extrusionOk="0" h="3451" w="3449">
                  <a:moveTo>
                    <a:pt x="1" y="0"/>
                  </a:moveTo>
                  <a:lnTo>
                    <a:pt x="1" y="3450"/>
                  </a:lnTo>
                  <a:lnTo>
                    <a:pt x="3448" y="3450"/>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112"/>
            <p:cNvSpPr/>
            <p:nvPr/>
          </p:nvSpPr>
          <p:spPr>
            <a:xfrm>
              <a:off x="2130456" y="4253865"/>
              <a:ext cx="54777" cy="54777"/>
            </a:xfrm>
            <a:custGeom>
              <a:rect b="b" l="l" r="r" t="t"/>
              <a:pathLst>
                <a:path extrusionOk="0" h="3517" w="3517">
                  <a:moveTo>
                    <a:pt x="0" y="0"/>
                  </a:moveTo>
                  <a:lnTo>
                    <a:pt x="0" y="3517"/>
                  </a:lnTo>
                  <a:lnTo>
                    <a:pt x="3517" y="3517"/>
                  </a:lnTo>
                  <a:lnTo>
                    <a:pt x="3517"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112"/>
            <p:cNvSpPr/>
            <p:nvPr/>
          </p:nvSpPr>
          <p:spPr>
            <a:xfrm>
              <a:off x="2130986" y="4254395"/>
              <a:ext cx="53718" cy="53718"/>
            </a:xfrm>
            <a:custGeom>
              <a:rect b="b" l="l" r="r" t="t"/>
              <a:pathLst>
                <a:path extrusionOk="0" h="3449" w="3449">
                  <a:moveTo>
                    <a:pt x="1" y="1"/>
                  </a:moveTo>
                  <a:lnTo>
                    <a:pt x="1" y="3448"/>
                  </a:lnTo>
                  <a:lnTo>
                    <a:pt x="3448" y="3448"/>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112"/>
            <p:cNvSpPr/>
            <p:nvPr/>
          </p:nvSpPr>
          <p:spPr>
            <a:xfrm>
              <a:off x="2130456" y="4200131"/>
              <a:ext cx="54777" cy="54840"/>
            </a:xfrm>
            <a:custGeom>
              <a:rect b="b" l="l" r="r" t="t"/>
              <a:pathLst>
                <a:path extrusionOk="0" h="3521" w="3517">
                  <a:moveTo>
                    <a:pt x="0" y="0"/>
                  </a:moveTo>
                  <a:lnTo>
                    <a:pt x="0" y="3521"/>
                  </a:lnTo>
                  <a:lnTo>
                    <a:pt x="3517" y="3521"/>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112"/>
            <p:cNvSpPr/>
            <p:nvPr/>
          </p:nvSpPr>
          <p:spPr>
            <a:xfrm>
              <a:off x="2130456" y="4146398"/>
              <a:ext cx="54777" cy="54824"/>
            </a:xfrm>
            <a:custGeom>
              <a:rect b="b" l="l" r="r" t="t"/>
              <a:pathLst>
                <a:path extrusionOk="0" h="3520" w="3517">
                  <a:moveTo>
                    <a:pt x="0" y="0"/>
                  </a:moveTo>
                  <a:lnTo>
                    <a:pt x="0" y="3519"/>
                  </a:lnTo>
                  <a:lnTo>
                    <a:pt x="3517" y="3519"/>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112"/>
            <p:cNvSpPr/>
            <p:nvPr/>
          </p:nvSpPr>
          <p:spPr>
            <a:xfrm>
              <a:off x="2130456" y="4092695"/>
              <a:ext cx="54777" cy="54777"/>
            </a:xfrm>
            <a:custGeom>
              <a:rect b="b" l="l" r="r" t="t"/>
              <a:pathLst>
                <a:path extrusionOk="0" h="3517" w="3517">
                  <a:moveTo>
                    <a:pt x="0" y="1"/>
                  </a:moveTo>
                  <a:lnTo>
                    <a:pt x="0" y="3517"/>
                  </a:lnTo>
                  <a:lnTo>
                    <a:pt x="3517" y="3517"/>
                  </a:lnTo>
                  <a:lnTo>
                    <a:pt x="3517"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112"/>
            <p:cNvSpPr/>
            <p:nvPr/>
          </p:nvSpPr>
          <p:spPr>
            <a:xfrm>
              <a:off x="2130986" y="4093225"/>
              <a:ext cx="53718" cy="53718"/>
            </a:xfrm>
            <a:custGeom>
              <a:rect b="b" l="l" r="r" t="t"/>
              <a:pathLst>
                <a:path extrusionOk="0" h="3449" w="3449">
                  <a:moveTo>
                    <a:pt x="1" y="1"/>
                  </a:moveTo>
                  <a:lnTo>
                    <a:pt x="1" y="3448"/>
                  </a:lnTo>
                  <a:lnTo>
                    <a:pt x="3448" y="3448"/>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112"/>
            <p:cNvSpPr/>
            <p:nvPr/>
          </p:nvSpPr>
          <p:spPr>
            <a:xfrm>
              <a:off x="2130456" y="4038961"/>
              <a:ext cx="54777" cy="54824"/>
            </a:xfrm>
            <a:custGeom>
              <a:rect b="b" l="l" r="r" t="t"/>
              <a:pathLst>
                <a:path extrusionOk="0" h="3520" w="3517">
                  <a:moveTo>
                    <a:pt x="0" y="0"/>
                  </a:moveTo>
                  <a:lnTo>
                    <a:pt x="0" y="3519"/>
                  </a:lnTo>
                  <a:lnTo>
                    <a:pt x="3517" y="3519"/>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112"/>
            <p:cNvSpPr/>
            <p:nvPr/>
          </p:nvSpPr>
          <p:spPr>
            <a:xfrm>
              <a:off x="2130456" y="3985196"/>
              <a:ext cx="54777" cy="54855"/>
            </a:xfrm>
            <a:custGeom>
              <a:rect b="b" l="l" r="r" t="t"/>
              <a:pathLst>
                <a:path extrusionOk="0" h="3522" w="3517">
                  <a:moveTo>
                    <a:pt x="0" y="1"/>
                  </a:moveTo>
                  <a:lnTo>
                    <a:pt x="0" y="3521"/>
                  </a:lnTo>
                  <a:lnTo>
                    <a:pt x="3517" y="3521"/>
                  </a:lnTo>
                  <a:lnTo>
                    <a:pt x="3517"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112"/>
            <p:cNvSpPr/>
            <p:nvPr/>
          </p:nvSpPr>
          <p:spPr>
            <a:xfrm>
              <a:off x="2130456" y="3931525"/>
              <a:ext cx="54777" cy="54793"/>
            </a:xfrm>
            <a:custGeom>
              <a:rect b="b" l="l" r="r" t="t"/>
              <a:pathLst>
                <a:path extrusionOk="0" h="3518" w="3517">
                  <a:moveTo>
                    <a:pt x="0" y="1"/>
                  </a:moveTo>
                  <a:lnTo>
                    <a:pt x="0" y="3517"/>
                  </a:lnTo>
                  <a:lnTo>
                    <a:pt x="3517" y="3517"/>
                  </a:lnTo>
                  <a:lnTo>
                    <a:pt x="3517"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112"/>
            <p:cNvSpPr/>
            <p:nvPr/>
          </p:nvSpPr>
          <p:spPr>
            <a:xfrm>
              <a:off x="2130986" y="3932070"/>
              <a:ext cx="53718" cy="53703"/>
            </a:xfrm>
            <a:custGeom>
              <a:rect b="b" l="l" r="r" t="t"/>
              <a:pathLst>
                <a:path extrusionOk="0" h="3448" w="3449">
                  <a:moveTo>
                    <a:pt x="1" y="0"/>
                  </a:moveTo>
                  <a:lnTo>
                    <a:pt x="1" y="3448"/>
                  </a:lnTo>
                  <a:lnTo>
                    <a:pt x="3448" y="3448"/>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112"/>
            <p:cNvSpPr/>
            <p:nvPr/>
          </p:nvSpPr>
          <p:spPr>
            <a:xfrm>
              <a:off x="2130456" y="3877776"/>
              <a:ext cx="54777" cy="54840"/>
            </a:xfrm>
            <a:custGeom>
              <a:rect b="b" l="l" r="r" t="t"/>
              <a:pathLst>
                <a:path extrusionOk="0" h="3521" w="3517">
                  <a:moveTo>
                    <a:pt x="0" y="0"/>
                  </a:moveTo>
                  <a:lnTo>
                    <a:pt x="0" y="3521"/>
                  </a:lnTo>
                  <a:lnTo>
                    <a:pt x="3517" y="3521"/>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112"/>
            <p:cNvSpPr/>
            <p:nvPr/>
          </p:nvSpPr>
          <p:spPr>
            <a:xfrm>
              <a:off x="2130456" y="3824042"/>
              <a:ext cx="54777" cy="54840"/>
            </a:xfrm>
            <a:custGeom>
              <a:rect b="b" l="l" r="r" t="t"/>
              <a:pathLst>
                <a:path extrusionOk="0" h="3521" w="3517">
                  <a:moveTo>
                    <a:pt x="0" y="0"/>
                  </a:moveTo>
                  <a:lnTo>
                    <a:pt x="0" y="3520"/>
                  </a:lnTo>
                  <a:lnTo>
                    <a:pt x="3517" y="3520"/>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112"/>
            <p:cNvSpPr/>
            <p:nvPr/>
          </p:nvSpPr>
          <p:spPr>
            <a:xfrm>
              <a:off x="2130986" y="3824571"/>
              <a:ext cx="53718" cy="53765"/>
            </a:xfrm>
            <a:custGeom>
              <a:rect b="b" l="l" r="r" t="t"/>
              <a:pathLst>
                <a:path extrusionOk="0" h="3452" w="3449">
                  <a:moveTo>
                    <a:pt x="1" y="0"/>
                  </a:moveTo>
                  <a:lnTo>
                    <a:pt x="1" y="3452"/>
                  </a:lnTo>
                  <a:lnTo>
                    <a:pt x="3448" y="3452"/>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112"/>
            <p:cNvSpPr/>
            <p:nvPr/>
          </p:nvSpPr>
          <p:spPr>
            <a:xfrm>
              <a:off x="2076691" y="4468722"/>
              <a:ext cx="54855" cy="54855"/>
            </a:xfrm>
            <a:custGeom>
              <a:rect b="b" l="l" r="r" t="t"/>
              <a:pathLst>
                <a:path extrusionOk="0" h="3522" w="3522">
                  <a:moveTo>
                    <a:pt x="1" y="1"/>
                  </a:moveTo>
                  <a:lnTo>
                    <a:pt x="1"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112"/>
            <p:cNvSpPr/>
            <p:nvPr/>
          </p:nvSpPr>
          <p:spPr>
            <a:xfrm>
              <a:off x="2077252" y="4469267"/>
              <a:ext cx="53749" cy="53749"/>
            </a:xfrm>
            <a:custGeom>
              <a:rect b="b" l="l" r="r" t="t"/>
              <a:pathLst>
                <a:path extrusionOk="0" h="3451" w="3451">
                  <a:moveTo>
                    <a:pt x="1" y="0"/>
                  </a:moveTo>
                  <a:lnTo>
                    <a:pt x="1" y="3450"/>
                  </a:lnTo>
                  <a:lnTo>
                    <a:pt x="3451" y="3450"/>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112"/>
            <p:cNvSpPr/>
            <p:nvPr/>
          </p:nvSpPr>
          <p:spPr>
            <a:xfrm>
              <a:off x="2076691" y="4361302"/>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112"/>
            <p:cNvSpPr/>
            <p:nvPr/>
          </p:nvSpPr>
          <p:spPr>
            <a:xfrm>
              <a:off x="2077252" y="4361831"/>
              <a:ext cx="53749" cy="53749"/>
            </a:xfrm>
            <a:custGeom>
              <a:rect b="b" l="l" r="r" t="t"/>
              <a:pathLst>
                <a:path extrusionOk="0" h="3451" w="3451">
                  <a:moveTo>
                    <a:pt x="1" y="0"/>
                  </a:moveTo>
                  <a:lnTo>
                    <a:pt x="1"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112"/>
            <p:cNvSpPr/>
            <p:nvPr/>
          </p:nvSpPr>
          <p:spPr>
            <a:xfrm>
              <a:off x="2076691" y="4307552"/>
              <a:ext cx="54855" cy="54824"/>
            </a:xfrm>
            <a:custGeom>
              <a:rect b="b" l="l" r="r" t="t"/>
              <a:pathLst>
                <a:path extrusionOk="0" h="3520" w="3522">
                  <a:moveTo>
                    <a:pt x="1" y="1"/>
                  </a:moveTo>
                  <a:lnTo>
                    <a:pt x="1" y="3520"/>
                  </a:lnTo>
                  <a:lnTo>
                    <a:pt x="3521" y="3520"/>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112"/>
            <p:cNvSpPr/>
            <p:nvPr/>
          </p:nvSpPr>
          <p:spPr>
            <a:xfrm>
              <a:off x="2077252" y="4308097"/>
              <a:ext cx="53749" cy="53749"/>
            </a:xfrm>
            <a:custGeom>
              <a:rect b="b" l="l" r="r" t="t"/>
              <a:pathLst>
                <a:path extrusionOk="0" h="3451" w="3451">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112"/>
            <p:cNvSpPr/>
            <p:nvPr/>
          </p:nvSpPr>
          <p:spPr>
            <a:xfrm>
              <a:off x="2076691" y="4253865"/>
              <a:ext cx="54855" cy="54777"/>
            </a:xfrm>
            <a:custGeom>
              <a:rect b="b" l="l" r="r" t="t"/>
              <a:pathLst>
                <a:path extrusionOk="0" h="3517" w="3522">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112"/>
            <p:cNvSpPr/>
            <p:nvPr/>
          </p:nvSpPr>
          <p:spPr>
            <a:xfrm>
              <a:off x="2077252" y="4254395"/>
              <a:ext cx="53749" cy="53718"/>
            </a:xfrm>
            <a:custGeom>
              <a:rect b="b" l="l" r="r" t="t"/>
              <a:pathLst>
                <a:path extrusionOk="0" h="3449" w="3451">
                  <a:moveTo>
                    <a:pt x="1" y="1"/>
                  </a:moveTo>
                  <a:lnTo>
                    <a:pt x="1"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112"/>
            <p:cNvSpPr/>
            <p:nvPr/>
          </p:nvSpPr>
          <p:spPr>
            <a:xfrm>
              <a:off x="2076691" y="4200131"/>
              <a:ext cx="54855" cy="54840"/>
            </a:xfrm>
            <a:custGeom>
              <a:rect b="b" l="l" r="r" t="t"/>
              <a:pathLst>
                <a:path extrusionOk="0" h="3521" w="3522">
                  <a:moveTo>
                    <a:pt x="1" y="0"/>
                  </a:moveTo>
                  <a:lnTo>
                    <a:pt x="1"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112"/>
            <p:cNvSpPr/>
            <p:nvPr/>
          </p:nvSpPr>
          <p:spPr>
            <a:xfrm>
              <a:off x="2077252" y="4200661"/>
              <a:ext cx="53749" cy="53749"/>
            </a:xfrm>
            <a:custGeom>
              <a:rect b="b" l="l" r="r" t="t"/>
              <a:pathLst>
                <a:path extrusionOk="0" h="3451"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112"/>
            <p:cNvSpPr/>
            <p:nvPr/>
          </p:nvSpPr>
          <p:spPr>
            <a:xfrm>
              <a:off x="2076691" y="4146398"/>
              <a:ext cx="54855" cy="54824"/>
            </a:xfrm>
            <a:custGeom>
              <a:rect b="b" l="l" r="r" t="t"/>
              <a:pathLst>
                <a:path extrusionOk="0" h="3520" w="3522">
                  <a:moveTo>
                    <a:pt x="1" y="0"/>
                  </a:moveTo>
                  <a:lnTo>
                    <a:pt x="1" y="3519"/>
                  </a:lnTo>
                  <a:lnTo>
                    <a:pt x="3521" y="3519"/>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112"/>
            <p:cNvSpPr/>
            <p:nvPr/>
          </p:nvSpPr>
          <p:spPr>
            <a:xfrm>
              <a:off x="2077252" y="4146927"/>
              <a:ext cx="53749" cy="53749"/>
            </a:xfrm>
            <a:custGeom>
              <a:rect b="b" l="l" r="r" t="t"/>
              <a:pathLst>
                <a:path extrusionOk="0" h="3451" w="3451">
                  <a:moveTo>
                    <a:pt x="1" y="0"/>
                  </a:moveTo>
                  <a:lnTo>
                    <a:pt x="1"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112"/>
            <p:cNvSpPr/>
            <p:nvPr/>
          </p:nvSpPr>
          <p:spPr>
            <a:xfrm>
              <a:off x="2076691" y="4092695"/>
              <a:ext cx="54855" cy="54777"/>
            </a:xfrm>
            <a:custGeom>
              <a:rect b="b" l="l" r="r" t="t"/>
              <a:pathLst>
                <a:path extrusionOk="0" h="3517" w="3522">
                  <a:moveTo>
                    <a:pt x="1" y="1"/>
                  </a:moveTo>
                  <a:lnTo>
                    <a:pt x="1" y="3517"/>
                  </a:lnTo>
                  <a:lnTo>
                    <a:pt x="3521" y="3517"/>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112"/>
            <p:cNvSpPr/>
            <p:nvPr/>
          </p:nvSpPr>
          <p:spPr>
            <a:xfrm>
              <a:off x="2077252" y="4093225"/>
              <a:ext cx="53749" cy="53718"/>
            </a:xfrm>
            <a:custGeom>
              <a:rect b="b" l="l" r="r" t="t"/>
              <a:pathLst>
                <a:path extrusionOk="0" h="3449" w="3451">
                  <a:moveTo>
                    <a:pt x="1" y="1"/>
                  </a:moveTo>
                  <a:lnTo>
                    <a:pt x="1"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112"/>
            <p:cNvSpPr/>
            <p:nvPr/>
          </p:nvSpPr>
          <p:spPr>
            <a:xfrm>
              <a:off x="2076691" y="4038961"/>
              <a:ext cx="54855" cy="54824"/>
            </a:xfrm>
            <a:custGeom>
              <a:rect b="b" l="l" r="r" t="t"/>
              <a:pathLst>
                <a:path extrusionOk="0" h="3520" w="3522">
                  <a:moveTo>
                    <a:pt x="1" y="0"/>
                  </a:moveTo>
                  <a:lnTo>
                    <a:pt x="1" y="3519"/>
                  </a:lnTo>
                  <a:lnTo>
                    <a:pt x="3521" y="3519"/>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112"/>
            <p:cNvSpPr/>
            <p:nvPr/>
          </p:nvSpPr>
          <p:spPr>
            <a:xfrm>
              <a:off x="2077252" y="4039491"/>
              <a:ext cx="53749" cy="53749"/>
            </a:xfrm>
            <a:custGeom>
              <a:rect b="b" l="l" r="r" t="t"/>
              <a:pathLst>
                <a:path extrusionOk="0" h="3451"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112"/>
            <p:cNvSpPr/>
            <p:nvPr/>
          </p:nvSpPr>
          <p:spPr>
            <a:xfrm>
              <a:off x="2076691" y="3985196"/>
              <a:ext cx="54855" cy="54855"/>
            </a:xfrm>
            <a:custGeom>
              <a:rect b="b" l="l" r="r" t="t"/>
              <a:pathLst>
                <a:path extrusionOk="0" h="3522" w="3522">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112"/>
            <p:cNvSpPr/>
            <p:nvPr/>
          </p:nvSpPr>
          <p:spPr>
            <a:xfrm>
              <a:off x="2077252" y="3985757"/>
              <a:ext cx="53749" cy="53749"/>
            </a:xfrm>
            <a:custGeom>
              <a:rect b="b" l="l" r="r" t="t"/>
              <a:pathLst>
                <a:path extrusionOk="0" h="3451"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112"/>
            <p:cNvSpPr/>
            <p:nvPr/>
          </p:nvSpPr>
          <p:spPr>
            <a:xfrm>
              <a:off x="2076691" y="3931525"/>
              <a:ext cx="54855" cy="54793"/>
            </a:xfrm>
            <a:custGeom>
              <a:rect b="b" l="l" r="r" t="t"/>
              <a:pathLst>
                <a:path extrusionOk="0" h="3518" w="3522">
                  <a:moveTo>
                    <a:pt x="1" y="1"/>
                  </a:moveTo>
                  <a:lnTo>
                    <a:pt x="1" y="3517"/>
                  </a:lnTo>
                  <a:lnTo>
                    <a:pt x="3521" y="3517"/>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112"/>
            <p:cNvSpPr/>
            <p:nvPr/>
          </p:nvSpPr>
          <p:spPr>
            <a:xfrm>
              <a:off x="2077252" y="3932070"/>
              <a:ext cx="53749" cy="53703"/>
            </a:xfrm>
            <a:custGeom>
              <a:rect b="b" l="l" r="r" t="t"/>
              <a:pathLst>
                <a:path extrusionOk="0" h="3448" w="3451">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112"/>
            <p:cNvSpPr/>
            <p:nvPr/>
          </p:nvSpPr>
          <p:spPr>
            <a:xfrm>
              <a:off x="2076691" y="3877776"/>
              <a:ext cx="54855" cy="54840"/>
            </a:xfrm>
            <a:custGeom>
              <a:rect b="b" l="l" r="r" t="t"/>
              <a:pathLst>
                <a:path extrusionOk="0" h="3521" w="3522">
                  <a:moveTo>
                    <a:pt x="1" y="0"/>
                  </a:moveTo>
                  <a:lnTo>
                    <a:pt x="1"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112"/>
            <p:cNvSpPr/>
            <p:nvPr/>
          </p:nvSpPr>
          <p:spPr>
            <a:xfrm>
              <a:off x="2077252" y="3878321"/>
              <a:ext cx="53749" cy="53765"/>
            </a:xfrm>
            <a:custGeom>
              <a:rect b="b" l="l" r="r" t="t"/>
              <a:pathLst>
                <a:path extrusionOk="0" h="3452"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112"/>
            <p:cNvSpPr/>
            <p:nvPr/>
          </p:nvSpPr>
          <p:spPr>
            <a:xfrm>
              <a:off x="2076691" y="3824042"/>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112"/>
            <p:cNvSpPr/>
            <p:nvPr/>
          </p:nvSpPr>
          <p:spPr>
            <a:xfrm>
              <a:off x="2077252" y="3824571"/>
              <a:ext cx="53749" cy="53765"/>
            </a:xfrm>
            <a:custGeom>
              <a:rect b="b" l="l" r="r" t="t"/>
              <a:pathLst>
                <a:path extrusionOk="0" h="3452" w="3451">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112"/>
            <p:cNvSpPr/>
            <p:nvPr/>
          </p:nvSpPr>
          <p:spPr>
            <a:xfrm>
              <a:off x="2022957" y="4468722"/>
              <a:ext cx="54855" cy="54855"/>
            </a:xfrm>
            <a:custGeom>
              <a:rect b="b" l="l" r="r" t="t"/>
              <a:pathLst>
                <a:path extrusionOk="0" h="3522" w="3522">
                  <a:moveTo>
                    <a:pt x="1" y="1"/>
                  </a:moveTo>
                  <a:lnTo>
                    <a:pt x="1"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112"/>
            <p:cNvSpPr/>
            <p:nvPr/>
          </p:nvSpPr>
          <p:spPr>
            <a:xfrm>
              <a:off x="2023518" y="4469267"/>
              <a:ext cx="53749" cy="53749"/>
            </a:xfrm>
            <a:custGeom>
              <a:rect b="b" l="l" r="r" t="t"/>
              <a:pathLst>
                <a:path extrusionOk="0" h="3451" w="3451">
                  <a:moveTo>
                    <a:pt x="1" y="0"/>
                  </a:moveTo>
                  <a:lnTo>
                    <a:pt x="1" y="3450"/>
                  </a:lnTo>
                  <a:lnTo>
                    <a:pt x="3451" y="3450"/>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112"/>
            <p:cNvSpPr/>
            <p:nvPr/>
          </p:nvSpPr>
          <p:spPr>
            <a:xfrm>
              <a:off x="2022957" y="4361302"/>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112"/>
            <p:cNvSpPr/>
            <p:nvPr/>
          </p:nvSpPr>
          <p:spPr>
            <a:xfrm>
              <a:off x="2023518" y="4361831"/>
              <a:ext cx="53749" cy="53749"/>
            </a:xfrm>
            <a:custGeom>
              <a:rect b="b" l="l" r="r" t="t"/>
              <a:pathLst>
                <a:path extrusionOk="0" h="3451" w="3451">
                  <a:moveTo>
                    <a:pt x="1" y="0"/>
                  </a:moveTo>
                  <a:lnTo>
                    <a:pt x="1"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112"/>
            <p:cNvSpPr/>
            <p:nvPr/>
          </p:nvSpPr>
          <p:spPr>
            <a:xfrm>
              <a:off x="2022957" y="4307552"/>
              <a:ext cx="54855" cy="54824"/>
            </a:xfrm>
            <a:custGeom>
              <a:rect b="b" l="l" r="r" t="t"/>
              <a:pathLst>
                <a:path extrusionOk="0" h="3520" w="3522">
                  <a:moveTo>
                    <a:pt x="1" y="1"/>
                  </a:moveTo>
                  <a:lnTo>
                    <a:pt x="1" y="3520"/>
                  </a:lnTo>
                  <a:lnTo>
                    <a:pt x="3521" y="3520"/>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112"/>
            <p:cNvSpPr/>
            <p:nvPr/>
          </p:nvSpPr>
          <p:spPr>
            <a:xfrm>
              <a:off x="2023518" y="4308097"/>
              <a:ext cx="53749" cy="53749"/>
            </a:xfrm>
            <a:custGeom>
              <a:rect b="b" l="l" r="r" t="t"/>
              <a:pathLst>
                <a:path extrusionOk="0" h="3451" w="3451">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112"/>
            <p:cNvSpPr/>
            <p:nvPr/>
          </p:nvSpPr>
          <p:spPr>
            <a:xfrm>
              <a:off x="2022957" y="4253865"/>
              <a:ext cx="54855" cy="54777"/>
            </a:xfrm>
            <a:custGeom>
              <a:rect b="b" l="l" r="r" t="t"/>
              <a:pathLst>
                <a:path extrusionOk="0" h="3517" w="3522">
                  <a:moveTo>
                    <a:pt x="1" y="0"/>
                  </a:moveTo>
                  <a:lnTo>
                    <a:pt x="1" y="3517"/>
                  </a:lnTo>
                  <a:lnTo>
                    <a:pt x="3521" y="3517"/>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112"/>
            <p:cNvSpPr/>
            <p:nvPr/>
          </p:nvSpPr>
          <p:spPr>
            <a:xfrm>
              <a:off x="2022957" y="4200131"/>
              <a:ext cx="54855" cy="54840"/>
            </a:xfrm>
            <a:custGeom>
              <a:rect b="b" l="l" r="r" t="t"/>
              <a:pathLst>
                <a:path extrusionOk="0" h="3521" w="3522">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112"/>
            <p:cNvSpPr/>
            <p:nvPr/>
          </p:nvSpPr>
          <p:spPr>
            <a:xfrm>
              <a:off x="2022957" y="4146398"/>
              <a:ext cx="54855" cy="54824"/>
            </a:xfrm>
            <a:custGeom>
              <a:rect b="b" l="l" r="r" t="t"/>
              <a:pathLst>
                <a:path extrusionOk="0" h="3520" w="3522">
                  <a:moveTo>
                    <a:pt x="1" y="0"/>
                  </a:moveTo>
                  <a:lnTo>
                    <a:pt x="1" y="3519"/>
                  </a:lnTo>
                  <a:lnTo>
                    <a:pt x="3521" y="3519"/>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112"/>
            <p:cNvSpPr/>
            <p:nvPr/>
          </p:nvSpPr>
          <p:spPr>
            <a:xfrm>
              <a:off x="2022957" y="4092695"/>
              <a:ext cx="54855" cy="54777"/>
            </a:xfrm>
            <a:custGeom>
              <a:rect b="b" l="l" r="r" t="t"/>
              <a:pathLst>
                <a:path extrusionOk="0" h="3517" w="3522">
                  <a:moveTo>
                    <a:pt x="1" y="1"/>
                  </a:moveTo>
                  <a:lnTo>
                    <a:pt x="1" y="3517"/>
                  </a:lnTo>
                  <a:lnTo>
                    <a:pt x="3521" y="3517"/>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112"/>
            <p:cNvSpPr/>
            <p:nvPr/>
          </p:nvSpPr>
          <p:spPr>
            <a:xfrm>
              <a:off x="2022957" y="4038961"/>
              <a:ext cx="54855" cy="54824"/>
            </a:xfrm>
            <a:custGeom>
              <a:rect b="b" l="l" r="r" t="t"/>
              <a:pathLst>
                <a:path extrusionOk="0" h="3520" w="3522">
                  <a:moveTo>
                    <a:pt x="1" y="0"/>
                  </a:moveTo>
                  <a:lnTo>
                    <a:pt x="1" y="3519"/>
                  </a:lnTo>
                  <a:lnTo>
                    <a:pt x="3521" y="3519"/>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112"/>
            <p:cNvSpPr/>
            <p:nvPr/>
          </p:nvSpPr>
          <p:spPr>
            <a:xfrm>
              <a:off x="2022957" y="3985196"/>
              <a:ext cx="54855" cy="54855"/>
            </a:xfrm>
            <a:custGeom>
              <a:rect b="b" l="l" r="r" t="t"/>
              <a:pathLst>
                <a:path extrusionOk="0" h="3522" w="3522">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112"/>
            <p:cNvSpPr/>
            <p:nvPr/>
          </p:nvSpPr>
          <p:spPr>
            <a:xfrm>
              <a:off x="2022957" y="3931525"/>
              <a:ext cx="54855" cy="54793"/>
            </a:xfrm>
            <a:custGeom>
              <a:rect b="b" l="l" r="r" t="t"/>
              <a:pathLst>
                <a:path extrusionOk="0" h="3518" w="3522">
                  <a:moveTo>
                    <a:pt x="1" y="1"/>
                  </a:moveTo>
                  <a:lnTo>
                    <a:pt x="1" y="3517"/>
                  </a:lnTo>
                  <a:lnTo>
                    <a:pt x="3521" y="3517"/>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112"/>
            <p:cNvSpPr/>
            <p:nvPr/>
          </p:nvSpPr>
          <p:spPr>
            <a:xfrm>
              <a:off x="2022957" y="3877776"/>
              <a:ext cx="54855" cy="54840"/>
            </a:xfrm>
            <a:custGeom>
              <a:rect b="b" l="l" r="r" t="t"/>
              <a:pathLst>
                <a:path extrusionOk="0" h="3521" w="3522">
                  <a:moveTo>
                    <a:pt x="1" y="0"/>
                  </a:moveTo>
                  <a:lnTo>
                    <a:pt x="1"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112"/>
            <p:cNvSpPr/>
            <p:nvPr/>
          </p:nvSpPr>
          <p:spPr>
            <a:xfrm>
              <a:off x="2023518" y="3878321"/>
              <a:ext cx="53749" cy="53765"/>
            </a:xfrm>
            <a:custGeom>
              <a:rect b="b" l="l" r="r" t="t"/>
              <a:pathLst>
                <a:path extrusionOk="0" h="3452"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112"/>
            <p:cNvSpPr/>
            <p:nvPr/>
          </p:nvSpPr>
          <p:spPr>
            <a:xfrm>
              <a:off x="2022957" y="3824042"/>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112"/>
            <p:cNvSpPr/>
            <p:nvPr/>
          </p:nvSpPr>
          <p:spPr>
            <a:xfrm>
              <a:off x="2023518" y="3824571"/>
              <a:ext cx="53749" cy="53765"/>
            </a:xfrm>
            <a:custGeom>
              <a:rect b="b" l="l" r="r" t="t"/>
              <a:pathLst>
                <a:path extrusionOk="0" h="3452" w="3451">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112"/>
            <p:cNvSpPr/>
            <p:nvPr/>
          </p:nvSpPr>
          <p:spPr>
            <a:xfrm>
              <a:off x="1969286" y="4468722"/>
              <a:ext cx="54777" cy="54855"/>
            </a:xfrm>
            <a:custGeom>
              <a:rect b="b" l="l" r="r" t="t"/>
              <a:pathLst>
                <a:path extrusionOk="0" h="3522" w="3517">
                  <a:moveTo>
                    <a:pt x="1" y="1"/>
                  </a:moveTo>
                  <a:lnTo>
                    <a:pt x="1" y="3521"/>
                  </a:lnTo>
                  <a:lnTo>
                    <a:pt x="3517" y="3521"/>
                  </a:lnTo>
                  <a:lnTo>
                    <a:pt x="35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112"/>
            <p:cNvSpPr/>
            <p:nvPr/>
          </p:nvSpPr>
          <p:spPr>
            <a:xfrm>
              <a:off x="1969831" y="4469267"/>
              <a:ext cx="53703" cy="53749"/>
            </a:xfrm>
            <a:custGeom>
              <a:rect b="b" l="l" r="r" t="t"/>
              <a:pathLst>
                <a:path extrusionOk="0" h="3451" w="3448">
                  <a:moveTo>
                    <a:pt x="0" y="0"/>
                  </a:moveTo>
                  <a:lnTo>
                    <a:pt x="0" y="3450"/>
                  </a:lnTo>
                  <a:lnTo>
                    <a:pt x="3448" y="3450"/>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112"/>
            <p:cNvSpPr/>
            <p:nvPr/>
          </p:nvSpPr>
          <p:spPr>
            <a:xfrm>
              <a:off x="1969286" y="4361302"/>
              <a:ext cx="54777" cy="54840"/>
            </a:xfrm>
            <a:custGeom>
              <a:rect b="b" l="l" r="r" t="t"/>
              <a:pathLst>
                <a:path extrusionOk="0" h="3521" w="3517">
                  <a:moveTo>
                    <a:pt x="1" y="0"/>
                  </a:moveTo>
                  <a:lnTo>
                    <a:pt x="1" y="3520"/>
                  </a:lnTo>
                  <a:lnTo>
                    <a:pt x="3517" y="3520"/>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112"/>
            <p:cNvSpPr/>
            <p:nvPr/>
          </p:nvSpPr>
          <p:spPr>
            <a:xfrm>
              <a:off x="1969831" y="4361831"/>
              <a:ext cx="53703" cy="53749"/>
            </a:xfrm>
            <a:custGeom>
              <a:rect b="b" l="l" r="r" t="t"/>
              <a:pathLst>
                <a:path extrusionOk="0" h="3451" w="3448">
                  <a:moveTo>
                    <a:pt x="0" y="0"/>
                  </a:moveTo>
                  <a:lnTo>
                    <a:pt x="0" y="3451"/>
                  </a:lnTo>
                  <a:lnTo>
                    <a:pt x="3448" y="3451"/>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112"/>
            <p:cNvSpPr/>
            <p:nvPr/>
          </p:nvSpPr>
          <p:spPr>
            <a:xfrm>
              <a:off x="1969286" y="4307552"/>
              <a:ext cx="54777" cy="54824"/>
            </a:xfrm>
            <a:custGeom>
              <a:rect b="b" l="l" r="r" t="t"/>
              <a:pathLst>
                <a:path extrusionOk="0" h="3520" w="3517">
                  <a:moveTo>
                    <a:pt x="1" y="1"/>
                  </a:moveTo>
                  <a:lnTo>
                    <a:pt x="1" y="3520"/>
                  </a:lnTo>
                  <a:lnTo>
                    <a:pt x="3517" y="3520"/>
                  </a:lnTo>
                  <a:lnTo>
                    <a:pt x="3517"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112"/>
            <p:cNvSpPr/>
            <p:nvPr/>
          </p:nvSpPr>
          <p:spPr>
            <a:xfrm>
              <a:off x="1969286" y="4253865"/>
              <a:ext cx="54777" cy="54777"/>
            </a:xfrm>
            <a:custGeom>
              <a:rect b="b" l="l" r="r" t="t"/>
              <a:pathLst>
                <a:path extrusionOk="0" h="3517" w="3517">
                  <a:moveTo>
                    <a:pt x="1" y="0"/>
                  </a:moveTo>
                  <a:lnTo>
                    <a:pt x="1" y="3517"/>
                  </a:lnTo>
                  <a:lnTo>
                    <a:pt x="3517" y="3517"/>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112"/>
            <p:cNvSpPr/>
            <p:nvPr/>
          </p:nvSpPr>
          <p:spPr>
            <a:xfrm>
              <a:off x="1969831" y="4254395"/>
              <a:ext cx="53703" cy="53718"/>
            </a:xfrm>
            <a:custGeom>
              <a:rect b="b" l="l" r="r" t="t"/>
              <a:pathLst>
                <a:path extrusionOk="0" h="3449" w="3448">
                  <a:moveTo>
                    <a:pt x="0" y="1"/>
                  </a:moveTo>
                  <a:lnTo>
                    <a:pt x="0" y="3448"/>
                  </a:lnTo>
                  <a:lnTo>
                    <a:pt x="3448" y="3448"/>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112"/>
            <p:cNvSpPr/>
            <p:nvPr/>
          </p:nvSpPr>
          <p:spPr>
            <a:xfrm>
              <a:off x="1969286" y="4200131"/>
              <a:ext cx="54777" cy="54840"/>
            </a:xfrm>
            <a:custGeom>
              <a:rect b="b" l="l" r="r" t="t"/>
              <a:pathLst>
                <a:path extrusionOk="0" h="3521" w="3517">
                  <a:moveTo>
                    <a:pt x="1" y="0"/>
                  </a:moveTo>
                  <a:lnTo>
                    <a:pt x="1" y="3521"/>
                  </a:lnTo>
                  <a:lnTo>
                    <a:pt x="3517" y="3521"/>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112"/>
            <p:cNvSpPr/>
            <p:nvPr/>
          </p:nvSpPr>
          <p:spPr>
            <a:xfrm>
              <a:off x="1969831" y="4200661"/>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112"/>
            <p:cNvSpPr/>
            <p:nvPr/>
          </p:nvSpPr>
          <p:spPr>
            <a:xfrm>
              <a:off x="1969286" y="4146398"/>
              <a:ext cx="54777" cy="54824"/>
            </a:xfrm>
            <a:custGeom>
              <a:rect b="b" l="l" r="r" t="t"/>
              <a:pathLst>
                <a:path extrusionOk="0" h="3520" w="3517">
                  <a:moveTo>
                    <a:pt x="1" y="0"/>
                  </a:moveTo>
                  <a:lnTo>
                    <a:pt x="1" y="3519"/>
                  </a:lnTo>
                  <a:lnTo>
                    <a:pt x="3517" y="3519"/>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112"/>
            <p:cNvSpPr/>
            <p:nvPr/>
          </p:nvSpPr>
          <p:spPr>
            <a:xfrm>
              <a:off x="1969831" y="4146927"/>
              <a:ext cx="53703" cy="53749"/>
            </a:xfrm>
            <a:custGeom>
              <a:rect b="b" l="l" r="r" t="t"/>
              <a:pathLst>
                <a:path extrusionOk="0" h="3451" w="3448">
                  <a:moveTo>
                    <a:pt x="0" y="0"/>
                  </a:moveTo>
                  <a:lnTo>
                    <a:pt x="0" y="3451"/>
                  </a:lnTo>
                  <a:lnTo>
                    <a:pt x="3448" y="3451"/>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112"/>
            <p:cNvSpPr/>
            <p:nvPr/>
          </p:nvSpPr>
          <p:spPr>
            <a:xfrm>
              <a:off x="1969286" y="4092695"/>
              <a:ext cx="54777" cy="54777"/>
            </a:xfrm>
            <a:custGeom>
              <a:rect b="b" l="l" r="r" t="t"/>
              <a:pathLst>
                <a:path extrusionOk="0" h="3517" w="3517">
                  <a:moveTo>
                    <a:pt x="1" y="1"/>
                  </a:moveTo>
                  <a:lnTo>
                    <a:pt x="1" y="3517"/>
                  </a:lnTo>
                  <a:lnTo>
                    <a:pt x="3517" y="3517"/>
                  </a:lnTo>
                  <a:lnTo>
                    <a:pt x="3517"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112"/>
            <p:cNvSpPr/>
            <p:nvPr/>
          </p:nvSpPr>
          <p:spPr>
            <a:xfrm>
              <a:off x="1969831" y="4093225"/>
              <a:ext cx="53703" cy="53718"/>
            </a:xfrm>
            <a:custGeom>
              <a:rect b="b" l="l" r="r" t="t"/>
              <a:pathLst>
                <a:path extrusionOk="0" h="3449" w="3448">
                  <a:moveTo>
                    <a:pt x="0" y="1"/>
                  </a:moveTo>
                  <a:lnTo>
                    <a:pt x="0" y="3448"/>
                  </a:lnTo>
                  <a:lnTo>
                    <a:pt x="3448" y="3448"/>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112"/>
            <p:cNvSpPr/>
            <p:nvPr/>
          </p:nvSpPr>
          <p:spPr>
            <a:xfrm>
              <a:off x="1969286" y="4038961"/>
              <a:ext cx="54777" cy="54824"/>
            </a:xfrm>
            <a:custGeom>
              <a:rect b="b" l="l" r="r" t="t"/>
              <a:pathLst>
                <a:path extrusionOk="0" h="3520" w="3517">
                  <a:moveTo>
                    <a:pt x="1" y="0"/>
                  </a:moveTo>
                  <a:lnTo>
                    <a:pt x="1" y="3519"/>
                  </a:lnTo>
                  <a:lnTo>
                    <a:pt x="3517" y="3519"/>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112"/>
            <p:cNvSpPr/>
            <p:nvPr/>
          </p:nvSpPr>
          <p:spPr>
            <a:xfrm>
              <a:off x="1969831" y="4039491"/>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112"/>
            <p:cNvSpPr/>
            <p:nvPr/>
          </p:nvSpPr>
          <p:spPr>
            <a:xfrm>
              <a:off x="1969286" y="3985196"/>
              <a:ext cx="54777" cy="54855"/>
            </a:xfrm>
            <a:custGeom>
              <a:rect b="b" l="l" r="r" t="t"/>
              <a:pathLst>
                <a:path extrusionOk="0" h="3522" w="3517">
                  <a:moveTo>
                    <a:pt x="1" y="1"/>
                  </a:moveTo>
                  <a:lnTo>
                    <a:pt x="1" y="3521"/>
                  </a:lnTo>
                  <a:lnTo>
                    <a:pt x="3517" y="3521"/>
                  </a:lnTo>
                  <a:lnTo>
                    <a:pt x="3517"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112"/>
            <p:cNvSpPr/>
            <p:nvPr/>
          </p:nvSpPr>
          <p:spPr>
            <a:xfrm>
              <a:off x="1969831" y="3985757"/>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112"/>
            <p:cNvSpPr/>
            <p:nvPr/>
          </p:nvSpPr>
          <p:spPr>
            <a:xfrm>
              <a:off x="1969286" y="3931525"/>
              <a:ext cx="54777" cy="54793"/>
            </a:xfrm>
            <a:custGeom>
              <a:rect b="b" l="l" r="r" t="t"/>
              <a:pathLst>
                <a:path extrusionOk="0" h="3518" w="3517">
                  <a:moveTo>
                    <a:pt x="1" y="1"/>
                  </a:moveTo>
                  <a:lnTo>
                    <a:pt x="1" y="3517"/>
                  </a:lnTo>
                  <a:lnTo>
                    <a:pt x="3517" y="3517"/>
                  </a:lnTo>
                  <a:lnTo>
                    <a:pt x="3517"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112"/>
            <p:cNvSpPr/>
            <p:nvPr/>
          </p:nvSpPr>
          <p:spPr>
            <a:xfrm>
              <a:off x="1969831" y="3932070"/>
              <a:ext cx="53703" cy="53703"/>
            </a:xfrm>
            <a:custGeom>
              <a:rect b="b" l="l" r="r" t="t"/>
              <a:pathLst>
                <a:path extrusionOk="0" h="3448" w="3448">
                  <a:moveTo>
                    <a:pt x="0" y="0"/>
                  </a:moveTo>
                  <a:lnTo>
                    <a:pt x="0" y="3448"/>
                  </a:lnTo>
                  <a:lnTo>
                    <a:pt x="3448" y="3448"/>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112"/>
            <p:cNvSpPr/>
            <p:nvPr/>
          </p:nvSpPr>
          <p:spPr>
            <a:xfrm>
              <a:off x="1969286" y="3877776"/>
              <a:ext cx="54777" cy="54840"/>
            </a:xfrm>
            <a:custGeom>
              <a:rect b="b" l="l" r="r" t="t"/>
              <a:pathLst>
                <a:path extrusionOk="0" h="3521" w="3517">
                  <a:moveTo>
                    <a:pt x="1" y="0"/>
                  </a:moveTo>
                  <a:lnTo>
                    <a:pt x="1" y="3521"/>
                  </a:lnTo>
                  <a:lnTo>
                    <a:pt x="3517" y="3521"/>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112"/>
            <p:cNvSpPr/>
            <p:nvPr/>
          </p:nvSpPr>
          <p:spPr>
            <a:xfrm>
              <a:off x="1969286" y="3824042"/>
              <a:ext cx="54777" cy="54840"/>
            </a:xfrm>
            <a:custGeom>
              <a:rect b="b" l="l" r="r" t="t"/>
              <a:pathLst>
                <a:path extrusionOk="0" h="3521" w="3517">
                  <a:moveTo>
                    <a:pt x="1" y="0"/>
                  </a:moveTo>
                  <a:lnTo>
                    <a:pt x="1" y="3520"/>
                  </a:lnTo>
                  <a:lnTo>
                    <a:pt x="3517" y="3520"/>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112"/>
            <p:cNvSpPr/>
            <p:nvPr/>
          </p:nvSpPr>
          <p:spPr>
            <a:xfrm>
              <a:off x="1969831" y="3824571"/>
              <a:ext cx="53703" cy="53765"/>
            </a:xfrm>
            <a:custGeom>
              <a:rect b="b" l="l" r="r" t="t"/>
              <a:pathLst>
                <a:path extrusionOk="0" h="3452" w="3448">
                  <a:moveTo>
                    <a:pt x="0" y="0"/>
                  </a:moveTo>
                  <a:lnTo>
                    <a:pt x="0" y="3452"/>
                  </a:lnTo>
                  <a:lnTo>
                    <a:pt x="3448" y="3452"/>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112"/>
            <p:cNvSpPr/>
            <p:nvPr/>
          </p:nvSpPr>
          <p:spPr>
            <a:xfrm>
              <a:off x="1915537" y="4468722"/>
              <a:ext cx="54840" cy="54855"/>
            </a:xfrm>
            <a:custGeom>
              <a:rect b="b" l="l" r="r" t="t"/>
              <a:pathLst>
                <a:path extrusionOk="0" h="3522" w="3521">
                  <a:moveTo>
                    <a:pt x="0" y="1"/>
                  </a:moveTo>
                  <a:lnTo>
                    <a:pt x="0" y="3521"/>
                  </a:lnTo>
                  <a:lnTo>
                    <a:pt x="3520" y="3521"/>
                  </a:lnTo>
                  <a:lnTo>
                    <a:pt x="35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112"/>
            <p:cNvSpPr/>
            <p:nvPr/>
          </p:nvSpPr>
          <p:spPr>
            <a:xfrm>
              <a:off x="1916082" y="4469267"/>
              <a:ext cx="53765" cy="53749"/>
            </a:xfrm>
            <a:custGeom>
              <a:rect b="b" l="l" r="r" t="t"/>
              <a:pathLst>
                <a:path extrusionOk="0" h="3451" w="3452">
                  <a:moveTo>
                    <a:pt x="1" y="0"/>
                  </a:moveTo>
                  <a:lnTo>
                    <a:pt x="1" y="3450"/>
                  </a:lnTo>
                  <a:lnTo>
                    <a:pt x="3451" y="3450"/>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112"/>
            <p:cNvSpPr/>
            <p:nvPr/>
          </p:nvSpPr>
          <p:spPr>
            <a:xfrm>
              <a:off x="1915537" y="4361302"/>
              <a:ext cx="54840" cy="54840"/>
            </a:xfrm>
            <a:custGeom>
              <a:rect b="b" l="l" r="r" t="t"/>
              <a:pathLst>
                <a:path extrusionOk="0" h="3521" w="3521">
                  <a:moveTo>
                    <a:pt x="0" y="0"/>
                  </a:moveTo>
                  <a:lnTo>
                    <a:pt x="0" y="3520"/>
                  </a:lnTo>
                  <a:lnTo>
                    <a:pt x="3520" y="3520"/>
                  </a:lnTo>
                  <a:lnTo>
                    <a:pt x="352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112"/>
            <p:cNvSpPr/>
            <p:nvPr/>
          </p:nvSpPr>
          <p:spPr>
            <a:xfrm>
              <a:off x="1916082" y="4361831"/>
              <a:ext cx="53765" cy="53749"/>
            </a:xfrm>
            <a:custGeom>
              <a:rect b="b" l="l" r="r" t="t"/>
              <a:pathLst>
                <a:path extrusionOk="0" h="3451" w="3452">
                  <a:moveTo>
                    <a:pt x="1" y="0"/>
                  </a:moveTo>
                  <a:lnTo>
                    <a:pt x="1"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112"/>
            <p:cNvSpPr/>
            <p:nvPr/>
          </p:nvSpPr>
          <p:spPr>
            <a:xfrm>
              <a:off x="1915537" y="4307552"/>
              <a:ext cx="54840" cy="54824"/>
            </a:xfrm>
            <a:custGeom>
              <a:rect b="b" l="l" r="r" t="t"/>
              <a:pathLst>
                <a:path extrusionOk="0" h="3520" w="3521">
                  <a:moveTo>
                    <a:pt x="0" y="1"/>
                  </a:moveTo>
                  <a:lnTo>
                    <a:pt x="0" y="3520"/>
                  </a:lnTo>
                  <a:lnTo>
                    <a:pt x="3520" y="3520"/>
                  </a:lnTo>
                  <a:lnTo>
                    <a:pt x="3520"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112"/>
            <p:cNvSpPr/>
            <p:nvPr/>
          </p:nvSpPr>
          <p:spPr>
            <a:xfrm>
              <a:off x="1915537" y="4253865"/>
              <a:ext cx="54840" cy="54777"/>
            </a:xfrm>
            <a:custGeom>
              <a:rect b="b" l="l" r="r" t="t"/>
              <a:pathLst>
                <a:path extrusionOk="0" h="3517" w="3521">
                  <a:moveTo>
                    <a:pt x="0" y="0"/>
                  </a:moveTo>
                  <a:lnTo>
                    <a:pt x="0" y="3517"/>
                  </a:lnTo>
                  <a:lnTo>
                    <a:pt x="3520" y="3517"/>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112"/>
            <p:cNvSpPr/>
            <p:nvPr/>
          </p:nvSpPr>
          <p:spPr>
            <a:xfrm>
              <a:off x="1916082" y="4254395"/>
              <a:ext cx="53765" cy="53718"/>
            </a:xfrm>
            <a:custGeom>
              <a:rect b="b" l="l" r="r" t="t"/>
              <a:pathLst>
                <a:path extrusionOk="0" h="3449" w="3452">
                  <a:moveTo>
                    <a:pt x="1" y="1"/>
                  </a:moveTo>
                  <a:lnTo>
                    <a:pt x="1" y="3448"/>
                  </a:lnTo>
                  <a:lnTo>
                    <a:pt x="3451" y="3448"/>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112"/>
            <p:cNvSpPr/>
            <p:nvPr/>
          </p:nvSpPr>
          <p:spPr>
            <a:xfrm>
              <a:off x="1915537" y="4200131"/>
              <a:ext cx="54840" cy="54840"/>
            </a:xfrm>
            <a:custGeom>
              <a:rect b="b" l="l" r="r" t="t"/>
              <a:pathLst>
                <a:path extrusionOk="0" h="3521" w="3521">
                  <a:moveTo>
                    <a:pt x="0" y="0"/>
                  </a:moveTo>
                  <a:lnTo>
                    <a:pt x="0" y="3521"/>
                  </a:lnTo>
                  <a:lnTo>
                    <a:pt x="3520" y="3521"/>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112"/>
            <p:cNvSpPr/>
            <p:nvPr/>
          </p:nvSpPr>
          <p:spPr>
            <a:xfrm>
              <a:off x="1916082" y="4200661"/>
              <a:ext cx="53765" cy="53749"/>
            </a:xfrm>
            <a:custGeom>
              <a:rect b="b" l="l" r="r" t="t"/>
              <a:pathLst>
                <a:path extrusionOk="0" h="3451" w="3452">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112"/>
            <p:cNvSpPr/>
            <p:nvPr/>
          </p:nvSpPr>
          <p:spPr>
            <a:xfrm>
              <a:off x="1915537" y="4146398"/>
              <a:ext cx="54840" cy="54824"/>
            </a:xfrm>
            <a:custGeom>
              <a:rect b="b" l="l" r="r" t="t"/>
              <a:pathLst>
                <a:path extrusionOk="0" h="3520" w="3521">
                  <a:moveTo>
                    <a:pt x="0" y="0"/>
                  </a:moveTo>
                  <a:lnTo>
                    <a:pt x="0" y="3519"/>
                  </a:lnTo>
                  <a:lnTo>
                    <a:pt x="3520" y="3519"/>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112"/>
            <p:cNvSpPr/>
            <p:nvPr/>
          </p:nvSpPr>
          <p:spPr>
            <a:xfrm>
              <a:off x="1916082" y="4146927"/>
              <a:ext cx="53765" cy="53749"/>
            </a:xfrm>
            <a:custGeom>
              <a:rect b="b" l="l" r="r" t="t"/>
              <a:pathLst>
                <a:path extrusionOk="0" h="3451" w="3452">
                  <a:moveTo>
                    <a:pt x="1" y="0"/>
                  </a:moveTo>
                  <a:lnTo>
                    <a:pt x="1" y="3451"/>
                  </a:lnTo>
                  <a:lnTo>
                    <a:pt x="3451" y="3451"/>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112"/>
            <p:cNvSpPr/>
            <p:nvPr/>
          </p:nvSpPr>
          <p:spPr>
            <a:xfrm>
              <a:off x="1915537" y="4092695"/>
              <a:ext cx="54840" cy="54777"/>
            </a:xfrm>
            <a:custGeom>
              <a:rect b="b" l="l" r="r" t="t"/>
              <a:pathLst>
                <a:path extrusionOk="0" h="3517" w="3521">
                  <a:moveTo>
                    <a:pt x="0" y="1"/>
                  </a:moveTo>
                  <a:lnTo>
                    <a:pt x="0" y="3517"/>
                  </a:lnTo>
                  <a:lnTo>
                    <a:pt x="3520" y="3517"/>
                  </a:lnTo>
                  <a:lnTo>
                    <a:pt x="3520"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112"/>
            <p:cNvSpPr/>
            <p:nvPr/>
          </p:nvSpPr>
          <p:spPr>
            <a:xfrm>
              <a:off x="1916082" y="4093225"/>
              <a:ext cx="53765" cy="53718"/>
            </a:xfrm>
            <a:custGeom>
              <a:rect b="b" l="l" r="r" t="t"/>
              <a:pathLst>
                <a:path extrusionOk="0" h="3449" w="3452">
                  <a:moveTo>
                    <a:pt x="1" y="1"/>
                  </a:moveTo>
                  <a:lnTo>
                    <a:pt x="1" y="3448"/>
                  </a:lnTo>
                  <a:lnTo>
                    <a:pt x="3451" y="3448"/>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112"/>
            <p:cNvSpPr/>
            <p:nvPr/>
          </p:nvSpPr>
          <p:spPr>
            <a:xfrm>
              <a:off x="1915537" y="4038961"/>
              <a:ext cx="54840" cy="54824"/>
            </a:xfrm>
            <a:custGeom>
              <a:rect b="b" l="l" r="r" t="t"/>
              <a:pathLst>
                <a:path extrusionOk="0" h="3520" w="3521">
                  <a:moveTo>
                    <a:pt x="0" y="0"/>
                  </a:moveTo>
                  <a:lnTo>
                    <a:pt x="0" y="3519"/>
                  </a:lnTo>
                  <a:lnTo>
                    <a:pt x="3520" y="3519"/>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112"/>
            <p:cNvSpPr/>
            <p:nvPr/>
          </p:nvSpPr>
          <p:spPr>
            <a:xfrm>
              <a:off x="1916082" y="4039491"/>
              <a:ext cx="53765" cy="53749"/>
            </a:xfrm>
            <a:custGeom>
              <a:rect b="b" l="l" r="r" t="t"/>
              <a:pathLst>
                <a:path extrusionOk="0" h="3451" w="3452">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112"/>
            <p:cNvSpPr/>
            <p:nvPr/>
          </p:nvSpPr>
          <p:spPr>
            <a:xfrm>
              <a:off x="1915537" y="3985196"/>
              <a:ext cx="54840" cy="54855"/>
            </a:xfrm>
            <a:custGeom>
              <a:rect b="b" l="l" r="r" t="t"/>
              <a:pathLst>
                <a:path extrusionOk="0" h="3522" w="3521">
                  <a:moveTo>
                    <a:pt x="0" y="1"/>
                  </a:moveTo>
                  <a:lnTo>
                    <a:pt x="0" y="3521"/>
                  </a:lnTo>
                  <a:lnTo>
                    <a:pt x="3520" y="3521"/>
                  </a:lnTo>
                  <a:lnTo>
                    <a:pt x="3520"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112"/>
            <p:cNvSpPr/>
            <p:nvPr/>
          </p:nvSpPr>
          <p:spPr>
            <a:xfrm>
              <a:off x="1916082" y="3985757"/>
              <a:ext cx="53765" cy="53749"/>
            </a:xfrm>
            <a:custGeom>
              <a:rect b="b" l="l" r="r" t="t"/>
              <a:pathLst>
                <a:path extrusionOk="0" h="3451" w="3452">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112"/>
            <p:cNvSpPr/>
            <p:nvPr/>
          </p:nvSpPr>
          <p:spPr>
            <a:xfrm>
              <a:off x="1915537" y="3931525"/>
              <a:ext cx="54840" cy="54793"/>
            </a:xfrm>
            <a:custGeom>
              <a:rect b="b" l="l" r="r" t="t"/>
              <a:pathLst>
                <a:path extrusionOk="0" h="3518" w="3521">
                  <a:moveTo>
                    <a:pt x="0" y="1"/>
                  </a:moveTo>
                  <a:lnTo>
                    <a:pt x="0" y="3517"/>
                  </a:lnTo>
                  <a:lnTo>
                    <a:pt x="3520" y="3517"/>
                  </a:lnTo>
                  <a:lnTo>
                    <a:pt x="3520"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112"/>
            <p:cNvSpPr/>
            <p:nvPr/>
          </p:nvSpPr>
          <p:spPr>
            <a:xfrm>
              <a:off x="1916082" y="3932070"/>
              <a:ext cx="53765" cy="53703"/>
            </a:xfrm>
            <a:custGeom>
              <a:rect b="b" l="l" r="r" t="t"/>
              <a:pathLst>
                <a:path extrusionOk="0" h="3448" w="3452">
                  <a:moveTo>
                    <a:pt x="1" y="0"/>
                  </a:moveTo>
                  <a:lnTo>
                    <a:pt x="1" y="3448"/>
                  </a:lnTo>
                  <a:lnTo>
                    <a:pt x="3451" y="3448"/>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112"/>
            <p:cNvSpPr/>
            <p:nvPr/>
          </p:nvSpPr>
          <p:spPr>
            <a:xfrm>
              <a:off x="1915537" y="3877776"/>
              <a:ext cx="54840" cy="54840"/>
            </a:xfrm>
            <a:custGeom>
              <a:rect b="b" l="l" r="r" t="t"/>
              <a:pathLst>
                <a:path extrusionOk="0" h="3521" w="3521">
                  <a:moveTo>
                    <a:pt x="0" y="0"/>
                  </a:moveTo>
                  <a:lnTo>
                    <a:pt x="0" y="3521"/>
                  </a:lnTo>
                  <a:lnTo>
                    <a:pt x="3520" y="3521"/>
                  </a:lnTo>
                  <a:lnTo>
                    <a:pt x="3520"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112"/>
            <p:cNvSpPr/>
            <p:nvPr/>
          </p:nvSpPr>
          <p:spPr>
            <a:xfrm>
              <a:off x="1915537" y="3824042"/>
              <a:ext cx="54840" cy="54840"/>
            </a:xfrm>
            <a:custGeom>
              <a:rect b="b" l="l" r="r" t="t"/>
              <a:pathLst>
                <a:path extrusionOk="0" h="3521" w="3521">
                  <a:moveTo>
                    <a:pt x="0" y="0"/>
                  </a:moveTo>
                  <a:lnTo>
                    <a:pt x="0" y="3520"/>
                  </a:lnTo>
                  <a:lnTo>
                    <a:pt x="3520" y="3520"/>
                  </a:lnTo>
                  <a:lnTo>
                    <a:pt x="352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112"/>
            <p:cNvSpPr/>
            <p:nvPr/>
          </p:nvSpPr>
          <p:spPr>
            <a:xfrm>
              <a:off x="1916082" y="3824571"/>
              <a:ext cx="53765" cy="53765"/>
            </a:xfrm>
            <a:custGeom>
              <a:rect b="b" l="l" r="r" t="t"/>
              <a:pathLst>
                <a:path extrusionOk="0" h="3452" w="3452">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112"/>
            <p:cNvSpPr/>
            <p:nvPr/>
          </p:nvSpPr>
          <p:spPr>
            <a:xfrm>
              <a:off x="1861787" y="4468722"/>
              <a:ext cx="54855" cy="54855"/>
            </a:xfrm>
            <a:custGeom>
              <a:rect b="b" l="l" r="r" t="t"/>
              <a:pathLst>
                <a:path extrusionOk="0" h="3522" w="3522">
                  <a:moveTo>
                    <a:pt x="1" y="1"/>
                  </a:moveTo>
                  <a:lnTo>
                    <a:pt x="1"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112"/>
            <p:cNvSpPr/>
            <p:nvPr/>
          </p:nvSpPr>
          <p:spPr>
            <a:xfrm>
              <a:off x="1862332" y="4469267"/>
              <a:ext cx="53765" cy="53749"/>
            </a:xfrm>
            <a:custGeom>
              <a:rect b="b" l="l" r="r" t="t"/>
              <a:pathLst>
                <a:path extrusionOk="0" h="3451" w="3452">
                  <a:moveTo>
                    <a:pt x="0" y="0"/>
                  </a:moveTo>
                  <a:lnTo>
                    <a:pt x="0" y="3450"/>
                  </a:lnTo>
                  <a:lnTo>
                    <a:pt x="3452" y="3450"/>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112"/>
            <p:cNvSpPr/>
            <p:nvPr/>
          </p:nvSpPr>
          <p:spPr>
            <a:xfrm>
              <a:off x="1861787" y="4361302"/>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112"/>
            <p:cNvSpPr/>
            <p:nvPr/>
          </p:nvSpPr>
          <p:spPr>
            <a:xfrm>
              <a:off x="1862332" y="4361831"/>
              <a:ext cx="53765" cy="53749"/>
            </a:xfrm>
            <a:custGeom>
              <a:rect b="b" l="l" r="r" t="t"/>
              <a:pathLst>
                <a:path extrusionOk="0" h="3451" w="3452">
                  <a:moveTo>
                    <a:pt x="0" y="0"/>
                  </a:moveTo>
                  <a:lnTo>
                    <a:pt x="0" y="3451"/>
                  </a:lnTo>
                  <a:lnTo>
                    <a:pt x="3452" y="3451"/>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112"/>
            <p:cNvSpPr/>
            <p:nvPr/>
          </p:nvSpPr>
          <p:spPr>
            <a:xfrm>
              <a:off x="1861787" y="4307552"/>
              <a:ext cx="54855" cy="54824"/>
            </a:xfrm>
            <a:custGeom>
              <a:rect b="b" l="l" r="r" t="t"/>
              <a:pathLst>
                <a:path extrusionOk="0" h="3520" w="3522">
                  <a:moveTo>
                    <a:pt x="1" y="1"/>
                  </a:moveTo>
                  <a:lnTo>
                    <a:pt x="1" y="3520"/>
                  </a:lnTo>
                  <a:lnTo>
                    <a:pt x="3521" y="3520"/>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112"/>
            <p:cNvSpPr/>
            <p:nvPr/>
          </p:nvSpPr>
          <p:spPr>
            <a:xfrm>
              <a:off x="1861787" y="4253865"/>
              <a:ext cx="54855" cy="54777"/>
            </a:xfrm>
            <a:custGeom>
              <a:rect b="b" l="l" r="r" t="t"/>
              <a:pathLst>
                <a:path extrusionOk="0" h="3517" w="3522">
                  <a:moveTo>
                    <a:pt x="1" y="0"/>
                  </a:moveTo>
                  <a:lnTo>
                    <a:pt x="1" y="3517"/>
                  </a:lnTo>
                  <a:lnTo>
                    <a:pt x="3521" y="3517"/>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112"/>
            <p:cNvSpPr/>
            <p:nvPr/>
          </p:nvSpPr>
          <p:spPr>
            <a:xfrm>
              <a:off x="1862332" y="4254395"/>
              <a:ext cx="53765" cy="53718"/>
            </a:xfrm>
            <a:custGeom>
              <a:rect b="b" l="l" r="r" t="t"/>
              <a:pathLst>
                <a:path extrusionOk="0" h="3449" w="3452">
                  <a:moveTo>
                    <a:pt x="0" y="1"/>
                  </a:moveTo>
                  <a:lnTo>
                    <a:pt x="0" y="3448"/>
                  </a:lnTo>
                  <a:lnTo>
                    <a:pt x="3452" y="3448"/>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112"/>
            <p:cNvSpPr/>
            <p:nvPr/>
          </p:nvSpPr>
          <p:spPr>
            <a:xfrm>
              <a:off x="1861787" y="4200131"/>
              <a:ext cx="54855" cy="54840"/>
            </a:xfrm>
            <a:custGeom>
              <a:rect b="b" l="l" r="r" t="t"/>
              <a:pathLst>
                <a:path extrusionOk="0" h="3521" w="3522">
                  <a:moveTo>
                    <a:pt x="1" y="0"/>
                  </a:moveTo>
                  <a:lnTo>
                    <a:pt x="1" y="3521"/>
                  </a:lnTo>
                  <a:lnTo>
                    <a:pt x="3521" y="3521"/>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112"/>
            <p:cNvSpPr/>
            <p:nvPr/>
          </p:nvSpPr>
          <p:spPr>
            <a:xfrm>
              <a:off x="1862332" y="4200661"/>
              <a:ext cx="53765" cy="53749"/>
            </a:xfrm>
            <a:custGeom>
              <a:rect b="b" l="l" r="r" t="t"/>
              <a:pathLst>
                <a:path extrusionOk="0" h="3451" w="3452">
                  <a:moveTo>
                    <a:pt x="0" y="1"/>
                  </a:moveTo>
                  <a:lnTo>
                    <a:pt x="0" y="3451"/>
                  </a:lnTo>
                  <a:lnTo>
                    <a:pt x="3452" y="3451"/>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112"/>
            <p:cNvSpPr/>
            <p:nvPr/>
          </p:nvSpPr>
          <p:spPr>
            <a:xfrm>
              <a:off x="1861787" y="4146398"/>
              <a:ext cx="54855" cy="54824"/>
            </a:xfrm>
            <a:custGeom>
              <a:rect b="b" l="l" r="r" t="t"/>
              <a:pathLst>
                <a:path extrusionOk="0" h="3520" w="3522">
                  <a:moveTo>
                    <a:pt x="1" y="0"/>
                  </a:moveTo>
                  <a:lnTo>
                    <a:pt x="1" y="3519"/>
                  </a:lnTo>
                  <a:lnTo>
                    <a:pt x="3521" y="3519"/>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112"/>
            <p:cNvSpPr/>
            <p:nvPr/>
          </p:nvSpPr>
          <p:spPr>
            <a:xfrm>
              <a:off x="1862332" y="4146927"/>
              <a:ext cx="53765" cy="53749"/>
            </a:xfrm>
            <a:custGeom>
              <a:rect b="b" l="l" r="r" t="t"/>
              <a:pathLst>
                <a:path extrusionOk="0" h="3451" w="3452">
                  <a:moveTo>
                    <a:pt x="0" y="0"/>
                  </a:moveTo>
                  <a:lnTo>
                    <a:pt x="0" y="3451"/>
                  </a:lnTo>
                  <a:lnTo>
                    <a:pt x="3452" y="3451"/>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112"/>
            <p:cNvSpPr/>
            <p:nvPr/>
          </p:nvSpPr>
          <p:spPr>
            <a:xfrm>
              <a:off x="1861787" y="4092695"/>
              <a:ext cx="54855" cy="54777"/>
            </a:xfrm>
            <a:custGeom>
              <a:rect b="b" l="l" r="r" t="t"/>
              <a:pathLst>
                <a:path extrusionOk="0" h="3517" w="3522">
                  <a:moveTo>
                    <a:pt x="1" y="1"/>
                  </a:moveTo>
                  <a:lnTo>
                    <a:pt x="1" y="3517"/>
                  </a:lnTo>
                  <a:lnTo>
                    <a:pt x="3521" y="3517"/>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112"/>
            <p:cNvSpPr/>
            <p:nvPr/>
          </p:nvSpPr>
          <p:spPr>
            <a:xfrm>
              <a:off x="1862332" y="4093225"/>
              <a:ext cx="53765" cy="53718"/>
            </a:xfrm>
            <a:custGeom>
              <a:rect b="b" l="l" r="r" t="t"/>
              <a:pathLst>
                <a:path extrusionOk="0" h="3449" w="3452">
                  <a:moveTo>
                    <a:pt x="0" y="1"/>
                  </a:moveTo>
                  <a:lnTo>
                    <a:pt x="0" y="3448"/>
                  </a:lnTo>
                  <a:lnTo>
                    <a:pt x="3452" y="3448"/>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112"/>
            <p:cNvSpPr/>
            <p:nvPr/>
          </p:nvSpPr>
          <p:spPr>
            <a:xfrm>
              <a:off x="1861787" y="4038961"/>
              <a:ext cx="54855" cy="54824"/>
            </a:xfrm>
            <a:custGeom>
              <a:rect b="b" l="l" r="r" t="t"/>
              <a:pathLst>
                <a:path extrusionOk="0" h="3520" w="3522">
                  <a:moveTo>
                    <a:pt x="1" y="0"/>
                  </a:moveTo>
                  <a:lnTo>
                    <a:pt x="1" y="3519"/>
                  </a:lnTo>
                  <a:lnTo>
                    <a:pt x="3521" y="3519"/>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112"/>
            <p:cNvSpPr/>
            <p:nvPr/>
          </p:nvSpPr>
          <p:spPr>
            <a:xfrm>
              <a:off x="1862332" y="4039491"/>
              <a:ext cx="53765" cy="53749"/>
            </a:xfrm>
            <a:custGeom>
              <a:rect b="b" l="l" r="r" t="t"/>
              <a:pathLst>
                <a:path extrusionOk="0" h="3451" w="3452">
                  <a:moveTo>
                    <a:pt x="0" y="1"/>
                  </a:moveTo>
                  <a:lnTo>
                    <a:pt x="0" y="3451"/>
                  </a:lnTo>
                  <a:lnTo>
                    <a:pt x="3452" y="3451"/>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112"/>
            <p:cNvSpPr/>
            <p:nvPr/>
          </p:nvSpPr>
          <p:spPr>
            <a:xfrm>
              <a:off x="1861787" y="3985196"/>
              <a:ext cx="54855" cy="54855"/>
            </a:xfrm>
            <a:custGeom>
              <a:rect b="b" l="l" r="r" t="t"/>
              <a:pathLst>
                <a:path extrusionOk="0" h="3522" w="3522">
                  <a:moveTo>
                    <a:pt x="1" y="1"/>
                  </a:moveTo>
                  <a:lnTo>
                    <a:pt x="1" y="3521"/>
                  </a:lnTo>
                  <a:lnTo>
                    <a:pt x="3521" y="3521"/>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112"/>
            <p:cNvSpPr/>
            <p:nvPr/>
          </p:nvSpPr>
          <p:spPr>
            <a:xfrm>
              <a:off x="1862332" y="3985757"/>
              <a:ext cx="53765" cy="53749"/>
            </a:xfrm>
            <a:custGeom>
              <a:rect b="b" l="l" r="r" t="t"/>
              <a:pathLst>
                <a:path extrusionOk="0" h="3451" w="3452">
                  <a:moveTo>
                    <a:pt x="0" y="1"/>
                  </a:moveTo>
                  <a:lnTo>
                    <a:pt x="0" y="3451"/>
                  </a:lnTo>
                  <a:lnTo>
                    <a:pt x="3452" y="3451"/>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112"/>
            <p:cNvSpPr/>
            <p:nvPr/>
          </p:nvSpPr>
          <p:spPr>
            <a:xfrm>
              <a:off x="1861787" y="3931525"/>
              <a:ext cx="54855" cy="54793"/>
            </a:xfrm>
            <a:custGeom>
              <a:rect b="b" l="l" r="r" t="t"/>
              <a:pathLst>
                <a:path extrusionOk="0" h="3518" w="3522">
                  <a:moveTo>
                    <a:pt x="1" y="1"/>
                  </a:moveTo>
                  <a:lnTo>
                    <a:pt x="1" y="3517"/>
                  </a:lnTo>
                  <a:lnTo>
                    <a:pt x="3521" y="3517"/>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112"/>
            <p:cNvSpPr/>
            <p:nvPr/>
          </p:nvSpPr>
          <p:spPr>
            <a:xfrm>
              <a:off x="1862332" y="3932070"/>
              <a:ext cx="53765" cy="53703"/>
            </a:xfrm>
            <a:custGeom>
              <a:rect b="b" l="l" r="r" t="t"/>
              <a:pathLst>
                <a:path extrusionOk="0" h="3448" w="3452">
                  <a:moveTo>
                    <a:pt x="0" y="0"/>
                  </a:moveTo>
                  <a:lnTo>
                    <a:pt x="0" y="3448"/>
                  </a:lnTo>
                  <a:lnTo>
                    <a:pt x="3452" y="3448"/>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112"/>
            <p:cNvSpPr/>
            <p:nvPr/>
          </p:nvSpPr>
          <p:spPr>
            <a:xfrm>
              <a:off x="1861787" y="3877776"/>
              <a:ext cx="54855" cy="54840"/>
            </a:xfrm>
            <a:custGeom>
              <a:rect b="b" l="l" r="r" t="t"/>
              <a:pathLst>
                <a:path extrusionOk="0" h="3521" w="3522">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112"/>
            <p:cNvSpPr/>
            <p:nvPr/>
          </p:nvSpPr>
          <p:spPr>
            <a:xfrm>
              <a:off x="1861787" y="3824042"/>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112"/>
            <p:cNvSpPr/>
            <p:nvPr/>
          </p:nvSpPr>
          <p:spPr>
            <a:xfrm>
              <a:off x="1862332" y="3824571"/>
              <a:ext cx="53765" cy="53765"/>
            </a:xfrm>
            <a:custGeom>
              <a:rect b="b" l="l" r="r" t="t"/>
              <a:pathLst>
                <a:path extrusionOk="0" h="3452" w="3452">
                  <a:moveTo>
                    <a:pt x="0" y="0"/>
                  </a:moveTo>
                  <a:lnTo>
                    <a:pt x="0" y="3452"/>
                  </a:lnTo>
                  <a:lnTo>
                    <a:pt x="3452" y="3452"/>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112"/>
            <p:cNvSpPr/>
            <p:nvPr/>
          </p:nvSpPr>
          <p:spPr>
            <a:xfrm>
              <a:off x="1808116" y="4468722"/>
              <a:ext cx="54793" cy="54855"/>
            </a:xfrm>
            <a:custGeom>
              <a:rect b="b" l="l" r="r" t="t"/>
              <a:pathLst>
                <a:path extrusionOk="0" h="3522" w="3518">
                  <a:moveTo>
                    <a:pt x="1" y="1"/>
                  </a:moveTo>
                  <a:lnTo>
                    <a:pt x="1" y="3521"/>
                  </a:lnTo>
                  <a:lnTo>
                    <a:pt x="3517" y="3521"/>
                  </a:lnTo>
                  <a:lnTo>
                    <a:pt x="35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112"/>
            <p:cNvSpPr/>
            <p:nvPr/>
          </p:nvSpPr>
          <p:spPr>
            <a:xfrm>
              <a:off x="1808661" y="4469267"/>
              <a:ext cx="53687" cy="53749"/>
            </a:xfrm>
            <a:custGeom>
              <a:rect b="b" l="l" r="r" t="t"/>
              <a:pathLst>
                <a:path extrusionOk="0" h="3451" w="3447">
                  <a:moveTo>
                    <a:pt x="0" y="0"/>
                  </a:moveTo>
                  <a:lnTo>
                    <a:pt x="0" y="3450"/>
                  </a:lnTo>
                  <a:lnTo>
                    <a:pt x="3446" y="3450"/>
                  </a:lnTo>
                  <a:lnTo>
                    <a:pt x="344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112"/>
            <p:cNvSpPr/>
            <p:nvPr/>
          </p:nvSpPr>
          <p:spPr>
            <a:xfrm>
              <a:off x="1808116" y="4361302"/>
              <a:ext cx="54793" cy="54840"/>
            </a:xfrm>
            <a:custGeom>
              <a:rect b="b" l="l" r="r" t="t"/>
              <a:pathLst>
                <a:path extrusionOk="0" h="3521" w="3518">
                  <a:moveTo>
                    <a:pt x="1" y="0"/>
                  </a:moveTo>
                  <a:lnTo>
                    <a:pt x="1" y="3520"/>
                  </a:lnTo>
                  <a:lnTo>
                    <a:pt x="3517" y="3520"/>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112"/>
            <p:cNvSpPr/>
            <p:nvPr/>
          </p:nvSpPr>
          <p:spPr>
            <a:xfrm>
              <a:off x="1808661" y="4361831"/>
              <a:ext cx="53687" cy="53749"/>
            </a:xfrm>
            <a:custGeom>
              <a:rect b="b" l="l" r="r" t="t"/>
              <a:pathLst>
                <a:path extrusionOk="0" h="3451" w="3447">
                  <a:moveTo>
                    <a:pt x="0" y="0"/>
                  </a:moveTo>
                  <a:lnTo>
                    <a:pt x="0" y="3451"/>
                  </a:lnTo>
                  <a:lnTo>
                    <a:pt x="3446" y="3451"/>
                  </a:lnTo>
                  <a:lnTo>
                    <a:pt x="344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112"/>
            <p:cNvSpPr/>
            <p:nvPr/>
          </p:nvSpPr>
          <p:spPr>
            <a:xfrm>
              <a:off x="1808116" y="4307552"/>
              <a:ext cx="54793" cy="54824"/>
            </a:xfrm>
            <a:custGeom>
              <a:rect b="b" l="l" r="r" t="t"/>
              <a:pathLst>
                <a:path extrusionOk="0" h="3520" w="3518">
                  <a:moveTo>
                    <a:pt x="1" y="1"/>
                  </a:moveTo>
                  <a:lnTo>
                    <a:pt x="1" y="3520"/>
                  </a:lnTo>
                  <a:lnTo>
                    <a:pt x="3517" y="3520"/>
                  </a:lnTo>
                  <a:lnTo>
                    <a:pt x="3517"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112"/>
            <p:cNvSpPr/>
            <p:nvPr/>
          </p:nvSpPr>
          <p:spPr>
            <a:xfrm>
              <a:off x="1808116" y="4253865"/>
              <a:ext cx="54793" cy="54777"/>
            </a:xfrm>
            <a:custGeom>
              <a:rect b="b" l="l" r="r" t="t"/>
              <a:pathLst>
                <a:path extrusionOk="0" h="3517" w="3518">
                  <a:moveTo>
                    <a:pt x="1" y="0"/>
                  </a:moveTo>
                  <a:lnTo>
                    <a:pt x="1" y="3517"/>
                  </a:lnTo>
                  <a:lnTo>
                    <a:pt x="3517" y="3517"/>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112"/>
            <p:cNvSpPr/>
            <p:nvPr/>
          </p:nvSpPr>
          <p:spPr>
            <a:xfrm>
              <a:off x="1808661" y="4254395"/>
              <a:ext cx="53687" cy="53718"/>
            </a:xfrm>
            <a:custGeom>
              <a:rect b="b" l="l" r="r" t="t"/>
              <a:pathLst>
                <a:path extrusionOk="0" h="3449" w="3447">
                  <a:moveTo>
                    <a:pt x="0" y="1"/>
                  </a:moveTo>
                  <a:lnTo>
                    <a:pt x="0" y="3448"/>
                  </a:lnTo>
                  <a:lnTo>
                    <a:pt x="3446" y="3448"/>
                  </a:lnTo>
                  <a:lnTo>
                    <a:pt x="344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112"/>
            <p:cNvSpPr/>
            <p:nvPr/>
          </p:nvSpPr>
          <p:spPr>
            <a:xfrm>
              <a:off x="1808116" y="4200131"/>
              <a:ext cx="54793" cy="54840"/>
            </a:xfrm>
            <a:custGeom>
              <a:rect b="b" l="l" r="r" t="t"/>
              <a:pathLst>
                <a:path extrusionOk="0" h="3521" w="3518">
                  <a:moveTo>
                    <a:pt x="1" y="0"/>
                  </a:moveTo>
                  <a:lnTo>
                    <a:pt x="1" y="3521"/>
                  </a:lnTo>
                  <a:lnTo>
                    <a:pt x="3517" y="3521"/>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112"/>
            <p:cNvSpPr/>
            <p:nvPr/>
          </p:nvSpPr>
          <p:spPr>
            <a:xfrm>
              <a:off x="1808661" y="4200661"/>
              <a:ext cx="53687" cy="53749"/>
            </a:xfrm>
            <a:custGeom>
              <a:rect b="b" l="l" r="r" t="t"/>
              <a:pathLst>
                <a:path extrusionOk="0" h="3451" w="3447">
                  <a:moveTo>
                    <a:pt x="0" y="1"/>
                  </a:moveTo>
                  <a:lnTo>
                    <a:pt x="0" y="3451"/>
                  </a:lnTo>
                  <a:lnTo>
                    <a:pt x="3446" y="3451"/>
                  </a:lnTo>
                  <a:lnTo>
                    <a:pt x="344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112"/>
            <p:cNvSpPr/>
            <p:nvPr/>
          </p:nvSpPr>
          <p:spPr>
            <a:xfrm>
              <a:off x="1808116" y="4146398"/>
              <a:ext cx="54793" cy="54824"/>
            </a:xfrm>
            <a:custGeom>
              <a:rect b="b" l="l" r="r" t="t"/>
              <a:pathLst>
                <a:path extrusionOk="0" h="3520" w="3518">
                  <a:moveTo>
                    <a:pt x="1" y="0"/>
                  </a:moveTo>
                  <a:lnTo>
                    <a:pt x="1" y="3519"/>
                  </a:lnTo>
                  <a:lnTo>
                    <a:pt x="3517" y="3519"/>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112"/>
            <p:cNvSpPr/>
            <p:nvPr/>
          </p:nvSpPr>
          <p:spPr>
            <a:xfrm>
              <a:off x="1808661" y="4146927"/>
              <a:ext cx="53687" cy="53749"/>
            </a:xfrm>
            <a:custGeom>
              <a:rect b="b" l="l" r="r" t="t"/>
              <a:pathLst>
                <a:path extrusionOk="0" h="3451" w="3447">
                  <a:moveTo>
                    <a:pt x="0" y="0"/>
                  </a:moveTo>
                  <a:lnTo>
                    <a:pt x="0" y="3451"/>
                  </a:lnTo>
                  <a:lnTo>
                    <a:pt x="3446" y="3451"/>
                  </a:lnTo>
                  <a:lnTo>
                    <a:pt x="3446"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112"/>
            <p:cNvSpPr/>
            <p:nvPr/>
          </p:nvSpPr>
          <p:spPr>
            <a:xfrm>
              <a:off x="1808116" y="4092695"/>
              <a:ext cx="54793" cy="54777"/>
            </a:xfrm>
            <a:custGeom>
              <a:rect b="b" l="l" r="r" t="t"/>
              <a:pathLst>
                <a:path extrusionOk="0" h="3517" w="3518">
                  <a:moveTo>
                    <a:pt x="1" y="1"/>
                  </a:moveTo>
                  <a:lnTo>
                    <a:pt x="1" y="3517"/>
                  </a:lnTo>
                  <a:lnTo>
                    <a:pt x="3517" y="3517"/>
                  </a:lnTo>
                  <a:lnTo>
                    <a:pt x="3517"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112"/>
            <p:cNvSpPr/>
            <p:nvPr/>
          </p:nvSpPr>
          <p:spPr>
            <a:xfrm>
              <a:off x="1808661" y="4093225"/>
              <a:ext cx="53687" cy="53718"/>
            </a:xfrm>
            <a:custGeom>
              <a:rect b="b" l="l" r="r" t="t"/>
              <a:pathLst>
                <a:path extrusionOk="0" h="3449" w="3447">
                  <a:moveTo>
                    <a:pt x="0" y="1"/>
                  </a:moveTo>
                  <a:lnTo>
                    <a:pt x="0" y="3448"/>
                  </a:lnTo>
                  <a:lnTo>
                    <a:pt x="3446" y="3448"/>
                  </a:lnTo>
                  <a:lnTo>
                    <a:pt x="344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112"/>
            <p:cNvSpPr/>
            <p:nvPr/>
          </p:nvSpPr>
          <p:spPr>
            <a:xfrm>
              <a:off x="1808116" y="4038961"/>
              <a:ext cx="54793" cy="54824"/>
            </a:xfrm>
            <a:custGeom>
              <a:rect b="b" l="l" r="r" t="t"/>
              <a:pathLst>
                <a:path extrusionOk="0" h="3520" w="3518">
                  <a:moveTo>
                    <a:pt x="1" y="0"/>
                  </a:moveTo>
                  <a:lnTo>
                    <a:pt x="1" y="3519"/>
                  </a:lnTo>
                  <a:lnTo>
                    <a:pt x="3517" y="3519"/>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112"/>
            <p:cNvSpPr/>
            <p:nvPr/>
          </p:nvSpPr>
          <p:spPr>
            <a:xfrm>
              <a:off x="1808661" y="4039491"/>
              <a:ext cx="53687" cy="53749"/>
            </a:xfrm>
            <a:custGeom>
              <a:rect b="b" l="l" r="r" t="t"/>
              <a:pathLst>
                <a:path extrusionOk="0" h="3451" w="3447">
                  <a:moveTo>
                    <a:pt x="0" y="1"/>
                  </a:moveTo>
                  <a:lnTo>
                    <a:pt x="0" y="3451"/>
                  </a:lnTo>
                  <a:lnTo>
                    <a:pt x="3446" y="3451"/>
                  </a:lnTo>
                  <a:lnTo>
                    <a:pt x="344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112"/>
            <p:cNvSpPr/>
            <p:nvPr/>
          </p:nvSpPr>
          <p:spPr>
            <a:xfrm>
              <a:off x="1808116" y="3985196"/>
              <a:ext cx="54793" cy="54855"/>
            </a:xfrm>
            <a:custGeom>
              <a:rect b="b" l="l" r="r" t="t"/>
              <a:pathLst>
                <a:path extrusionOk="0" h="3522" w="3518">
                  <a:moveTo>
                    <a:pt x="1" y="1"/>
                  </a:moveTo>
                  <a:lnTo>
                    <a:pt x="1" y="3521"/>
                  </a:lnTo>
                  <a:lnTo>
                    <a:pt x="3517" y="3521"/>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112"/>
            <p:cNvSpPr/>
            <p:nvPr/>
          </p:nvSpPr>
          <p:spPr>
            <a:xfrm>
              <a:off x="1808661" y="3985757"/>
              <a:ext cx="53687" cy="53749"/>
            </a:xfrm>
            <a:custGeom>
              <a:rect b="b" l="l" r="r" t="t"/>
              <a:pathLst>
                <a:path extrusionOk="0" h="3451" w="3447">
                  <a:moveTo>
                    <a:pt x="0" y="1"/>
                  </a:moveTo>
                  <a:lnTo>
                    <a:pt x="0" y="3451"/>
                  </a:lnTo>
                  <a:lnTo>
                    <a:pt x="3446" y="3451"/>
                  </a:lnTo>
                  <a:lnTo>
                    <a:pt x="3446"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112"/>
            <p:cNvSpPr/>
            <p:nvPr/>
          </p:nvSpPr>
          <p:spPr>
            <a:xfrm>
              <a:off x="1808116" y="3931525"/>
              <a:ext cx="54793" cy="54793"/>
            </a:xfrm>
            <a:custGeom>
              <a:rect b="b" l="l" r="r" t="t"/>
              <a:pathLst>
                <a:path extrusionOk="0" h="3518" w="3518">
                  <a:moveTo>
                    <a:pt x="1" y="1"/>
                  </a:moveTo>
                  <a:lnTo>
                    <a:pt x="1" y="3517"/>
                  </a:lnTo>
                  <a:lnTo>
                    <a:pt x="3517" y="3517"/>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112"/>
            <p:cNvSpPr/>
            <p:nvPr/>
          </p:nvSpPr>
          <p:spPr>
            <a:xfrm>
              <a:off x="1808661" y="3932070"/>
              <a:ext cx="53687" cy="53703"/>
            </a:xfrm>
            <a:custGeom>
              <a:rect b="b" l="l" r="r" t="t"/>
              <a:pathLst>
                <a:path extrusionOk="0" h="3448" w="3447">
                  <a:moveTo>
                    <a:pt x="0" y="0"/>
                  </a:moveTo>
                  <a:lnTo>
                    <a:pt x="0" y="3448"/>
                  </a:lnTo>
                  <a:lnTo>
                    <a:pt x="3446" y="3448"/>
                  </a:lnTo>
                  <a:lnTo>
                    <a:pt x="344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112"/>
            <p:cNvSpPr/>
            <p:nvPr/>
          </p:nvSpPr>
          <p:spPr>
            <a:xfrm>
              <a:off x="1808116" y="3877776"/>
              <a:ext cx="54793" cy="54840"/>
            </a:xfrm>
            <a:custGeom>
              <a:rect b="b" l="l" r="r" t="t"/>
              <a:pathLst>
                <a:path extrusionOk="0" h="3521" w="3518">
                  <a:moveTo>
                    <a:pt x="1" y="0"/>
                  </a:moveTo>
                  <a:lnTo>
                    <a:pt x="1" y="3521"/>
                  </a:lnTo>
                  <a:lnTo>
                    <a:pt x="3517" y="3521"/>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112"/>
            <p:cNvSpPr/>
            <p:nvPr/>
          </p:nvSpPr>
          <p:spPr>
            <a:xfrm>
              <a:off x="1808116" y="3824042"/>
              <a:ext cx="54793" cy="54840"/>
            </a:xfrm>
            <a:custGeom>
              <a:rect b="b" l="l" r="r" t="t"/>
              <a:pathLst>
                <a:path extrusionOk="0" h="3521" w="3518">
                  <a:moveTo>
                    <a:pt x="1" y="0"/>
                  </a:moveTo>
                  <a:lnTo>
                    <a:pt x="1" y="3520"/>
                  </a:lnTo>
                  <a:lnTo>
                    <a:pt x="3517" y="3520"/>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112"/>
            <p:cNvSpPr/>
            <p:nvPr/>
          </p:nvSpPr>
          <p:spPr>
            <a:xfrm>
              <a:off x="1808661" y="3824571"/>
              <a:ext cx="53687" cy="53765"/>
            </a:xfrm>
            <a:custGeom>
              <a:rect b="b" l="l" r="r" t="t"/>
              <a:pathLst>
                <a:path extrusionOk="0" h="3452" w="3447">
                  <a:moveTo>
                    <a:pt x="0" y="0"/>
                  </a:moveTo>
                  <a:lnTo>
                    <a:pt x="0" y="3452"/>
                  </a:lnTo>
                  <a:lnTo>
                    <a:pt x="3446" y="3452"/>
                  </a:lnTo>
                  <a:lnTo>
                    <a:pt x="344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112"/>
            <p:cNvSpPr/>
            <p:nvPr/>
          </p:nvSpPr>
          <p:spPr>
            <a:xfrm>
              <a:off x="1754367" y="4468722"/>
              <a:ext cx="54840" cy="54855"/>
            </a:xfrm>
            <a:custGeom>
              <a:rect b="b" l="l" r="r" t="t"/>
              <a:pathLst>
                <a:path extrusionOk="0" h="3522" w="3521">
                  <a:moveTo>
                    <a:pt x="0" y="1"/>
                  </a:moveTo>
                  <a:lnTo>
                    <a:pt x="0"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112"/>
            <p:cNvSpPr/>
            <p:nvPr/>
          </p:nvSpPr>
          <p:spPr>
            <a:xfrm>
              <a:off x="1754896" y="4469267"/>
              <a:ext cx="53780" cy="53749"/>
            </a:xfrm>
            <a:custGeom>
              <a:rect b="b" l="l" r="r" t="t"/>
              <a:pathLst>
                <a:path extrusionOk="0" h="3451" w="3453">
                  <a:moveTo>
                    <a:pt x="1" y="0"/>
                  </a:moveTo>
                  <a:lnTo>
                    <a:pt x="1" y="3450"/>
                  </a:lnTo>
                  <a:lnTo>
                    <a:pt x="3452" y="3450"/>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112"/>
            <p:cNvSpPr/>
            <p:nvPr/>
          </p:nvSpPr>
          <p:spPr>
            <a:xfrm>
              <a:off x="1754367" y="4361302"/>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112"/>
            <p:cNvSpPr/>
            <p:nvPr/>
          </p:nvSpPr>
          <p:spPr>
            <a:xfrm>
              <a:off x="1754896" y="4361831"/>
              <a:ext cx="53780" cy="53749"/>
            </a:xfrm>
            <a:custGeom>
              <a:rect b="b" l="l" r="r" t="t"/>
              <a:pathLst>
                <a:path extrusionOk="0" h="3451" w="3453">
                  <a:moveTo>
                    <a:pt x="1" y="0"/>
                  </a:moveTo>
                  <a:lnTo>
                    <a:pt x="1" y="3451"/>
                  </a:lnTo>
                  <a:lnTo>
                    <a:pt x="3452" y="3451"/>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112"/>
            <p:cNvSpPr/>
            <p:nvPr/>
          </p:nvSpPr>
          <p:spPr>
            <a:xfrm>
              <a:off x="1754367" y="4307552"/>
              <a:ext cx="54840" cy="54824"/>
            </a:xfrm>
            <a:custGeom>
              <a:rect b="b" l="l" r="r" t="t"/>
              <a:pathLst>
                <a:path extrusionOk="0" h="3520" w="3521">
                  <a:moveTo>
                    <a:pt x="0" y="1"/>
                  </a:moveTo>
                  <a:lnTo>
                    <a:pt x="0" y="3520"/>
                  </a:lnTo>
                  <a:lnTo>
                    <a:pt x="3521" y="3520"/>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112"/>
            <p:cNvSpPr/>
            <p:nvPr/>
          </p:nvSpPr>
          <p:spPr>
            <a:xfrm>
              <a:off x="1754367" y="4253865"/>
              <a:ext cx="54840" cy="54777"/>
            </a:xfrm>
            <a:custGeom>
              <a:rect b="b" l="l" r="r" t="t"/>
              <a:pathLst>
                <a:path extrusionOk="0" h="3517" w="3521">
                  <a:moveTo>
                    <a:pt x="0" y="0"/>
                  </a:moveTo>
                  <a:lnTo>
                    <a:pt x="0" y="3517"/>
                  </a:lnTo>
                  <a:lnTo>
                    <a:pt x="3521" y="3517"/>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112"/>
            <p:cNvSpPr/>
            <p:nvPr/>
          </p:nvSpPr>
          <p:spPr>
            <a:xfrm>
              <a:off x="1754896" y="4254395"/>
              <a:ext cx="53780" cy="53718"/>
            </a:xfrm>
            <a:custGeom>
              <a:rect b="b" l="l" r="r" t="t"/>
              <a:pathLst>
                <a:path extrusionOk="0" h="3449" w="3453">
                  <a:moveTo>
                    <a:pt x="1" y="1"/>
                  </a:moveTo>
                  <a:lnTo>
                    <a:pt x="1" y="3448"/>
                  </a:lnTo>
                  <a:lnTo>
                    <a:pt x="3452" y="3448"/>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112"/>
            <p:cNvSpPr/>
            <p:nvPr/>
          </p:nvSpPr>
          <p:spPr>
            <a:xfrm>
              <a:off x="1754367" y="4200131"/>
              <a:ext cx="54840" cy="54840"/>
            </a:xfrm>
            <a:custGeom>
              <a:rect b="b" l="l" r="r" t="t"/>
              <a:pathLst>
                <a:path extrusionOk="0" h="3521" w="3521">
                  <a:moveTo>
                    <a:pt x="0" y="0"/>
                  </a:moveTo>
                  <a:lnTo>
                    <a:pt x="0" y="3521"/>
                  </a:lnTo>
                  <a:lnTo>
                    <a:pt x="3521" y="3521"/>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112"/>
            <p:cNvSpPr/>
            <p:nvPr/>
          </p:nvSpPr>
          <p:spPr>
            <a:xfrm>
              <a:off x="1754896" y="4200661"/>
              <a:ext cx="53780" cy="53749"/>
            </a:xfrm>
            <a:custGeom>
              <a:rect b="b" l="l" r="r" t="t"/>
              <a:pathLst>
                <a:path extrusionOk="0" h="3451" w="3453">
                  <a:moveTo>
                    <a:pt x="1" y="1"/>
                  </a:moveTo>
                  <a:lnTo>
                    <a:pt x="1" y="3451"/>
                  </a:lnTo>
                  <a:lnTo>
                    <a:pt x="3452" y="3451"/>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112"/>
            <p:cNvSpPr/>
            <p:nvPr/>
          </p:nvSpPr>
          <p:spPr>
            <a:xfrm>
              <a:off x="1754367" y="4146398"/>
              <a:ext cx="54840" cy="54824"/>
            </a:xfrm>
            <a:custGeom>
              <a:rect b="b" l="l" r="r" t="t"/>
              <a:pathLst>
                <a:path extrusionOk="0" h="3520" w="3521">
                  <a:moveTo>
                    <a:pt x="0" y="0"/>
                  </a:moveTo>
                  <a:lnTo>
                    <a:pt x="0" y="3519"/>
                  </a:lnTo>
                  <a:lnTo>
                    <a:pt x="3521" y="3519"/>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112"/>
            <p:cNvSpPr/>
            <p:nvPr/>
          </p:nvSpPr>
          <p:spPr>
            <a:xfrm>
              <a:off x="1754896" y="4146927"/>
              <a:ext cx="53780" cy="53749"/>
            </a:xfrm>
            <a:custGeom>
              <a:rect b="b" l="l" r="r" t="t"/>
              <a:pathLst>
                <a:path extrusionOk="0" h="3451" w="3453">
                  <a:moveTo>
                    <a:pt x="1" y="0"/>
                  </a:moveTo>
                  <a:lnTo>
                    <a:pt x="1" y="3451"/>
                  </a:lnTo>
                  <a:lnTo>
                    <a:pt x="3452" y="3451"/>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112"/>
            <p:cNvSpPr/>
            <p:nvPr/>
          </p:nvSpPr>
          <p:spPr>
            <a:xfrm>
              <a:off x="1754367" y="4092695"/>
              <a:ext cx="54840" cy="54777"/>
            </a:xfrm>
            <a:custGeom>
              <a:rect b="b" l="l" r="r" t="t"/>
              <a:pathLst>
                <a:path extrusionOk="0" h="3517" w="3521">
                  <a:moveTo>
                    <a:pt x="0" y="1"/>
                  </a:moveTo>
                  <a:lnTo>
                    <a:pt x="0" y="3517"/>
                  </a:lnTo>
                  <a:lnTo>
                    <a:pt x="3521" y="3517"/>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112"/>
            <p:cNvSpPr/>
            <p:nvPr/>
          </p:nvSpPr>
          <p:spPr>
            <a:xfrm>
              <a:off x="1754896" y="4093225"/>
              <a:ext cx="53780" cy="53718"/>
            </a:xfrm>
            <a:custGeom>
              <a:rect b="b" l="l" r="r" t="t"/>
              <a:pathLst>
                <a:path extrusionOk="0" h="3449" w="3453">
                  <a:moveTo>
                    <a:pt x="1" y="1"/>
                  </a:moveTo>
                  <a:lnTo>
                    <a:pt x="1" y="3448"/>
                  </a:lnTo>
                  <a:lnTo>
                    <a:pt x="3452" y="3448"/>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112"/>
            <p:cNvSpPr/>
            <p:nvPr/>
          </p:nvSpPr>
          <p:spPr>
            <a:xfrm>
              <a:off x="1754367" y="4038961"/>
              <a:ext cx="54840" cy="54824"/>
            </a:xfrm>
            <a:custGeom>
              <a:rect b="b" l="l" r="r" t="t"/>
              <a:pathLst>
                <a:path extrusionOk="0" h="3520" w="3521">
                  <a:moveTo>
                    <a:pt x="0" y="0"/>
                  </a:moveTo>
                  <a:lnTo>
                    <a:pt x="0" y="3519"/>
                  </a:lnTo>
                  <a:lnTo>
                    <a:pt x="3521" y="3519"/>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112"/>
            <p:cNvSpPr/>
            <p:nvPr/>
          </p:nvSpPr>
          <p:spPr>
            <a:xfrm>
              <a:off x="1754896" y="4039491"/>
              <a:ext cx="53780" cy="53749"/>
            </a:xfrm>
            <a:custGeom>
              <a:rect b="b" l="l" r="r" t="t"/>
              <a:pathLst>
                <a:path extrusionOk="0" h="3451" w="3453">
                  <a:moveTo>
                    <a:pt x="1" y="1"/>
                  </a:moveTo>
                  <a:lnTo>
                    <a:pt x="1" y="3451"/>
                  </a:lnTo>
                  <a:lnTo>
                    <a:pt x="3452" y="3451"/>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112"/>
            <p:cNvSpPr/>
            <p:nvPr/>
          </p:nvSpPr>
          <p:spPr>
            <a:xfrm>
              <a:off x="1754367" y="3985196"/>
              <a:ext cx="54840" cy="54855"/>
            </a:xfrm>
            <a:custGeom>
              <a:rect b="b" l="l" r="r" t="t"/>
              <a:pathLst>
                <a:path extrusionOk="0" h="3522" w="3521">
                  <a:moveTo>
                    <a:pt x="0" y="1"/>
                  </a:moveTo>
                  <a:lnTo>
                    <a:pt x="0" y="3521"/>
                  </a:lnTo>
                  <a:lnTo>
                    <a:pt x="3521" y="3521"/>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112"/>
            <p:cNvSpPr/>
            <p:nvPr/>
          </p:nvSpPr>
          <p:spPr>
            <a:xfrm>
              <a:off x="1754896" y="3985757"/>
              <a:ext cx="53780" cy="53749"/>
            </a:xfrm>
            <a:custGeom>
              <a:rect b="b" l="l" r="r" t="t"/>
              <a:pathLst>
                <a:path extrusionOk="0" h="3451" w="3453">
                  <a:moveTo>
                    <a:pt x="1" y="1"/>
                  </a:moveTo>
                  <a:lnTo>
                    <a:pt x="1" y="3451"/>
                  </a:lnTo>
                  <a:lnTo>
                    <a:pt x="3452" y="3451"/>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112"/>
            <p:cNvSpPr/>
            <p:nvPr/>
          </p:nvSpPr>
          <p:spPr>
            <a:xfrm>
              <a:off x="1754367" y="3931525"/>
              <a:ext cx="54840" cy="54793"/>
            </a:xfrm>
            <a:custGeom>
              <a:rect b="b" l="l" r="r" t="t"/>
              <a:pathLst>
                <a:path extrusionOk="0" h="3518" w="3521">
                  <a:moveTo>
                    <a:pt x="0" y="1"/>
                  </a:moveTo>
                  <a:lnTo>
                    <a:pt x="0" y="3517"/>
                  </a:lnTo>
                  <a:lnTo>
                    <a:pt x="3521" y="3517"/>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112"/>
            <p:cNvSpPr/>
            <p:nvPr/>
          </p:nvSpPr>
          <p:spPr>
            <a:xfrm>
              <a:off x="1754896" y="3932070"/>
              <a:ext cx="53780" cy="53703"/>
            </a:xfrm>
            <a:custGeom>
              <a:rect b="b" l="l" r="r" t="t"/>
              <a:pathLst>
                <a:path extrusionOk="0" h="3448" w="3453">
                  <a:moveTo>
                    <a:pt x="1" y="0"/>
                  </a:moveTo>
                  <a:lnTo>
                    <a:pt x="1" y="3448"/>
                  </a:lnTo>
                  <a:lnTo>
                    <a:pt x="3452" y="3448"/>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112"/>
            <p:cNvSpPr/>
            <p:nvPr/>
          </p:nvSpPr>
          <p:spPr>
            <a:xfrm>
              <a:off x="1754367" y="3877776"/>
              <a:ext cx="54840" cy="54840"/>
            </a:xfrm>
            <a:custGeom>
              <a:rect b="b" l="l" r="r" t="t"/>
              <a:pathLst>
                <a:path extrusionOk="0" h="3521" w="3521">
                  <a:moveTo>
                    <a:pt x="0" y="0"/>
                  </a:moveTo>
                  <a:lnTo>
                    <a:pt x="0"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112"/>
            <p:cNvSpPr/>
            <p:nvPr/>
          </p:nvSpPr>
          <p:spPr>
            <a:xfrm>
              <a:off x="1754367" y="3824042"/>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112"/>
            <p:cNvSpPr/>
            <p:nvPr/>
          </p:nvSpPr>
          <p:spPr>
            <a:xfrm>
              <a:off x="1754896" y="3824571"/>
              <a:ext cx="53780" cy="53765"/>
            </a:xfrm>
            <a:custGeom>
              <a:rect b="b" l="l" r="r" t="t"/>
              <a:pathLst>
                <a:path extrusionOk="0" h="3452" w="3453">
                  <a:moveTo>
                    <a:pt x="1" y="0"/>
                  </a:moveTo>
                  <a:lnTo>
                    <a:pt x="1" y="3452"/>
                  </a:lnTo>
                  <a:lnTo>
                    <a:pt x="3452" y="3452"/>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112"/>
            <p:cNvSpPr/>
            <p:nvPr/>
          </p:nvSpPr>
          <p:spPr>
            <a:xfrm>
              <a:off x="1700633" y="4468722"/>
              <a:ext cx="54840" cy="54855"/>
            </a:xfrm>
            <a:custGeom>
              <a:rect b="b" l="l" r="r" t="t"/>
              <a:pathLst>
                <a:path extrusionOk="0" h="3522" w="3521">
                  <a:moveTo>
                    <a:pt x="0" y="1"/>
                  </a:moveTo>
                  <a:lnTo>
                    <a:pt x="0"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112"/>
            <p:cNvSpPr/>
            <p:nvPr/>
          </p:nvSpPr>
          <p:spPr>
            <a:xfrm>
              <a:off x="1701162" y="4469267"/>
              <a:ext cx="53749" cy="53749"/>
            </a:xfrm>
            <a:custGeom>
              <a:rect b="b" l="l" r="r" t="t"/>
              <a:pathLst>
                <a:path extrusionOk="0" h="3451" w="3451">
                  <a:moveTo>
                    <a:pt x="1" y="0"/>
                  </a:moveTo>
                  <a:lnTo>
                    <a:pt x="1" y="3450"/>
                  </a:lnTo>
                  <a:lnTo>
                    <a:pt x="3451" y="3450"/>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112"/>
            <p:cNvSpPr/>
            <p:nvPr/>
          </p:nvSpPr>
          <p:spPr>
            <a:xfrm>
              <a:off x="1700633" y="4361302"/>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112"/>
            <p:cNvSpPr/>
            <p:nvPr/>
          </p:nvSpPr>
          <p:spPr>
            <a:xfrm>
              <a:off x="1701162" y="4361831"/>
              <a:ext cx="53749" cy="53749"/>
            </a:xfrm>
            <a:custGeom>
              <a:rect b="b" l="l" r="r" t="t"/>
              <a:pathLst>
                <a:path extrusionOk="0" h="3451" w="3451">
                  <a:moveTo>
                    <a:pt x="1" y="0"/>
                  </a:moveTo>
                  <a:lnTo>
                    <a:pt x="1"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112"/>
            <p:cNvSpPr/>
            <p:nvPr/>
          </p:nvSpPr>
          <p:spPr>
            <a:xfrm>
              <a:off x="1700633" y="4307552"/>
              <a:ext cx="54840" cy="54824"/>
            </a:xfrm>
            <a:custGeom>
              <a:rect b="b" l="l" r="r" t="t"/>
              <a:pathLst>
                <a:path extrusionOk="0" h="3520" w="3521">
                  <a:moveTo>
                    <a:pt x="0" y="1"/>
                  </a:moveTo>
                  <a:lnTo>
                    <a:pt x="0" y="3520"/>
                  </a:lnTo>
                  <a:lnTo>
                    <a:pt x="3521" y="3520"/>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112"/>
            <p:cNvSpPr/>
            <p:nvPr/>
          </p:nvSpPr>
          <p:spPr>
            <a:xfrm>
              <a:off x="1700633" y="4253865"/>
              <a:ext cx="54840" cy="54777"/>
            </a:xfrm>
            <a:custGeom>
              <a:rect b="b" l="l" r="r" t="t"/>
              <a:pathLst>
                <a:path extrusionOk="0" h="3517" w="3521">
                  <a:moveTo>
                    <a:pt x="0" y="0"/>
                  </a:moveTo>
                  <a:lnTo>
                    <a:pt x="0" y="3517"/>
                  </a:lnTo>
                  <a:lnTo>
                    <a:pt x="3521" y="3517"/>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112"/>
            <p:cNvSpPr/>
            <p:nvPr/>
          </p:nvSpPr>
          <p:spPr>
            <a:xfrm>
              <a:off x="1701162" y="4254395"/>
              <a:ext cx="53749" cy="53718"/>
            </a:xfrm>
            <a:custGeom>
              <a:rect b="b" l="l" r="r" t="t"/>
              <a:pathLst>
                <a:path extrusionOk="0" h="3449" w="3451">
                  <a:moveTo>
                    <a:pt x="1" y="1"/>
                  </a:moveTo>
                  <a:lnTo>
                    <a:pt x="1" y="3448"/>
                  </a:lnTo>
                  <a:lnTo>
                    <a:pt x="3451" y="3448"/>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112"/>
            <p:cNvSpPr/>
            <p:nvPr/>
          </p:nvSpPr>
          <p:spPr>
            <a:xfrm>
              <a:off x="1700633" y="4200131"/>
              <a:ext cx="54840" cy="54840"/>
            </a:xfrm>
            <a:custGeom>
              <a:rect b="b" l="l" r="r" t="t"/>
              <a:pathLst>
                <a:path extrusionOk="0" h="3521" w="3521">
                  <a:moveTo>
                    <a:pt x="0" y="0"/>
                  </a:moveTo>
                  <a:lnTo>
                    <a:pt x="0" y="3521"/>
                  </a:lnTo>
                  <a:lnTo>
                    <a:pt x="3521" y="3521"/>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112"/>
            <p:cNvSpPr/>
            <p:nvPr/>
          </p:nvSpPr>
          <p:spPr>
            <a:xfrm>
              <a:off x="1701162" y="4200661"/>
              <a:ext cx="53749" cy="53749"/>
            </a:xfrm>
            <a:custGeom>
              <a:rect b="b" l="l" r="r" t="t"/>
              <a:pathLst>
                <a:path extrusionOk="0" h="3451" w="3451">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112"/>
            <p:cNvSpPr/>
            <p:nvPr/>
          </p:nvSpPr>
          <p:spPr>
            <a:xfrm>
              <a:off x="1700633" y="4146398"/>
              <a:ext cx="54840" cy="54824"/>
            </a:xfrm>
            <a:custGeom>
              <a:rect b="b" l="l" r="r" t="t"/>
              <a:pathLst>
                <a:path extrusionOk="0" h="3520" w="3521">
                  <a:moveTo>
                    <a:pt x="0" y="0"/>
                  </a:moveTo>
                  <a:lnTo>
                    <a:pt x="0" y="3519"/>
                  </a:lnTo>
                  <a:lnTo>
                    <a:pt x="3521" y="3519"/>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112"/>
            <p:cNvSpPr/>
            <p:nvPr/>
          </p:nvSpPr>
          <p:spPr>
            <a:xfrm>
              <a:off x="1701162" y="4146927"/>
              <a:ext cx="53749" cy="53749"/>
            </a:xfrm>
            <a:custGeom>
              <a:rect b="b" l="l" r="r" t="t"/>
              <a:pathLst>
                <a:path extrusionOk="0" h="3451" w="3451">
                  <a:moveTo>
                    <a:pt x="1" y="0"/>
                  </a:moveTo>
                  <a:lnTo>
                    <a:pt x="1" y="3451"/>
                  </a:lnTo>
                  <a:lnTo>
                    <a:pt x="3451" y="3451"/>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112"/>
            <p:cNvSpPr/>
            <p:nvPr/>
          </p:nvSpPr>
          <p:spPr>
            <a:xfrm>
              <a:off x="1700633" y="4092695"/>
              <a:ext cx="54840" cy="54777"/>
            </a:xfrm>
            <a:custGeom>
              <a:rect b="b" l="l" r="r" t="t"/>
              <a:pathLst>
                <a:path extrusionOk="0" h="3517" w="3521">
                  <a:moveTo>
                    <a:pt x="0" y="1"/>
                  </a:moveTo>
                  <a:lnTo>
                    <a:pt x="0" y="3517"/>
                  </a:lnTo>
                  <a:lnTo>
                    <a:pt x="3521" y="3517"/>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112"/>
            <p:cNvSpPr/>
            <p:nvPr/>
          </p:nvSpPr>
          <p:spPr>
            <a:xfrm>
              <a:off x="1701162" y="4093225"/>
              <a:ext cx="53749" cy="53718"/>
            </a:xfrm>
            <a:custGeom>
              <a:rect b="b" l="l" r="r" t="t"/>
              <a:pathLst>
                <a:path extrusionOk="0" h="3449" w="3451">
                  <a:moveTo>
                    <a:pt x="1" y="1"/>
                  </a:moveTo>
                  <a:lnTo>
                    <a:pt x="1" y="3448"/>
                  </a:lnTo>
                  <a:lnTo>
                    <a:pt x="3451" y="3448"/>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112"/>
            <p:cNvSpPr/>
            <p:nvPr/>
          </p:nvSpPr>
          <p:spPr>
            <a:xfrm>
              <a:off x="1700633" y="4038961"/>
              <a:ext cx="54840" cy="54824"/>
            </a:xfrm>
            <a:custGeom>
              <a:rect b="b" l="l" r="r" t="t"/>
              <a:pathLst>
                <a:path extrusionOk="0" h="3520" w="3521">
                  <a:moveTo>
                    <a:pt x="0" y="0"/>
                  </a:moveTo>
                  <a:lnTo>
                    <a:pt x="0" y="3519"/>
                  </a:lnTo>
                  <a:lnTo>
                    <a:pt x="3521" y="3519"/>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112"/>
            <p:cNvSpPr/>
            <p:nvPr/>
          </p:nvSpPr>
          <p:spPr>
            <a:xfrm>
              <a:off x="1701162" y="4039491"/>
              <a:ext cx="53749" cy="53749"/>
            </a:xfrm>
            <a:custGeom>
              <a:rect b="b" l="l" r="r" t="t"/>
              <a:pathLst>
                <a:path extrusionOk="0" h="3451" w="3451">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112"/>
            <p:cNvSpPr/>
            <p:nvPr/>
          </p:nvSpPr>
          <p:spPr>
            <a:xfrm>
              <a:off x="1700633" y="3985196"/>
              <a:ext cx="54840" cy="54855"/>
            </a:xfrm>
            <a:custGeom>
              <a:rect b="b" l="l" r="r" t="t"/>
              <a:pathLst>
                <a:path extrusionOk="0" h="3522" w="3521">
                  <a:moveTo>
                    <a:pt x="0" y="1"/>
                  </a:moveTo>
                  <a:lnTo>
                    <a:pt x="0" y="3521"/>
                  </a:lnTo>
                  <a:lnTo>
                    <a:pt x="3521" y="3521"/>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112"/>
            <p:cNvSpPr/>
            <p:nvPr/>
          </p:nvSpPr>
          <p:spPr>
            <a:xfrm>
              <a:off x="1701162" y="3985757"/>
              <a:ext cx="53749" cy="53749"/>
            </a:xfrm>
            <a:custGeom>
              <a:rect b="b" l="l" r="r" t="t"/>
              <a:pathLst>
                <a:path extrusionOk="0" h="3451" w="3451">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112"/>
            <p:cNvSpPr/>
            <p:nvPr/>
          </p:nvSpPr>
          <p:spPr>
            <a:xfrm>
              <a:off x="1700633" y="3931525"/>
              <a:ext cx="54840" cy="54793"/>
            </a:xfrm>
            <a:custGeom>
              <a:rect b="b" l="l" r="r" t="t"/>
              <a:pathLst>
                <a:path extrusionOk="0" h="3518" w="3521">
                  <a:moveTo>
                    <a:pt x="0" y="1"/>
                  </a:moveTo>
                  <a:lnTo>
                    <a:pt x="0" y="3517"/>
                  </a:lnTo>
                  <a:lnTo>
                    <a:pt x="3521" y="3517"/>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112"/>
            <p:cNvSpPr/>
            <p:nvPr/>
          </p:nvSpPr>
          <p:spPr>
            <a:xfrm>
              <a:off x="1701162" y="3932070"/>
              <a:ext cx="53749" cy="53703"/>
            </a:xfrm>
            <a:custGeom>
              <a:rect b="b" l="l" r="r" t="t"/>
              <a:pathLst>
                <a:path extrusionOk="0" h="3448" w="3451">
                  <a:moveTo>
                    <a:pt x="1" y="0"/>
                  </a:moveTo>
                  <a:lnTo>
                    <a:pt x="1" y="3448"/>
                  </a:lnTo>
                  <a:lnTo>
                    <a:pt x="3451" y="3448"/>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112"/>
            <p:cNvSpPr/>
            <p:nvPr/>
          </p:nvSpPr>
          <p:spPr>
            <a:xfrm>
              <a:off x="1700633" y="3877776"/>
              <a:ext cx="54840" cy="54840"/>
            </a:xfrm>
            <a:custGeom>
              <a:rect b="b" l="l" r="r" t="t"/>
              <a:pathLst>
                <a:path extrusionOk="0" h="3521" w="3521">
                  <a:moveTo>
                    <a:pt x="0" y="0"/>
                  </a:moveTo>
                  <a:lnTo>
                    <a:pt x="0"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112"/>
            <p:cNvSpPr/>
            <p:nvPr/>
          </p:nvSpPr>
          <p:spPr>
            <a:xfrm>
              <a:off x="1700633" y="3824042"/>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112"/>
            <p:cNvSpPr/>
            <p:nvPr/>
          </p:nvSpPr>
          <p:spPr>
            <a:xfrm>
              <a:off x="1701162" y="3824571"/>
              <a:ext cx="53749" cy="53765"/>
            </a:xfrm>
            <a:custGeom>
              <a:rect b="b" l="l" r="r" t="t"/>
              <a:pathLst>
                <a:path extrusionOk="0" h="3452" w="3451">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112"/>
            <p:cNvSpPr/>
            <p:nvPr/>
          </p:nvSpPr>
          <p:spPr>
            <a:xfrm>
              <a:off x="1646930" y="4468722"/>
              <a:ext cx="54808" cy="54855"/>
            </a:xfrm>
            <a:custGeom>
              <a:rect b="b" l="l" r="r" t="t"/>
              <a:pathLst>
                <a:path extrusionOk="0" h="3522" w="3519">
                  <a:moveTo>
                    <a:pt x="1" y="1"/>
                  </a:moveTo>
                  <a:lnTo>
                    <a:pt x="1" y="3521"/>
                  </a:lnTo>
                  <a:lnTo>
                    <a:pt x="3518" y="3521"/>
                  </a:lnTo>
                  <a:lnTo>
                    <a:pt x="35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112"/>
            <p:cNvSpPr/>
            <p:nvPr/>
          </p:nvSpPr>
          <p:spPr>
            <a:xfrm>
              <a:off x="1647491" y="4469267"/>
              <a:ext cx="53687" cy="53749"/>
            </a:xfrm>
            <a:custGeom>
              <a:rect b="b" l="l" r="r" t="t"/>
              <a:pathLst>
                <a:path extrusionOk="0" h="3451" w="3447">
                  <a:moveTo>
                    <a:pt x="0" y="0"/>
                  </a:moveTo>
                  <a:lnTo>
                    <a:pt x="0" y="3450"/>
                  </a:lnTo>
                  <a:lnTo>
                    <a:pt x="3447" y="3450"/>
                  </a:lnTo>
                  <a:lnTo>
                    <a:pt x="34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112"/>
            <p:cNvSpPr/>
            <p:nvPr/>
          </p:nvSpPr>
          <p:spPr>
            <a:xfrm>
              <a:off x="1646930" y="4361302"/>
              <a:ext cx="54808" cy="54840"/>
            </a:xfrm>
            <a:custGeom>
              <a:rect b="b" l="l" r="r" t="t"/>
              <a:pathLst>
                <a:path extrusionOk="0" h="3521" w="3519">
                  <a:moveTo>
                    <a:pt x="1" y="0"/>
                  </a:moveTo>
                  <a:lnTo>
                    <a:pt x="1" y="3520"/>
                  </a:lnTo>
                  <a:lnTo>
                    <a:pt x="3518" y="3520"/>
                  </a:lnTo>
                  <a:lnTo>
                    <a:pt x="351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112"/>
            <p:cNvSpPr/>
            <p:nvPr/>
          </p:nvSpPr>
          <p:spPr>
            <a:xfrm>
              <a:off x="1647491" y="4361831"/>
              <a:ext cx="53687" cy="53749"/>
            </a:xfrm>
            <a:custGeom>
              <a:rect b="b" l="l" r="r" t="t"/>
              <a:pathLst>
                <a:path extrusionOk="0" h="3451" w="3447">
                  <a:moveTo>
                    <a:pt x="0" y="0"/>
                  </a:moveTo>
                  <a:lnTo>
                    <a:pt x="0" y="3451"/>
                  </a:lnTo>
                  <a:lnTo>
                    <a:pt x="3447" y="3451"/>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112"/>
            <p:cNvSpPr/>
            <p:nvPr/>
          </p:nvSpPr>
          <p:spPr>
            <a:xfrm>
              <a:off x="1646930" y="4307552"/>
              <a:ext cx="54808" cy="54824"/>
            </a:xfrm>
            <a:custGeom>
              <a:rect b="b" l="l" r="r" t="t"/>
              <a:pathLst>
                <a:path extrusionOk="0" h="3520" w="3519">
                  <a:moveTo>
                    <a:pt x="1" y="1"/>
                  </a:moveTo>
                  <a:lnTo>
                    <a:pt x="1" y="3520"/>
                  </a:lnTo>
                  <a:lnTo>
                    <a:pt x="3518" y="3520"/>
                  </a:lnTo>
                  <a:lnTo>
                    <a:pt x="3518"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112"/>
            <p:cNvSpPr/>
            <p:nvPr/>
          </p:nvSpPr>
          <p:spPr>
            <a:xfrm>
              <a:off x="1646930" y="4253865"/>
              <a:ext cx="54808" cy="54777"/>
            </a:xfrm>
            <a:custGeom>
              <a:rect b="b" l="l" r="r" t="t"/>
              <a:pathLst>
                <a:path extrusionOk="0" h="3517" w="3519">
                  <a:moveTo>
                    <a:pt x="1" y="0"/>
                  </a:moveTo>
                  <a:lnTo>
                    <a:pt x="1" y="3517"/>
                  </a:lnTo>
                  <a:lnTo>
                    <a:pt x="3518" y="3517"/>
                  </a:lnTo>
                  <a:lnTo>
                    <a:pt x="3518"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112"/>
            <p:cNvSpPr/>
            <p:nvPr/>
          </p:nvSpPr>
          <p:spPr>
            <a:xfrm>
              <a:off x="1647491" y="4254395"/>
              <a:ext cx="53687" cy="53718"/>
            </a:xfrm>
            <a:custGeom>
              <a:rect b="b" l="l" r="r" t="t"/>
              <a:pathLst>
                <a:path extrusionOk="0" h="3449" w="3447">
                  <a:moveTo>
                    <a:pt x="0" y="1"/>
                  </a:moveTo>
                  <a:lnTo>
                    <a:pt x="0" y="3448"/>
                  </a:lnTo>
                  <a:lnTo>
                    <a:pt x="3447" y="3448"/>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112"/>
            <p:cNvSpPr/>
            <p:nvPr/>
          </p:nvSpPr>
          <p:spPr>
            <a:xfrm>
              <a:off x="1646930" y="4200131"/>
              <a:ext cx="54808" cy="54840"/>
            </a:xfrm>
            <a:custGeom>
              <a:rect b="b" l="l" r="r" t="t"/>
              <a:pathLst>
                <a:path extrusionOk="0" h="3521" w="3519">
                  <a:moveTo>
                    <a:pt x="1" y="0"/>
                  </a:moveTo>
                  <a:lnTo>
                    <a:pt x="1" y="3521"/>
                  </a:lnTo>
                  <a:lnTo>
                    <a:pt x="3518" y="3521"/>
                  </a:lnTo>
                  <a:lnTo>
                    <a:pt x="3518"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112"/>
            <p:cNvSpPr/>
            <p:nvPr/>
          </p:nvSpPr>
          <p:spPr>
            <a:xfrm>
              <a:off x="1647491" y="4200661"/>
              <a:ext cx="53687" cy="53749"/>
            </a:xfrm>
            <a:custGeom>
              <a:rect b="b" l="l" r="r" t="t"/>
              <a:pathLst>
                <a:path extrusionOk="0" h="3451" w="3447">
                  <a:moveTo>
                    <a:pt x="0" y="1"/>
                  </a:moveTo>
                  <a:lnTo>
                    <a:pt x="0" y="3451"/>
                  </a:lnTo>
                  <a:lnTo>
                    <a:pt x="3447" y="3451"/>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112"/>
            <p:cNvSpPr/>
            <p:nvPr/>
          </p:nvSpPr>
          <p:spPr>
            <a:xfrm>
              <a:off x="1646930" y="4146398"/>
              <a:ext cx="54808" cy="54824"/>
            </a:xfrm>
            <a:custGeom>
              <a:rect b="b" l="l" r="r" t="t"/>
              <a:pathLst>
                <a:path extrusionOk="0" h="3520" w="3519">
                  <a:moveTo>
                    <a:pt x="1" y="0"/>
                  </a:moveTo>
                  <a:lnTo>
                    <a:pt x="1" y="3519"/>
                  </a:lnTo>
                  <a:lnTo>
                    <a:pt x="3518" y="3519"/>
                  </a:lnTo>
                  <a:lnTo>
                    <a:pt x="3518"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112"/>
            <p:cNvSpPr/>
            <p:nvPr/>
          </p:nvSpPr>
          <p:spPr>
            <a:xfrm>
              <a:off x="1647491" y="4146927"/>
              <a:ext cx="53687" cy="53749"/>
            </a:xfrm>
            <a:custGeom>
              <a:rect b="b" l="l" r="r" t="t"/>
              <a:pathLst>
                <a:path extrusionOk="0" h="3451" w="3447">
                  <a:moveTo>
                    <a:pt x="0" y="0"/>
                  </a:moveTo>
                  <a:lnTo>
                    <a:pt x="0" y="3451"/>
                  </a:lnTo>
                  <a:lnTo>
                    <a:pt x="3447" y="3451"/>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112"/>
            <p:cNvSpPr/>
            <p:nvPr/>
          </p:nvSpPr>
          <p:spPr>
            <a:xfrm>
              <a:off x="1646930" y="4092695"/>
              <a:ext cx="54808" cy="54777"/>
            </a:xfrm>
            <a:custGeom>
              <a:rect b="b" l="l" r="r" t="t"/>
              <a:pathLst>
                <a:path extrusionOk="0" h="3517" w="3519">
                  <a:moveTo>
                    <a:pt x="1" y="1"/>
                  </a:moveTo>
                  <a:lnTo>
                    <a:pt x="1" y="3517"/>
                  </a:lnTo>
                  <a:lnTo>
                    <a:pt x="3518" y="3517"/>
                  </a:lnTo>
                  <a:lnTo>
                    <a:pt x="3518"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112"/>
            <p:cNvSpPr/>
            <p:nvPr/>
          </p:nvSpPr>
          <p:spPr>
            <a:xfrm>
              <a:off x="1647491" y="4093225"/>
              <a:ext cx="53687" cy="53718"/>
            </a:xfrm>
            <a:custGeom>
              <a:rect b="b" l="l" r="r" t="t"/>
              <a:pathLst>
                <a:path extrusionOk="0" h="3449" w="3447">
                  <a:moveTo>
                    <a:pt x="0" y="1"/>
                  </a:moveTo>
                  <a:lnTo>
                    <a:pt x="0" y="3448"/>
                  </a:lnTo>
                  <a:lnTo>
                    <a:pt x="3447" y="3448"/>
                  </a:lnTo>
                  <a:lnTo>
                    <a:pt x="34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112"/>
            <p:cNvSpPr/>
            <p:nvPr/>
          </p:nvSpPr>
          <p:spPr>
            <a:xfrm>
              <a:off x="1646930" y="4038961"/>
              <a:ext cx="54808" cy="54824"/>
            </a:xfrm>
            <a:custGeom>
              <a:rect b="b" l="l" r="r" t="t"/>
              <a:pathLst>
                <a:path extrusionOk="0" h="3520" w="3519">
                  <a:moveTo>
                    <a:pt x="1" y="0"/>
                  </a:moveTo>
                  <a:lnTo>
                    <a:pt x="1" y="3519"/>
                  </a:lnTo>
                  <a:lnTo>
                    <a:pt x="3518" y="3519"/>
                  </a:lnTo>
                  <a:lnTo>
                    <a:pt x="3518"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112"/>
            <p:cNvSpPr/>
            <p:nvPr/>
          </p:nvSpPr>
          <p:spPr>
            <a:xfrm>
              <a:off x="1647491" y="4039491"/>
              <a:ext cx="53687" cy="53749"/>
            </a:xfrm>
            <a:custGeom>
              <a:rect b="b" l="l" r="r" t="t"/>
              <a:pathLst>
                <a:path extrusionOk="0" h="3451" w="3447">
                  <a:moveTo>
                    <a:pt x="0" y="1"/>
                  </a:moveTo>
                  <a:lnTo>
                    <a:pt x="0" y="3451"/>
                  </a:lnTo>
                  <a:lnTo>
                    <a:pt x="3447" y="3451"/>
                  </a:lnTo>
                  <a:lnTo>
                    <a:pt x="34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112"/>
            <p:cNvSpPr/>
            <p:nvPr/>
          </p:nvSpPr>
          <p:spPr>
            <a:xfrm>
              <a:off x="1646930" y="3985196"/>
              <a:ext cx="54808" cy="54855"/>
            </a:xfrm>
            <a:custGeom>
              <a:rect b="b" l="l" r="r" t="t"/>
              <a:pathLst>
                <a:path extrusionOk="0" h="3522" w="3519">
                  <a:moveTo>
                    <a:pt x="1" y="1"/>
                  </a:moveTo>
                  <a:lnTo>
                    <a:pt x="1" y="3521"/>
                  </a:lnTo>
                  <a:lnTo>
                    <a:pt x="3518" y="3521"/>
                  </a:lnTo>
                  <a:lnTo>
                    <a:pt x="3518"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112"/>
            <p:cNvSpPr/>
            <p:nvPr/>
          </p:nvSpPr>
          <p:spPr>
            <a:xfrm>
              <a:off x="1647491" y="3985757"/>
              <a:ext cx="53687" cy="53749"/>
            </a:xfrm>
            <a:custGeom>
              <a:rect b="b" l="l" r="r" t="t"/>
              <a:pathLst>
                <a:path extrusionOk="0" h="3451" w="3447">
                  <a:moveTo>
                    <a:pt x="0" y="1"/>
                  </a:moveTo>
                  <a:lnTo>
                    <a:pt x="0" y="3451"/>
                  </a:lnTo>
                  <a:lnTo>
                    <a:pt x="3447" y="3451"/>
                  </a:lnTo>
                  <a:lnTo>
                    <a:pt x="34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112"/>
            <p:cNvSpPr/>
            <p:nvPr/>
          </p:nvSpPr>
          <p:spPr>
            <a:xfrm>
              <a:off x="1646930" y="3931525"/>
              <a:ext cx="54808" cy="54793"/>
            </a:xfrm>
            <a:custGeom>
              <a:rect b="b" l="l" r="r" t="t"/>
              <a:pathLst>
                <a:path extrusionOk="0" h="3518" w="3519">
                  <a:moveTo>
                    <a:pt x="1" y="1"/>
                  </a:moveTo>
                  <a:lnTo>
                    <a:pt x="1" y="3517"/>
                  </a:lnTo>
                  <a:lnTo>
                    <a:pt x="3518" y="3517"/>
                  </a:lnTo>
                  <a:lnTo>
                    <a:pt x="3518"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112"/>
            <p:cNvSpPr/>
            <p:nvPr/>
          </p:nvSpPr>
          <p:spPr>
            <a:xfrm>
              <a:off x="1647491" y="3932070"/>
              <a:ext cx="53687" cy="53703"/>
            </a:xfrm>
            <a:custGeom>
              <a:rect b="b" l="l" r="r" t="t"/>
              <a:pathLst>
                <a:path extrusionOk="0" h="3448" w="3447">
                  <a:moveTo>
                    <a:pt x="0" y="0"/>
                  </a:moveTo>
                  <a:lnTo>
                    <a:pt x="0" y="3448"/>
                  </a:lnTo>
                  <a:lnTo>
                    <a:pt x="3447" y="3448"/>
                  </a:lnTo>
                  <a:lnTo>
                    <a:pt x="34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112"/>
            <p:cNvSpPr/>
            <p:nvPr/>
          </p:nvSpPr>
          <p:spPr>
            <a:xfrm>
              <a:off x="1646930" y="3877776"/>
              <a:ext cx="54808" cy="54840"/>
            </a:xfrm>
            <a:custGeom>
              <a:rect b="b" l="l" r="r" t="t"/>
              <a:pathLst>
                <a:path extrusionOk="0" h="3521" w="3519">
                  <a:moveTo>
                    <a:pt x="1" y="0"/>
                  </a:moveTo>
                  <a:lnTo>
                    <a:pt x="1" y="3521"/>
                  </a:lnTo>
                  <a:lnTo>
                    <a:pt x="3518" y="3521"/>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112"/>
            <p:cNvSpPr/>
            <p:nvPr/>
          </p:nvSpPr>
          <p:spPr>
            <a:xfrm>
              <a:off x="1646930" y="3824042"/>
              <a:ext cx="54808" cy="54840"/>
            </a:xfrm>
            <a:custGeom>
              <a:rect b="b" l="l" r="r" t="t"/>
              <a:pathLst>
                <a:path extrusionOk="0" h="3521" w="3519">
                  <a:moveTo>
                    <a:pt x="1" y="0"/>
                  </a:moveTo>
                  <a:lnTo>
                    <a:pt x="1" y="3520"/>
                  </a:lnTo>
                  <a:lnTo>
                    <a:pt x="3518" y="3520"/>
                  </a:lnTo>
                  <a:lnTo>
                    <a:pt x="351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112"/>
            <p:cNvSpPr/>
            <p:nvPr/>
          </p:nvSpPr>
          <p:spPr>
            <a:xfrm>
              <a:off x="1647491" y="3824571"/>
              <a:ext cx="53687" cy="53765"/>
            </a:xfrm>
            <a:custGeom>
              <a:rect b="b" l="l" r="r" t="t"/>
              <a:pathLst>
                <a:path extrusionOk="0" h="3452" w="3447">
                  <a:moveTo>
                    <a:pt x="0" y="0"/>
                  </a:moveTo>
                  <a:lnTo>
                    <a:pt x="0" y="3452"/>
                  </a:lnTo>
                  <a:lnTo>
                    <a:pt x="3447" y="3452"/>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112"/>
            <p:cNvSpPr/>
            <p:nvPr/>
          </p:nvSpPr>
          <p:spPr>
            <a:xfrm>
              <a:off x="1593196" y="4468722"/>
              <a:ext cx="54840" cy="54855"/>
            </a:xfrm>
            <a:custGeom>
              <a:rect b="b" l="l" r="r" t="t"/>
              <a:pathLst>
                <a:path extrusionOk="0" h="3522" w="3521">
                  <a:moveTo>
                    <a:pt x="0" y="1"/>
                  </a:moveTo>
                  <a:lnTo>
                    <a:pt x="0"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112"/>
            <p:cNvSpPr/>
            <p:nvPr/>
          </p:nvSpPr>
          <p:spPr>
            <a:xfrm>
              <a:off x="1593726" y="4469267"/>
              <a:ext cx="53765" cy="53749"/>
            </a:xfrm>
            <a:custGeom>
              <a:rect b="b" l="l" r="r" t="t"/>
              <a:pathLst>
                <a:path extrusionOk="0" h="3451" w="3452">
                  <a:moveTo>
                    <a:pt x="1" y="0"/>
                  </a:moveTo>
                  <a:lnTo>
                    <a:pt x="1" y="3450"/>
                  </a:lnTo>
                  <a:lnTo>
                    <a:pt x="3451" y="3450"/>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112"/>
            <p:cNvSpPr/>
            <p:nvPr/>
          </p:nvSpPr>
          <p:spPr>
            <a:xfrm>
              <a:off x="1593196" y="4361302"/>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112"/>
            <p:cNvSpPr/>
            <p:nvPr/>
          </p:nvSpPr>
          <p:spPr>
            <a:xfrm>
              <a:off x="1593726" y="4361831"/>
              <a:ext cx="53765" cy="53749"/>
            </a:xfrm>
            <a:custGeom>
              <a:rect b="b" l="l" r="r" t="t"/>
              <a:pathLst>
                <a:path extrusionOk="0" h="3451" w="3452">
                  <a:moveTo>
                    <a:pt x="1" y="0"/>
                  </a:moveTo>
                  <a:lnTo>
                    <a:pt x="1"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112"/>
            <p:cNvSpPr/>
            <p:nvPr/>
          </p:nvSpPr>
          <p:spPr>
            <a:xfrm>
              <a:off x="1593196" y="4307552"/>
              <a:ext cx="54840" cy="54824"/>
            </a:xfrm>
            <a:custGeom>
              <a:rect b="b" l="l" r="r" t="t"/>
              <a:pathLst>
                <a:path extrusionOk="0" h="3520" w="3521">
                  <a:moveTo>
                    <a:pt x="0" y="1"/>
                  </a:moveTo>
                  <a:lnTo>
                    <a:pt x="0" y="3520"/>
                  </a:lnTo>
                  <a:lnTo>
                    <a:pt x="3521" y="3520"/>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112"/>
            <p:cNvSpPr/>
            <p:nvPr/>
          </p:nvSpPr>
          <p:spPr>
            <a:xfrm>
              <a:off x="1593196" y="4253865"/>
              <a:ext cx="54840" cy="54777"/>
            </a:xfrm>
            <a:custGeom>
              <a:rect b="b" l="l" r="r" t="t"/>
              <a:pathLst>
                <a:path extrusionOk="0" h="3517" w="3521">
                  <a:moveTo>
                    <a:pt x="0" y="0"/>
                  </a:moveTo>
                  <a:lnTo>
                    <a:pt x="0" y="3517"/>
                  </a:lnTo>
                  <a:lnTo>
                    <a:pt x="3521" y="3517"/>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112"/>
            <p:cNvSpPr/>
            <p:nvPr/>
          </p:nvSpPr>
          <p:spPr>
            <a:xfrm>
              <a:off x="1593726" y="4254395"/>
              <a:ext cx="53765" cy="53718"/>
            </a:xfrm>
            <a:custGeom>
              <a:rect b="b" l="l" r="r" t="t"/>
              <a:pathLst>
                <a:path extrusionOk="0" h="3449" w="3452">
                  <a:moveTo>
                    <a:pt x="1" y="1"/>
                  </a:moveTo>
                  <a:lnTo>
                    <a:pt x="1" y="3448"/>
                  </a:lnTo>
                  <a:lnTo>
                    <a:pt x="3451" y="3448"/>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112"/>
            <p:cNvSpPr/>
            <p:nvPr/>
          </p:nvSpPr>
          <p:spPr>
            <a:xfrm>
              <a:off x="1593196" y="4200131"/>
              <a:ext cx="54840" cy="54840"/>
            </a:xfrm>
            <a:custGeom>
              <a:rect b="b" l="l" r="r" t="t"/>
              <a:pathLst>
                <a:path extrusionOk="0" h="3521" w="3521">
                  <a:moveTo>
                    <a:pt x="0" y="0"/>
                  </a:moveTo>
                  <a:lnTo>
                    <a:pt x="0" y="3521"/>
                  </a:lnTo>
                  <a:lnTo>
                    <a:pt x="3521" y="3521"/>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112"/>
            <p:cNvSpPr/>
            <p:nvPr/>
          </p:nvSpPr>
          <p:spPr>
            <a:xfrm>
              <a:off x="1593726" y="4200661"/>
              <a:ext cx="53765" cy="53749"/>
            </a:xfrm>
            <a:custGeom>
              <a:rect b="b" l="l" r="r" t="t"/>
              <a:pathLst>
                <a:path extrusionOk="0" h="3451" w="3452">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112"/>
            <p:cNvSpPr/>
            <p:nvPr/>
          </p:nvSpPr>
          <p:spPr>
            <a:xfrm>
              <a:off x="1593196" y="4146398"/>
              <a:ext cx="54840" cy="54824"/>
            </a:xfrm>
            <a:custGeom>
              <a:rect b="b" l="l" r="r" t="t"/>
              <a:pathLst>
                <a:path extrusionOk="0" h="3520" w="3521">
                  <a:moveTo>
                    <a:pt x="0" y="0"/>
                  </a:moveTo>
                  <a:lnTo>
                    <a:pt x="0" y="3519"/>
                  </a:lnTo>
                  <a:lnTo>
                    <a:pt x="3521" y="3519"/>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112"/>
            <p:cNvSpPr/>
            <p:nvPr/>
          </p:nvSpPr>
          <p:spPr>
            <a:xfrm>
              <a:off x="1593726" y="4146927"/>
              <a:ext cx="53765" cy="53749"/>
            </a:xfrm>
            <a:custGeom>
              <a:rect b="b" l="l" r="r" t="t"/>
              <a:pathLst>
                <a:path extrusionOk="0" h="3451" w="3452">
                  <a:moveTo>
                    <a:pt x="1" y="0"/>
                  </a:moveTo>
                  <a:lnTo>
                    <a:pt x="1" y="3451"/>
                  </a:lnTo>
                  <a:lnTo>
                    <a:pt x="3451" y="3451"/>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112"/>
            <p:cNvSpPr/>
            <p:nvPr/>
          </p:nvSpPr>
          <p:spPr>
            <a:xfrm>
              <a:off x="1593196" y="4092695"/>
              <a:ext cx="54840" cy="54777"/>
            </a:xfrm>
            <a:custGeom>
              <a:rect b="b" l="l" r="r" t="t"/>
              <a:pathLst>
                <a:path extrusionOk="0" h="3517" w="3521">
                  <a:moveTo>
                    <a:pt x="0" y="1"/>
                  </a:moveTo>
                  <a:lnTo>
                    <a:pt x="0" y="3517"/>
                  </a:lnTo>
                  <a:lnTo>
                    <a:pt x="3521" y="3517"/>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112"/>
            <p:cNvSpPr/>
            <p:nvPr/>
          </p:nvSpPr>
          <p:spPr>
            <a:xfrm>
              <a:off x="1593726" y="4093225"/>
              <a:ext cx="53765" cy="53718"/>
            </a:xfrm>
            <a:custGeom>
              <a:rect b="b" l="l" r="r" t="t"/>
              <a:pathLst>
                <a:path extrusionOk="0" h="3449" w="3452">
                  <a:moveTo>
                    <a:pt x="1" y="1"/>
                  </a:moveTo>
                  <a:lnTo>
                    <a:pt x="1" y="3448"/>
                  </a:lnTo>
                  <a:lnTo>
                    <a:pt x="3451" y="3448"/>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112"/>
            <p:cNvSpPr/>
            <p:nvPr/>
          </p:nvSpPr>
          <p:spPr>
            <a:xfrm>
              <a:off x="1593196" y="4038961"/>
              <a:ext cx="54840" cy="54824"/>
            </a:xfrm>
            <a:custGeom>
              <a:rect b="b" l="l" r="r" t="t"/>
              <a:pathLst>
                <a:path extrusionOk="0" h="3520" w="3521">
                  <a:moveTo>
                    <a:pt x="0" y="0"/>
                  </a:moveTo>
                  <a:lnTo>
                    <a:pt x="0" y="3519"/>
                  </a:lnTo>
                  <a:lnTo>
                    <a:pt x="3521" y="3519"/>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112"/>
            <p:cNvSpPr/>
            <p:nvPr/>
          </p:nvSpPr>
          <p:spPr>
            <a:xfrm>
              <a:off x="1593726" y="4039491"/>
              <a:ext cx="53765" cy="53749"/>
            </a:xfrm>
            <a:custGeom>
              <a:rect b="b" l="l" r="r" t="t"/>
              <a:pathLst>
                <a:path extrusionOk="0" h="3451" w="3452">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112"/>
            <p:cNvSpPr/>
            <p:nvPr/>
          </p:nvSpPr>
          <p:spPr>
            <a:xfrm>
              <a:off x="1593196" y="3985196"/>
              <a:ext cx="54840" cy="54855"/>
            </a:xfrm>
            <a:custGeom>
              <a:rect b="b" l="l" r="r" t="t"/>
              <a:pathLst>
                <a:path extrusionOk="0" h="3522" w="3521">
                  <a:moveTo>
                    <a:pt x="0" y="1"/>
                  </a:moveTo>
                  <a:lnTo>
                    <a:pt x="0" y="3521"/>
                  </a:lnTo>
                  <a:lnTo>
                    <a:pt x="3521" y="3521"/>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112"/>
            <p:cNvSpPr/>
            <p:nvPr/>
          </p:nvSpPr>
          <p:spPr>
            <a:xfrm>
              <a:off x="1593726" y="3985757"/>
              <a:ext cx="53765" cy="53749"/>
            </a:xfrm>
            <a:custGeom>
              <a:rect b="b" l="l" r="r" t="t"/>
              <a:pathLst>
                <a:path extrusionOk="0" h="3451" w="3452">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112"/>
            <p:cNvSpPr/>
            <p:nvPr/>
          </p:nvSpPr>
          <p:spPr>
            <a:xfrm>
              <a:off x="1593196" y="3931525"/>
              <a:ext cx="54840" cy="54793"/>
            </a:xfrm>
            <a:custGeom>
              <a:rect b="b" l="l" r="r" t="t"/>
              <a:pathLst>
                <a:path extrusionOk="0" h="3518" w="3521">
                  <a:moveTo>
                    <a:pt x="0" y="1"/>
                  </a:moveTo>
                  <a:lnTo>
                    <a:pt x="0" y="3517"/>
                  </a:lnTo>
                  <a:lnTo>
                    <a:pt x="3521" y="3517"/>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112"/>
            <p:cNvSpPr/>
            <p:nvPr/>
          </p:nvSpPr>
          <p:spPr>
            <a:xfrm>
              <a:off x="1593726" y="3932070"/>
              <a:ext cx="53765" cy="53703"/>
            </a:xfrm>
            <a:custGeom>
              <a:rect b="b" l="l" r="r" t="t"/>
              <a:pathLst>
                <a:path extrusionOk="0" h="3448" w="3452">
                  <a:moveTo>
                    <a:pt x="1" y="0"/>
                  </a:moveTo>
                  <a:lnTo>
                    <a:pt x="1" y="3448"/>
                  </a:lnTo>
                  <a:lnTo>
                    <a:pt x="3451" y="3448"/>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112"/>
            <p:cNvSpPr/>
            <p:nvPr/>
          </p:nvSpPr>
          <p:spPr>
            <a:xfrm>
              <a:off x="1593196" y="3877776"/>
              <a:ext cx="54840" cy="54840"/>
            </a:xfrm>
            <a:custGeom>
              <a:rect b="b" l="l" r="r" t="t"/>
              <a:pathLst>
                <a:path extrusionOk="0" h="3521" w="3521">
                  <a:moveTo>
                    <a:pt x="0" y="0"/>
                  </a:moveTo>
                  <a:lnTo>
                    <a:pt x="0"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112"/>
            <p:cNvSpPr/>
            <p:nvPr/>
          </p:nvSpPr>
          <p:spPr>
            <a:xfrm>
              <a:off x="1593196" y="3824042"/>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112"/>
            <p:cNvSpPr/>
            <p:nvPr/>
          </p:nvSpPr>
          <p:spPr>
            <a:xfrm>
              <a:off x="1593726" y="3824571"/>
              <a:ext cx="53765" cy="53765"/>
            </a:xfrm>
            <a:custGeom>
              <a:rect b="b" l="l" r="r" t="t"/>
              <a:pathLst>
                <a:path extrusionOk="0" h="3452" w="3452">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112"/>
            <p:cNvSpPr/>
            <p:nvPr/>
          </p:nvSpPr>
          <p:spPr>
            <a:xfrm>
              <a:off x="1539463" y="4468722"/>
              <a:ext cx="54840" cy="54855"/>
            </a:xfrm>
            <a:custGeom>
              <a:rect b="b" l="l" r="r" t="t"/>
              <a:pathLst>
                <a:path extrusionOk="0" h="3522" w="3521">
                  <a:moveTo>
                    <a:pt x="0" y="1"/>
                  </a:moveTo>
                  <a:lnTo>
                    <a:pt x="0"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112"/>
            <p:cNvSpPr/>
            <p:nvPr/>
          </p:nvSpPr>
          <p:spPr>
            <a:xfrm>
              <a:off x="1539992" y="4469267"/>
              <a:ext cx="53749" cy="53749"/>
            </a:xfrm>
            <a:custGeom>
              <a:rect b="b" l="l" r="r" t="t"/>
              <a:pathLst>
                <a:path extrusionOk="0" h="3451" w="3451">
                  <a:moveTo>
                    <a:pt x="1" y="0"/>
                  </a:moveTo>
                  <a:lnTo>
                    <a:pt x="1" y="3450"/>
                  </a:lnTo>
                  <a:lnTo>
                    <a:pt x="3451" y="3450"/>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112"/>
            <p:cNvSpPr/>
            <p:nvPr/>
          </p:nvSpPr>
          <p:spPr>
            <a:xfrm>
              <a:off x="1539463" y="4361302"/>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112"/>
            <p:cNvSpPr/>
            <p:nvPr/>
          </p:nvSpPr>
          <p:spPr>
            <a:xfrm>
              <a:off x="1539992" y="4361831"/>
              <a:ext cx="53749" cy="53749"/>
            </a:xfrm>
            <a:custGeom>
              <a:rect b="b" l="l" r="r" t="t"/>
              <a:pathLst>
                <a:path extrusionOk="0" h="3451" w="3451">
                  <a:moveTo>
                    <a:pt x="1" y="0"/>
                  </a:moveTo>
                  <a:lnTo>
                    <a:pt x="1"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112"/>
            <p:cNvSpPr/>
            <p:nvPr/>
          </p:nvSpPr>
          <p:spPr>
            <a:xfrm>
              <a:off x="1539463" y="4307552"/>
              <a:ext cx="54840" cy="54824"/>
            </a:xfrm>
            <a:custGeom>
              <a:rect b="b" l="l" r="r" t="t"/>
              <a:pathLst>
                <a:path extrusionOk="0" h="3520" w="3521">
                  <a:moveTo>
                    <a:pt x="0" y="1"/>
                  </a:moveTo>
                  <a:lnTo>
                    <a:pt x="0" y="3520"/>
                  </a:lnTo>
                  <a:lnTo>
                    <a:pt x="3521" y="3520"/>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112"/>
            <p:cNvSpPr/>
            <p:nvPr/>
          </p:nvSpPr>
          <p:spPr>
            <a:xfrm>
              <a:off x="1539463" y="4253865"/>
              <a:ext cx="54840" cy="54777"/>
            </a:xfrm>
            <a:custGeom>
              <a:rect b="b" l="l" r="r" t="t"/>
              <a:pathLst>
                <a:path extrusionOk="0" h="3517" w="3521">
                  <a:moveTo>
                    <a:pt x="0" y="0"/>
                  </a:moveTo>
                  <a:lnTo>
                    <a:pt x="0" y="3517"/>
                  </a:lnTo>
                  <a:lnTo>
                    <a:pt x="3521" y="3517"/>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112"/>
            <p:cNvSpPr/>
            <p:nvPr/>
          </p:nvSpPr>
          <p:spPr>
            <a:xfrm>
              <a:off x="1539992" y="4254395"/>
              <a:ext cx="53749" cy="53718"/>
            </a:xfrm>
            <a:custGeom>
              <a:rect b="b" l="l" r="r" t="t"/>
              <a:pathLst>
                <a:path extrusionOk="0" h="3449" w="3451">
                  <a:moveTo>
                    <a:pt x="1" y="1"/>
                  </a:moveTo>
                  <a:lnTo>
                    <a:pt x="1" y="3448"/>
                  </a:lnTo>
                  <a:lnTo>
                    <a:pt x="3451" y="3448"/>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112"/>
            <p:cNvSpPr/>
            <p:nvPr/>
          </p:nvSpPr>
          <p:spPr>
            <a:xfrm>
              <a:off x="1539463" y="4200131"/>
              <a:ext cx="54840" cy="54840"/>
            </a:xfrm>
            <a:custGeom>
              <a:rect b="b" l="l" r="r" t="t"/>
              <a:pathLst>
                <a:path extrusionOk="0" h="3521" w="3521">
                  <a:moveTo>
                    <a:pt x="0" y="0"/>
                  </a:moveTo>
                  <a:lnTo>
                    <a:pt x="0" y="3521"/>
                  </a:lnTo>
                  <a:lnTo>
                    <a:pt x="3521" y="3521"/>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112"/>
            <p:cNvSpPr/>
            <p:nvPr/>
          </p:nvSpPr>
          <p:spPr>
            <a:xfrm>
              <a:off x="1539992" y="4200661"/>
              <a:ext cx="53749" cy="53749"/>
            </a:xfrm>
            <a:custGeom>
              <a:rect b="b" l="l" r="r" t="t"/>
              <a:pathLst>
                <a:path extrusionOk="0" h="3451" w="3451">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112"/>
            <p:cNvSpPr/>
            <p:nvPr/>
          </p:nvSpPr>
          <p:spPr>
            <a:xfrm>
              <a:off x="1539463" y="4146398"/>
              <a:ext cx="54840" cy="54824"/>
            </a:xfrm>
            <a:custGeom>
              <a:rect b="b" l="l" r="r" t="t"/>
              <a:pathLst>
                <a:path extrusionOk="0" h="3520" w="3521">
                  <a:moveTo>
                    <a:pt x="0" y="0"/>
                  </a:moveTo>
                  <a:lnTo>
                    <a:pt x="0" y="3519"/>
                  </a:lnTo>
                  <a:lnTo>
                    <a:pt x="3521" y="3519"/>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112"/>
            <p:cNvSpPr/>
            <p:nvPr/>
          </p:nvSpPr>
          <p:spPr>
            <a:xfrm>
              <a:off x="1539992" y="4146927"/>
              <a:ext cx="53749" cy="53749"/>
            </a:xfrm>
            <a:custGeom>
              <a:rect b="b" l="l" r="r" t="t"/>
              <a:pathLst>
                <a:path extrusionOk="0" h="3451" w="3451">
                  <a:moveTo>
                    <a:pt x="1" y="0"/>
                  </a:moveTo>
                  <a:lnTo>
                    <a:pt x="1" y="3451"/>
                  </a:lnTo>
                  <a:lnTo>
                    <a:pt x="3451" y="3451"/>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112"/>
            <p:cNvSpPr/>
            <p:nvPr/>
          </p:nvSpPr>
          <p:spPr>
            <a:xfrm>
              <a:off x="1539463" y="4092695"/>
              <a:ext cx="54840" cy="54777"/>
            </a:xfrm>
            <a:custGeom>
              <a:rect b="b" l="l" r="r" t="t"/>
              <a:pathLst>
                <a:path extrusionOk="0" h="3517" w="3521">
                  <a:moveTo>
                    <a:pt x="0" y="1"/>
                  </a:moveTo>
                  <a:lnTo>
                    <a:pt x="0" y="3517"/>
                  </a:lnTo>
                  <a:lnTo>
                    <a:pt x="3521" y="3517"/>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112"/>
            <p:cNvSpPr/>
            <p:nvPr/>
          </p:nvSpPr>
          <p:spPr>
            <a:xfrm>
              <a:off x="1539992" y="4093225"/>
              <a:ext cx="53749" cy="53718"/>
            </a:xfrm>
            <a:custGeom>
              <a:rect b="b" l="l" r="r" t="t"/>
              <a:pathLst>
                <a:path extrusionOk="0" h="3449" w="3451">
                  <a:moveTo>
                    <a:pt x="1" y="1"/>
                  </a:moveTo>
                  <a:lnTo>
                    <a:pt x="1" y="3448"/>
                  </a:lnTo>
                  <a:lnTo>
                    <a:pt x="3451" y="3448"/>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112"/>
            <p:cNvSpPr/>
            <p:nvPr/>
          </p:nvSpPr>
          <p:spPr>
            <a:xfrm>
              <a:off x="1539463" y="4038961"/>
              <a:ext cx="54840" cy="54824"/>
            </a:xfrm>
            <a:custGeom>
              <a:rect b="b" l="l" r="r" t="t"/>
              <a:pathLst>
                <a:path extrusionOk="0" h="3520" w="3521">
                  <a:moveTo>
                    <a:pt x="0" y="0"/>
                  </a:moveTo>
                  <a:lnTo>
                    <a:pt x="0" y="3519"/>
                  </a:lnTo>
                  <a:lnTo>
                    <a:pt x="3521" y="3519"/>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112"/>
            <p:cNvSpPr/>
            <p:nvPr/>
          </p:nvSpPr>
          <p:spPr>
            <a:xfrm>
              <a:off x="1539992" y="4039491"/>
              <a:ext cx="53749" cy="53749"/>
            </a:xfrm>
            <a:custGeom>
              <a:rect b="b" l="l" r="r" t="t"/>
              <a:pathLst>
                <a:path extrusionOk="0" h="3451" w="3451">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112"/>
            <p:cNvSpPr/>
            <p:nvPr/>
          </p:nvSpPr>
          <p:spPr>
            <a:xfrm>
              <a:off x="1539463" y="3985196"/>
              <a:ext cx="54840" cy="54855"/>
            </a:xfrm>
            <a:custGeom>
              <a:rect b="b" l="l" r="r" t="t"/>
              <a:pathLst>
                <a:path extrusionOk="0" h="3522" w="3521">
                  <a:moveTo>
                    <a:pt x="0" y="1"/>
                  </a:moveTo>
                  <a:lnTo>
                    <a:pt x="0" y="3521"/>
                  </a:lnTo>
                  <a:lnTo>
                    <a:pt x="3521" y="3521"/>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112"/>
            <p:cNvSpPr/>
            <p:nvPr/>
          </p:nvSpPr>
          <p:spPr>
            <a:xfrm>
              <a:off x="1539992" y="3985757"/>
              <a:ext cx="53749" cy="53749"/>
            </a:xfrm>
            <a:custGeom>
              <a:rect b="b" l="l" r="r" t="t"/>
              <a:pathLst>
                <a:path extrusionOk="0" h="3451" w="3451">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112"/>
            <p:cNvSpPr/>
            <p:nvPr/>
          </p:nvSpPr>
          <p:spPr>
            <a:xfrm>
              <a:off x="1539463" y="3931525"/>
              <a:ext cx="54840" cy="54793"/>
            </a:xfrm>
            <a:custGeom>
              <a:rect b="b" l="l" r="r" t="t"/>
              <a:pathLst>
                <a:path extrusionOk="0" h="3518" w="3521">
                  <a:moveTo>
                    <a:pt x="0" y="1"/>
                  </a:moveTo>
                  <a:lnTo>
                    <a:pt x="0" y="3517"/>
                  </a:lnTo>
                  <a:lnTo>
                    <a:pt x="3521" y="3517"/>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112"/>
            <p:cNvSpPr/>
            <p:nvPr/>
          </p:nvSpPr>
          <p:spPr>
            <a:xfrm>
              <a:off x="1539992" y="3932070"/>
              <a:ext cx="53749" cy="53703"/>
            </a:xfrm>
            <a:custGeom>
              <a:rect b="b" l="l" r="r" t="t"/>
              <a:pathLst>
                <a:path extrusionOk="0" h="3448" w="3451">
                  <a:moveTo>
                    <a:pt x="1" y="0"/>
                  </a:moveTo>
                  <a:lnTo>
                    <a:pt x="1" y="3448"/>
                  </a:lnTo>
                  <a:lnTo>
                    <a:pt x="3451" y="3448"/>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112"/>
            <p:cNvSpPr/>
            <p:nvPr/>
          </p:nvSpPr>
          <p:spPr>
            <a:xfrm>
              <a:off x="1539463" y="3877776"/>
              <a:ext cx="54840" cy="54840"/>
            </a:xfrm>
            <a:custGeom>
              <a:rect b="b" l="l" r="r" t="t"/>
              <a:pathLst>
                <a:path extrusionOk="0" h="3521" w="3521">
                  <a:moveTo>
                    <a:pt x="0" y="0"/>
                  </a:moveTo>
                  <a:lnTo>
                    <a:pt x="0"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112"/>
            <p:cNvSpPr/>
            <p:nvPr/>
          </p:nvSpPr>
          <p:spPr>
            <a:xfrm>
              <a:off x="1539463" y="3824042"/>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112"/>
            <p:cNvSpPr/>
            <p:nvPr/>
          </p:nvSpPr>
          <p:spPr>
            <a:xfrm>
              <a:off x="1539992" y="3824571"/>
              <a:ext cx="53749" cy="53765"/>
            </a:xfrm>
            <a:custGeom>
              <a:rect b="b" l="l" r="r" t="t"/>
              <a:pathLst>
                <a:path extrusionOk="0" h="3452" w="3451">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112"/>
            <p:cNvSpPr/>
            <p:nvPr/>
          </p:nvSpPr>
          <p:spPr>
            <a:xfrm>
              <a:off x="1485760" y="4468722"/>
              <a:ext cx="54793" cy="54855"/>
            </a:xfrm>
            <a:custGeom>
              <a:rect b="b" l="l" r="r" t="t"/>
              <a:pathLst>
                <a:path extrusionOk="0" h="3522" w="3518">
                  <a:moveTo>
                    <a:pt x="1" y="1"/>
                  </a:moveTo>
                  <a:lnTo>
                    <a:pt x="1" y="3521"/>
                  </a:lnTo>
                  <a:lnTo>
                    <a:pt x="3517" y="3521"/>
                  </a:lnTo>
                  <a:lnTo>
                    <a:pt x="35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112"/>
            <p:cNvSpPr/>
            <p:nvPr/>
          </p:nvSpPr>
          <p:spPr>
            <a:xfrm>
              <a:off x="1486305" y="4469267"/>
              <a:ext cx="53703" cy="53749"/>
            </a:xfrm>
            <a:custGeom>
              <a:rect b="b" l="l" r="r" t="t"/>
              <a:pathLst>
                <a:path extrusionOk="0" h="3451" w="3448">
                  <a:moveTo>
                    <a:pt x="0" y="0"/>
                  </a:moveTo>
                  <a:lnTo>
                    <a:pt x="0" y="3450"/>
                  </a:lnTo>
                  <a:lnTo>
                    <a:pt x="3448" y="3450"/>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112"/>
            <p:cNvSpPr/>
            <p:nvPr/>
          </p:nvSpPr>
          <p:spPr>
            <a:xfrm>
              <a:off x="1485760" y="4361302"/>
              <a:ext cx="54793" cy="54840"/>
            </a:xfrm>
            <a:custGeom>
              <a:rect b="b" l="l" r="r" t="t"/>
              <a:pathLst>
                <a:path extrusionOk="0" h="3521" w="3518">
                  <a:moveTo>
                    <a:pt x="1" y="0"/>
                  </a:moveTo>
                  <a:lnTo>
                    <a:pt x="1" y="3520"/>
                  </a:lnTo>
                  <a:lnTo>
                    <a:pt x="3517" y="3520"/>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112"/>
            <p:cNvSpPr/>
            <p:nvPr/>
          </p:nvSpPr>
          <p:spPr>
            <a:xfrm>
              <a:off x="1486305" y="4361831"/>
              <a:ext cx="53703" cy="53749"/>
            </a:xfrm>
            <a:custGeom>
              <a:rect b="b" l="l" r="r" t="t"/>
              <a:pathLst>
                <a:path extrusionOk="0" h="3451" w="3448">
                  <a:moveTo>
                    <a:pt x="0" y="0"/>
                  </a:moveTo>
                  <a:lnTo>
                    <a:pt x="0" y="3451"/>
                  </a:lnTo>
                  <a:lnTo>
                    <a:pt x="3448" y="3451"/>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112"/>
            <p:cNvSpPr/>
            <p:nvPr/>
          </p:nvSpPr>
          <p:spPr>
            <a:xfrm>
              <a:off x="1485760" y="4307552"/>
              <a:ext cx="54793" cy="54824"/>
            </a:xfrm>
            <a:custGeom>
              <a:rect b="b" l="l" r="r" t="t"/>
              <a:pathLst>
                <a:path extrusionOk="0" h="3520" w="3518">
                  <a:moveTo>
                    <a:pt x="1" y="1"/>
                  </a:moveTo>
                  <a:lnTo>
                    <a:pt x="1" y="3520"/>
                  </a:lnTo>
                  <a:lnTo>
                    <a:pt x="3517" y="3520"/>
                  </a:lnTo>
                  <a:lnTo>
                    <a:pt x="3517"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112"/>
            <p:cNvSpPr/>
            <p:nvPr/>
          </p:nvSpPr>
          <p:spPr>
            <a:xfrm>
              <a:off x="1485760" y="4253865"/>
              <a:ext cx="54793" cy="54777"/>
            </a:xfrm>
            <a:custGeom>
              <a:rect b="b" l="l" r="r" t="t"/>
              <a:pathLst>
                <a:path extrusionOk="0" h="3517" w="3518">
                  <a:moveTo>
                    <a:pt x="1" y="0"/>
                  </a:moveTo>
                  <a:lnTo>
                    <a:pt x="1" y="3517"/>
                  </a:lnTo>
                  <a:lnTo>
                    <a:pt x="3517" y="3517"/>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112"/>
            <p:cNvSpPr/>
            <p:nvPr/>
          </p:nvSpPr>
          <p:spPr>
            <a:xfrm>
              <a:off x="1486305" y="4254395"/>
              <a:ext cx="53703" cy="53718"/>
            </a:xfrm>
            <a:custGeom>
              <a:rect b="b" l="l" r="r" t="t"/>
              <a:pathLst>
                <a:path extrusionOk="0" h="3449" w="3448">
                  <a:moveTo>
                    <a:pt x="0" y="1"/>
                  </a:moveTo>
                  <a:lnTo>
                    <a:pt x="0" y="3448"/>
                  </a:lnTo>
                  <a:lnTo>
                    <a:pt x="3448" y="3448"/>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112"/>
            <p:cNvSpPr/>
            <p:nvPr/>
          </p:nvSpPr>
          <p:spPr>
            <a:xfrm>
              <a:off x="1485760" y="4200131"/>
              <a:ext cx="54793" cy="54840"/>
            </a:xfrm>
            <a:custGeom>
              <a:rect b="b" l="l" r="r" t="t"/>
              <a:pathLst>
                <a:path extrusionOk="0" h="3521" w="3518">
                  <a:moveTo>
                    <a:pt x="1" y="0"/>
                  </a:moveTo>
                  <a:lnTo>
                    <a:pt x="1" y="3521"/>
                  </a:lnTo>
                  <a:lnTo>
                    <a:pt x="3517" y="3521"/>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112"/>
            <p:cNvSpPr/>
            <p:nvPr/>
          </p:nvSpPr>
          <p:spPr>
            <a:xfrm>
              <a:off x="1486305" y="4200661"/>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112"/>
            <p:cNvSpPr/>
            <p:nvPr/>
          </p:nvSpPr>
          <p:spPr>
            <a:xfrm>
              <a:off x="1485760" y="4146398"/>
              <a:ext cx="54793" cy="54824"/>
            </a:xfrm>
            <a:custGeom>
              <a:rect b="b" l="l" r="r" t="t"/>
              <a:pathLst>
                <a:path extrusionOk="0" h="3520" w="3518">
                  <a:moveTo>
                    <a:pt x="1" y="0"/>
                  </a:moveTo>
                  <a:lnTo>
                    <a:pt x="1" y="3519"/>
                  </a:lnTo>
                  <a:lnTo>
                    <a:pt x="3517" y="3519"/>
                  </a:lnTo>
                  <a:lnTo>
                    <a:pt x="3517"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112"/>
            <p:cNvSpPr/>
            <p:nvPr/>
          </p:nvSpPr>
          <p:spPr>
            <a:xfrm>
              <a:off x="1486305" y="4146927"/>
              <a:ext cx="53703" cy="53749"/>
            </a:xfrm>
            <a:custGeom>
              <a:rect b="b" l="l" r="r" t="t"/>
              <a:pathLst>
                <a:path extrusionOk="0" h="3451" w="3448">
                  <a:moveTo>
                    <a:pt x="0" y="0"/>
                  </a:moveTo>
                  <a:lnTo>
                    <a:pt x="0" y="3451"/>
                  </a:lnTo>
                  <a:lnTo>
                    <a:pt x="3448" y="3451"/>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112"/>
            <p:cNvSpPr/>
            <p:nvPr/>
          </p:nvSpPr>
          <p:spPr>
            <a:xfrm>
              <a:off x="1485760" y="4092695"/>
              <a:ext cx="54793" cy="54777"/>
            </a:xfrm>
            <a:custGeom>
              <a:rect b="b" l="l" r="r" t="t"/>
              <a:pathLst>
                <a:path extrusionOk="0" h="3517" w="3518">
                  <a:moveTo>
                    <a:pt x="1" y="1"/>
                  </a:moveTo>
                  <a:lnTo>
                    <a:pt x="1" y="3517"/>
                  </a:lnTo>
                  <a:lnTo>
                    <a:pt x="3517" y="3517"/>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112"/>
            <p:cNvSpPr/>
            <p:nvPr/>
          </p:nvSpPr>
          <p:spPr>
            <a:xfrm>
              <a:off x="1486305" y="4093225"/>
              <a:ext cx="53703" cy="53718"/>
            </a:xfrm>
            <a:custGeom>
              <a:rect b="b" l="l" r="r" t="t"/>
              <a:pathLst>
                <a:path extrusionOk="0" h="3449" w="3448">
                  <a:moveTo>
                    <a:pt x="0" y="1"/>
                  </a:moveTo>
                  <a:lnTo>
                    <a:pt x="0" y="3448"/>
                  </a:lnTo>
                  <a:lnTo>
                    <a:pt x="3448" y="3448"/>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112"/>
            <p:cNvSpPr/>
            <p:nvPr/>
          </p:nvSpPr>
          <p:spPr>
            <a:xfrm>
              <a:off x="1485760" y="4038961"/>
              <a:ext cx="54793" cy="54824"/>
            </a:xfrm>
            <a:custGeom>
              <a:rect b="b" l="l" r="r" t="t"/>
              <a:pathLst>
                <a:path extrusionOk="0" h="3520" w="3518">
                  <a:moveTo>
                    <a:pt x="1" y="0"/>
                  </a:moveTo>
                  <a:lnTo>
                    <a:pt x="1" y="3519"/>
                  </a:lnTo>
                  <a:lnTo>
                    <a:pt x="3517" y="3519"/>
                  </a:lnTo>
                  <a:lnTo>
                    <a:pt x="3517"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112"/>
            <p:cNvSpPr/>
            <p:nvPr/>
          </p:nvSpPr>
          <p:spPr>
            <a:xfrm>
              <a:off x="1486305" y="4039491"/>
              <a:ext cx="53703" cy="53749"/>
            </a:xfrm>
            <a:custGeom>
              <a:rect b="b" l="l" r="r" t="t"/>
              <a:pathLst>
                <a:path extrusionOk="0" h="3451" w="3448">
                  <a:moveTo>
                    <a:pt x="0" y="1"/>
                  </a:moveTo>
                  <a:lnTo>
                    <a:pt x="0"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112"/>
            <p:cNvSpPr/>
            <p:nvPr/>
          </p:nvSpPr>
          <p:spPr>
            <a:xfrm>
              <a:off x="1485760" y="3985196"/>
              <a:ext cx="54793" cy="54855"/>
            </a:xfrm>
            <a:custGeom>
              <a:rect b="b" l="l" r="r" t="t"/>
              <a:pathLst>
                <a:path extrusionOk="0" h="3522" w="3518">
                  <a:moveTo>
                    <a:pt x="1" y="1"/>
                  </a:moveTo>
                  <a:lnTo>
                    <a:pt x="1" y="3521"/>
                  </a:lnTo>
                  <a:lnTo>
                    <a:pt x="3517" y="3521"/>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112"/>
            <p:cNvSpPr/>
            <p:nvPr/>
          </p:nvSpPr>
          <p:spPr>
            <a:xfrm>
              <a:off x="1486305" y="3985757"/>
              <a:ext cx="53703" cy="53749"/>
            </a:xfrm>
            <a:custGeom>
              <a:rect b="b" l="l" r="r" t="t"/>
              <a:pathLst>
                <a:path extrusionOk="0" h="3451" w="3448">
                  <a:moveTo>
                    <a:pt x="0" y="1"/>
                  </a:moveTo>
                  <a:lnTo>
                    <a:pt x="0"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112"/>
            <p:cNvSpPr/>
            <p:nvPr/>
          </p:nvSpPr>
          <p:spPr>
            <a:xfrm>
              <a:off x="1485760" y="3931525"/>
              <a:ext cx="54793" cy="54793"/>
            </a:xfrm>
            <a:custGeom>
              <a:rect b="b" l="l" r="r" t="t"/>
              <a:pathLst>
                <a:path extrusionOk="0" h="3518" w="3518">
                  <a:moveTo>
                    <a:pt x="1" y="1"/>
                  </a:moveTo>
                  <a:lnTo>
                    <a:pt x="1" y="3517"/>
                  </a:lnTo>
                  <a:lnTo>
                    <a:pt x="3517" y="3517"/>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112"/>
            <p:cNvSpPr/>
            <p:nvPr/>
          </p:nvSpPr>
          <p:spPr>
            <a:xfrm>
              <a:off x="1486305" y="3932070"/>
              <a:ext cx="53703" cy="53703"/>
            </a:xfrm>
            <a:custGeom>
              <a:rect b="b" l="l" r="r" t="t"/>
              <a:pathLst>
                <a:path extrusionOk="0" h="3448" w="3448">
                  <a:moveTo>
                    <a:pt x="0" y="0"/>
                  </a:moveTo>
                  <a:lnTo>
                    <a:pt x="0" y="3448"/>
                  </a:lnTo>
                  <a:lnTo>
                    <a:pt x="3448" y="3448"/>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112"/>
            <p:cNvSpPr/>
            <p:nvPr/>
          </p:nvSpPr>
          <p:spPr>
            <a:xfrm>
              <a:off x="1485760" y="3877776"/>
              <a:ext cx="54793" cy="54840"/>
            </a:xfrm>
            <a:custGeom>
              <a:rect b="b" l="l" r="r" t="t"/>
              <a:pathLst>
                <a:path extrusionOk="0" h="3521" w="3518">
                  <a:moveTo>
                    <a:pt x="1" y="0"/>
                  </a:moveTo>
                  <a:lnTo>
                    <a:pt x="1" y="3521"/>
                  </a:lnTo>
                  <a:lnTo>
                    <a:pt x="3517" y="3521"/>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112"/>
            <p:cNvSpPr/>
            <p:nvPr/>
          </p:nvSpPr>
          <p:spPr>
            <a:xfrm>
              <a:off x="1485760" y="3824042"/>
              <a:ext cx="54793" cy="54840"/>
            </a:xfrm>
            <a:custGeom>
              <a:rect b="b" l="l" r="r" t="t"/>
              <a:pathLst>
                <a:path extrusionOk="0" h="3521" w="3518">
                  <a:moveTo>
                    <a:pt x="1" y="0"/>
                  </a:moveTo>
                  <a:lnTo>
                    <a:pt x="1" y="3520"/>
                  </a:lnTo>
                  <a:lnTo>
                    <a:pt x="3517" y="3520"/>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112"/>
            <p:cNvSpPr/>
            <p:nvPr/>
          </p:nvSpPr>
          <p:spPr>
            <a:xfrm>
              <a:off x="1486305" y="3824571"/>
              <a:ext cx="53703" cy="53765"/>
            </a:xfrm>
            <a:custGeom>
              <a:rect b="b" l="l" r="r" t="t"/>
              <a:pathLst>
                <a:path extrusionOk="0" h="3452" w="3448">
                  <a:moveTo>
                    <a:pt x="0" y="0"/>
                  </a:moveTo>
                  <a:lnTo>
                    <a:pt x="0" y="3452"/>
                  </a:lnTo>
                  <a:lnTo>
                    <a:pt x="3448" y="3452"/>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112"/>
            <p:cNvSpPr/>
            <p:nvPr/>
          </p:nvSpPr>
          <p:spPr>
            <a:xfrm>
              <a:off x="1432026" y="4468722"/>
              <a:ext cx="54840" cy="54855"/>
            </a:xfrm>
            <a:custGeom>
              <a:rect b="b" l="l" r="r" t="t"/>
              <a:pathLst>
                <a:path extrusionOk="0" h="3522" w="3521">
                  <a:moveTo>
                    <a:pt x="1" y="1"/>
                  </a:moveTo>
                  <a:lnTo>
                    <a:pt x="1"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112"/>
            <p:cNvSpPr/>
            <p:nvPr/>
          </p:nvSpPr>
          <p:spPr>
            <a:xfrm>
              <a:off x="1432572" y="4469267"/>
              <a:ext cx="53749" cy="53749"/>
            </a:xfrm>
            <a:custGeom>
              <a:rect b="b" l="l" r="r" t="t"/>
              <a:pathLst>
                <a:path extrusionOk="0" h="3451" w="3451">
                  <a:moveTo>
                    <a:pt x="0" y="0"/>
                  </a:moveTo>
                  <a:lnTo>
                    <a:pt x="0" y="3450"/>
                  </a:lnTo>
                  <a:lnTo>
                    <a:pt x="3450" y="3450"/>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112"/>
            <p:cNvSpPr/>
            <p:nvPr/>
          </p:nvSpPr>
          <p:spPr>
            <a:xfrm>
              <a:off x="1432026" y="4361302"/>
              <a:ext cx="54840" cy="54840"/>
            </a:xfrm>
            <a:custGeom>
              <a:rect b="b" l="l" r="r" t="t"/>
              <a:pathLst>
                <a:path extrusionOk="0" h="3521" w="3521">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112"/>
            <p:cNvSpPr/>
            <p:nvPr/>
          </p:nvSpPr>
          <p:spPr>
            <a:xfrm>
              <a:off x="1432572" y="4361831"/>
              <a:ext cx="53749" cy="53749"/>
            </a:xfrm>
            <a:custGeom>
              <a:rect b="b" l="l" r="r" t="t"/>
              <a:pathLst>
                <a:path extrusionOk="0" h="3451" w="3451">
                  <a:moveTo>
                    <a:pt x="0" y="0"/>
                  </a:moveTo>
                  <a:lnTo>
                    <a:pt x="0" y="3451"/>
                  </a:lnTo>
                  <a:lnTo>
                    <a:pt x="3450" y="3451"/>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112"/>
            <p:cNvSpPr/>
            <p:nvPr/>
          </p:nvSpPr>
          <p:spPr>
            <a:xfrm>
              <a:off x="1432026" y="4307552"/>
              <a:ext cx="54840" cy="54824"/>
            </a:xfrm>
            <a:custGeom>
              <a:rect b="b" l="l" r="r" t="t"/>
              <a:pathLst>
                <a:path extrusionOk="0" h="3520" w="3521">
                  <a:moveTo>
                    <a:pt x="1" y="1"/>
                  </a:moveTo>
                  <a:lnTo>
                    <a:pt x="1" y="3520"/>
                  </a:lnTo>
                  <a:lnTo>
                    <a:pt x="3521" y="3520"/>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112"/>
            <p:cNvSpPr/>
            <p:nvPr/>
          </p:nvSpPr>
          <p:spPr>
            <a:xfrm>
              <a:off x="1432026" y="4253865"/>
              <a:ext cx="54840" cy="54777"/>
            </a:xfrm>
            <a:custGeom>
              <a:rect b="b" l="l" r="r" t="t"/>
              <a:pathLst>
                <a:path extrusionOk="0" h="3517" w="3521">
                  <a:moveTo>
                    <a:pt x="1" y="0"/>
                  </a:moveTo>
                  <a:lnTo>
                    <a:pt x="1" y="3517"/>
                  </a:lnTo>
                  <a:lnTo>
                    <a:pt x="3521" y="3517"/>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112"/>
            <p:cNvSpPr/>
            <p:nvPr/>
          </p:nvSpPr>
          <p:spPr>
            <a:xfrm>
              <a:off x="1432572" y="4254395"/>
              <a:ext cx="53749" cy="53718"/>
            </a:xfrm>
            <a:custGeom>
              <a:rect b="b" l="l" r="r" t="t"/>
              <a:pathLst>
                <a:path extrusionOk="0" h="3449" w="3451">
                  <a:moveTo>
                    <a:pt x="0" y="1"/>
                  </a:moveTo>
                  <a:lnTo>
                    <a:pt x="0" y="3448"/>
                  </a:lnTo>
                  <a:lnTo>
                    <a:pt x="3450" y="3448"/>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112"/>
            <p:cNvSpPr/>
            <p:nvPr/>
          </p:nvSpPr>
          <p:spPr>
            <a:xfrm>
              <a:off x="1432026" y="4200131"/>
              <a:ext cx="54840" cy="54840"/>
            </a:xfrm>
            <a:custGeom>
              <a:rect b="b" l="l" r="r" t="t"/>
              <a:pathLst>
                <a:path extrusionOk="0" h="3521" w="3521">
                  <a:moveTo>
                    <a:pt x="1" y="0"/>
                  </a:moveTo>
                  <a:lnTo>
                    <a:pt x="1" y="3521"/>
                  </a:lnTo>
                  <a:lnTo>
                    <a:pt x="3521" y="3521"/>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112"/>
            <p:cNvSpPr/>
            <p:nvPr/>
          </p:nvSpPr>
          <p:spPr>
            <a:xfrm>
              <a:off x="1432572" y="4200661"/>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112"/>
            <p:cNvSpPr/>
            <p:nvPr/>
          </p:nvSpPr>
          <p:spPr>
            <a:xfrm>
              <a:off x="1432026" y="4146398"/>
              <a:ext cx="54840" cy="54824"/>
            </a:xfrm>
            <a:custGeom>
              <a:rect b="b" l="l" r="r" t="t"/>
              <a:pathLst>
                <a:path extrusionOk="0" h="3520" w="3521">
                  <a:moveTo>
                    <a:pt x="1" y="0"/>
                  </a:moveTo>
                  <a:lnTo>
                    <a:pt x="1" y="3519"/>
                  </a:lnTo>
                  <a:lnTo>
                    <a:pt x="3521" y="3519"/>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112"/>
            <p:cNvSpPr/>
            <p:nvPr/>
          </p:nvSpPr>
          <p:spPr>
            <a:xfrm>
              <a:off x="1432572" y="4146927"/>
              <a:ext cx="53749" cy="53749"/>
            </a:xfrm>
            <a:custGeom>
              <a:rect b="b" l="l" r="r" t="t"/>
              <a:pathLst>
                <a:path extrusionOk="0" h="3451" w="3451">
                  <a:moveTo>
                    <a:pt x="0" y="0"/>
                  </a:moveTo>
                  <a:lnTo>
                    <a:pt x="0" y="3451"/>
                  </a:lnTo>
                  <a:lnTo>
                    <a:pt x="3450" y="3451"/>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112"/>
            <p:cNvSpPr/>
            <p:nvPr/>
          </p:nvSpPr>
          <p:spPr>
            <a:xfrm>
              <a:off x="1432026" y="4092695"/>
              <a:ext cx="54840" cy="54777"/>
            </a:xfrm>
            <a:custGeom>
              <a:rect b="b" l="l" r="r" t="t"/>
              <a:pathLst>
                <a:path extrusionOk="0" h="3517" w="3521">
                  <a:moveTo>
                    <a:pt x="1" y="1"/>
                  </a:moveTo>
                  <a:lnTo>
                    <a:pt x="1" y="3517"/>
                  </a:lnTo>
                  <a:lnTo>
                    <a:pt x="3521" y="3517"/>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112"/>
            <p:cNvSpPr/>
            <p:nvPr/>
          </p:nvSpPr>
          <p:spPr>
            <a:xfrm>
              <a:off x="1432572" y="4093225"/>
              <a:ext cx="53749" cy="53718"/>
            </a:xfrm>
            <a:custGeom>
              <a:rect b="b" l="l" r="r" t="t"/>
              <a:pathLst>
                <a:path extrusionOk="0" h="3449" w="3451">
                  <a:moveTo>
                    <a:pt x="0" y="1"/>
                  </a:moveTo>
                  <a:lnTo>
                    <a:pt x="0" y="3448"/>
                  </a:lnTo>
                  <a:lnTo>
                    <a:pt x="3450" y="3448"/>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112"/>
            <p:cNvSpPr/>
            <p:nvPr/>
          </p:nvSpPr>
          <p:spPr>
            <a:xfrm>
              <a:off x="1432026" y="4038961"/>
              <a:ext cx="54840" cy="54824"/>
            </a:xfrm>
            <a:custGeom>
              <a:rect b="b" l="l" r="r" t="t"/>
              <a:pathLst>
                <a:path extrusionOk="0" h="3520" w="3521">
                  <a:moveTo>
                    <a:pt x="1" y="0"/>
                  </a:moveTo>
                  <a:lnTo>
                    <a:pt x="1" y="3519"/>
                  </a:lnTo>
                  <a:lnTo>
                    <a:pt x="3521" y="3519"/>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112"/>
            <p:cNvSpPr/>
            <p:nvPr/>
          </p:nvSpPr>
          <p:spPr>
            <a:xfrm>
              <a:off x="1432572" y="4039491"/>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112"/>
            <p:cNvSpPr/>
            <p:nvPr/>
          </p:nvSpPr>
          <p:spPr>
            <a:xfrm>
              <a:off x="1432026" y="3985196"/>
              <a:ext cx="54840" cy="54855"/>
            </a:xfrm>
            <a:custGeom>
              <a:rect b="b" l="l" r="r" t="t"/>
              <a:pathLst>
                <a:path extrusionOk="0" h="3522" w="3521">
                  <a:moveTo>
                    <a:pt x="1" y="1"/>
                  </a:moveTo>
                  <a:lnTo>
                    <a:pt x="1" y="3521"/>
                  </a:lnTo>
                  <a:lnTo>
                    <a:pt x="3521" y="3521"/>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112"/>
            <p:cNvSpPr/>
            <p:nvPr/>
          </p:nvSpPr>
          <p:spPr>
            <a:xfrm>
              <a:off x="1432572" y="3985757"/>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112"/>
            <p:cNvSpPr/>
            <p:nvPr/>
          </p:nvSpPr>
          <p:spPr>
            <a:xfrm>
              <a:off x="1432026" y="3931525"/>
              <a:ext cx="54840" cy="54793"/>
            </a:xfrm>
            <a:custGeom>
              <a:rect b="b" l="l" r="r" t="t"/>
              <a:pathLst>
                <a:path extrusionOk="0" h="3518" w="3521">
                  <a:moveTo>
                    <a:pt x="1" y="1"/>
                  </a:moveTo>
                  <a:lnTo>
                    <a:pt x="1" y="3517"/>
                  </a:lnTo>
                  <a:lnTo>
                    <a:pt x="3521" y="3517"/>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112"/>
            <p:cNvSpPr/>
            <p:nvPr/>
          </p:nvSpPr>
          <p:spPr>
            <a:xfrm>
              <a:off x="1432572" y="3932070"/>
              <a:ext cx="53749" cy="53703"/>
            </a:xfrm>
            <a:custGeom>
              <a:rect b="b" l="l" r="r" t="t"/>
              <a:pathLst>
                <a:path extrusionOk="0" h="3448" w="3451">
                  <a:moveTo>
                    <a:pt x="0" y="0"/>
                  </a:moveTo>
                  <a:lnTo>
                    <a:pt x="0" y="3448"/>
                  </a:lnTo>
                  <a:lnTo>
                    <a:pt x="3450" y="3448"/>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112"/>
            <p:cNvSpPr/>
            <p:nvPr/>
          </p:nvSpPr>
          <p:spPr>
            <a:xfrm>
              <a:off x="1432026" y="3877776"/>
              <a:ext cx="54840" cy="54840"/>
            </a:xfrm>
            <a:custGeom>
              <a:rect b="b" l="l" r="r" t="t"/>
              <a:pathLst>
                <a:path extrusionOk="0" h="3521" w="3521">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112"/>
            <p:cNvSpPr/>
            <p:nvPr/>
          </p:nvSpPr>
          <p:spPr>
            <a:xfrm>
              <a:off x="1432026" y="3824042"/>
              <a:ext cx="54840" cy="54840"/>
            </a:xfrm>
            <a:custGeom>
              <a:rect b="b" l="l" r="r" t="t"/>
              <a:pathLst>
                <a:path extrusionOk="0" h="3521" w="3521">
                  <a:moveTo>
                    <a:pt x="1" y="0"/>
                  </a:moveTo>
                  <a:lnTo>
                    <a:pt x="1" y="3520"/>
                  </a:lnTo>
                  <a:lnTo>
                    <a:pt x="3521" y="3520"/>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112"/>
            <p:cNvSpPr/>
            <p:nvPr/>
          </p:nvSpPr>
          <p:spPr>
            <a:xfrm>
              <a:off x="1432572" y="3824571"/>
              <a:ext cx="53749" cy="53765"/>
            </a:xfrm>
            <a:custGeom>
              <a:rect b="b" l="l" r="r" t="t"/>
              <a:pathLst>
                <a:path extrusionOk="0" h="3452" w="3451">
                  <a:moveTo>
                    <a:pt x="0" y="0"/>
                  </a:moveTo>
                  <a:lnTo>
                    <a:pt x="0" y="3452"/>
                  </a:lnTo>
                  <a:lnTo>
                    <a:pt x="3450" y="3452"/>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112"/>
            <p:cNvSpPr/>
            <p:nvPr/>
          </p:nvSpPr>
          <p:spPr>
            <a:xfrm>
              <a:off x="1378339" y="4468722"/>
              <a:ext cx="54777" cy="54855"/>
            </a:xfrm>
            <a:custGeom>
              <a:rect b="b" l="l" r="r" t="t"/>
              <a:pathLst>
                <a:path extrusionOk="0" h="3522" w="3517">
                  <a:moveTo>
                    <a:pt x="0" y="1"/>
                  </a:moveTo>
                  <a:lnTo>
                    <a:pt x="0" y="3521"/>
                  </a:lnTo>
                  <a:lnTo>
                    <a:pt x="3517" y="3521"/>
                  </a:lnTo>
                  <a:lnTo>
                    <a:pt x="35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112"/>
            <p:cNvSpPr/>
            <p:nvPr/>
          </p:nvSpPr>
          <p:spPr>
            <a:xfrm>
              <a:off x="1378869" y="4469267"/>
              <a:ext cx="53718" cy="53749"/>
            </a:xfrm>
            <a:custGeom>
              <a:rect b="b" l="l" r="r" t="t"/>
              <a:pathLst>
                <a:path extrusionOk="0" h="3451" w="3449">
                  <a:moveTo>
                    <a:pt x="1" y="0"/>
                  </a:moveTo>
                  <a:lnTo>
                    <a:pt x="1" y="3450"/>
                  </a:lnTo>
                  <a:lnTo>
                    <a:pt x="3448" y="3450"/>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112"/>
            <p:cNvSpPr/>
            <p:nvPr/>
          </p:nvSpPr>
          <p:spPr>
            <a:xfrm>
              <a:off x="1378339" y="4361302"/>
              <a:ext cx="54777" cy="54840"/>
            </a:xfrm>
            <a:custGeom>
              <a:rect b="b" l="l" r="r" t="t"/>
              <a:pathLst>
                <a:path extrusionOk="0" h="3521" w="3517">
                  <a:moveTo>
                    <a:pt x="0" y="0"/>
                  </a:moveTo>
                  <a:lnTo>
                    <a:pt x="0" y="3520"/>
                  </a:lnTo>
                  <a:lnTo>
                    <a:pt x="3517" y="3520"/>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112"/>
            <p:cNvSpPr/>
            <p:nvPr/>
          </p:nvSpPr>
          <p:spPr>
            <a:xfrm>
              <a:off x="1378869" y="4361831"/>
              <a:ext cx="53718" cy="53749"/>
            </a:xfrm>
            <a:custGeom>
              <a:rect b="b" l="l" r="r" t="t"/>
              <a:pathLst>
                <a:path extrusionOk="0" h="3451" w="3449">
                  <a:moveTo>
                    <a:pt x="1" y="0"/>
                  </a:moveTo>
                  <a:lnTo>
                    <a:pt x="1" y="3451"/>
                  </a:lnTo>
                  <a:lnTo>
                    <a:pt x="3448" y="3451"/>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112"/>
            <p:cNvSpPr/>
            <p:nvPr/>
          </p:nvSpPr>
          <p:spPr>
            <a:xfrm>
              <a:off x="1378339" y="4307552"/>
              <a:ext cx="54777" cy="54824"/>
            </a:xfrm>
            <a:custGeom>
              <a:rect b="b" l="l" r="r" t="t"/>
              <a:pathLst>
                <a:path extrusionOk="0" h="3520" w="3517">
                  <a:moveTo>
                    <a:pt x="0" y="1"/>
                  </a:moveTo>
                  <a:lnTo>
                    <a:pt x="0" y="3520"/>
                  </a:lnTo>
                  <a:lnTo>
                    <a:pt x="3517" y="3520"/>
                  </a:lnTo>
                  <a:lnTo>
                    <a:pt x="3517"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112"/>
            <p:cNvSpPr/>
            <p:nvPr/>
          </p:nvSpPr>
          <p:spPr>
            <a:xfrm>
              <a:off x="1378339" y="4253865"/>
              <a:ext cx="54777" cy="54777"/>
            </a:xfrm>
            <a:custGeom>
              <a:rect b="b" l="l" r="r" t="t"/>
              <a:pathLst>
                <a:path extrusionOk="0" h="3517" w="3517">
                  <a:moveTo>
                    <a:pt x="0" y="0"/>
                  </a:moveTo>
                  <a:lnTo>
                    <a:pt x="0" y="3517"/>
                  </a:lnTo>
                  <a:lnTo>
                    <a:pt x="3517" y="3517"/>
                  </a:lnTo>
                  <a:lnTo>
                    <a:pt x="3517"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112"/>
            <p:cNvSpPr/>
            <p:nvPr/>
          </p:nvSpPr>
          <p:spPr>
            <a:xfrm>
              <a:off x="1378869" y="4254395"/>
              <a:ext cx="53718" cy="53718"/>
            </a:xfrm>
            <a:custGeom>
              <a:rect b="b" l="l" r="r" t="t"/>
              <a:pathLst>
                <a:path extrusionOk="0" h="3449" w="3449">
                  <a:moveTo>
                    <a:pt x="1" y="1"/>
                  </a:moveTo>
                  <a:lnTo>
                    <a:pt x="1" y="3448"/>
                  </a:lnTo>
                  <a:lnTo>
                    <a:pt x="3448" y="3448"/>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112"/>
            <p:cNvSpPr/>
            <p:nvPr/>
          </p:nvSpPr>
          <p:spPr>
            <a:xfrm>
              <a:off x="1378339" y="4200131"/>
              <a:ext cx="54777" cy="54840"/>
            </a:xfrm>
            <a:custGeom>
              <a:rect b="b" l="l" r="r" t="t"/>
              <a:pathLst>
                <a:path extrusionOk="0" h="3521" w="3517">
                  <a:moveTo>
                    <a:pt x="0" y="0"/>
                  </a:moveTo>
                  <a:lnTo>
                    <a:pt x="0" y="3521"/>
                  </a:lnTo>
                  <a:lnTo>
                    <a:pt x="3517" y="3521"/>
                  </a:lnTo>
                  <a:lnTo>
                    <a:pt x="3517"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112"/>
            <p:cNvSpPr/>
            <p:nvPr/>
          </p:nvSpPr>
          <p:spPr>
            <a:xfrm>
              <a:off x="1378869" y="4200911"/>
              <a:ext cx="53718" cy="53749"/>
            </a:xfrm>
            <a:custGeom>
              <a:rect b="b" l="l" r="r" t="t"/>
              <a:pathLst>
                <a:path extrusionOk="0" h="3451" w="3449">
                  <a:moveTo>
                    <a:pt x="1" y="1"/>
                  </a:moveTo>
                  <a:lnTo>
                    <a:pt x="1"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112"/>
            <p:cNvSpPr/>
            <p:nvPr/>
          </p:nvSpPr>
          <p:spPr>
            <a:xfrm>
              <a:off x="1378339" y="4146398"/>
              <a:ext cx="54777" cy="54824"/>
            </a:xfrm>
            <a:custGeom>
              <a:rect b="b" l="l" r="r" t="t"/>
              <a:pathLst>
                <a:path extrusionOk="0" h="3520" w="3517">
                  <a:moveTo>
                    <a:pt x="0" y="0"/>
                  </a:moveTo>
                  <a:lnTo>
                    <a:pt x="0" y="3519"/>
                  </a:lnTo>
                  <a:lnTo>
                    <a:pt x="3517" y="3519"/>
                  </a:lnTo>
                  <a:lnTo>
                    <a:pt x="3517"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112"/>
            <p:cNvSpPr/>
            <p:nvPr/>
          </p:nvSpPr>
          <p:spPr>
            <a:xfrm>
              <a:off x="1378869" y="4147177"/>
              <a:ext cx="53718" cy="53749"/>
            </a:xfrm>
            <a:custGeom>
              <a:rect b="b" l="l" r="r" t="t"/>
              <a:pathLst>
                <a:path extrusionOk="0" h="3451" w="3449">
                  <a:moveTo>
                    <a:pt x="1" y="0"/>
                  </a:moveTo>
                  <a:lnTo>
                    <a:pt x="1" y="3451"/>
                  </a:lnTo>
                  <a:lnTo>
                    <a:pt x="3448" y="3451"/>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112"/>
            <p:cNvSpPr/>
            <p:nvPr/>
          </p:nvSpPr>
          <p:spPr>
            <a:xfrm>
              <a:off x="1378339" y="4092695"/>
              <a:ext cx="54777" cy="54777"/>
            </a:xfrm>
            <a:custGeom>
              <a:rect b="b" l="l" r="r" t="t"/>
              <a:pathLst>
                <a:path extrusionOk="0" h="3517" w="3517">
                  <a:moveTo>
                    <a:pt x="0" y="1"/>
                  </a:moveTo>
                  <a:lnTo>
                    <a:pt x="0" y="3517"/>
                  </a:lnTo>
                  <a:lnTo>
                    <a:pt x="3517" y="3517"/>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112"/>
            <p:cNvSpPr/>
            <p:nvPr/>
          </p:nvSpPr>
          <p:spPr>
            <a:xfrm>
              <a:off x="1378869" y="4093475"/>
              <a:ext cx="53718" cy="53718"/>
            </a:xfrm>
            <a:custGeom>
              <a:rect b="b" l="l" r="r" t="t"/>
              <a:pathLst>
                <a:path extrusionOk="0" h="3449" w="3449">
                  <a:moveTo>
                    <a:pt x="1" y="1"/>
                  </a:moveTo>
                  <a:lnTo>
                    <a:pt x="1" y="3448"/>
                  </a:lnTo>
                  <a:lnTo>
                    <a:pt x="3448" y="3448"/>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112"/>
            <p:cNvSpPr/>
            <p:nvPr/>
          </p:nvSpPr>
          <p:spPr>
            <a:xfrm>
              <a:off x="1378339" y="4038961"/>
              <a:ext cx="54777" cy="54824"/>
            </a:xfrm>
            <a:custGeom>
              <a:rect b="b" l="l" r="r" t="t"/>
              <a:pathLst>
                <a:path extrusionOk="0" h="3520" w="3517">
                  <a:moveTo>
                    <a:pt x="0" y="0"/>
                  </a:moveTo>
                  <a:lnTo>
                    <a:pt x="0" y="3519"/>
                  </a:lnTo>
                  <a:lnTo>
                    <a:pt x="3517" y="3519"/>
                  </a:lnTo>
                  <a:lnTo>
                    <a:pt x="3517"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112"/>
            <p:cNvSpPr/>
            <p:nvPr/>
          </p:nvSpPr>
          <p:spPr>
            <a:xfrm>
              <a:off x="1378869" y="4039741"/>
              <a:ext cx="53718" cy="53749"/>
            </a:xfrm>
            <a:custGeom>
              <a:rect b="b" l="l" r="r" t="t"/>
              <a:pathLst>
                <a:path extrusionOk="0" h="3451" w="3449">
                  <a:moveTo>
                    <a:pt x="1" y="1"/>
                  </a:moveTo>
                  <a:lnTo>
                    <a:pt x="1"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112"/>
            <p:cNvSpPr/>
            <p:nvPr/>
          </p:nvSpPr>
          <p:spPr>
            <a:xfrm>
              <a:off x="1378339" y="3985196"/>
              <a:ext cx="54777" cy="54855"/>
            </a:xfrm>
            <a:custGeom>
              <a:rect b="b" l="l" r="r" t="t"/>
              <a:pathLst>
                <a:path extrusionOk="0" h="3522" w="3517">
                  <a:moveTo>
                    <a:pt x="0" y="1"/>
                  </a:moveTo>
                  <a:lnTo>
                    <a:pt x="0" y="3521"/>
                  </a:lnTo>
                  <a:lnTo>
                    <a:pt x="3517" y="3521"/>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112"/>
            <p:cNvSpPr/>
            <p:nvPr/>
          </p:nvSpPr>
          <p:spPr>
            <a:xfrm>
              <a:off x="1378869" y="3986007"/>
              <a:ext cx="53718" cy="53749"/>
            </a:xfrm>
            <a:custGeom>
              <a:rect b="b" l="l" r="r" t="t"/>
              <a:pathLst>
                <a:path extrusionOk="0" h="3451" w="3449">
                  <a:moveTo>
                    <a:pt x="1" y="1"/>
                  </a:moveTo>
                  <a:lnTo>
                    <a:pt x="1"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112"/>
            <p:cNvSpPr/>
            <p:nvPr/>
          </p:nvSpPr>
          <p:spPr>
            <a:xfrm>
              <a:off x="1378339" y="3931525"/>
              <a:ext cx="54777" cy="54793"/>
            </a:xfrm>
            <a:custGeom>
              <a:rect b="b" l="l" r="r" t="t"/>
              <a:pathLst>
                <a:path extrusionOk="0" h="3518" w="3517">
                  <a:moveTo>
                    <a:pt x="0" y="1"/>
                  </a:moveTo>
                  <a:lnTo>
                    <a:pt x="0" y="3517"/>
                  </a:lnTo>
                  <a:lnTo>
                    <a:pt x="3517" y="3517"/>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112"/>
            <p:cNvSpPr/>
            <p:nvPr/>
          </p:nvSpPr>
          <p:spPr>
            <a:xfrm>
              <a:off x="1378869" y="3932320"/>
              <a:ext cx="53718" cy="53703"/>
            </a:xfrm>
            <a:custGeom>
              <a:rect b="b" l="l" r="r" t="t"/>
              <a:pathLst>
                <a:path extrusionOk="0" h="3448" w="3449">
                  <a:moveTo>
                    <a:pt x="1" y="0"/>
                  </a:moveTo>
                  <a:lnTo>
                    <a:pt x="1" y="3448"/>
                  </a:lnTo>
                  <a:lnTo>
                    <a:pt x="3448" y="3448"/>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112"/>
            <p:cNvSpPr/>
            <p:nvPr/>
          </p:nvSpPr>
          <p:spPr>
            <a:xfrm>
              <a:off x="1378339" y="3877776"/>
              <a:ext cx="54777" cy="54840"/>
            </a:xfrm>
            <a:custGeom>
              <a:rect b="b" l="l" r="r" t="t"/>
              <a:pathLst>
                <a:path extrusionOk="0" h="3521" w="3517">
                  <a:moveTo>
                    <a:pt x="0" y="0"/>
                  </a:moveTo>
                  <a:lnTo>
                    <a:pt x="0" y="3521"/>
                  </a:lnTo>
                  <a:lnTo>
                    <a:pt x="3517" y="3521"/>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112"/>
            <p:cNvSpPr/>
            <p:nvPr/>
          </p:nvSpPr>
          <p:spPr>
            <a:xfrm>
              <a:off x="1378339" y="3824042"/>
              <a:ext cx="54777" cy="54840"/>
            </a:xfrm>
            <a:custGeom>
              <a:rect b="b" l="l" r="r" t="t"/>
              <a:pathLst>
                <a:path extrusionOk="0" h="3521" w="3517">
                  <a:moveTo>
                    <a:pt x="0" y="0"/>
                  </a:moveTo>
                  <a:lnTo>
                    <a:pt x="0" y="3520"/>
                  </a:lnTo>
                  <a:lnTo>
                    <a:pt x="3517" y="3520"/>
                  </a:lnTo>
                  <a:lnTo>
                    <a:pt x="3517"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112"/>
            <p:cNvSpPr/>
            <p:nvPr/>
          </p:nvSpPr>
          <p:spPr>
            <a:xfrm>
              <a:off x="1378869" y="3824571"/>
              <a:ext cx="53718" cy="53765"/>
            </a:xfrm>
            <a:custGeom>
              <a:rect b="b" l="l" r="r" t="t"/>
              <a:pathLst>
                <a:path extrusionOk="0" h="3452" w="3449">
                  <a:moveTo>
                    <a:pt x="1" y="0"/>
                  </a:moveTo>
                  <a:lnTo>
                    <a:pt x="1" y="3452"/>
                  </a:lnTo>
                  <a:lnTo>
                    <a:pt x="3448" y="3452"/>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112"/>
            <p:cNvSpPr/>
            <p:nvPr/>
          </p:nvSpPr>
          <p:spPr>
            <a:xfrm>
              <a:off x="1324590" y="4468722"/>
              <a:ext cx="54855" cy="54855"/>
            </a:xfrm>
            <a:custGeom>
              <a:rect b="b" l="l" r="r" t="t"/>
              <a:pathLst>
                <a:path extrusionOk="0" h="3522" w="3522">
                  <a:moveTo>
                    <a:pt x="1" y="1"/>
                  </a:moveTo>
                  <a:lnTo>
                    <a:pt x="1"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112"/>
            <p:cNvSpPr/>
            <p:nvPr/>
          </p:nvSpPr>
          <p:spPr>
            <a:xfrm>
              <a:off x="1325135" y="4469267"/>
              <a:ext cx="53749" cy="53749"/>
            </a:xfrm>
            <a:custGeom>
              <a:rect b="b" l="l" r="r" t="t"/>
              <a:pathLst>
                <a:path extrusionOk="0" h="3451" w="3451">
                  <a:moveTo>
                    <a:pt x="0" y="0"/>
                  </a:moveTo>
                  <a:lnTo>
                    <a:pt x="0" y="3450"/>
                  </a:lnTo>
                  <a:lnTo>
                    <a:pt x="3451" y="3450"/>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112"/>
            <p:cNvSpPr/>
            <p:nvPr/>
          </p:nvSpPr>
          <p:spPr>
            <a:xfrm>
              <a:off x="1324590" y="4361302"/>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112"/>
            <p:cNvSpPr/>
            <p:nvPr/>
          </p:nvSpPr>
          <p:spPr>
            <a:xfrm>
              <a:off x="1325135" y="4361831"/>
              <a:ext cx="53749" cy="53749"/>
            </a:xfrm>
            <a:custGeom>
              <a:rect b="b" l="l" r="r" t="t"/>
              <a:pathLst>
                <a:path extrusionOk="0" h="3451" w="3451">
                  <a:moveTo>
                    <a:pt x="0" y="0"/>
                  </a:moveTo>
                  <a:lnTo>
                    <a:pt x="0"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112"/>
            <p:cNvSpPr/>
            <p:nvPr/>
          </p:nvSpPr>
          <p:spPr>
            <a:xfrm>
              <a:off x="1324590" y="4307552"/>
              <a:ext cx="54855" cy="54824"/>
            </a:xfrm>
            <a:custGeom>
              <a:rect b="b" l="l" r="r" t="t"/>
              <a:pathLst>
                <a:path extrusionOk="0" h="3520" w="3522">
                  <a:moveTo>
                    <a:pt x="1" y="1"/>
                  </a:moveTo>
                  <a:lnTo>
                    <a:pt x="1" y="3520"/>
                  </a:lnTo>
                  <a:lnTo>
                    <a:pt x="3521" y="3520"/>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112"/>
            <p:cNvSpPr/>
            <p:nvPr/>
          </p:nvSpPr>
          <p:spPr>
            <a:xfrm>
              <a:off x="1325135" y="4308097"/>
              <a:ext cx="53749" cy="53749"/>
            </a:xfrm>
            <a:custGeom>
              <a:rect b="b" l="l" r="r" t="t"/>
              <a:pathLst>
                <a:path extrusionOk="0" h="3451" w="3451">
                  <a:moveTo>
                    <a:pt x="0" y="0"/>
                  </a:moveTo>
                  <a:lnTo>
                    <a:pt x="0"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112"/>
            <p:cNvSpPr/>
            <p:nvPr/>
          </p:nvSpPr>
          <p:spPr>
            <a:xfrm>
              <a:off x="1324590" y="4253865"/>
              <a:ext cx="54855" cy="54777"/>
            </a:xfrm>
            <a:custGeom>
              <a:rect b="b" l="l" r="r" t="t"/>
              <a:pathLst>
                <a:path extrusionOk="0" h="3517" w="3522">
                  <a:moveTo>
                    <a:pt x="1" y="0"/>
                  </a:moveTo>
                  <a:lnTo>
                    <a:pt x="1" y="3517"/>
                  </a:lnTo>
                  <a:lnTo>
                    <a:pt x="3521" y="3517"/>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112"/>
            <p:cNvSpPr/>
            <p:nvPr/>
          </p:nvSpPr>
          <p:spPr>
            <a:xfrm>
              <a:off x="1324590" y="4200131"/>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112"/>
            <p:cNvSpPr/>
            <p:nvPr/>
          </p:nvSpPr>
          <p:spPr>
            <a:xfrm>
              <a:off x="1324590" y="4146398"/>
              <a:ext cx="54855" cy="54824"/>
            </a:xfrm>
            <a:custGeom>
              <a:rect b="b" l="l" r="r" t="t"/>
              <a:pathLst>
                <a:path extrusionOk="0" h="3520" w="3522">
                  <a:moveTo>
                    <a:pt x="1" y="0"/>
                  </a:moveTo>
                  <a:lnTo>
                    <a:pt x="1" y="3519"/>
                  </a:lnTo>
                  <a:lnTo>
                    <a:pt x="3521" y="3519"/>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112"/>
            <p:cNvSpPr/>
            <p:nvPr/>
          </p:nvSpPr>
          <p:spPr>
            <a:xfrm>
              <a:off x="1324590" y="4092695"/>
              <a:ext cx="54855" cy="54777"/>
            </a:xfrm>
            <a:custGeom>
              <a:rect b="b" l="l" r="r" t="t"/>
              <a:pathLst>
                <a:path extrusionOk="0" h="3517" w="3522">
                  <a:moveTo>
                    <a:pt x="1" y="1"/>
                  </a:moveTo>
                  <a:lnTo>
                    <a:pt x="1" y="3517"/>
                  </a:lnTo>
                  <a:lnTo>
                    <a:pt x="3521" y="3517"/>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112"/>
            <p:cNvSpPr/>
            <p:nvPr/>
          </p:nvSpPr>
          <p:spPr>
            <a:xfrm>
              <a:off x="1324590" y="4038961"/>
              <a:ext cx="54855" cy="54824"/>
            </a:xfrm>
            <a:custGeom>
              <a:rect b="b" l="l" r="r" t="t"/>
              <a:pathLst>
                <a:path extrusionOk="0" h="3520" w="3522">
                  <a:moveTo>
                    <a:pt x="1" y="0"/>
                  </a:moveTo>
                  <a:lnTo>
                    <a:pt x="1" y="3519"/>
                  </a:lnTo>
                  <a:lnTo>
                    <a:pt x="3521" y="3519"/>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112"/>
            <p:cNvSpPr/>
            <p:nvPr/>
          </p:nvSpPr>
          <p:spPr>
            <a:xfrm>
              <a:off x="1324590" y="3985196"/>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112"/>
            <p:cNvSpPr/>
            <p:nvPr/>
          </p:nvSpPr>
          <p:spPr>
            <a:xfrm>
              <a:off x="1324590" y="3931525"/>
              <a:ext cx="54855" cy="54793"/>
            </a:xfrm>
            <a:custGeom>
              <a:rect b="b" l="l" r="r" t="t"/>
              <a:pathLst>
                <a:path extrusionOk="0" h="3518" w="3522">
                  <a:moveTo>
                    <a:pt x="1" y="1"/>
                  </a:moveTo>
                  <a:lnTo>
                    <a:pt x="1" y="3517"/>
                  </a:lnTo>
                  <a:lnTo>
                    <a:pt x="3521" y="3517"/>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112"/>
            <p:cNvSpPr/>
            <p:nvPr/>
          </p:nvSpPr>
          <p:spPr>
            <a:xfrm>
              <a:off x="1324590" y="3877776"/>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112"/>
            <p:cNvSpPr/>
            <p:nvPr/>
          </p:nvSpPr>
          <p:spPr>
            <a:xfrm>
              <a:off x="1325135" y="3878321"/>
              <a:ext cx="53749" cy="53765"/>
            </a:xfrm>
            <a:custGeom>
              <a:rect b="b" l="l" r="r" t="t"/>
              <a:pathLst>
                <a:path extrusionOk="0" h="3452" w="3451">
                  <a:moveTo>
                    <a:pt x="0" y="1"/>
                  </a:moveTo>
                  <a:lnTo>
                    <a:pt x="0"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112"/>
            <p:cNvSpPr/>
            <p:nvPr/>
          </p:nvSpPr>
          <p:spPr>
            <a:xfrm>
              <a:off x="1324590" y="3824042"/>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112"/>
            <p:cNvSpPr/>
            <p:nvPr/>
          </p:nvSpPr>
          <p:spPr>
            <a:xfrm>
              <a:off x="1325135" y="3824571"/>
              <a:ext cx="53749" cy="53765"/>
            </a:xfrm>
            <a:custGeom>
              <a:rect b="b" l="l" r="r" t="t"/>
              <a:pathLst>
                <a:path extrusionOk="0" h="3452" w="3451">
                  <a:moveTo>
                    <a:pt x="0" y="0"/>
                  </a:moveTo>
                  <a:lnTo>
                    <a:pt x="0"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112"/>
            <p:cNvSpPr/>
            <p:nvPr/>
          </p:nvSpPr>
          <p:spPr>
            <a:xfrm>
              <a:off x="1270856" y="4468722"/>
              <a:ext cx="54855" cy="54855"/>
            </a:xfrm>
            <a:custGeom>
              <a:rect b="b" l="l" r="r" t="t"/>
              <a:pathLst>
                <a:path extrusionOk="0" h="3522" w="3522">
                  <a:moveTo>
                    <a:pt x="1" y="1"/>
                  </a:moveTo>
                  <a:lnTo>
                    <a:pt x="1"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112"/>
            <p:cNvSpPr/>
            <p:nvPr/>
          </p:nvSpPr>
          <p:spPr>
            <a:xfrm>
              <a:off x="1270856" y="4361302"/>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112"/>
            <p:cNvSpPr/>
            <p:nvPr/>
          </p:nvSpPr>
          <p:spPr>
            <a:xfrm>
              <a:off x="1271401" y="4361831"/>
              <a:ext cx="53749" cy="53749"/>
            </a:xfrm>
            <a:custGeom>
              <a:rect b="b" l="l" r="r" t="t"/>
              <a:pathLst>
                <a:path extrusionOk="0" h="3451" w="3451">
                  <a:moveTo>
                    <a:pt x="0" y="0"/>
                  </a:moveTo>
                  <a:lnTo>
                    <a:pt x="0" y="3451"/>
                  </a:lnTo>
                  <a:lnTo>
                    <a:pt x="3450" y="3451"/>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112"/>
            <p:cNvSpPr/>
            <p:nvPr/>
          </p:nvSpPr>
          <p:spPr>
            <a:xfrm>
              <a:off x="1270856" y="4307552"/>
              <a:ext cx="54855" cy="54824"/>
            </a:xfrm>
            <a:custGeom>
              <a:rect b="b" l="l" r="r" t="t"/>
              <a:pathLst>
                <a:path extrusionOk="0" h="3520" w="3522">
                  <a:moveTo>
                    <a:pt x="1" y="1"/>
                  </a:moveTo>
                  <a:lnTo>
                    <a:pt x="1" y="3520"/>
                  </a:lnTo>
                  <a:lnTo>
                    <a:pt x="3521" y="3520"/>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112"/>
            <p:cNvSpPr/>
            <p:nvPr/>
          </p:nvSpPr>
          <p:spPr>
            <a:xfrm>
              <a:off x="1271401" y="4308097"/>
              <a:ext cx="53749" cy="53749"/>
            </a:xfrm>
            <a:custGeom>
              <a:rect b="b" l="l" r="r" t="t"/>
              <a:pathLst>
                <a:path extrusionOk="0" h="3451" w="3451">
                  <a:moveTo>
                    <a:pt x="0" y="0"/>
                  </a:moveTo>
                  <a:lnTo>
                    <a:pt x="0" y="3450"/>
                  </a:lnTo>
                  <a:lnTo>
                    <a:pt x="3450" y="3450"/>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112"/>
            <p:cNvSpPr/>
            <p:nvPr/>
          </p:nvSpPr>
          <p:spPr>
            <a:xfrm>
              <a:off x="1270856" y="4253865"/>
              <a:ext cx="54855" cy="54777"/>
            </a:xfrm>
            <a:custGeom>
              <a:rect b="b" l="l" r="r" t="t"/>
              <a:pathLst>
                <a:path extrusionOk="0" h="3517" w="3522">
                  <a:moveTo>
                    <a:pt x="1" y="0"/>
                  </a:moveTo>
                  <a:lnTo>
                    <a:pt x="1" y="3517"/>
                  </a:lnTo>
                  <a:lnTo>
                    <a:pt x="3521" y="3517"/>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112"/>
            <p:cNvSpPr/>
            <p:nvPr/>
          </p:nvSpPr>
          <p:spPr>
            <a:xfrm>
              <a:off x="1271401" y="4254395"/>
              <a:ext cx="53749" cy="53718"/>
            </a:xfrm>
            <a:custGeom>
              <a:rect b="b" l="l" r="r" t="t"/>
              <a:pathLst>
                <a:path extrusionOk="0" h="3449" w="3451">
                  <a:moveTo>
                    <a:pt x="0" y="1"/>
                  </a:moveTo>
                  <a:lnTo>
                    <a:pt x="0" y="3448"/>
                  </a:lnTo>
                  <a:lnTo>
                    <a:pt x="3450" y="3448"/>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112"/>
            <p:cNvSpPr/>
            <p:nvPr/>
          </p:nvSpPr>
          <p:spPr>
            <a:xfrm>
              <a:off x="1270856" y="4200131"/>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112"/>
            <p:cNvSpPr/>
            <p:nvPr/>
          </p:nvSpPr>
          <p:spPr>
            <a:xfrm>
              <a:off x="1271401" y="4200661"/>
              <a:ext cx="53749" cy="53749"/>
            </a:xfrm>
            <a:custGeom>
              <a:rect b="b" l="l" r="r" t="t"/>
              <a:pathLst>
                <a:path extrusionOk="0" h="3451" w="3451">
                  <a:moveTo>
                    <a:pt x="0" y="1"/>
                  </a:moveTo>
                  <a:lnTo>
                    <a:pt x="0" y="3451"/>
                  </a:lnTo>
                  <a:lnTo>
                    <a:pt x="3450" y="3451"/>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112"/>
            <p:cNvSpPr/>
            <p:nvPr/>
          </p:nvSpPr>
          <p:spPr>
            <a:xfrm>
              <a:off x="1270856" y="4146398"/>
              <a:ext cx="54855" cy="54824"/>
            </a:xfrm>
            <a:custGeom>
              <a:rect b="b" l="l" r="r" t="t"/>
              <a:pathLst>
                <a:path extrusionOk="0" h="3520" w="3522">
                  <a:moveTo>
                    <a:pt x="1" y="0"/>
                  </a:moveTo>
                  <a:lnTo>
                    <a:pt x="1" y="3519"/>
                  </a:lnTo>
                  <a:lnTo>
                    <a:pt x="3521" y="3519"/>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112"/>
            <p:cNvSpPr/>
            <p:nvPr/>
          </p:nvSpPr>
          <p:spPr>
            <a:xfrm>
              <a:off x="1271401" y="4146927"/>
              <a:ext cx="53749" cy="53749"/>
            </a:xfrm>
            <a:custGeom>
              <a:rect b="b" l="l" r="r" t="t"/>
              <a:pathLst>
                <a:path extrusionOk="0" h="3451" w="3451">
                  <a:moveTo>
                    <a:pt x="0" y="0"/>
                  </a:moveTo>
                  <a:lnTo>
                    <a:pt x="0" y="3451"/>
                  </a:lnTo>
                  <a:lnTo>
                    <a:pt x="3450" y="3451"/>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112"/>
            <p:cNvSpPr/>
            <p:nvPr/>
          </p:nvSpPr>
          <p:spPr>
            <a:xfrm>
              <a:off x="1270856" y="4092695"/>
              <a:ext cx="54855" cy="54777"/>
            </a:xfrm>
            <a:custGeom>
              <a:rect b="b" l="l" r="r" t="t"/>
              <a:pathLst>
                <a:path extrusionOk="0" h="3517" w="3522">
                  <a:moveTo>
                    <a:pt x="1" y="1"/>
                  </a:moveTo>
                  <a:lnTo>
                    <a:pt x="1" y="3517"/>
                  </a:lnTo>
                  <a:lnTo>
                    <a:pt x="3521" y="3517"/>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112"/>
            <p:cNvSpPr/>
            <p:nvPr/>
          </p:nvSpPr>
          <p:spPr>
            <a:xfrm>
              <a:off x="1271401" y="4093225"/>
              <a:ext cx="53749" cy="53718"/>
            </a:xfrm>
            <a:custGeom>
              <a:rect b="b" l="l" r="r" t="t"/>
              <a:pathLst>
                <a:path extrusionOk="0" h="3449" w="3451">
                  <a:moveTo>
                    <a:pt x="0" y="1"/>
                  </a:moveTo>
                  <a:lnTo>
                    <a:pt x="0" y="3448"/>
                  </a:lnTo>
                  <a:lnTo>
                    <a:pt x="3450" y="3448"/>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112"/>
            <p:cNvSpPr/>
            <p:nvPr/>
          </p:nvSpPr>
          <p:spPr>
            <a:xfrm>
              <a:off x="1270856" y="4038961"/>
              <a:ext cx="54855" cy="54824"/>
            </a:xfrm>
            <a:custGeom>
              <a:rect b="b" l="l" r="r" t="t"/>
              <a:pathLst>
                <a:path extrusionOk="0" h="3520" w="3522">
                  <a:moveTo>
                    <a:pt x="1" y="0"/>
                  </a:moveTo>
                  <a:lnTo>
                    <a:pt x="1" y="3519"/>
                  </a:lnTo>
                  <a:lnTo>
                    <a:pt x="3521" y="3519"/>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112"/>
            <p:cNvSpPr/>
            <p:nvPr/>
          </p:nvSpPr>
          <p:spPr>
            <a:xfrm>
              <a:off x="1271401" y="4039491"/>
              <a:ext cx="53749" cy="53749"/>
            </a:xfrm>
            <a:custGeom>
              <a:rect b="b" l="l" r="r" t="t"/>
              <a:pathLst>
                <a:path extrusionOk="0" h="3451" w="3451">
                  <a:moveTo>
                    <a:pt x="0" y="1"/>
                  </a:moveTo>
                  <a:lnTo>
                    <a:pt x="0" y="3451"/>
                  </a:lnTo>
                  <a:lnTo>
                    <a:pt x="3450" y="3451"/>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112"/>
            <p:cNvSpPr/>
            <p:nvPr/>
          </p:nvSpPr>
          <p:spPr>
            <a:xfrm>
              <a:off x="1270856" y="3985196"/>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112"/>
            <p:cNvSpPr/>
            <p:nvPr/>
          </p:nvSpPr>
          <p:spPr>
            <a:xfrm>
              <a:off x="1271401" y="3985757"/>
              <a:ext cx="53749" cy="53749"/>
            </a:xfrm>
            <a:custGeom>
              <a:rect b="b" l="l" r="r" t="t"/>
              <a:pathLst>
                <a:path extrusionOk="0" h="3451" w="3451">
                  <a:moveTo>
                    <a:pt x="0" y="1"/>
                  </a:moveTo>
                  <a:lnTo>
                    <a:pt x="0" y="3451"/>
                  </a:lnTo>
                  <a:lnTo>
                    <a:pt x="3450" y="3451"/>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112"/>
            <p:cNvSpPr/>
            <p:nvPr/>
          </p:nvSpPr>
          <p:spPr>
            <a:xfrm>
              <a:off x="1270856" y="3931525"/>
              <a:ext cx="54855" cy="54793"/>
            </a:xfrm>
            <a:custGeom>
              <a:rect b="b" l="l" r="r" t="t"/>
              <a:pathLst>
                <a:path extrusionOk="0" h="3518" w="3522">
                  <a:moveTo>
                    <a:pt x="1" y="1"/>
                  </a:moveTo>
                  <a:lnTo>
                    <a:pt x="1" y="3517"/>
                  </a:lnTo>
                  <a:lnTo>
                    <a:pt x="3521" y="3517"/>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112"/>
            <p:cNvSpPr/>
            <p:nvPr/>
          </p:nvSpPr>
          <p:spPr>
            <a:xfrm>
              <a:off x="1271401" y="3932070"/>
              <a:ext cx="53749" cy="53703"/>
            </a:xfrm>
            <a:custGeom>
              <a:rect b="b" l="l" r="r" t="t"/>
              <a:pathLst>
                <a:path extrusionOk="0" h="3448" w="3451">
                  <a:moveTo>
                    <a:pt x="0" y="0"/>
                  </a:moveTo>
                  <a:lnTo>
                    <a:pt x="0" y="3448"/>
                  </a:lnTo>
                  <a:lnTo>
                    <a:pt x="3450" y="3448"/>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112"/>
            <p:cNvSpPr/>
            <p:nvPr/>
          </p:nvSpPr>
          <p:spPr>
            <a:xfrm>
              <a:off x="1270856" y="3877776"/>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112"/>
            <p:cNvSpPr/>
            <p:nvPr/>
          </p:nvSpPr>
          <p:spPr>
            <a:xfrm>
              <a:off x="1271401" y="3878321"/>
              <a:ext cx="53749" cy="53765"/>
            </a:xfrm>
            <a:custGeom>
              <a:rect b="b" l="l" r="r" t="t"/>
              <a:pathLst>
                <a:path extrusionOk="0" h="3452" w="3451">
                  <a:moveTo>
                    <a:pt x="0" y="1"/>
                  </a:moveTo>
                  <a:lnTo>
                    <a:pt x="0" y="3451"/>
                  </a:lnTo>
                  <a:lnTo>
                    <a:pt x="3450" y="3451"/>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112"/>
            <p:cNvSpPr/>
            <p:nvPr/>
          </p:nvSpPr>
          <p:spPr>
            <a:xfrm>
              <a:off x="1270856" y="3824042"/>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112"/>
            <p:cNvSpPr/>
            <p:nvPr/>
          </p:nvSpPr>
          <p:spPr>
            <a:xfrm>
              <a:off x="1271401" y="3824571"/>
              <a:ext cx="53749" cy="53765"/>
            </a:xfrm>
            <a:custGeom>
              <a:rect b="b" l="l" r="r" t="t"/>
              <a:pathLst>
                <a:path extrusionOk="0" h="3452" w="3451">
                  <a:moveTo>
                    <a:pt x="0" y="0"/>
                  </a:moveTo>
                  <a:lnTo>
                    <a:pt x="0" y="3452"/>
                  </a:lnTo>
                  <a:lnTo>
                    <a:pt x="3450" y="3452"/>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67" name="Google Shape;18367;p112"/>
            <p:cNvGrpSpPr/>
            <p:nvPr/>
          </p:nvGrpSpPr>
          <p:grpSpPr>
            <a:xfrm>
              <a:off x="1217169" y="3770339"/>
              <a:ext cx="1129234" cy="806910"/>
              <a:chOff x="1217169" y="3770339"/>
              <a:chExt cx="1129234" cy="806910"/>
            </a:xfrm>
          </p:grpSpPr>
          <p:sp>
            <p:nvSpPr>
              <p:cNvPr id="18368" name="Google Shape;18368;p112"/>
              <p:cNvSpPr/>
              <p:nvPr/>
            </p:nvSpPr>
            <p:spPr>
              <a:xfrm>
                <a:off x="2291626" y="4415035"/>
                <a:ext cx="54777" cy="54777"/>
              </a:xfrm>
              <a:custGeom>
                <a:rect b="b" l="l" r="r" t="t"/>
                <a:pathLst>
                  <a:path extrusionOk="0" h="3517" w="3517">
                    <a:moveTo>
                      <a:pt x="0" y="0"/>
                    </a:moveTo>
                    <a:lnTo>
                      <a:pt x="0" y="3517"/>
                    </a:lnTo>
                    <a:lnTo>
                      <a:pt x="3517" y="3517"/>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112"/>
              <p:cNvSpPr/>
              <p:nvPr/>
            </p:nvSpPr>
            <p:spPr>
              <a:xfrm>
                <a:off x="2292156" y="4415565"/>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112"/>
              <p:cNvSpPr/>
              <p:nvPr/>
            </p:nvSpPr>
            <p:spPr>
              <a:xfrm>
                <a:off x="2291626" y="4361302"/>
                <a:ext cx="54777" cy="54840"/>
              </a:xfrm>
              <a:custGeom>
                <a:rect b="b" l="l" r="r" t="t"/>
                <a:pathLst>
                  <a:path extrusionOk="0" h="3521" w="3517">
                    <a:moveTo>
                      <a:pt x="0" y="0"/>
                    </a:moveTo>
                    <a:lnTo>
                      <a:pt x="0"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112"/>
              <p:cNvSpPr/>
              <p:nvPr/>
            </p:nvSpPr>
            <p:spPr>
              <a:xfrm>
                <a:off x="2292156" y="4361831"/>
                <a:ext cx="53718" cy="53749"/>
              </a:xfrm>
              <a:custGeom>
                <a:rect b="b" l="l" r="r" t="t"/>
                <a:pathLst>
                  <a:path extrusionOk="0" h="3451" w="3449">
                    <a:moveTo>
                      <a:pt x="1" y="0"/>
                    </a:moveTo>
                    <a:lnTo>
                      <a:pt x="1" y="3451"/>
                    </a:lnTo>
                    <a:lnTo>
                      <a:pt x="3448" y="3451"/>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112"/>
              <p:cNvSpPr/>
              <p:nvPr/>
            </p:nvSpPr>
            <p:spPr>
              <a:xfrm>
                <a:off x="2291626" y="4307552"/>
                <a:ext cx="54777" cy="54824"/>
              </a:xfrm>
              <a:custGeom>
                <a:rect b="b" l="l" r="r" t="t"/>
                <a:pathLst>
                  <a:path extrusionOk="0" h="3520" w="3517">
                    <a:moveTo>
                      <a:pt x="0" y="1"/>
                    </a:moveTo>
                    <a:lnTo>
                      <a:pt x="0" y="3520"/>
                    </a:lnTo>
                    <a:lnTo>
                      <a:pt x="3517" y="3520"/>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112"/>
              <p:cNvSpPr/>
              <p:nvPr/>
            </p:nvSpPr>
            <p:spPr>
              <a:xfrm>
                <a:off x="2292156" y="4308097"/>
                <a:ext cx="53718" cy="53749"/>
              </a:xfrm>
              <a:custGeom>
                <a:rect b="b" l="l" r="r" t="t"/>
                <a:pathLst>
                  <a:path extrusionOk="0" h="3451" w="3449">
                    <a:moveTo>
                      <a:pt x="1" y="0"/>
                    </a:moveTo>
                    <a:lnTo>
                      <a:pt x="1"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112"/>
              <p:cNvSpPr/>
              <p:nvPr/>
            </p:nvSpPr>
            <p:spPr>
              <a:xfrm>
                <a:off x="2291626" y="4253865"/>
                <a:ext cx="54777" cy="54777"/>
              </a:xfrm>
              <a:custGeom>
                <a:rect b="b" l="l" r="r" t="t"/>
                <a:pathLst>
                  <a:path extrusionOk="0" h="3517" w="3517">
                    <a:moveTo>
                      <a:pt x="0" y="0"/>
                    </a:moveTo>
                    <a:lnTo>
                      <a:pt x="0" y="3517"/>
                    </a:lnTo>
                    <a:lnTo>
                      <a:pt x="3517" y="3517"/>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112"/>
              <p:cNvSpPr/>
              <p:nvPr/>
            </p:nvSpPr>
            <p:spPr>
              <a:xfrm>
                <a:off x="2292156" y="4254395"/>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112"/>
              <p:cNvSpPr/>
              <p:nvPr/>
            </p:nvSpPr>
            <p:spPr>
              <a:xfrm>
                <a:off x="2291626" y="4200131"/>
                <a:ext cx="54777" cy="54840"/>
              </a:xfrm>
              <a:custGeom>
                <a:rect b="b" l="l" r="r" t="t"/>
                <a:pathLst>
                  <a:path extrusionOk="0" h="3521" w="3517">
                    <a:moveTo>
                      <a:pt x="0" y="0"/>
                    </a:moveTo>
                    <a:lnTo>
                      <a:pt x="0" y="3521"/>
                    </a:lnTo>
                    <a:lnTo>
                      <a:pt x="3517" y="3521"/>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112"/>
              <p:cNvSpPr/>
              <p:nvPr/>
            </p:nvSpPr>
            <p:spPr>
              <a:xfrm>
                <a:off x="2292156" y="4200661"/>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112"/>
              <p:cNvSpPr/>
              <p:nvPr/>
            </p:nvSpPr>
            <p:spPr>
              <a:xfrm>
                <a:off x="2291626" y="4146398"/>
                <a:ext cx="54777" cy="54824"/>
              </a:xfrm>
              <a:custGeom>
                <a:rect b="b" l="l" r="r" t="t"/>
                <a:pathLst>
                  <a:path extrusionOk="0" h="3520" w="3517">
                    <a:moveTo>
                      <a:pt x="0" y="0"/>
                    </a:moveTo>
                    <a:lnTo>
                      <a:pt x="0" y="3519"/>
                    </a:lnTo>
                    <a:lnTo>
                      <a:pt x="3517" y="3519"/>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112"/>
              <p:cNvSpPr/>
              <p:nvPr/>
            </p:nvSpPr>
            <p:spPr>
              <a:xfrm>
                <a:off x="2292156" y="4146927"/>
                <a:ext cx="53718" cy="53749"/>
              </a:xfrm>
              <a:custGeom>
                <a:rect b="b" l="l" r="r" t="t"/>
                <a:pathLst>
                  <a:path extrusionOk="0" h="3451" w="3449">
                    <a:moveTo>
                      <a:pt x="1" y="0"/>
                    </a:moveTo>
                    <a:lnTo>
                      <a:pt x="1" y="3451"/>
                    </a:lnTo>
                    <a:lnTo>
                      <a:pt x="3448" y="3451"/>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112"/>
              <p:cNvSpPr/>
              <p:nvPr/>
            </p:nvSpPr>
            <p:spPr>
              <a:xfrm>
                <a:off x="2291626" y="4092695"/>
                <a:ext cx="54777" cy="54777"/>
              </a:xfrm>
              <a:custGeom>
                <a:rect b="b" l="l" r="r" t="t"/>
                <a:pathLst>
                  <a:path extrusionOk="0" h="3517" w="3517">
                    <a:moveTo>
                      <a:pt x="0" y="1"/>
                    </a:moveTo>
                    <a:lnTo>
                      <a:pt x="0"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112"/>
              <p:cNvSpPr/>
              <p:nvPr/>
            </p:nvSpPr>
            <p:spPr>
              <a:xfrm>
                <a:off x="2292156" y="4093225"/>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112"/>
              <p:cNvSpPr/>
              <p:nvPr/>
            </p:nvSpPr>
            <p:spPr>
              <a:xfrm>
                <a:off x="2291626" y="4038961"/>
                <a:ext cx="54777" cy="54824"/>
              </a:xfrm>
              <a:custGeom>
                <a:rect b="b" l="l" r="r" t="t"/>
                <a:pathLst>
                  <a:path extrusionOk="0" h="3520" w="3517">
                    <a:moveTo>
                      <a:pt x="0" y="0"/>
                    </a:moveTo>
                    <a:lnTo>
                      <a:pt x="0" y="3519"/>
                    </a:lnTo>
                    <a:lnTo>
                      <a:pt x="3517" y="3519"/>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112"/>
              <p:cNvSpPr/>
              <p:nvPr/>
            </p:nvSpPr>
            <p:spPr>
              <a:xfrm>
                <a:off x="2292156" y="4039491"/>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112"/>
              <p:cNvSpPr/>
              <p:nvPr/>
            </p:nvSpPr>
            <p:spPr>
              <a:xfrm>
                <a:off x="2291626" y="3985196"/>
                <a:ext cx="54777" cy="54855"/>
              </a:xfrm>
              <a:custGeom>
                <a:rect b="b" l="l" r="r" t="t"/>
                <a:pathLst>
                  <a:path extrusionOk="0" h="3522" w="3517">
                    <a:moveTo>
                      <a:pt x="0" y="1"/>
                    </a:moveTo>
                    <a:lnTo>
                      <a:pt x="0"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112"/>
              <p:cNvSpPr/>
              <p:nvPr/>
            </p:nvSpPr>
            <p:spPr>
              <a:xfrm>
                <a:off x="2292156" y="3985757"/>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112"/>
              <p:cNvSpPr/>
              <p:nvPr/>
            </p:nvSpPr>
            <p:spPr>
              <a:xfrm>
                <a:off x="2291626" y="3931525"/>
                <a:ext cx="54777" cy="54793"/>
              </a:xfrm>
              <a:custGeom>
                <a:rect b="b" l="l" r="r" t="t"/>
                <a:pathLst>
                  <a:path extrusionOk="0" h="3518" w="3517">
                    <a:moveTo>
                      <a:pt x="0" y="1"/>
                    </a:moveTo>
                    <a:lnTo>
                      <a:pt x="0"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112"/>
              <p:cNvSpPr/>
              <p:nvPr/>
            </p:nvSpPr>
            <p:spPr>
              <a:xfrm>
                <a:off x="2292156" y="3932070"/>
                <a:ext cx="53718" cy="53703"/>
              </a:xfrm>
              <a:custGeom>
                <a:rect b="b" l="l" r="r" t="t"/>
                <a:pathLst>
                  <a:path extrusionOk="0" h="3448" w="3449">
                    <a:moveTo>
                      <a:pt x="1" y="0"/>
                    </a:moveTo>
                    <a:lnTo>
                      <a:pt x="1"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112"/>
              <p:cNvSpPr/>
              <p:nvPr/>
            </p:nvSpPr>
            <p:spPr>
              <a:xfrm>
                <a:off x="2291626" y="3877776"/>
                <a:ext cx="54777" cy="54840"/>
              </a:xfrm>
              <a:custGeom>
                <a:rect b="b" l="l" r="r" t="t"/>
                <a:pathLst>
                  <a:path extrusionOk="0" h="3521" w="3517">
                    <a:moveTo>
                      <a:pt x="0" y="0"/>
                    </a:moveTo>
                    <a:lnTo>
                      <a:pt x="0" y="3521"/>
                    </a:lnTo>
                    <a:lnTo>
                      <a:pt x="3517" y="3521"/>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112"/>
              <p:cNvSpPr/>
              <p:nvPr/>
            </p:nvSpPr>
            <p:spPr>
              <a:xfrm>
                <a:off x="2292156" y="3878321"/>
                <a:ext cx="53718" cy="53765"/>
              </a:xfrm>
              <a:custGeom>
                <a:rect b="b" l="l" r="r" t="t"/>
                <a:pathLst>
                  <a:path extrusionOk="0" h="3452"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112"/>
              <p:cNvSpPr/>
              <p:nvPr/>
            </p:nvSpPr>
            <p:spPr>
              <a:xfrm>
                <a:off x="2291626" y="3824042"/>
                <a:ext cx="54777" cy="54840"/>
              </a:xfrm>
              <a:custGeom>
                <a:rect b="b" l="l" r="r" t="t"/>
                <a:pathLst>
                  <a:path extrusionOk="0" h="3521" w="3517">
                    <a:moveTo>
                      <a:pt x="0" y="0"/>
                    </a:moveTo>
                    <a:lnTo>
                      <a:pt x="0"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112"/>
              <p:cNvSpPr/>
              <p:nvPr/>
            </p:nvSpPr>
            <p:spPr>
              <a:xfrm>
                <a:off x="2292156" y="3824571"/>
                <a:ext cx="53718" cy="53765"/>
              </a:xfrm>
              <a:custGeom>
                <a:rect b="b" l="l" r="r" t="t"/>
                <a:pathLst>
                  <a:path extrusionOk="0" h="3452" w="3449">
                    <a:moveTo>
                      <a:pt x="1" y="0"/>
                    </a:moveTo>
                    <a:lnTo>
                      <a:pt x="1"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112"/>
              <p:cNvSpPr/>
              <p:nvPr/>
            </p:nvSpPr>
            <p:spPr>
              <a:xfrm>
                <a:off x="2291626" y="3770339"/>
                <a:ext cx="54777" cy="54808"/>
              </a:xfrm>
              <a:custGeom>
                <a:rect b="b" l="l" r="r" t="t"/>
                <a:pathLst>
                  <a:path extrusionOk="0" h="3519" w="3517">
                    <a:moveTo>
                      <a:pt x="0" y="1"/>
                    </a:moveTo>
                    <a:lnTo>
                      <a:pt x="0" y="3518"/>
                    </a:lnTo>
                    <a:lnTo>
                      <a:pt x="3517" y="3518"/>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112"/>
              <p:cNvSpPr/>
              <p:nvPr/>
            </p:nvSpPr>
            <p:spPr>
              <a:xfrm>
                <a:off x="2292156" y="3770900"/>
                <a:ext cx="53718" cy="53687"/>
              </a:xfrm>
              <a:custGeom>
                <a:rect b="b" l="l" r="r" t="t"/>
                <a:pathLst>
                  <a:path extrusionOk="0" h="3447" w="3449">
                    <a:moveTo>
                      <a:pt x="1" y="0"/>
                    </a:moveTo>
                    <a:lnTo>
                      <a:pt x="1" y="3446"/>
                    </a:lnTo>
                    <a:lnTo>
                      <a:pt x="3448" y="3446"/>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112"/>
              <p:cNvSpPr/>
              <p:nvPr/>
            </p:nvSpPr>
            <p:spPr>
              <a:xfrm>
                <a:off x="2238422" y="4469267"/>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112"/>
              <p:cNvSpPr/>
              <p:nvPr/>
            </p:nvSpPr>
            <p:spPr>
              <a:xfrm>
                <a:off x="2237892" y="4415035"/>
                <a:ext cx="54824" cy="54777"/>
              </a:xfrm>
              <a:custGeom>
                <a:rect b="b" l="l" r="r" t="t"/>
                <a:pathLst>
                  <a:path extrusionOk="0" h="3517" w="3520">
                    <a:moveTo>
                      <a:pt x="0" y="0"/>
                    </a:moveTo>
                    <a:lnTo>
                      <a:pt x="0" y="3517"/>
                    </a:lnTo>
                    <a:lnTo>
                      <a:pt x="3519" y="3517"/>
                    </a:lnTo>
                    <a:lnTo>
                      <a:pt x="3519"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112"/>
              <p:cNvSpPr/>
              <p:nvPr/>
            </p:nvSpPr>
            <p:spPr>
              <a:xfrm>
                <a:off x="2238422" y="4415565"/>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112"/>
              <p:cNvSpPr/>
              <p:nvPr/>
            </p:nvSpPr>
            <p:spPr>
              <a:xfrm>
                <a:off x="2237892" y="3770339"/>
                <a:ext cx="54824" cy="54808"/>
              </a:xfrm>
              <a:custGeom>
                <a:rect b="b" l="l" r="r" t="t"/>
                <a:pathLst>
                  <a:path extrusionOk="0" h="3519" w="3520">
                    <a:moveTo>
                      <a:pt x="0" y="1"/>
                    </a:moveTo>
                    <a:lnTo>
                      <a:pt x="0" y="3518"/>
                    </a:lnTo>
                    <a:lnTo>
                      <a:pt x="3519" y="3518"/>
                    </a:lnTo>
                    <a:lnTo>
                      <a:pt x="3519"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112"/>
              <p:cNvSpPr/>
              <p:nvPr/>
            </p:nvSpPr>
            <p:spPr>
              <a:xfrm>
                <a:off x="2238422" y="3770900"/>
                <a:ext cx="53749" cy="53687"/>
              </a:xfrm>
              <a:custGeom>
                <a:rect b="b" l="l" r="r" t="t"/>
                <a:pathLst>
                  <a:path extrusionOk="0" h="3447" w="3451">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112"/>
              <p:cNvSpPr/>
              <p:nvPr/>
            </p:nvSpPr>
            <p:spPr>
              <a:xfrm>
                <a:off x="2184128" y="4522456"/>
                <a:ext cx="54840" cy="54793"/>
              </a:xfrm>
              <a:custGeom>
                <a:rect b="b" l="l" r="r" t="t"/>
                <a:pathLst>
                  <a:path extrusionOk="0" h="3518" w="3521">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112"/>
              <p:cNvSpPr/>
              <p:nvPr/>
            </p:nvSpPr>
            <p:spPr>
              <a:xfrm>
                <a:off x="2184688" y="4523001"/>
                <a:ext cx="53749" cy="53703"/>
              </a:xfrm>
              <a:custGeom>
                <a:rect b="b" l="l" r="r" t="t"/>
                <a:pathLst>
                  <a:path extrusionOk="0" h="3448" w="3451">
                    <a:moveTo>
                      <a:pt x="0" y="0"/>
                    </a:moveTo>
                    <a:lnTo>
                      <a:pt x="0"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112"/>
              <p:cNvSpPr/>
              <p:nvPr/>
            </p:nvSpPr>
            <p:spPr>
              <a:xfrm>
                <a:off x="2184128" y="4415035"/>
                <a:ext cx="54840" cy="54777"/>
              </a:xfrm>
              <a:custGeom>
                <a:rect b="b" l="l" r="r" t="t"/>
                <a:pathLst>
                  <a:path extrusionOk="0" h="3517" w="3521">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112"/>
              <p:cNvSpPr/>
              <p:nvPr/>
            </p:nvSpPr>
            <p:spPr>
              <a:xfrm>
                <a:off x="2184688" y="4415565"/>
                <a:ext cx="53749" cy="53718"/>
              </a:xfrm>
              <a:custGeom>
                <a:rect b="b" l="l" r="r" t="t"/>
                <a:pathLst>
                  <a:path extrusionOk="0" h="3449" w="3451">
                    <a:moveTo>
                      <a:pt x="0" y="1"/>
                    </a:moveTo>
                    <a:lnTo>
                      <a:pt x="0"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112"/>
              <p:cNvSpPr/>
              <p:nvPr/>
            </p:nvSpPr>
            <p:spPr>
              <a:xfrm>
                <a:off x="2184688" y="4308097"/>
                <a:ext cx="53749" cy="53749"/>
              </a:xfrm>
              <a:custGeom>
                <a:rect b="b" l="l" r="r" t="t"/>
                <a:pathLst>
                  <a:path extrusionOk="0" h="3451" w="3451">
                    <a:moveTo>
                      <a:pt x="0" y="0"/>
                    </a:moveTo>
                    <a:lnTo>
                      <a:pt x="0"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112"/>
              <p:cNvSpPr/>
              <p:nvPr/>
            </p:nvSpPr>
            <p:spPr>
              <a:xfrm>
                <a:off x="2184688" y="4200661"/>
                <a:ext cx="53749" cy="53749"/>
              </a:xfrm>
              <a:custGeom>
                <a:rect b="b" l="l" r="r" t="t"/>
                <a:pathLst>
                  <a:path extrusionOk="0" h="3451"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112"/>
              <p:cNvSpPr/>
              <p:nvPr/>
            </p:nvSpPr>
            <p:spPr>
              <a:xfrm>
                <a:off x="2184688" y="4146927"/>
                <a:ext cx="53749" cy="53749"/>
              </a:xfrm>
              <a:custGeom>
                <a:rect b="b" l="l" r="r" t="t"/>
                <a:pathLst>
                  <a:path extrusionOk="0" h="3451" w="3451">
                    <a:moveTo>
                      <a:pt x="0" y="0"/>
                    </a:moveTo>
                    <a:lnTo>
                      <a:pt x="0"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112"/>
              <p:cNvSpPr/>
              <p:nvPr/>
            </p:nvSpPr>
            <p:spPr>
              <a:xfrm>
                <a:off x="2184688" y="4039491"/>
                <a:ext cx="53749" cy="53749"/>
              </a:xfrm>
              <a:custGeom>
                <a:rect b="b" l="l" r="r" t="t"/>
                <a:pathLst>
                  <a:path extrusionOk="0" h="3451"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112"/>
              <p:cNvSpPr/>
              <p:nvPr/>
            </p:nvSpPr>
            <p:spPr>
              <a:xfrm>
                <a:off x="2184688" y="3985757"/>
                <a:ext cx="53749" cy="53749"/>
              </a:xfrm>
              <a:custGeom>
                <a:rect b="b" l="l" r="r" t="t"/>
                <a:pathLst>
                  <a:path extrusionOk="0" h="3451"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112"/>
              <p:cNvSpPr/>
              <p:nvPr/>
            </p:nvSpPr>
            <p:spPr>
              <a:xfrm>
                <a:off x="2184688" y="3878321"/>
                <a:ext cx="53749" cy="53765"/>
              </a:xfrm>
              <a:custGeom>
                <a:rect b="b" l="l" r="r" t="t"/>
                <a:pathLst>
                  <a:path extrusionOk="0" h="3452"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112"/>
              <p:cNvSpPr/>
              <p:nvPr/>
            </p:nvSpPr>
            <p:spPr>
              <a:xfrm>
                <a:off x="2184128" y="3770339"/>
                <a:ext cx="54840" cy="54808"/>
              </a:xfrm>
              <a:custGeom>
                <a:rect b="b" l="l" r="r" t="t"/>
                <a:pathLst>
                  <a:path extrusionOk="0" h="3519" w="3521">
                    <a:moveTo>
                      <a:pt x="1" y="1"/>
                    </a:moveTo>
                    <a:lnTo>
                      <a:pt x="1"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112"/>
              <p:cNvSpPr/>
              <p:nvPr/>
            </p:nvSpPr>
            <p:spPr>
              <a:xfrm>
                <a:off x="2184688" y="3770900"/>
                <a:ext cx="53749" cy="53687"/>
              </a:xfrm>
              <a:custGeom>
                <a:rect b="b" l="l" r="r" t="t"/>
                <a:pathLst>
                  <a:path extrusionOk="0" h="3447" w="3451">
                    <a:moveTo>
                      <a:pt x="0" y="0"/>
                    </a:moveTo>
                    <a:lnTo>
                      <a:pt x="0"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112"/>
              <p:cNvSpPr/>
              <p:nvPr/>
            </p:nvSpPr>
            <p:spPr>
              <a:xfrm>
                <a:off x="2130456" y="4522456"/>
                <a:ext cx="54777" cy="54793"/>
              </a:xfrm>
              <a:custGeom>
                <a:rect b="b" l="l" r="r" t="t"/>
                <a:pathLst>
                  <a:path extrusionOk="0" h="3518" w="3517">
                    <a:moveTo>
                      <a:pt x="0" y="1"/>
                    </a:moveTo>
                    <a:lnTo>
                      <a:pt x="0"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112"/>
              <p:cNvSpPr/>
              <p:nvPr/>
            </p:nvSpPr>
            <p:spPr>
              <a:xfrm>
                <a:off x="2130986" y="4523001"/>
                <a:ext cx="53718" cy="53703"/>
              </a:xfrm>
              <a:custGeom>
                <a:rect b="b" l="l" r="r" t="t"/>
                <a:pathLst>
                  <a:path extrusionOk="0" h="3448" w="3449">
                    <a:moveTo>
                      <a:pt x="1" y="0"/>
                    </a:moveTo>
                    <a:lnTo>
                      <a:pt x="1"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112"/>
              <p:cNvSpPr/>
              <p:nvPr/>
            </p:nvSpPr>
            <p:spPr>
              <a:xfrm>
                <a:off x="2130456" y="4415035"/>
                <a:ext cx="54777" cy="54777"/>
              </a:xfrm>
              <a:custGeom>
                <a:rect b="b" l="l" r="r" t="t"/>
                <a:pathLst>
                  <a:path extrusionOk="0" h="3517" w="3517">
                    <a:moveTo>
                      <a:pt x="0" y="0"/>
                    </a:moveTo>
                    <a:lnTo>
                      <a:pt x="0" y="3517"/>
                    </a:lnTo>
                    <a:lnTo>
                      <a:pt x="3517" y="3517"/>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112"/>
              <p:cNvSpPr/>
              <p:nvPr/>
            </p:nvSpPr>
            <p:spPr>
              <a:xfrm>
                <a:off x="2130986" y="4415565"/>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112"/>
              <p:cNvSpPr/>
              <p:nvPr/>
            </p:nvSpPr>
            <p:spPr>
              <a:xfrm>
                <a:off x="2130986" y="4200661"/>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112"/>
              <p:cNvSpPr/>
              <p:nvPr/>
            </p:nvSpPr>
            <p:spPr>
              <a:xfrm>
                <a:off x="2130986" y="4146927"/>
                <a:ext cx="53718" cy="53749"/>
              </a:xfrm>
              <a:custGeom>
                <a:rect b="b" l="l" r="r" t="t"/>
                <a:pathLst>
                  <a:path extrusionOk="0" h="3451" w="3449">
                    <a:moveTo>
                      <a:pt x="1" y="0"/>
                    </a:moveTo>
                    <a:lnTo>
                      <a:pt x="1" y="3451"/>
                    </a:lnTo>
                    <a:lnTo>
                      <a:pt x="3448" y="3451"/>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112"/>
              <p:cNvSpPr/>
              <p:nvPr/>
            </p:nvSpPr>
            <p:spPr>
              <a:xfrm>
                <a:off x="2130986" y="4039491"/>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112"/>
              <p:cNvSpPr/>
              <p:nvPr/>
            </p:nvSpPr>
            <p:spPr>
              <a:xfrm>
                <a:off x="2130986" y="3985757"/>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112"/>
              <p:cNvSpPr/>
              <p:nvPr/>
            </p:nvSpPr>
            <p:spPr>
              <a:xfrm>
                <a:off x="2130986" y="3878321"/>
                <a:ext cx="53718" cy="53765"/>
              </a:xfrm>
              <a:custGeom>
                <a:rect b="b" l="l" r="r" t="t"/>
                <a:pathLst>
                  <a:path extrusionOk="0" h="3452"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112"/>
              <p:cNvSpPr/>
              <p:nvPr/>
            </p:nvSpPr>
            <p:spPr>
              <a:xfrm>
                <a:off x="2130456" y="3770339"/>
                <a:ext cx="54777" cy="54808"/>
              </a:xfrm>
              <a:custGeom>
                <a:rect b="b" l="l" r="r" t="t"/>
                <a:pathLst>
                  <a:path extrusionOk="0" h="3519" w="3517">
                    <a:moveTo>
                      <a:pt x="0" y="1"/>
                    </a:moveTo>
                    <a:lnTo>
                      <a:pt x="0" y="3518"/>
                    </a:lnTo>
                    <a:lnTo>
                      <a:pt x="3517" y="3518"/>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112"/>
              <p:cNvSpPr/>
              <p:nvPr/>
            </p:nvSpPr>
            <p:spPr>
              <a:xfrm>
                <a:off x="2130986" y="3770900"/>
                <a:ext cx="53718" cy="53687"/>
              </a:xfrm>
              <a:custGeom>
                <a:rect b="b" l="l" r="r" t="t"/>
                <a:pathLst>
                  <a:path extrusionOk="0" h="3447" w="3449">
                    <a:moveTo>
                      <a:pt x="1" y="0"/>
                    </a:moveTo>
                    <a:lnTo>
                      <a:pt x="1" y="3446"/>
                    </a:lnTo>
                    <a:lnTo>
                      <a:pt x="3448" y="3446"/>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112"/>
              <p:cNvSpPr/>
              <p:nvPr/>
            </p:nvSpPr>
            <p:spPr>
              <a:xfrm>
                <a:off x="2076691" y="4522456"/>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112"/>
              <p:cNvSpPr/>
              <p:nvPr/>
            </p:nvSpPr>
            <p:spPr>
              <a:xfrm>
                <a:off x="2077252" y="4523001"/>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112"/>
              <p:cNvSpPr/>
              <p:nvPr/>
            </p:nvSpPr>
            <p:spPr>
              <a:xfrm>
                <a:off x="2076691" y="4415035"/>
                <a:ext cx="54855" cy="54777"/>
              </a:xfrm>
              <a:custGeom>
                <a:rect b="b" l="l" r="r" t="t"/>
                <a:pathLst>
                  <a:path extrusionOk="0" h="3517" w="3522">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112"/>
              <p:cNvSpPr/>
              <p:nvPr/>
            </p:nvSpPr>
            <p:spPr>
              <a:xfrm>
                <a:off x="2077252" y="4415565"/>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112"/>
              <p:cNvSpPr/>
              <p:nvPr/>
            </p:nvSpPr>
            <p:spPr>
              <a:xfrm>
                <a:off x="2076691" y="3770339"/>
                <a:ext cx="54855" cy="54808"/>
              </a:xfrm>
              <a:custGeom>
                <a:rect b="b" l="l" r="r" t="t"/>
                <a:pathLst>
                  <a:path extrusionOk="0" h="3519" w="3522">
                    <a:moveTo>
                      <a:pt x="1" y="1"/>
                    </a:moveTo>
                    <a:lnTo>
                      <a:pt x="1"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112"/>
              <p:cNvSpPr/>
              <p:nvPr/>
            </p:nvSpPr>
            <p:spPr>
              <a:xfrm>
                <a:off x="2077252" y="3770900"/>
                <a:ext cx="53749" cy="53687"/>
              </a:xfrm>
              <a:custGeom>
                <a:rect b="b" l="l" r="r" t="t"/>
                <a:pathLst>
                  <a:path extrusionOk="0" h="3447" w="3451">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112"/>
              <p:cNvSpPr/>
              <p:nvPr/>
            </p:nvSpPr>
            <p:spPr>
              <a:xfrm>
                <a:off x="2022957" y="4522456"/>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112"/>
              <p:cNvSpPr/>
              <p:nvPr/>
            </p:nvSpPr>
            <p:spPr>
              <a:xfrm>
                <a:off x="2023518" y="4523001"/>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112"/>
              <p:cNvSpPr/>
              <p:nvPr/>
            </p:nvSpPr>
            <p:spPr>
              <a:xfrm>
                <a:off x="2022957" y="4415035"/>
                <a:ext cx="54855" cy="54777"/>
              </a:xfrm>
              <a:custGeom>
                <a:rect b="b" l="l" r="r" t="t"/>
                <a:pathLst>
                  <a:path extrusionOk="0" h="3517" w="3522">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112"/>
              <p:cNvSpPr/>
              <p:nvPr/>
            </p:nvSpPr>
            <p:spPr>
              <a:xfrm>
                <a:off x="2023518" y="4415565"/>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112"/>
              <p:cNvSpPr/>
              <p:nvPr/>
            </p:nvSpPr>
            <p:spPr>
              <a:xfrm>
                <a:off x="2023518" y="4254395"/>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112"/>
              <p:cNvSpPr/>
              <p:nvPr/>
            </p:nvSpPr>
            <p:spPr>
              <a:xfrm>
                <a:off x="2023518" y="4200661"/>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112"/>
              <p:cNvSpPr/>
              <p:nvPr/>
            </p:nvSpPr>
            <p:spPr>
              <a:xfrm>
                <a:off x="2023518" y="4146927"/>
                <a:ext cx="53749" cy="53749"/>
              </a:xfrm>
              <a:custGeom>
                <a:rect b="b" l="l" r="r" t="t"/>
                <a:pathLst>
                  <a:path extrusionOk="0" h="3451" w="3451">
                    <a:moveTo>
                      <a:pt x="1" y="0"/>
                    </a:moveTo>
                    <a:lnTo>
                      <a:pt x="1"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112"/>
              <p:cNvSpPr/>
              <p:nvPr/>
            </p:nvSpPr>
            <p:spPr>
              <a:xfrm>
                <a:off x="2023518" y="4093225"/>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112"/>
              <p:cNvSpPr/>
              <p:nvPr/>
            </p:nvSpPr>
            <p:spPr>
              <a:xfrm>
                <a:off x="2023518" y="4039491"/>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112"/>
              <p:cNvSpPr/>
              <p:nvPr/>
            </p:nvSpPr>
            <p:spPr>
              <a:xfrm>
                <a:off x="2023518" y="3985757"/>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112"/>
              <p:cNvSpPr/>
              <p:nvPr/>
            </p:nvSpPr>
            <p:spPr>
              <a:xfrm>
                <a:off x="2023518" y="3932070"/>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112"/>
              <p:cNvSpPr/>
              <p:nvPr/>
            </p:nvSpPr>
            <p:spPr>
              <a:xfrm>
                <a:off x="2022957" y="3770339"/>
                <a:ext cx="54855" cy="54808"/>
              </a:xfrm>
              <a:custGeom>
                <a:rect b="b" l="l" r="r" t="t"/>
                <a:pathLst>
                  <a:path extrusionOk="0" h="3519" w="3522">
                    <a:moveTo>
                      <a:pt x="1" y="1"/>
                    </a:moveTo>
                    <a:lnTo>
                      <a:pt x="1"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112"/>
              <p:cNvSpPr/>
              <p:nvPr/>
            </p:nvSpPr>
            <p:spPr>
              <a:xfrm>
                <a:off x="2023518" y="3770900"/>
                <a:ext cx="53749" cy="53687"/>
              </a:xfrm>
              <a:custGeom>
                <a:rect b="b" l="l" r="r" t="t"/>
                <a:pathLst>
                  <a:path extrusionOk="0" h="3447" w="3451">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112"/>
              <p:cNvSpPr/>
              <p:nvPr/>
            </p:nvSpPr>
            <p:spPr>
              <a:xfrm>
                <a:off x="1969286" y="4522456"/>
                <a:ext cx="54777" cy="54793"/>
              </a:xfrm>
              <a:custGeom>
                <a:rect b="b" l="l" r="r" t="t"/>
                <a:pathLst>
                  <a:path extrusionOk="0" h="3518" w="3517">
                    <a:moveTo>
                      <a:pt x="1" y="1"/>
                    </a:moveTo>
                    <a:lnTo>
                      <a:pt x="1"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112"/>
              <p:cNvSpPr/>
              <p:nvPr/>
            </p:nvSpPr>
            <p:spPr>
              <a:xfrm>
                <a:off x="1969831" y="4523001"/>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112"/>
              <p:cNvSpPr/>
              <p:nvPr/>
            </p:nvSpPr>
            <p:spPr>
              <a:xfrm>
                <a:off x="1969286" y="4415035"/>
                <a:ext cx="54777" cy="54777"/>
              </a:xfrm>
              <a:custGeom>
                <a:rect b="b" l="l" r="r" t="t"/>
                <a:pathLst>
                  <a:path extrusionOk="0" h="3517" w="3517">
                    <a:moveTo>
                      <a:pt x="1" y="0"/>
                    </a:moveTo>
                    <a:lnTo>
                      <a:pt x="1" y="3517"/>
                    </a:lnTo>
                    <a:lnTo>
                      <a:pt x="3517" y="3517"/>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112"/>
              <p:cNvSpPr/>
              <p:nvPr/>
            </p:nvSpPr>
            <p:spPr>
              <a:xfrm>
                <a:off x="1969831" y="4415565"/>
                <a:ext cx="53703" cy="53718"/>
              </a:xfrm>
              <a:custGeom>
                <a:rect b="b" l="l" r="r" t="t"/>
                <a:pathLst>
                  <a:path extrusionOk="0" h="3449" w="3448">
                    <a:moveTo>
                      <a:pt x="0" y="1"/>
                    </a:moveTo>
                    <a:lnTo>
                      <a:pt x="0"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112"/>
              <p:cNvSpPr/>
              <p:nvPr/>
            </p:nvSpPr>
            <p:spPr>
              <a:xfrm>
                <a:off x="1969831" y="4308097"/>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112"/>
              <p:cNvSpPr/>
              <p:nvPr/>
            </p:nvSpPr>
            <p:spPr>
              <a:xfrm>
                <a:off x="1969831" y="3878321"/>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112"/>
              <p:cNvSpPr/>
              <p:nvPr/>
            </p:nvSpPr>
            <p:spPr>
              <a:xfrm>
                <a:off x="1969286" y="3770339"/>
                <a:ext cx="54777" cy="54808"/>
              </a:xfrm>
              <a:custGeom>
                <a:rect b="b" l="l" r="r" t="t"/>
                <a:pathLst>
                  <a:path extrusionOk="0" h="3519" w="3517">
                    <a:moveTo>
                      <a:pt x="1" y="1"/>
                    </a:moveTo>
                    <a:lnTo>
                      <a:pt x="1" y="3518"/>
                    </a:lnTo>
                    <a:lnTo>
                      <a:pt x="3517" y="3518"/>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112"/>
              <p:cNvSpPr/>
              <p:nvPr/>
            </p:nvSpPr>
            <p:spPr>
              <a:xfrm>
                <a:off x="1969831" y="3770900"/>
                <a:ext cx="53703" cy="53687"/>
              </a:xfrm>
              <a:custGeom>
                <a:rect b="b" l="l" r="r" t="t"/>
                <a:pathLst>
                  <a:path extrusionOk="0" h="3447" w="3448">
                    <a:moveTo>
                      <a:pt x="0" y="0"/>
                    </a:moveTo>
                    <a:lnTo>
                      <a:pt x="0" y="3446"/>
                    </a:lnTo>
                    <a:lnTo>
                      <a:pt x="3448" y="3446"/>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112"/>
              <p:cNvSpPr/>
              <p:nvPr/>
            </p:nvSpPr>
            <p:spPr>
              <a:xfrm>
                <a:off x="1915537" y="4522456"/>
                <a:ext cx="54840" cy="54793"/>
              </a:xfrm>
              <a:custGeom>
                <a:rect b="b" l="l" r="r" t="t"/>
                <a:pathLst>
                  <a:path extrusionOk="0" h="3518" w="3521">
                    <a:moveTo>
                      <a:pt x="0" y="1"/>
                    </a:moveTo>
                    <a:lnTo>
                      <a:pt x="0" y="3517"/>
                    </a:lnTo>
                    <a:lnTo>
                      <a:pt x="3520" y="3517"/>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112"/>
              <p:cNvSpPr/>
              <p:nvPr/>
            </p:nvSpPr>
            <p:spPr>
              <a:xfrm>
                <a:off x="1916082" y="4523001"/>
                <a:ext cx="53765" cy="53703"/>
              </a:xfrm>
              <a:custGeom>
                <a:rect b="b" l="l" r="r" t="t"/>
                <a:pathLst>
                  <a:path extrusionOk="0" h="3448" w="3452">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112"/>
              <p:cNvSpPr/>
              <p:nvPr/>
            </p:nvSpPr>
            <p:spPr>
              <a:xfrm>
                <a:off x="1915537" y="4415035"/>
                <a:ext cx="54840" cy="54777"/>
              </a:xfrm>
              <a:custGeom>
                <a:rect b="b" l="l" r="r" t="t"/>
                <a:pathLst>
                  <a:path extrusionOk="0" h="3517" w="3521">
                    <a:moveTo>
                      <a:pt x="0" y="0"/>
                    </a:moveTo>
                    <a:lnTo>
                      <a:pt x="0" y="3517"/>
                    </a:lnTo>
                    <a:lnTo>
                      <a:pt x="3520" y="3517"/>
                    </a:lnTo>
                    <a:lnTo>
                      <a:pt x="352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112"/>
              <p:cNvSpPr/>
              <p:nvPr/>
            </p:nvSpPr>
            <p:spPr>
              <a:xfrm>
                <a:off x="1916082" y="4415565"/>
                <a:ext cx="53765" cy="53718"/>
              </a:xfrm>
              <a:custGeom>
                <a:rect b="b" l="l" r="r" t="t"/>
                <a:pathLst>
                  <a:path extrusionOk="0" h="3449" w="3452">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112"/>
              <p:cNvSpPr/>
              <p:nvPr/>
            </p:nvSpPr>
            <p:spPr>
              <a:xfrm>
                <a:off x="1916082" y="4308097"/>
                <a:ext cx="53765" cy="53749"/>
              </a:xfrm>
              <a:custGeom>
                <a:rect b="b" l="l" r="r" t="t"/>
                <a:pathLst>
                  <a:path extrusionOk="0" h="3451" w="3452">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112"/>
              <p:cNvSpPr/>
              <p:nvPr/>
            </p:nvSpPr>
            <p:spPr>
              <a:xfrm>
                <a:off x="1916082" y="3878321"/>
                <a:ext cx="53765" cy="53765"/>
              </a:xfrm>
              <a:custGeom>
                <a:rect b="b" l="l" r="r" t="t"/>
                <a:pathLst>
                  <a:path extrusionOk="0" h="3452" w="3452">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112"/>
              <p:cNvSpPr/>
              <p:nvPr/>
            </p:nvSpPr>
            <p:spPr>
              <a:xfrm>
                <a:off x="1915537" y="3770339"/>
                <a:ext cx="54840" cy="54808"/>
              </a:xfrm>
              <a:custGeom>
                <a:rect b="b" l="l" r="r" t="t"/>
                <a:pathLst>
                  <a:path extrusionOk="0" h="3519" w="3521">
                    <a:moveTo>
                      <a:pt x="0" y="1"/>
                    </a:moveTo>
                    <a:lnTo>
                      <a:pt x="0" y="3518"/>
                    </a:lnTo>
                    <a:lnTo>
                      <a:pt x="3520" y="3518"/>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112"/>
              <p:cNvSpPr/>
              <p:nvPr/>
            </p:nvSpPr>
            <p:spPr>
              <a:xfrm>
                <a:off x="1916082" y="3770900"/>
                <a:ext cx="53765" cy="53687"/>
              </a:xfrm>
              <a:custGeom>
                <a:rect b="b" l="l" r="r" t="t"/>
                <a:pathLst>
                  <a:path extrusionOk="0" h="3447" w="3452">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112"/>
              <p:cNvSpPr/>
              <p:nvPr/>
            </p:nvSpPr>
            <p:spPr>
              <a:xfrm>
                <a:off x="1861787" y="4522456"/>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112"/>
              <p:cNvSpPr/>
              <p:nvPr/>
            </p:nvSpPr>
            <p:spPr>
              <a:xfrm>
                <a:off x="1862332" y="4523001"/>
                <a:ext cx="53765" cy="53703"/>
              </a:xfrm>
              <a:custGeom>
                <a:rect b="b" l="l" r="r" t="t"/>
                <a:pathLst>
                  <a:path extrusionOk="0" h="3448" w="3452">
                    <a:moveTo>
                      <a:pt x="0" y="0"/>
                    </a:moveTo>
                    <a:lnTo>
                      <a:pt x="0"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112"/>
              <p:cNvSpPr/>
              <p:nvPr/>
            </p:nvSpPr>
            <p:spPr>
              <a:xfrm>
                <a:off x="1861787" y="4415035"/>
                <a:ext cx="54855" cy="54777"/>
              </a:xfrm>
              <a:custGeom>
                <a:rect b="b" l="l" r="r" t="t"/>
                <a:pathLst>
                  <a:path extrusionOk="0" h="3517" w="3522">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112"/>
              <p:cNvSpPr/>
              <p:nvPr/>
            </p:nvSpPr>
            <p:spPr>
              <a:xfrm>
                <a:off x="1862332" y="4415565"/>
                <a:ext cx="53765" cy="53718"/>
              </a:xfrm>
              <a:custGeom>
                <a:rect b="b" l="l" r="r" t="t"/>
                <a:pathLst>
                  <a:path extrusionOk="0" h="3449" w="3452">
                    <a:moveTo>
                      <a:pt x="0" y="1"/>
                    </a:moveTo>
                    <a:lnTo>
                      <a:pt x="0" y="3448"/>
                    </a:lnTo>
                    <a:lnTo>
                      <a:pt x="3452" y="3448"/>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112"/>
              <p:cNvSpPr/>
              <p:nvPr/>
            </p:nvSpPr>
            <p:spPr>
              <a:xfrm>
                <a:off x="1862332" y="4308097"/>
                <a:ext cx="53765" cy="53749"/>
              </a:xfrm>
              <a:custGeom>
                <a:rect b="b" l="l" r="r" t="t"/>
                <a:pathLst>
                  <a:path extrusionOk="0" h="3451" w="3452">
                    <a:moveTo>
                      <a:pt x="0" y="0"/>
                    </a:moveTo>
                    <a:lnTo>
                      <a:pt x="0"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112"/>
              <p:cNvSpPr/>
              <p:nvPr/>
            </p:nvSpPr>
            <p:spPr>
              <a:xfrm>
                <a:off x="1862332" y="3878321"/>
                <a:ext cx="53765" cy="53765"/>
              </a:xfrm>
              <a:custGeom>
                <a:rect b="b" l="l" r="r" t="t"/>
                <a:pathLst>
                  <a:path extrusionOk="0" h="3452" w="3452">
                    <a:moveTo>
                      <a:pt x="0" y="1"/>
                    </a:moveTo>
                    <a:lnTo>
                      <a:pt x="0"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112"/>
              <p:cNvSpPr/>
              <p:nvPr/>
            </p:nvSpPr>
            <p:spPr>
              <a:xfrm>
                <a:off x="1861787" y="3770339"/>
                <a:ext cx="54855" cy="54808"/>
              </a:xfrm>
              <a:custGeom>
                <a:rect b="b" l="l" r="r" t="t"/>
                <a:pathLst>
                  <a:path extrusionOk="0" h="3519" w="3522">
                    <a:moveTo>
                      <a:pt x="1" y="1"/>
                    </a:moveTo>
                    <a:lnTo>
                      <a:pt x="1"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112"/>
              <p:cNvSpPr/>
              <p:nvPr/>
            </p:nvSpPr>
            <p:spPr>
              <a:xfrm>
                <a:off x="1862332" y="3770900"/>
                <a:ext cx="53765" cy="53687"/>
              </a:xfrm>
              <a:custGeom>
                <a:rect b="b" l="l" r="r" t="t"/>
                <a:pathLst>
                  <a:path extrusionOk="0" h="3447" w="3452">
                    <a:moveTo>
                      <a:pt x="0" y="0"/>
                    </a:moveTo>
                    <a:lnTo>
                      <a:pt x="0" y="3446"/>
                    </a:lnTo>
                    <a:lnTo>
                      <a:pt x="3452" y="3446"/>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112"/>
              <p:cNvSpPr/>
              <p:nvPr/>
            </p:nvSpPr>
            <p:spPr>
              <a:xfrm>
                <a:off x="1808116" y="4522456"/>
                <a:ext cx="54793" cy="54793"/>
              </a:xfrm>
              <a:custGeom>
                <a:rect b="b" l="l" r="r" t="t"/>
                <a:pathLst>
                  <a:path extrusionOk="0" h="3518" w="3518">
                    <a:moveTo>
                      <a:pt x="1" y="1"/>
                    </a:moveTo>
                    <a:lnTo>
                      <a:pt x="1"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112"/>
              <p:cNvSpPr/>
              <p:nvPr/>
            </p:nvSpPr>
            <p:spPr>
              <a:xfrm>
                <a:off x="1808661" y="4523001"/>
                <a:ext cx="53687" cy="53703"/>
              </a:xfrm>
              <a:custGeom>
                <a:rect b="b" l="l" r="r" t="t"/>
                <a:pathLst>
                  <a:path extrusionOk="0" h="3448" w="3447">
                    <a:moveTo>
                      <a:pt x="0" y="0"/>
                    </a:moveTo>
                    <a:lnTo>
                      <a:pt x="0" y="3448"/>
                    </a:lnTo>
                    <a:lnTo>
                      <a:pt x="3446" y="3448"/>
                    </a:lnTo>
                    <a:lnTo>
                      <a:pt x="344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112"/>
              <p:cNvSpPr/>
              <p:nvPr/>
            </p:nvSpPr>
            <p:spPr>
              <a:xfrm>
                <a:off x="1808116" y="4415035"/>
                <a:ext cx="54793" cy="54777"/>
              </a:xfrm>
              <a:custGeom>
                <a:rect b="b" l="l" r="r" t="t"/>
                <a:pathLst>
                  <a:path extrusionOk="0" h="3517" w="3518">
                    <a:moveTo>
                      <a:pt x="1" y="0"/>
                    </a:moveTo>
                    <a:lnTo>
                      <a:pt x="1" y="3517"/>
                    </a:lnTo>
                    <a:lnTo>
                      <a:pt x="3517" y="3517"/>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112"/>
              <p:cNvSpPr/>
              <p:nvPr/>
            </p:nvSpPr>
            <p:spPr>
              <a:xfrm>
                <a:off x="1808661" y="4415565"/>
                <a:ext cx="53687" cy="53718"/>
              </a:xfrm>
              <a:custGeom>
                <a:rect b="b" l="l" r="r" t="t"/>
                <a:pathLst>
                  <a:path extrusionOk="0" h="3449" w="3447">
                    <a:moveTo>
                      <a:pt x="0" y="1"/>
                    </a:moveTo>
                    <a:lnTo>
                      <a:pt x="0" y="3448"/>
                    </a:lnTo>
                    <a:lnTo>
                      <a:pt x="3446" y="3448"/>
                    </a:lnTo>
                    <a:lnTo>
                      <a:pt x="344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112"/>
              <p:cNvSpPr/>
              <p:nvPr/>
            </p:nvSpPr>
            <p:spPr>
              <a:xfrm>
                <a:off x="1808661" y="4308097"/>
                <a:ext cx="53687" cy="53749"/>
              </a:xfrm>
              <a:custGeom>
                <a:rect b="b" l="l" r="r" t="t"/>
                <a:pathLst>
                  <a:path extrusionOk="0" h="3451" w="3447">
                    <a:moveTo>
                      <a:pt x="0" y="0"/>
                    </a:moveTo>
                    <a:lnTo>
                      <a:pt x="0" y="3450"/>
                    </a:lnTo>
                    <a:lnTo>
                      <a:pt x="3446" y="3450"/>
                    </a:lnTo>
                    <a:lnTo>
                      <a:pt x="344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112"/>
              <p:cNvSpPr/>
              <p:nvPr/>
            </p:nvSpPr>
            <p:spPr>
              <a:xfrm>
                <a:off x="1808661" y="3878321"/>
                <a:ext cx="53687" cy="53765"/>
              </a:xfrm>
              <a:custGeom>
                <a:rect b="b" l="l" r="r" t="t"/>
                <a:pathLst>
                  <a:path extrusionOk="0" h="3452" w="3447">
                    <a:moveTo>
                      <a:pt x="0" y="1"/>
                    </a:moveTo>
                    <a:lnTo>
                      <a:pt x="0" y="3451"/>
                    </a:lnTo>
                    <a:lnTo>
                      <a:pt x="3446" y="3451"/>
                    </a:lnTo>
                    <a:lnTo>
                      <a:pt x="344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112"/>
              <p:cNvSpPr/>
              <p:nvPr/>
            </p:nvSpPr>
            <p:spPr>
              <a:xfrm>
                <a:off x="1808116" y="3770339"/>
                <a:ext cx="54793" cy="54808"/>
              </a:xfrm>
              <a:custGeom>
                <a:rect b="b" l="l" r="r" t="t"/>
                <a:pathLst>
                  <a:path extrusionOk="0" h="3519" w="3518">
                    <a:moveTo>
                      <a:pt x="1" y="1"/>
                    </a:moveTo>
                    <a:lnTo>
                      <a:pt x="1" y="3518"/>
                    </a:lnTo>
                    <a:lnTo>
                      <a:pt x="3517" y="3518"/>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112"/>
              <p:cNvSpPr/>
              <p:nvPr/>
            </p:nvSpPr>
            <p:spPr>
              <a:xfrm>
                <a:off x="1808661" y="3770900"/>
                <a:ext cx="53687" cy="53687"/>
              </a:xfrm>
              <a:custGeom>
                <a:rect b="b" l="l" r="r" t="t"/>
                <a:pathLst>
                  <a:path extrusionOk="0" h="3447" w="3447">
                    <a:moveTo>
                      <a:pt x="0" y="0"/>
                    </a:moveTo>
                    <a:lnTo>
                      <a:pt x="0" y="3446"/>
                    </a:lnTo>
                    <a:lnTo>
                      <a:pt x="3446" y="3446"/>
                    </a:lnTo>
                    <a:lnTo>
                      <a:pt x="344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112"/>
              <p:cNvSpPr/>
              <p:nvPr/>
            </p:nvSpPr>
            <p:spPr>
              <a:xfrm>
                <a:off x="1754367" y="4522456"/>
                <a:ext cx="54840" cy="54793"/>
              </a:xfrm>
              <a:custGeom>
                <a:rect b="b" l="l" r="r" t="t"/>
                <a:pathLst>
                  <a:path extrusionOk="0" h="3518" w="3521">
                    <a:moveTo>
                      <a:pt x="0" y="1"/>
                    </a:moveTo>
                    <a:lnTo>
                      <a:pt x="0"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112"/>
              <p:cNvSpPr/>
              <p:nvPr/>
            </p:nvSpPr>
            <p:spPr>
              <a:xfrm>
                <a:off x="1754896" y="4523001"/>
                <a:ext cx="53780" cy="53703"/>
              </a:xfrm>
              <a:custGeom>
                <a:rect b="b" l="l" r="r" t="t"/>
                <a:pathLst>
                  <a:path extrusionOk="0" h="3448" w="3453">
                    <a:moveTo>
                      <a:pt x="1" y="0"/>
                    </a:moveTo>
                    <a:lnTo>
                      <a:pt x="1"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112"/>
              <p:cNvSpPr/>
              <p:nvPr/>
            </p:nvSpPr>
            <p:spPr>
              <a:xfrm>
                <a:off x="1754367" y="4415035"/>
                <a:ext cx="54840" cy="54777"/>
              </a:xfrm>
              <a:custGeom>
                <a:rect b="b" l="l" r="r" t="t"/>
                <a:pathLst>
                  <a:path extrusionOk="0" h="3517" w="3521">
                    <a:moveTo>
                      <a:pt x="0" y="0"/>
                    </a:moveTo>
                    <a:lnTo>
                      <a:pt x="0"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112"/>
              <p:cNvSpPr/>
              <p:nvPr/>
            </p:nvSpPr>
            <p:spPr>
              <a:xfrm>
                <a:off x="1754896" y="4415565"/>
                <a:ext cx="53780" cy="53718"/>
              </a:xfrm>
              <a:custGeom>
                <a:rect b="b" l="l" r="r" t="t"/>
                <a:pathLst>
                  <a:path extrusionOk="0" h="3449" w="3453">
                    <a:moveTo>
                      <a:pt x="1" y="1"/>
                    </a:moveTo>
                    <a:lnTo>
                      <a:pt x="1" y="3448"/>
                    </a:lnTo>
                    <a:lnTo>
                      <a:pt x="3452" y="3448"/>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112"/>
              <p:cNvSpPr/>
              <p:nvPr/>
            </p:nvSpPr>
            <p:spPr>
              <a:xfrm>
                <a:off x="1754896" y="4308097"/>
                <a:ext cx="53780" cy="53749"/>
              </a:xfrm>
              <a:custGeom>
                <a:rect b="b" l="l" r="r" t="t"/>
                <a:pathLst>
                  <a:path extrusionOk="0" h="3451" w="3453">
                    <a:moveTo>
                      <a:pt x="1" y="0"/>
                    </a:moveTo>
                    <a:lnTo>
                      <a:pt x="1"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112"/>
              <p:cNvSpPr/>
              <p:nvPr/>
            </p:nvSpPr>
            <p:spPr>
              <a:xfrm>
                <a:off x="1754896" y="3878321"/>
                <a:ext cx="53780" cy="53765"/>
              </a:xfrm>
              <a:custGeom>
                <a:rect b="b" l="l" r="r" t="t"/>
                <a:pathLst>
                  <a:path extrusionOk="0" h="3452" w="3453">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112"/>
              <p:cNvSpPr/>
              <p:nvPr/>
            </p:nvSpPr>
            <p:spPr>
              <a:xfrm>
                <a:off x="1754367" y="3770339"/>
                <a:ext cx="54840" cy="54808"/>
              </a:xfrm>
              <a:custGeom>
                <a:rect b="b" l="l" r="r" t="t"/>
                <a:pathLst>
                  <a:path extrusionOk="0" h="3519" w="3521">
                    <a:moveTo>
                      <a:pt x="0" y="1"/>
                    </a:moveTo>
                    <a:lnTo>
                      <a:pt x="0"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112"/>
              <p:cNvSpPr/>
              <p:nvPr/>
            </p:nvSpPr>
            <p:spPr>
              <a:xfrm>
                <a:off x="1754896" y="3770900"/>
                <a:ext cx="53780" cy="53687"/>
              </a:xfrm>
              <a:custGeom>
                <a:rect b="b" l="l" r="r" t="t"/>
                <a:pathLst>
                  <a:path extrusionOk="0" h="3447" w="3453">
                    <a:moveTo>
                      <a:pt x="1" y="0"/>
                    </a:moveTo>
                    <a:lnTo>
                      <a:pt x="1" y="3446"/>
                    </a:lnTo>
                    <a:lnTo>
                      <a:pt x="3452" y="3446"/>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112"/>
              <p:cNvSpPr/>
              <p:nvPr/>
            </p:nvSpPr>
            <p:spPr>
              <a:xfrm>
                <a:off x="1700633" y="4522456"/>
                <a:ext cx="54840" cy="54793"/>
              </a:xfrm>
              <a:custGeom>
                <a:rect b="b" l="l" r="r" t="t"/>
                <a:pathLst>
                  <a:path extrusionOk="0" h="3518" w="3521">
                    <a:moveTo>
                      <a:pt x="0" y="1"/>
                    </a:moveTo>
                    <a:lnTo>
                      <a:pt x="0"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112"/>
              <p:cNvSpPr/>
              <p:nvPr/>
            </p:nvSpPr>
            <p:spPr>
              <a:xfrm>
                <a:off x="1701162" y="4523001"/>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112"/>
              <p:cNvSpPr/>
              <p:nvPr/>
            </p:nvSpPr>
            <p:spPr>
              <a:xfrm>
                <a:off x="1700633" y="4415035"/>
                <a:ext cx="54840" cy="54777"/>
              </a:xfrm>
              <a:custGeom>
                <a:rect b="b" l="l" r="r" t="t"/>
                <a:pathLst>
                  <a:path extrusionOk="0" h="3517" w="3521">
                    <a:moveTo>
                      <a:pt x="0" y="0"/>
                    </a:moveTo>
                    <a:lnTo>
                      <a:pt x="0"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112"/>
              <p:cNvSpPr/>
              <p:nvPr/>
            </p:nvSpPr>
            <p:spPr>
              <a:xfrm>
                <a:off x="1701162" y="4415565"/>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112"/>
              <p:cNvSpPr/>
              <p:nvPr/>
            </p:nvSpPr>
            <p:spPr>
              <a:xfrm>
                <a:off x="1701162" y="4308097"/>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112"/>
              <p:cNvSpPr/>
              <p:nvPr/>
            </p:nvSpPr>
            <p:spPr>
              <a:xfrm>
                <a:off x="1701162" y="3878321"/>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112"/>
              <p:cNvSpPr/>
              <p:nvPr/>
            </p:nvSpPr>
            <p:spPr>
              <a:xfrm>
                <a:off x="1700633" y="3770339"/>
                <a:ext cx="54840" cy="54808"/>
              </a:xfrm>
              <a:custGeom>
                <a:rect b="b" l="l" r="r" t="t"/>
                <a:pathLst>
                  <a:path extrusionOk="0" h="3519" w="3521">
                    <a:moveTo>
                      <a:pt x="0" y="1"/>
                    </a:moveTo>
                    <a:lnTo>
                      <a:pt x="0"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112"/>
              <p:cNvSpPr/>
              <p:nvPr/>
            </p:nvSpPr>
            <p:spPr>
              <a:xfrm>
                <a:off x="1701162" y="3770900"/>
                <a:ext cx="53749" cy="53687"/>
              </a:xfrm>
              <a:custGeom>
                <a:rect b="b" l="l" r="r" t="t"/>
                <a:pathLst>
                  <a:path extrusionOk="0" h="3447" w="3451">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112"/>
              <p:cNvSpPr/>
              <p:nvPr/>
            </p:nvSpPr>
            <p:spPr>
              <a:xfrm>
                <a:off x="1646930" y="4522456"/>
                <a:ext cx="54808" cy="54793"/>
              </a:xfrm>
              <a:custGeom>
                <a:rect b="b" l="l" r="r" t="t"/>
                <a:pathLst>
                  <a:path extrusionOk="0" h="3518" w="3519">
                    <a:moveTo>
                      <a:pt x="1" y="1"/>
                    </a:moveTo>
                    <a:lnTo>
                      <a:pt x="1" y="3517"/>
                    </a:lnTo>
                    <a:lnTo>
                      <a:pt x="3518" y="3517"/>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112"/>
              <p:cNvSpPr/>
              <p:nvPr/>
            </p:nvSpPr>
            <p:spPr>
              <a:xfrm>
                <a:off x="1647491" y="4523001"/>
                <a:ext cx="53687" cy="53703"/>
              </a:xfrm>
              <a:custGeom>
                <a:rect b="b" l="l" r="r" t="t"/>
                <a:pathLst>
                  <a:path extrusionOk="0" h="3448" w="3447">
                    <a:moveTo>
                      <a:pt x="0" y="0"/>
                    </a:moveTo>
                    <a:lnTo>
                      <a:pt x="0" y="3448"/>
                    </a:lnTo>
                    <a:lnTo>
                      <a:pt x="3447" y="3448"/>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112"/>
              <p:cNvSpPr/>
              <p:nvPr/>
            </p:nvSpPr>
            <p:spPr>
              <a:xfrm>
                <a:off x="1646930" y="4415035"/>
                <a:ext cx="54808" cy="54777"/>
              </a:xfrm>
              <a:custGeom>
                <a:rect b="b" l="l" r="r" t="t"/>
                <a:pathLst>
                  <a:path extrusionOk="0" h="3517" w="3519">
                    <a:moveTo>
                      <a:pt x="1" y="0"/>
                    </a:moveTo>
                    <a:lnTo>
                      <a:pt x="1" y="3517"/>
                    </a:lnTo>
                    <a:lnTo>
                      <a:pt x="3518" y="3517"/>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112"/>
              <p:cNvSpPr/>
              <p:nvPr/>
            </p:nvSpPr>
            <p:spPr>
              <a:xfrm>
                <a:off x="1647491" y="4415565"/>
                <a:ext cx="53687" cy="53718"/>
              </a:xfrm>
              <a:custGeom>
                <a:rect b="b" l="l" r="r" t="t"/>
                <a:pathLst>
                  <a:path extrusionOk="0" h="3449" w="3447">
                    <a:moveTo>
                      <a:pt x="0" y="1"/>
                    </a:moveTo>
                    <a:lnTo>
                      <a:pt x="0" y="3448"/>
                    </a:lnTo>
                    <a:lnTo>
                      <a:pt x="3447" y="3448"/>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112"/>
              <p:cNvSpPr/>
              <p:nvPr/>
            </p:nvSpPr>
            <p:spPr>
              <a:xfrm>
                <a:off x="1647491" y="4308097"/>
                <a:ext cx="53687" cy="53749"/>
              </a:xfrm>
              <a:custGeom>
                <a:rect b="b" l="l" r="r" t="t"/>
                <a:pathLst>
                  <a:path extrusionOk="0" h="3451" w="3447">
                    <a:moveTo>
                      <a:pt x="0" y="0"/>
                    </a:moveTo>
                    <a:lnTo>
                      <a:pt x="0" y="3450"/>
                    </a:lnTo>
                    <a:lnTo>
                      <a:pt x="3447" y="3450"/>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112"/>
              <p:cNvSpPr/>
              <p:nvPr/>
            </p:nvSpPr>
            <p:spPr>
              <a:xfrm>
                <a:off x="1647491" y="3878321"/>
                <a:ext cx="53687" cy="53765"/>
              </a:xfrm>
              <a:custGeom>
                <a:rect b="b" l="l" r="r" t="t"/>
                <a:pathLst>
                  <a:path extrusionOk="0" h="3452" w="3447">
                    <a:moveTo>
                      <a:pt x="0" y="1"/>
                    </a:moveTo>
                    <a:lnTo>
                      <a:pt x="0"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112"/>
              <p:cNvSpPr/>
              <p:nvPr/>
            </p:nvSpPr>
            <p:spPr>
              <a:xfrm>
                <a:off x="1646930" y="3770339"/>
                <a:ext cx="54808" cy="54808"/>
              </a:xfrm>
              <a:custGeom>
                <a:rect b="b" l="l" r="r" t="t"/>
                <a:pathLst>
                  <a:path extrusionOk="0" h="3519" w="3519">
                    <a:moveTo>
                      <a:pt x="1" y="1"/>
                    </a:moveTo>
                    <a:lnTo>
                      <a:pt x="1" y="3518"/>
                    </a:lnTo>
                    <a:lnTo>
                      <a:pt x="3518" y="3518"/>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112"/>
              <p:cNvSpPr/>
              <p:nvPr/>
            </p:nvSpPr>
            <p:spPr>
              <a:xfrm>
                <a:off x="1647491" y="3770900"/>
                <a:ext cx="53687" cy="53687"/>
              </a:xfrm>
              <a:custGeom>
                <a:rect b="b" l="l" r="r" t="t"/>
                <a:pathLst>
                  <a:path extrusionOk="0" h="3447" w="3447">
                    <a:moveTo>
                      <a:pt x="0" y="0"/>
                    </a:moveTo>
                    <a:lnTo>
                      <a:pt x="0" y="3446"/>
                    </a:lnTo>
                    <a:lnTo>
                      <a:pt x="3447" y="3446"/>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112"/>
              <p:cNvSpPr/>
              <p:nvPr/>
            </p:nvSpPr>
            <p:spPr>
              <a:xfrm>
                <a:off x="1593196" y="4522456"/>
                <a:ext cx="54840" cy="54793"/>
              </a:xfrm>
              <a:custGeom>
                <a:rect b="b" l="l" r="r" t="t"/>
                <a:pathLst>
                  <a:path extrusionOk="0" h="3518" w="3521">
                    <a:moveTo>
                      <a:pt x="0" y="1"/>
                    </a:moveTo>
                    <a:lnTo>
                      <a:pt x="0"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112"/>
              <p:cNvSpPr/>
              <p:nvPr/>
            </p:nvSpPr>
            <p:spPr>
              <a:xfrm>
                <a:off x="1593726" y="4523001"/>
                <a:ext cx="53765" cy="53703"/>
              </a:xfrm>
              <a:custGeom>
                <a:rect b="b" l="l" r="r" t="t"/>
                <a:pathLst>
                  <a:path extrusionOk="0" h="3448" w="3452">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112"/>
              <p:cNvSpPr/>
              <p:nvPr/>
            </p:nvSpPr>
            <p:spPr>
              <a:xfrm>
                <a:off x="1593196" y="4415035"/>
                <a:ext cx="54840" cy="54777"/>
              </a:xfrm>
              <a:custGeom>
                <a:rect b="b" l="l" r="r" t="t"/>
                <a:pathLst>
                  <a:path extrusionOk="0" h="3517" w="3521">
                    <a:moveTo>
                      <a:pt x="0" y="0"/>
                    </a:moveTo>
                    <a:lnTo>
                      <a:pt x="0"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112"/>
              <p:cNvSpPr/>
              <p:nvPr/>
            </p:nvSpPr>
            <p:spPr>
              <a:xfrm>
                <a:off x="1593726" y="4415565"/>
                <a:ext cx="53765" cy="53718"/>
              </a:xfrm>
              <a:custGeom>
                <a:rect b="b" l="l" r="r" t="t"/>
                <a:pathLst>
                  <a:path extrusionOk="0" h="3449" w="3452">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112"/>
              <p:cNvSpPr/>
              <p:nvPr/>
            </p:nvSpPr>
            <p:spPr>
              <a:xfrm>
                <a:off x="1593726" y="4308097"/>
                <a:ext cx="53765" cy="53749"/>
              </a:xfrm>
              <a:custGeom>
                <a:rect b="b" l="l" r="r" t="t"/>
                <a:pathLst>
                  <a:path extrusionOk="0" h="3451" w="3452">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112"/>
              <p:cNvSpPr/>
              <p:nvPr/>
            </p:nvSpPr>
            <p:spPr>
              <a:xfrm>
                <a:off x="1593726" y="3878321"/>
                <a:ext cx="53765" cy="53765"/>
              </a:xfrm>
              <a:custGeom>
                <a:rect b="b" l="l" r="r" t="t"/>
                <a:pathLst>
                  <a:path extrusionOk="0" h="3452" w="3452">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112"/>
              <p:cNvSpPr/>
              <p:nvPr/>
            </p:nvSpPr>
            <p:spPr>
              <a:xfrm>
                <a:off x="1593196" y="3770339"/>
                <a:ext cx="54840" cy="54808"/>
              </a:xfrm>
              <a:custGeom>
                <a:rect b="b" l="l" r="r" t="t"/>
                <a:pathLst>
                  <a:path extrusionOk="0" h="3519" w="3521">
                    <a:moveTo>
                      <a:pt x="0" y="1"/>
                    </a:moveTo>
                    <a:lnTo>
                      <a:pt x="0"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112"/>
              <p:cNvSpPr/>
              <p:nvPr/>
            </p:nvSpPr>
            <p:spPr>
              <a:xfrm>
                <a:off x="1593726" y="3770900"/>
                <a:ext cx="53765" cy="53687"/>
              </a:xfrm>
              <a:custGeom>
                <a:rect b="b" l="l" r="r" t="t"/>
                <a:pathLst>
                  <a:path extrusionOk="0" h="3447" w="3452">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112"/>
              <p:cNvSpPr/>
              <p:nvPr/>
            </p:nvSpPr>
            <p:spPr>
              <a:xfrm>
                <a:off x="1539463" y="4522456"/>
                <a:ext cx="54840" cy="54793"/>
              </a:xfrm>
              <a:custGeom>
                <a:rect b="b" l="l" r="r" t="t"/>
                <a:pathLst>
                  <a:path extrusionOk="0" h="3518" w="3521">
                    <a:moveTo>
                      <a:pt x="0" y="1"/>
                    </a:moveTo>
                    <a:lnTo>
                      <a:pt x="0"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112"/>
              <p:cNvSpPr/>
              <p:nvPr/>
            </p:nvSpPr>
            <p:spPr>
              <a:xfrm>
                <a:off x="1539992" y="4523001"/>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112"/>
              <p:cNvSpPr/>
              <p:nvPr/>
            </p:nvSpPr>
            <p:spPr>
              <a:xfrm>
                <a:off x="1539463" y="4415035"/>
                <a:ext cx="54840" cy="54777"/>
              </a:xfrm>
              <a:custGeom>
                <a:rect b="b" l="l" r="r" t="t"/>
                <a:pathLst>
                  <a:path extrusionOk="0" h="3517" w="3521">
                    <a:moveTo>
                      <a:pt x="0" y="0"/>
                    </a:moveTo>
                    <a:lnTo>
                      <a:pt x="0"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112"/>
              <p:cNvSpPr/>
              <p:nvPr/>
            </p:nvSpPr>
            <p:spPr>
              <a:xfrm>
                <a:off x="1539992" y="4415565"/>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112"/>
              <p:cNvSpPr/>
              <p:nvPr/>
            </p:nvSpPr>
            <p:spPr>
              <a:xfrm>
                <a:off x="1539992" y="4308097"/>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112"/>
              <p:cNvSpPr/>
              <p:nvPr/>
            </p:nvSpPr>
            <p:spPr>
              <a:xfrm>
                <a:off x="1539992" y="3878321"/>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112"/>
              <p:cNvSpPr/>
              <p:nvPr/>
            </p:nvSpPr>
            <p:spPr>
              <a:xfrm>
                <a:off x="1539463" y="3770339"/>
                <a:ext cx="54840" cy="54808"/>
              </a:xfrm>
              <a:custGeom>
                <a:rect b="b" l="l" r="r" t="t"/>
                <a:pathLst>
                  <a:path extrusionOk="0" h="3519" w="3521">
                    <a:moveTo>
                      <a:pt x="0" y="1"/>
                    </a:moveTo>
                    <a:lnTo>
                      <a:pt x="0"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112"/>
              <p:cNvSpPr/>
              <p:nvPr/>
            </p:nvSpPr>
            <p:spPr>
              <a:xfrm>
                <a:off x="1539992" y="3770900"/>
                <a:ext cx="53749" cy="53687"/>
              </a:xfrm>
              <a:custGeom>
                <a:rect b="b" l="l" r="r" t="t"/>
                <a:pathLst>
                  <a:path extrusionOk="0" h="3447" w="3451">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112"/>
              <p:cNvSpPr/>
              <p:nvPr/>
            </p:nvSpPr>
            <p:spPr>
              <a:xfrm>
                <a:off x="1485760" y="4522456"/>
                <a:ext cx="54793" cy="54793"/>
              </a:xfrm>
              <a:custGeom>
                <a:rect b="b" l="l" r="r" t="t"/>
                <a:pathLst>
                  <a:path extrusionOk="0" h="3518" w="3518">
                    <a:moveTo>
                      <a:pt x="1" y="1"/>
                    </a:moveTo>
                    <a:lnTo>
                      <a:pt x="1"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112"/>
              <p:cNvSpPr/>
              <p:nvPr/>
            </p:nvSpPr>
            <p:spPr>
              <a:xfrm>
                <a:off x="1486305" y="4523001"/>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112"/>
              <p:cNvSpPr/>
              <p:nvPr/>
            </p:nvSpPr>
            <p:spPr>
              <a:xfrm>
                <a:off x="1485760" y="4415035"/>
                <a:ext cx="54793" cy="54777"/>
              </a:xfrm>
              <a:custGeom>
                <a:rect b="b" l="l" r="r" t="t"/>
                <a:pathLst>
                  <a:path extrusionOk="0" h="3517" w="3518">
                    <a:moveTo>
                      <a:pt x="1" y="0"/>
                    </a:moveTo>
                    <a:lnTo>
                      <a:pt x="1" y="3517"/>
                    </a:lnTo>
                    <a:lnTo>
                      <a:pt x="3517" y="3517"/>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112"/>
              <p:cNvSpPr/>
              <p:nvPr/>
            </p:nvSpPr>
            <p:spPr>
              <a:xfrm>
                <a:off x="1486305" y="4415565"/>
                <a:ext cx="53703" cy="53718"/>
              </a:xfrm>
              <a:custGeom>
                <a:rect b="b" l="l" r="r" t="t"/>
                <a:pathLst>
                  <a:path extrusionOk="0" h="3449" w="3448">
                    <a:moveTo>
                      <a:pt x="0" y="1"/>
                    </a:moveTo>
                    <a:lnTo>
                      <a:pt x="0"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112"/>
              <p:cNvSpPr/>
              <p:nvPr/>
            </p:nvSpPr>
            <p:spPr>
              <a:xfrm>
                <a:off x="1486305" y="4308097"/>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112"/>
              <p:cNvSpPr/>
              <p:nvPr/>
            </p:nvSpPr>
            <p:spPr>
              <a:xfrm>
                <a:off x="1486305" y="3878321"/>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112"/>
              <p:cNvSpPr/>
              <p:nvPr/>
            </p:nvSpPr>
            <p:spPr>
              <a:xfrm>
                <a:off x="1485760" y="3770339"/>
                <a:ext cx="54793" cy="54808"/>
              </a:xfrm>
              <a:custGeom>
                <a:rect b="b" l="l" r="r" t="t"/>
                <a:pathLst>
                  <a:path extrusionOk="0" h="3519" w="3518">
                    <a:moveTo>
                      <a:pt x="1" y="1"/>
                    </a:moveTo>
                    <a:lnTo>
                      <a:pt x="1" y="3518"/>
                    </a:lnTo>
                    <a:lnTo>
                      <a:pt x="3517" y="3518"/>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112"/>
              <p:cNvSpPr/>
              <p:nvPr/>
            </p:nvSpPr>
            <p:spPr>
              <a:xfrm>
                <a:off x="1486305" y="3770900"/>
                <a:ext cx="53703" cy="53687"/>
              </a:xfrm>
              <a:custGeom>
                <a:rect b="b" l="l" r="r" t="t"/>
                <a:pathLst>
                  <a:path extrusionOk="0" h="3447" w="3448">
                    <a:moveTo>
                      <a:pt x="0" y="0"/>
                    </a:moveTo>
                    <a:lnTo>
                      <a:pt x="0" y="3446"/>
                    </a:lnTo>
                    <a:lnTo>
                      <a:pt x="3448" y="3446"/>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112"/>
              <p:cNvSpPr/>
              <p:nvPr/>
            </p:nvSpPr>
            <p:spPr>
              <a:xfrm>
                <a:off x="1432026" y="4522456"/>
                <a:ext cx="54840" cy="54793"/>
              </a:xfrm>
              <a:custGeom>
                <a:rect b="b" l="l" r="r" t="t"/>
                <a:pathLst>
                  <a:path extrusionOk="0" h="3518" w="3521">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112"/>
              <p:cNvSpPr/>
              <p:nvPr/>
            </p:nvSpPr>
            <p:spPr>
              <a:xfrm>
                <a:off x="1432572" y="4523001"/>
                <a:ext cx="53749" cy="53703"/>
              </a:xfrm>
              <a:custGeom>
                <a:rect b="b" l="l" r="r" t="t"/>
                <a:pathLst>
                  <a:path extrusionOk="0" h="3448" w="3451">
                    <a:moveTo>
                      <a:pt x="0" y="0"/>
                    </a:moveTo>
                    <a:lnTo>
                      <a:pt x="0" y="3448"/>
                    </a:lnTo>
                    <a:lnTo>
                      <a:pt x="3450" y="3448"/>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112"/>
              <p:cNvSpPr/>
              <p:nvPr/>
            </p:nvSpPr>
            <p:spPr>
              <a:xfrm>
                <a:off x="1432026" y="4415035"/>
                <a:ext cx="54840" cy="54777"/>
              </a:xfrm>
              <a:custGeom>
                <a:rect b="b" l="l" r="r" t="t"/>
                <a:pathLst>
                  <a:path extrusionOk="0" h="3517" w="3521">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112"/>
              <p:cNvSpPr/>
              <p:nvPr/>
            </p:nvSpPr>
            <p:spPr>
              <a:xfrm>
                <a:off x="1432572" y="4415565"/>
                <a:ext cx="53749" cy="53718"/>
              </a:xfrm>
              <a:custGeom>
                <a:rect b="b" l="l" r="r" t="t"/>
                <a:pathLst>
                  <a:path extrusionOk="0" h="3449" w="3451">
                    <a:moveTo>
                      <a:pt x="0" y="1"/>
                    </a:moveTo>
                    <a:lnTo>
                      <a:pt x="0" y="3448"/>
                    </a:lnTo>
                    <a:lnTo>
                      <a:pt x="3450" y="3448"/>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112"/>
              <p:cNvSpPr/>
              <p:nvPr/>
            </p:nvSpPr>
            <p:spPr>
              <a:xfrm>
                <a:off x="1432572" y="4308097"/>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112"/>
              <p:cNvSpPr/>
              <p:nvPr/>
            </p:nvSpPr>
            <p:spPr>
              <a:xfrm>
                <a:off x="1432572" y="3878321"/>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112"/>
              <p:cNvSpPr/>
              <p:nvPr/>
            </p:nvSpPr>
            <p:spPr>
              <a:xfrm>
                <a:off x="1432026" y="3770339"/>
                <a:ext cx="54840" cy="54808"/>
              </a:xfrm>
              <a:custGeom>
                <a:rect b="b" l="l" r="r" t="t"/>
                <a:pathLst>
                  <a:path extrusionOk="0" h="3519" w="3521">
                    <a:moveTo>
                      <a:pt x="1" y="1"/>
                    </a:moveTo>
                    <a:lnTo>
                      <a:pt x="1"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112"/>
              <p:cNvSpPr/>
              <p:nvPr/>
            </p:nvSpPr>
            <p:spPr>
              <a:xfrm>
                <a:off x="1432572" y="3770900"/>
                <a:ext cx="53749" cy="53687"/>
              </a:xfrm>
              <a:custGeom>
                <a:rect b="b" l="l" r="r" t="t"/>
                <a:pathLst>
                  <a:path extrusionOk="0" h="3447" w="3451">
                    <a:moveTo>
                      <a:pt x="0" y="0"/>
                    </a:moveTo>
                    <a:lnTo>
                      <a:pt x="0" y="3446"/>
                    </a:lnTo>
                    <a:lnTo>
                      <a:pt x="3450" y="3446"/>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112"/>
              <p:cNvSpPr/>
              <p:nvPr/>
            </p:nvSpPr>
            <p:spPr>
              <a:xfrm>
                <a:off x="1378339" y="4522456"/>
                <a:ext cx="54777" cy="54793"/>
              </a:xfrm>
              <a:custGeom>
                <a:rect b="b" l="l" r="r" t="t"/>
                <a:pathLst>
                  <a:path extrusionOk="0" h="3518" w="3517">
                    <a:moveTo>
                      <a:pt x="0" y="1"/>
                    </a:moveTo>
                    <a:lnTo>
                      <a:pt x="0"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112"/>
              <p:cNvSpPr/>
              <p:nvPr/>
            </p:nvSpPr>
            <p:spPr>
              <a:xfrm>
                <a:off x="1378869" y="4523001"/>
                <a:ext cx="53718" cy="53703"/>
              </a:xfrm>
              <a:custGeom>
                <a:rect b="b" l="l" r="r" t="t"/>
                <a:pathLst>
                  <a:path extrusionOk="0" h="3448" w="3449">
                    <a:moveTo>
                      <a:pt x="1" y="0"/>
                    </a:moveTo>
                    <a:lnTo>
                      <a:pt x="1"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112"/>
              <p:cNvSpPr/>
              <p:nvPr/>
            </p:nvSpPr>
            <p:spPr>
              <a:xfrm>
                <a:off x="1378339" y="4415035"/>
                <a:ext cx="54777" cy="54777"/>
              </a:xfrm>
              <a:custGeom>
                <a:rect b="b" l="l" r="r" t="t"/>
                <a:pathLst>
                  <a:path extrusionOk="0" h="3517" w="3517">
                    <a:moveTo>
                      <a:pt x="0" y="0"/>
                    </a:moveTo>
                    <a:lnTo>
                      <a:pt x="0" y="3517"/>
                    </a:lnTo>
                    <a:lnTo>
                      <a:pt x="3517" y="3517"/>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112"/>
              <p:cNvSpPr/>
              <p:nvPr/>
            </p:nvSpPr>
            <p:spPr>
              <a:xfrm>
                <a:off x="1378869" y="4415565"/>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112"/>
              <p:cNvSpPr/>
              <p:nvPr/>
            </p:nvSpPr>
            <p:spPr>
              <a:xfrm>
                <a:off x="1378869" y="4308097"/>
                <a:ext cx="53718" cy="53749"/>
              </a:xfrm>
              <a:custGeom>
                <a:rect b="b" l="l" r="r" t="t"/>
                <a:pathLst>
                  <a:path extrusionOk="0" h="3451" w="3449">
                    <a:moveTo>
                      <a:pt x="1" y="0"/>
                    </a:moveTo>
                    <a:lnTo>
                      <a:pt x="1"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112"/>
              <p:cNvSpPr/>
              <p:nvPr/>
            </p:nvSpPr>
            <p:spPr>
              <a:xfrm>
                <a:off x="1378869" y="3878321"/>
                <a:ext cx="53718" cy="53765"/>
              </a:xfrm>
              <a:custGeom>
                <a:rect b="b" l="l" r="r" t="t"/>
                <a:pathLst>
                  <a:path extrusionOk="0" h="3452"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112"/>
              <p:cNvSpPr/>
              <p:nvPr/>
            </p:nvSpPr>
            <p:spPr>
              <a:xfrm>
                <a:off x="1378339" y="3770339"/>
                <a:ext cx="54777" cy="54808"/>
              </a:xfrm>
              <a:custGeom>
                <a:rect b="b" l="l" r="r" t="t"/>
                <a:pathLst>
                  <a:path extrusionOk="0" h="3519" w="3517">
                    <a:moveTo>
                      <a:pt x="0" y="1"/>
                    </a:moveTo>
                    <a:lnTo>
                      <a:pt x="0" y="3518"/>
                    </a:lnTo>
                    <a:lnTo>
                      <a:pt x="3517" y="3518"/>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112"/>
              <p:cNvSpPr/>
              <p:nvPr/>
            </p:nvSpPr>
            <p:spPr>
              <a:xfrm>
                <a:off x="1378869" y="3770900"/>
                <a:ext cx="53718" cy="53687"/>
              </a:xfrm>
              <a:custGeom>
                <a:rect b="b" l="l" r="r" t="t"/>
                <a:pathLst>
                  <a:path extrusionOk="0" h="3447" w="3449">
                    <a:moveTo>
                      <a:pt x="1" y="0"/>
                    </a:moveTo>
                    <a:lnTo>
                      <a:pt x="1" y="3446"/>
                    </a:lnTo>
                    <a:lnTo>
                      <a:pt x="3448" y="3446"/>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112"/>
              <p:cNvSpPr/>
              <p:nvPr/>
            </p:nvSpPr>
            <p:spPr>
              <a:xfrm>
                <a:off x="1324590" y="4522456"/>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112"/>
              <p:cNvSpPr/>
              <p:nvPr/>
            </p:nvSpPr>
            <p:spPr>
              <a:xfrm>
                <a:off x="1325135" y="4523001"/>
                <a:ext cx="53749" cy="53703"/>
              </a:xfrm>
              <a:custGeom>
                <a:rect b="b" l="l" r="r" t="t"/>
                <a:pathLst>
                  <a:path extrusionOk="0" h="3448" w="3451">
                    <a:moveTo>
                      <a:pt x="0" y="0"/>
                    </a:moveTo>
                    <a:lnTo>
                      <a:pt x="0"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112"/>
              <p:cNvSpPr/>
              <p:nvPr/>
            </p:nvSpPr>
            <p:spPr>
              <a:xfrm>
                <a:off x="1324590" y="4415035"/>
                <a:ext cx="54855" cy="54777"/>
              </a:xfrm>
              <a:custGeom>
                <a:rect b="b" l="l" r="r" t="t"/>
                <a:pathLst>
                  <a:path extrusionOk="0" h="3517" w="3522">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112"/>
              <p:cNvSpPr/>
              <p:nvPr/>
            </p:nvSpPr>
            <p:spPr>
              <a:xfrm>
                <a:off x="1325135" y="4415565"/>
                <a:ext cx="53749" cy="53718"/>
              </a:xfrm>
              <a:custGeom>
                <a:rect b="b" l="l" r="r" t="t"/>
                <a:pathLst>
                  <a:path extrusionOk="0" h="3449" w="3451">
                    <a:moveTo>
                      <a:pt x="0" y="1"/>
                    </a:moveTo>
                    <a:lnTo>
                      <a:pt x="0"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112"/>
              <p:cNvSpPr/>
              <p:nvPr/>
            </p:nvSpPr>
            <p:spPr>
              <a:xfrm>
                <a:off x="1325135" y="4254395"/>
                <a:ext cx="53749" cy="53718"/>
              </a:xfrm>
              <a:custGeom>
                <a:rect b="b" l="l" r="r" t="t"/>
                <a:pathLst>
                  <a:path extrusionOk="0" h="3449" w="3451">
                    <a:moveTo>
                      <a:pt x="0" y="1"/>
                    </a:moveTo>
                    <a:lnTo>
                      <a:pt x="0"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112"/>
              <p:cNvSpPr/>
              <p:nvPr/>
            </p:nvSpPr>
            <p:spPr>
              <a:xfrm>
                <a:off x="1325135" y="4200661"/>
                <a:ext cx="53749" cy="53749"/>
              </a:xfrm>
              <a:custGeom>
                <a:rect b="b" l="l" r="r" t="t"/>
                <a:pathLst>
                  <a:path extrusionOk="0" h="3451"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112"/>
              <p:cNvSpPr/>
              <p:nvPr/>
            </p:nvSpPr>
            <p:spPr>
              <a:xfrm>
                <a:off x="1325135" y="4146927"/>
                <a:ext cx="53749" cy="53749"/>
              </a:xfrm>
              <a:custGeom>
                <a:rect b="b" l="l" r="r" t="t"/>
                <a:pathLst>
                  <a:path extrusionOk="0" h="3451" w="3451">
                    <a:moveTo>
                      <a:pt x="0" y="0"/>
                    </a:moveTo>
                    <a:lnTo>
                      <a:pt x="0"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112"/>
              <p:cNvSpPr/>
              <p:nvPr/>
            </p:nvSpPr>
            <p:spPr>
              <a:xfrm>
                <a:off x="1325135" y="4093225"/>
                <a:ext cx="53749" cy="53718"/>
              </a:xfrm>
              <a:custGeom>
                <a:rect b="b" l="l" r="r" t="t"/>
                <a:pathLst>
                  <a:path extrusionOk="0" h="3449" w="3451">
                    <a:moveTo>
                      <a:pt x="0" y="1"/>
                    </a:moveTo>
                    <a:lnTo>
                      <a:pt x="0"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112"/>
              <p:cNvSpPr/>
              <p:nvPr/>
            </p:nvSpPr>
            <p:spPr>
              <a:xfrm>
                <a:off x="1325135" y="4039491"/>
                <a:ext cx="53749" cy="53749"/>
              </a:xfrm>
              <a:custGeom>
                <a:rect b="b" l="l" r="r" t="t"/>
                <a:pathLst>
                  <a:path extrusionOk="0" h="3451"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112"/>
              <p:cNvSpPr/>
              <p:nvPr/>
            </p:nvSpPr>
            <p:spPr>
              <a:xfrm>
                <a:off x="1325135" y="3985757"/>
                <a:ext cx="53749" cy="53749"/>
              </a:xfrm>
              <a:custGeom>
                <a:rect b="b" l="l" r="r" t="t"/>
                <a:pathLst>
                  <a:path extrusionOk="0" h="3451"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112"/>
              <p:cNvSpPr/>
              <p:nvPr/>
            </p:nvSpPr>
            <p:spPr>
              <a:xfrm>
                <a:off x="1325135" y="3932070"/>
                <a:ext cx="53749" cy="53703"/>
              </a:xfrm>
              <a:custGeom>
                <a:rect b="b" l="l" r="r" t="t"/>
                <a:pathLst>
                  <a:path extrusionOk="0" h="3448" w="3451">
                    <a:moveTo>
                      <a:pt x="0" y="0"/>
                    </a:moveTo>
                    <a:lnTo>
                      <a:pt x="0"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112"/>
              <p:cNvSpPr/>
              <p:nvPr/>
            </p:nvSpPr>
            <p:spPr>
              <a:xfrm>
                <a:off x="1324590" y="3770339"/>
                <a:ext cx="54855" cy="54808"/>
              </a:xfrm>
              <a:custGeom>
                <a:rect b="b" l="l" r="r" t="t"/>
                <a:pathLst>
                  <a:path extrusionOk="0" h="3519" w="3522">
                    <a:moveTo>
                      <a:pt x="1" y="1"/>
                    </a:moveTo>
                    <a:lnTo>
                      <a:pt x="1"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112"/>
              <p:cNvSpPr/>
              <p:nvPr/>
            </p:nvSpPr>
            <p:spPr>
              <a:xfrm>
                <a:off x="1325135" y="3770900"/>
                <a:ext cx="53749" cy="53687"/>
              </a:xfrm>
              <a:custGeom>
                <a:rect b="b" l="l" r="r" t="t"/>
                <a:pathLst>
                  <a:path extrusionOk="0" h="3447" w="3451">
                    <a:moveTo>
                      <a:pt x="0" y="0"/>
                    </a:moveTo>
                    <a:lnTo>
                      <a:pt x="0"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112"/>
              <p:cNvSpPr/>
              <p:nvPr/>
            </p:nvSpPr>
            <p:spPr>
              <a:xfrm>
                <a:off x="1271401" y="4469267"/>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112"/>
              <p:cNvSpPr/>
              <p:nvPr/>
            </p:nvSpPr>
            <p:spPr>
              <a:xfrm>
                <a:off x="1270856" y="4415035"/>
                <a:ext cx="54855" cy="54777"/>
              </a:xfrm>
              <a:custGeom>
                <a:rect b="b" l="l" r="r" t="t"/>
                <a:pathLst>
                  <a:path extrusionOk="0" h="3517" w="3522">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112"/>
              <p:cNvSpPr/>
              <p:nvPr/>
            </p:nvSpPr>
            <p:spPr>
              <a:xfrm>
                <a:off x="1271401" y="4415565"/>
                <a:ext cx="53749" cy="53718"/>
              </a:xfrm>
              <a:custGeom>
                <a:rect b="b" l="l" r="r" t="t"/>
                <a:pathLst>
                  <a:path extrusionOk="0" h="3449" w="3451">
                    <a:moveTo>
                      <a:pt x="0" y="1"/>
                    </a:moveTo>
                    <a:lnTo>
                      <a:pt x="0" y="3448"/>
                    </a:lnTo>
                    <a:lnTo>
                      <a:pt x="3450" y="3448"/>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112"/>
              <p:cNvSpPr/>
              <p:nvPr/>
            </p:nvSpPr>
            <p:spPr>
              <a:xfrm>
                <a:off x="1270856" y="3770339"/>
                <a:ext cx="54855" cy="54808"/>
              </a:xfrm>
              <a:custGeom>
                <a:rect b="b" l="l" r="r" t="t"/>
                <a:pathLst>
                  <a:path extrusionOk="0" h="3519" w="3522">
                    <a:moveTo>
                      <a:pt x="1" y="1"/>
                    </a:moveTo>
                    <a:lnTo>
                      <a:pt x="1"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112"/>
              <p:cNvSpPr/>
              <p:nvPr/>
            </p:nvSpPr>
            <p:spPr>
              <a:xfrm>
                <a:off x="1271401" y="3770900"/>
                <a:ext cx="53749" cy="53687"/>
              </a:xfrm>
              <a:custGeom>
                <a:rect b="b" l="l" r="r" t="t"/>
                <a:pathLst>
                  <a:path extrusionOk="0" h="3447" w="3451">
                    <a:moveTo>
                      <a:pt x="0" y="0"/>
                    </a:moveTo>
                    <a:lnTo>
                      <a:pt x="0" y="3446"/>
                    </a:lnTo>
                    <a:lnTo>
                      <a:pt x="3450" y="3446"/>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112"/>
              <p:cNvSpPr/>
              <p:nvPr/>
            </p:nvSpPr>
            <p:spPr>
              <a:xfrm>
                <a:off x="1217169" y="4415035"/>
                <a:ext cx="54777" cy="54777"/>
              </a:xfrm>
              <a:custGeom>
                <a:rect b="b" l="l" r="r" t="t"/>
                <a:pathLst>
                  <a:path extrusionOk="0" h="3517" w="3517">
                    <a:moveTo>
                      <a:pt x="0" y="0"/>
                    </a:moveTo>
                    <a:lnTo>
                      <a:pt x="0" y="3517"/>
                    </a:lnTo>
                    <a:lnTo>
                      <a:pt x="3517" y="3517"/>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112"/>
              <p:cNvSpPr/>
              <p:nvPr/>
            </p:nvSpPr>
            <p:spPr>
              <a:xfrm>
                <a:off x="1217699" y="4415565"/>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112"/>
              <p:cNvSpPr/>
              <p:nvPr/>
            </p:nvSpPr>
            <p:spPr>
              <a:xfrm>
                <a:off x="1217169" y="4361302"/>
                <a:ext cx="54777" cy="54840"/>
              </a:xfrm>
              <a:custGeom>
                <a:rect b="b" l="l" r="r" t="t"/>
                <a:pathLst>
                  <a:path extrusionOk="0" h="3521" w="3517">
                    <a:moveTo>
                      <a:pt x="0" y="0"/>
                    </a:moveTo>
                    <a:lnTo>
                      <a:pt x="0"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112"/>
              <p:cNvSpPr/>
              <p:nvPr/>
            </p:nvSpPr>
            <p:spPr>
              <a:xfrm>
                <a:off x="1217699" y="4361831"/>
                <a:ext cx="53718" cy="53749"/>
              </a:xfrm>
              <a:custGeom>
                <a:rect b="b" l="l" r="r" t="t"/>
                <a:pathLst>
                  <a:path extrusionOk="0" h="3451" w="3449">
                    <a:moveTo>
                      <a:pt x="1" y="0"/>
                    </a:moveTo>
                    <a:lnTo>
                      <a:pt x="1" y="3451"/>
                    </a:lnTo>
                    <a:lnTo>
                      <a:pt x="3448" y="3451"/>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112"/>
              <p:cNvSpPr/>
              <p:nvPr/>
            </p:nvSpPr>
            <p:spPr>
              <a:xfrm>
                <a:off x="1217169" y="4307552"/>
                <a:ext cx="54777" cy="54824"/>
              </a:xfrm>
              <a:custGeom>
                <a:rect b="b" l="l" r="r" t="t"/>
                <a:pathLst>
                  <a:path extrusionOk="0" h="3520" w="3517">
                    <a:moveTo>
                      <a:pt x="0" y="1"/>
                    </a:moveTo>
                    <a:lnTo>
                      <a:pt x="0" y="3520"/>
                    </a:lnTo>
                    <a:lnTo>
                      <a:pt x="3517" y="3520"/>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112"/>
              <p:cNvSpPr/>
              <p:nvPr/>
            </p:nvSpPr>
            <p:spPr>
              <a:xfrm>
                <a:off x="1217699" y="4308097"/>
                <a:ext cx="53718" cy="53749"/>
              </a:xfrm>
              <a:custGeom>
                <a:rect b="b" l="l" r="r" t="t"/>
                <a:pathLst>
                  <a:path extrusionOk="0" h="3451" w="3449">
                    <a:moveTo>
                      <a:pt x="1" y="0"/>
                    </a:moveTo>
                    <a:lnTo>
                      <a:pt x="1"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112"/>
              <p:cNvSpPr/>
              <p:nvPr/>
            </p:nvSpPr>
            <p:spPr>
              <a:xfrm>
                <a:off x="1217169" y="4253865"/>
                <a:ext cx="54777" cy="54777"/>
              </a:xfrm>
              <a:custGeom>
                <a:rect b="b" l="l" r="r" t="t"/>
                <a:pathLst>
                  <a:path extrusionOk="0" h="3517" w="3517">
                    <a:moveTo>
                      <a:pt x="0" y="0"/>
                    </a:moveTo>
                    <a:lnTo>
                      <a:pt x="0" y="3517"/>
                    </a:lnTo>
                    <a:lnTo>
                      <a:pt x="3517" y="3517"/>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112"/>
              <p:cNvSpPr/>
              <p:nvPr/>
            </p:nvSpPr>
            <p:spPr>
              <a:xfrm>
                <a:off x="1217699" y="4254395"/>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112"/>
              <p:cNvSpPr/>
              <p:nvPr/>
            </p:nvSpPr>
            <p:spPr>
              <a:xfrm>
                <a:off x="1217169" y="4200131"/>
                <a:ext cx="54777" cy="54840"/>
              </a:xfrm>
              <a:custGeom>
                <a:rect b="b" l="l" r="r" t="t"/>
                <a:pathLst>
                  <a:path extrusionOk="0" h="3521" w="3517">
                    <a:moveTo>
                      <a:pt x="0" y="0"/>
                    </a:moveTo>
                    <a:lnTo>
                      <a:pt x="0" y="3521"/>
                    </a:lnTo>
                    <a:lnTo>
                      <a:pt x="3517" y="3521"/>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112"/>
              <p:cNvSpPr/>
              <p:nvPr/>
            </p:nvSpPr>
            <p:spPr>
              <a:xfrm>
                <a:off x="1217699" y="4200661"/>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112"/>
              <p:cNvSpPr/>
              <p:nvPr/>
            </p:nvSpPr>
            <p:spPr>
              <a:xfrm>
                <a:off x="1217169" y="4146398"/>
                <a:ext cx="54777" cy="54824"/>
              </a:xfrm>
              <a:custGeom>
                <a:rect b="b" l="l" r="r" t="t"/>
                <a:pathLst>
                  <a:path extrusionOk="0" h="3520" w="3517">
                    <a:moveTo>
                      <a:pt x="0" y="0"/>
                    </a:moveTo>
                    <a:lnTo>
                      <a:pt x="0" y="3519"/>
                    </a:lnTo>
                    <a:lnTo>
                      <a:pt x="3517" y="3519"/>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112"/>
              <p:cNvSpPr/>
              <p:nvPr/>
            </p:nvSpPr>
            <p:spPr>
              <a:xfrm>
                <a:off x="1217699" y="4146927"/>
                <a:ext cx="53718" cy="53749"/>
              </a:xfrm>
              <a:custGeom>
                <a:rect b="b" l="l" r="r" t="t"/>
                <a:pathLst>
                  <a:path extrusionOk="0" h="3451" w="3449">
                    <a:moveTo>
                      <a:pt x="1" y="0"/>
                    </a:moveTo>
                    <a:lnTo>
                      <a:pt x="1" y="3451"/>
                    </a:lnTo>
                    <a:lnTo>
                      <a:pt x="3448" y="3451"/>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112"/>
              <p:cNvSpPr/>
              <p:nvPr/>
            </p:nvSpPr>
            <p:spPr>
              <a:xfrm>
                <a:off x="1217169" y="4092695"/>
                <a:ext cx="54777" cy="54777"/>
              </a:xfrm>
              <a:custGeom>
                <a:rect b="b" l="l" r="r" t="t"/>
                <a:pathLst>
                  <a:path extrusionOk="0" h="3517" w="3517">
                    <a:moveTo>
                      <a:pt x="0" y="1"/>
                    </a:moveTo>
                    <a:lnTo>
                      <a:pt x="0"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112"/>
              <p:cNvSpPr/>
              <p:nvPr/>
            </p:nvSpPr>
            <p:spPr>
              <a:xfrm>
                <a:off x="1217699" y="4093225"/>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112"/>
              <p:cNvSpPr/>
              <p:nvPr/>
            </p:nvSpPr>
            <p:spPr>
              <a:xfrm>
                <a:off x="1217169" y="4038961"/>
                <a:ext cx="54777" cy="54824"/>
              </a:xfrm>
              <a:custGeom>
                <a:rect b="b" l="l" r="r" t="t"/>
                <a:pathLst>
                  <a:path extrusionOk="0" h="3520" w="3517">
                    <a:moveTo>
                      <a:pt x="0" y="0"/>
                    </a:moveTo>
                    <a:lnTo>
                      <a:pt x="0" y="3519"/>
                    </a:lnTo>
                    <a:lnTo>
                      <a:pt x="3517" y="3519"/>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112"/>
              <p:cNvSpPr/>
              <p:nvPr/>
            </p:nvSpPr>
            <p:spPr>
              <a:xfrm>
                <a:off x="1217699" y="4039491"/>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112"/>
              <p:cNvSpPr/>
              <p:nvPr/>
            </p:nvSpPr>
            <p:spPr>
              <a:xfrm>
                <a:off x="1217169" y="3985196"/>
                <a:ext cx="54777" cy="54855"/>
              </a:xfrm>
              <a:custGeom>
                <a:rect b="b" l="l" r="r" t="t"/>
                <a:pathLst>
                  <a:path extrusionOk="0" h="3522" w="3517">
                    <a:moveTo>
                      <a:pt x="0" y="1"/>
                    </a:moveTo>
                    <a:lnTo>
                      <a:pt x="0"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112"/>
              <p:cNvSpPr/>
              <p:nvPr/>
            </p:nvSpPr>
            <p:spPr>
              <a:xfrm>
                <a:off x="1217699" y="3985757"/>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112"/>
              <p:cNvSpPr/>
              <p:nvPr/>
            </p:nvSpPr>
            <p:spPr>
              <a:xfrm>
                <a:off x="1217169" y="3931525"/>
                <a:ext cx="54777" cy="54793"/>
              </a:xfrm>
              <a:custGeom>
                <a:rect b="b" l="l" r="r" t="t"/>
                <a:pathLst>
                  <a:path extrusionOk="0" h="3518" w="3517">
                    <a:moveTo>
                      <a:pt x="0" y="1"/>
                    </a:moveTo>
                    <a:lnTo>
                      <a:pt x="0" y="3517"/>
                    </a:lnTo>
                    <a:lnTo>
                      <a:pt x="3517" y="3517"/>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112"/>
              <p:cNvSpPr/>
              <p:nvPr/>
            </p:nvSpPr>
            <p:spPr>
              <a:xfrm>
                <a:off x="1217699" y="3932070"/>
                <a:ext cx="53718" cy="53703"/>
              </a:xfrm>
              <a:custGeom>
                <a:rect b="b" l="l" r="r" t="t"/>
                <a:pathLst>
                  <a:path extrusionOk="0" h="3448" w="3449">
                    <a:moveTo>
                      <a:pt x="1" y="0"/>
                    </a:moveTo>
                    <a:lnTo>
                      <a:pt x="1"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112"/>
              <p:cNvSpPr/>
              <p:nvPr/>
            </p:nvSpPr>
            <p:spPr>
              <a:xfrm>
                <a:off x="1217169" y="3877776"/>
                <a:ext cx="54777" cy="54840"/>
              </a:xfrm>
              <a:custGeom>
                <a:rect b="b" l="l" r="r" t="t"/>
                <a:pathLst>
                  <a:path extrusionOk="0" h="3521" w="3517">
                    <a:moveTo>
                      <a:pt x="0" y="0"/>
                    </a:moveTo>
                    <a:lnTo>
                      <a:pt x="0" y="3521"/>
                    </a:lnTo>
                    <a:lnTo>
                      <a:pt x="3517" y="3521"/>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112"/>
              <p:cNvSpPr/>
              <p:nvPr/>
            </p:nvSpPr>
            <p:spPr>
              <a:xfrm>
                <a:off x="1217699" y="3878321"/>
                <a:ext cx="53718" cy="53765"/>
              </a:xfrm>
              <a:custGeom>
                <a:rect b="b" l="l" r="r" t="t"/>
                <a:pathLst>
                  <a:path extrusionOk="0" h="3452"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112"/>
              <p:cNvSpPr/>
              <p:nvPr/>
            </p:nvSpPr>
            <p:spPr>
              <a:xfrm>
                <a:off x="1217169" y="3824042"/>
                <a:ext cx="54777" cy="54840"/>
              </a:xfrm>
              <a:custGeom>
                <a:rect b="b" l="l" r="r" t="t"/>
                <a:pathLst>
                  <a:path extrusionOk="0" h="3521" w="3517">
                    <a:moveTo>
                      <a:pt x="0" y="0"/>
                    </a:moveTo>
                    <a:lnTo>
                      <a:pt x="0"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112"/>
              <p:cNvSpPr/>
              <p:nvPr/>
            </p:nvSpPr>
            <p:spPr>
              <a:xfrm>
                <a:off x="1217699" y="3824571"/>
                <a:ext cx="53718" cy="53765"/>
              </a:xfrm>
              <a:custGeom>
                <a:rect b="b" l="l" r="r" t="t"/>
                <a:pathLst>
                  <a:path extrusionOk="0" h="3452" w="3449">
                    <a:moveTo>
                      <a:pt x="1" y="0"/>
                    </a:moveTo>
                    <a:lnTo>
                      <a:pt x="1"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112"/>
              <p:cNvSpPr/>
              <p:nvPr/>
            </p:nvSpPr>
            <p:spPr>
              <a:xfrm>
                <a:off x="1217169" y="3770339"/>
                <a:ext cx="54777" cy="54808"/>
              </a:xfrm>
              <a:custGeom>
                <a:rect b="b" l="l" r="r" t="t"/>
                <a:pathLst>
                  <a:path extrusionOk="0" h="3519" w="3517">
                    <a:moveTo>
                      <a:pt x="0" y="1"/>
                    </a:moveTo>
                    <a:lnTo>
                      <a:pt x="0" y="3518"/>
                    </a:lnTo>
                    <a:lnTo>
                      <a:pt x="3517" y="3518"/>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112"/>
              <p:cNvSpPr/>
              <p:nvPr/>
            </p:nvSpPr>
            <p:spPr>
              <a:xfrm>
                <a:off x="1217699" y="3770900"/>
                <a:ext cx="53718" cy="53687"/>
              </a:xfrm>
              <a:custGeom>
                <a:rect b="b" l="l" r="r" t="t"/>
                <a:pathLst>
                  <a:path extrusionOk="0" h="3447" w="3449">
                    <a:moveTo>
                      <a:pt x="1" y="0"/>
                    </a:moveTo>
                    <a:lnTo>
                      <a:pt x="1" y="3446"/>
                    </a:lnTo>
                    <a:lnTo>
                      <a:pt x="3448" y="3446"/>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581" name="Google Shape;18581;p112"/>
          <p:cNvGrpSpPr/>
          <p:nvPr/>
        </p:nvGrpSpPr>
        <p:grpSpPr>
          <a:xfrm>
            <a:off x="2856407" y="3716606"/>
            <a:ext cx="699536" cy="860643"/>
            <a:chOff x="2856407" y="3716606"/>
            <a:chExt cx="699536" cy="860643"/>
          </a:xfrm>
        </p:grpSpPr>
        <p:sp>
          <p:nvSpPr>
            <p:cNvPr id="18582" name="Google Shape;18582;p112"/>
            <p:cNvSpPr/>
            <p:nvPr/>
          </p:nvSpPr>
          <p:spPr>
            <a:xfrm>
              <a:off x="3501087" y="4361239"/>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112"/>
            <p:cNvSpPr/>
            <p:nvPr/>
          </p:nvSpPr>
          <p:spPr>
            <a:xfrm>
              <a:off x="3501087" y="4307552"/>
              <a:ext cx="54855" cy="54793"/>
            </a:xfrm>
            <a:custGeom>
              <a:rect b="b" l="l" r="r" t="t"/>
              <a:pathLst>
                <a:path extrusionOk="0" h="3518" w="3522">
                  <a:moveTo>
                    <a:pt x="1" y="1"/>
                  </a:moveTo>
                  <a:lnTo>
                    <a:pt x="1" y="3517"/>
                  </a:lnTo>
                  <a:lnTo>
                    <a:pt x="3521" y="3517"/>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112"/>
            <p:cNvSpPr/>
            <p:nvPr/>
          </p:nvSpPr>
          <p:spPr>
            <a:xfrm>
              <a:off x="3501087" y="4253803"/>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112"/>
            <p:cNvSpPr/>
            <p:nvPr/>
          </p:nvSpPr>
          <p:spPr>
            <a:xfrm>
              <a:off x="3447338" y="4468722"/>
              <a:ext cx="54840" cy="54793"/>
            </a:xfrm>
            <a:custGeom>
              <a:rect b="b" l="l" r="r" t="t"/>
              <a:pathLst>
                <a:path extrusionOk="0" h="3518" w="3521">
                  <a:moveTo>
                    <a:pt x="0" y="1"/>
                  </a:moveTo>
                  <a:lnTo>
                    <a:pt x="0" y="3517"/>
                  </a:lnTo>
                  <a:lnTo>
                    <a:pt x="3521" y="3517"/>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112"/>
            <p:cNvSpPr/>
            <p:nvPr/>
          </p:nvSpPr>
          <p:spPr>
            <a:xfrm>
              <a:off x="3447338" y="4361239"/>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112"/>
            <p:cNvSpPr/>
            <p:nvPr/>
          </p:nvSpPr>
          <p:spPr>
            <a:xfrm>
              <a:off x="3447883" y="4361769"/>
              <a:ext cx="53765" cy="53749"/>
            </a:xfrm>
            <a:custGeom>
              <a:rect b="b" l="l" r="r" t="t"/>
              <a:pathLst>
                <a:path extrusionOk="0" h="3451" w="3452">
                  <a:moveTo>
                    <a:pt x="1" y="1"/>
                  </a:moveTo>
                  <a:lnTo>
                    <a:pt x="1" y="3451"/>
                  </a:lnTo>
                  <a:lnTo>
                    <a:pt x="3451" y="3451"/>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112"/>
            <p:cNvSpPr/>
            <p:nvPr/>
          </p:nvSpPr>
          <p:spPr>
            <a:xfrm>
              <a:off x="3447338" y="4307552"/>
              <a:ext cx="54840" cy="54793"/>
            </a:xfrm>
            <a:custGeom>
              <a:rect b="b" l="l" r="r" t="t"/>
              <a:pathLst>
                <a:path extrusionOk="0" h="3518" w="3521">
                  <a:moveTo>
                    <a:pt x="0" y="1"/>
                  </a:moveTo>
                  <a:lnTo>
                    <a:pt x="0" y="3517"/>
                  </a:lnTo>
                  <a:lnTo>
                    <a:pt x="3521" y="3517"/>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112"/>
            <p:cNvSpPr/>
            <p:nvPr/>
          </p:nvSpPr>
          <p:spPr>
            <a:xfrm>
              <a:off x="3447883" y="4308097"/>
              <a:ext cx="53765" cy="53687"/>
            </a:xfrm>
            <a:custGeom>
              <a:rect b="b" l="l" r="r" t="t"/>
              <a:pathLst>
                <a:path extrusionOk="0" h="3447" w="3452">
                  <a:moveTo>
                    <a:pt x="1" y="0"/>
                  </a:moveTo>
                  <a:lnTo>
                    <a:pt x="1" y="3447"/>
                  </a:lnTo>
                  <a:lnTo>
                    <a:pt x="3451" y="3447"/>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112"/>
            <p:cNvSpPr/>
            <p:nvPr/>
          </p:nvSpPr>
          <p:spPr>
            <a:xfrm>
              <a:off x="3447338" y="4253803"/>
              <a:ext cx="54840" cy="54840"/>
            </a:xfrm>
            <a:custGeom>
              <a:rect b="b" l="l" r="r" t="t"/>
              <a:pathLst>
                <a:path extrusionOk="0" h="3521" w="3521">
                  <a:moveTo>
                    <a:pt x="0" y="0"/>
                  </a:moveTo>
                  <a:lnTo>
                    <a:pt x="0"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112"/>
            <p:cNvSpPr/>
            <p:nvPr/>
          </p:nvSpPr>
          <p:spPr>
            <a:xfrm>
              <a:off x="3447883" y="4254332"/>
              <a:ext cx="53765" cy="53780"/>
            </a:xfrm>
            <a:custGeom>
              <a:rect b="b" l="l" r="r" t="t"/>
              <a:pathLst>
                <a:path extrusionOk="0" h="3453" w="3452">
                  <a:moveTo>
                    <a:pt x="1" y="1"/>
                  </a:moveTo>
                  <a:lnTo>
                    <a:pt x="1" y="3452"/>
                  </a:lnTo>
                  <a:lnTo>
                    <a:pt x="3451" y="3452"/>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112"/>
            <p:cNvSpPr/>
            <p:nvPr/>
          </p:nvSpPr>
          <p:spPr>
            <a:xfrm>
              <a:off x="3393666" y="4468722"/>
              <a:ext cx="54777" cy="54793"/>
            </a:xfrm>
            <a:custGeom>
              <a:rect b="b" l="l" r="r" t="t"/>
              <a:pathLst>
                <a:path extrusionOk="0" h="3518" w="3517">
                  <a:moveTo>
                    <a:pt x="0" y="1"/>
                  </a:moveTo>
                  <a:lnTo>
                    <a:pt x="0" y="3517"/>
                  </a:lnTo>
                  <a:lnTo>
                    <a:pt x="3516" y="3517"/>
                  </a:lnTo>
                  <a:lnTo>
                    <a:pt x="3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112"/>
            <p:cNvSpPr/>
            <p:nvPr/>
          </p:nvSpPr>
          <p:spPr>
            <a:xfrm>
              <a:off x="3394196" y="4469267"/>
              <a:ext cx="53703" cy="53687"/>
            </a:xfrm>
            <a:custGeom>
              <a:rect b="b" l="l" r="r" t="t"/>
              <a:pathLst>
                <a:path extrusionOk="0" h="3447" w="3448">
                  <a:moveTo>
                    <a:pt x="0" y="0"/>
                  </a:moveTo>
                  <a:lnTo>
                    <a:pt x="0" y="3446"/>
                  </a:lnTo>
                  <a:lnTo>
                    <a:pt x="3448" y="3446"/>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112"/>
            <p:cNvSpPr/>
            <p:nvPr/>
          </p:nvSpPr>
          <p:spPr>
            <a:xfrm>
              <a:off x="3393666" y="4361239"/>
              <a:ext cx="54777" cy="54840"/>
            </a:xfrm>
            <a:custGeom>
              <a:rect b="b" l="l" r="r" t="t"/>
              <a:pathLst>
                <a:path extrusionOk="0" h="3521" w="3517">
                  <a:moveTo>
                    <a:pt x="0" y="0"/>
                  </a:moveTo>
                  <a:lnTo>
                    <a:pt x="0" y="3520"/>
                  </a:lnTo>
                  <a:lnTo>
                    <a:pt x="3516" y="3520"/>
                  </a:lnTo>
                  <a:lnTo>
                    <a:pt x="35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112"/>
            <p:cNvSpPr/>
            <p:nvPr/>
          </p:nvSpPr>
          <p:spPr>
            <a:xfrm>
              <a:off x="3394196" y="4361769"/>
              <a:ext cx="53703" cy="53749"/>
            </a:xfrm>
            <a:custGeom>
              <a:rect b="b" l="l" r="r" t="t"/>
              <a:pathLst>
                <a:path extrusionOk="0" h="3451" w="3448">
                  <a:moveTo>
                    <a:pt x="0" y="1"/>
                  </a:moveTo>
                  <a:lnTo>
                    <a:pt x="0" y="3451"/>
                  </a:lnTo>
                  <a:lnTo>
                    <a:pt x="3448" y="3451"/>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112"/>
            <p:cNvSpPr/>
            <p:nvPr/>
          </p:nvSpPr>
          <p:spPr>
            <a:xfrm>
              <a:off x="3393666" y="4307552"/>
              <a:ext cx="54777" cy="54793"/>
            </a:xfrm>
            <a:custGeom>
              <a:rect b="b" l="l" r="r" t="t"/>
              <a:pathLst>
                <a:path extrusionOk="0" h="3518" w="3517">
                  <a:moveTo>
                    <a:pt x="0" y="1"/>
                  </a:moveTo>
                  <a:lnTo>
                    <a:pt x="0" y="3517"/>
                  </a:lnTo>
                  <a:lnTo>
                    <a:pt x="3516" y="3517"/>
                  </a:lnTo>
                  <a:lnTo>
                    <a:pt x="35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112"/>
            <p:cNvSpPr/>
            <p:nvPr/>
          </p:nvSpPr>
          <p:spPr>
            <a:xfrm>
              <a:off x="3394196" y="4308097"/>
              <a:ext cx="53703" cy="53687"/>
            </a:xfrm>
            <a:custGeom>
              <a:rect b="b" l="l" r="r" t="t"/>
              <a:pathLst>
                <a:path extrusionOk="0" h="3447" w="3448">
                  <a:moveTo>
                    <a:pt x="0" y="0"/>
                  </a:moveTo>
                  <a:lnTo>
                    <a:pt x="0" y="3447"/>
                  </a:lnTo>
                  <a:lnTo>
                    <a:pt x="3448" y="3447"/>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112"/>
            <p:cNvSpPr/>
            <p:nvPr/>
          </p:nvSpPr>
          <p:spPr>
            <a:xfrm>
              <a:off x="3393666" y="4253803"/>
              <a:ext cx="54777" cy="54840"/>
            </a:xfrm>
            <a:custGeom>
              <a:rect b="b" l="l" r="r" t="t"/>
              <a:pathLst>
                <a:path extrusionOk="0" h="3521" w="3517">
                  <a:moveTo>
                    <a:pt x="0" y="0"/>
                  </a:moveTo>
                  <a:lnTo>
                    <a:pt x="0" y="3521"/>
                  </a:lnTo>
                  <a:lnTo>
                    <a:pt x="3516" y="3521"/>
                  </a:lnTo>
                  <a:lnTo>
                    <a:pt x="35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112"/>
            <p:cNvSpPr/>
            <p:nvPr/>
          </p:nvSpPr>
          <p:spPr>
            <a:xfrm>
              <a:off x="3394196" y="4254332"/>
              <a:ext cx="53703" cy="53780"/>
            </a:xfrm>
            <a:custGeom>
              <a:rect b="b" l="l" r="r" t="t"/>
              <a:pathLst>
                <a:path extrusionOk="0" h="3453" w="3448">
                  <a:moveTo>
                    <a:pt x="0" y="1"/>
                  </a:moveTo>
                  <a:lnTo>
                    <a:pt x="0" y="3452"/>
                  </a:lnTo>
                  <a:lnTo>
                    <a:pt x="3448" y="3452"/>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112"/>
            <p:cNvSpPr/>
            <p:nvPr/>
          </p:nvSpPr>
          <p:spPr>
            <a:xfrm>
              <a:off x="3393666" y="4146398"/>
              <a:ext cx="54777" cy="54762"/>
            </a:xfrm>
            <a:custGeom>
              <a:rect b="b" l="l" r="r" t="t"/>
              <a:pathLst>
                <a:path extrusionOk="0" h="3516" w="3517">
                  <a:moveTo>
                    <a:pt x="0" y="0"/>
                  </a:moveTo>
                  <a:lnTo>
                    <a:pt x="0" y="3515"/>
                  </a:lnTo>
                  <a:lnTo>
                    <a:pt x="3516" y="3515"/>
                  </a:lnTo>
                  <a:lnTo>
                    <a:pt x="3516"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112"/>
            <p:cNvSpPr/>
            <p:nvPr/>
          </p:nvSpPr>
          <p:spPr>
            <a:xfrm>
              <a:off x="3394196" y="4146927"/>
              <a:ext cx="53703" cy="53687"/>
            </a:xfrm>
            <a:custGeom>
              <a:rect b="b" l="l" r="r" t="t"/>
              <a:pathLst>
                <a:path extrusionOk="0" h="3447" w="3448">
                  <a:moveTo>
                    <a:pt x="0" y="0"/>
                  </a:moveTo>
                  <a:lnTo>
                    <a:pt x="0" y="3447"/>
                  </a:lnTo>
                  <a:lnTo>
                    <a:pt x="3448" y="3447"/>
                  </a:lnTo>
                  <a:lnTo>
                    <a:pt x="34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112"/>
            <p:cNvSpPr/>
            <p:nvPr/>
          </p:nvSpPr>
          <p:spPr>
            <a:xfrm>
              <a:off x="3339917" y="4468722"/>
              <a:ext cx="54855" cy="54793"/>
            </a:xfrm>
            <a:custGeom>
              <a:rect b="b" l="l" r="r" t="t"/>
              <a:pathLst>
                <a:path extrusionOk="0" h="3518" w="3522">
                  <a:moveTo>
                    <a:pt x="1" y="1"/>
                  </a:moveTo>
                  <a:lnTo>
                    <a:pt x="1" y="3517"/>
                  </a:lnTo>
                  <a:lnTo>
                    <a:pt x="3521" y="3517"/>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112"/>
            <p:cNvSpPr/>
            <p:nvPr/>
          </p:nvSpPr>
          <p:spPr>
            <a:xfrm>
              <a:off x="3340462" y="4469267"/>
              <a:ext cx="53749" cy="53687"/>
            </a:xfrm>
            <a:custGeom>
              <a:rect b="b" l="l" r="r" t="t"/>
              <a:pathLst>
                <a:path extrusionOk="0" h="3447" w="3451">
                  <a:moveTo>
                    <a:pt x="0" y="0"/>
                  </a:moveTo>
                  <a:lnTo>
                    <a:pt x="0" y="3446"/>
                  </a:lnTo>
                  <a:lnTo>
                    <a:pt x="3450" y="3446"/>
                  </a:lnTo>
                  <a:lnTo>
                    <a:pt x="3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112"/>
            <p:cNvSpPr/>
            <p:nvPr/>
          </p:nvSpPr>
          <p:spPr>
            <a:xfrm>
              <a:off x="3339917" y="4361239"/>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112"/>
            <p:cNvSpPr/>
            <p:nvPr/>
          </p:nvSpPr>
          <p:spPr>
            <a:xfrm>
              <a:off x="3340462" y="4361769"/>
              <a:ext cx="53749" cy="53749"/>
            </a:xfrm>
            <a:custGeom>
              <a:rect b="b" l="l" r="r" t="t"/>
              <a:pathLst>
                <a:path extrusionOk="0" h="3451" w="3451">
                  <a:moveTo>
                    <a:pt x="0" y="1"/>
                  </a:moveTo>
                  <a:lnTo>
                    <a:pt x="0" y="3451"/>
                  </a:lnTo>
                  <a:lnTo>
                    <a:pt x="3450" y="3451"/>
                  </a:lnTo>
                  <a:lnTo>
                    <a:pt x="34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112"/>
            <p:cNvSpPr/>
            <p:nvPr/>
          </p:nvSpPr>
          <p:spPr>
            <a:xfrm>
              <a:off x="3339917" y="4307552"/>
              <a:ext cx="54855" cy="54793"/>
            </a:xfrm>
            <a:custGeom>
              <a:rect b="b" l="l" r="r" t="t"/>
              <a:pathLst>
                <a:path extrusionOk="0" h="3518" w="3522">
                  <a:moveTo>
                    <a:pt x="1" y="1"/>
                  </a:moveTo>
                  <a:lnTo>
                    <a:pt x="1" y="3517"/>
                  </a:lnTo>
                  <a:lnTo>
                    <a:pt x="3521" y="3517"/>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112"/>
            <p:cNvSpPr/>
            <p:nvPr/>
          </p:nvSpPr>
          <p:spPr>
            <a:xfrm>
              <a:off x="3340462" y="4308097"/>
              <a:ext cx="53749" cy="53687"/>
            </a:xfrm>
            <a:custGeom>
              <a:rect b="b" l="l" r="r" t="t"/>
              <a:pathLst>
                <a:path extrusionOk="0" h="3447" w="3451">
                  <a:moveTo>
                    <a:pt x="0" y="0"/>
                  </a:moveTo>
                  <a:lnTo>
                    <a:pt x="0" y="3447"/>
                  </a:lnTo>
                  <a:lnTo>
                    <a:pt x="3450" y="3447"/>
                  </a:lnTo>
                  <a:lnTo>
                    <a:pt x="34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112"/>
            <p:cNvSpPr/>
            <p:nvPr/>
          </p:nvSpPr>
          <p:spPr>
            <a:xfrm>
              <a:off x="3339917" y="4253803"/>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112"/>
            <p:cNvSpPr/>
            <p:nvPr/>
          </p:nvSpPr>
          <p:spPr>
            <a:xfrm>
              <a:off x="3340462" y="4254332"/>
              <a:ext cx="53749" cy="53780"/>
            </a:xfrm>
            <a:custGeom>
              <a:rect b="b" l="l" r="r" t="t"/>
              <a:pathLst>
                <a:path extrusionOk="0" h="3453" w="3451">
                  <a:moveTo>
                    <a:pt x="0" y="1"/>
                  </a:moveTo>
                  <a:lnTo>
                    <a:pt x="0" y="3452"/>
                  </a:lnTo>
                  <a:lnTo>
                    <a:pt x="3450" y="3452"/>
                  </a:lnTo>
                  <a:lnTo>
                    <a:pt x="34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112"/>
            <p:cNvSpPr/>
            <p:nvPr/>
          </p:nvSpPr>
          <p:spPr>
            <a:xfrm>
              <a:off x="3286168" y="4468722"/>
              <a:ext cx="54840" cy="54793"/>
            </a:xfrm>
            <a:custGeom>
              <a:rect b="b" l="l" r="r" t="t"/>
              <a:pathLst>
                <a:path extrusionOk="0" h="3518" w="3521">
                  <a:moveTo>
                    <a:pt x="0" y="1"/>
                  </a:moveTo>
                  <a:lnTo>
                    <a:pt x="0" y="3517"/>
                  </a:lnTo>
                  <a:lnTo>
                    <a:pt x="3521" y="3517"/>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112"/>
            <p:cNvSpPr/>
            <p:nvPr/>
          </p:nvSpPr>
          <p:spPr>
            <a:xfrm>
              <a:off x="3286697" y="4469267"/>
              <a:ext cx="53780" cy="53687"/>
            </a:xfrm>
            <a:custGeom>
              <a:rect b="b" l="l" r="r" t="t"/>
              <a:pathLst>
                <a:path extrusionOk="0" h="3447" w="3453">
                  <a:moveTo>
                    <a:pt x="1" y="0"/>
                  </a:moveTo>
                  <a:lnTo>
                    <a:pt x="1" y="3446"/>
                  </a:lnTo>
                  <a:lnTo>
                    <a:pt x="3452" y="3446"/>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112"/>
            <p:cNvSpPr/>
            <p:nvPr/>
          </p:nvSpPr>
          <p:spPr>
            <a:xfrm>
              <a:off x="3286168" y="4361239"/>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112"/>
            <p:cNvSpPr/>
            <p:nvPr/>
          </p:nvSpPr>
          <p:spPr>
            <a:xfrm>
              <a:off x="3286697" y="4361769"/>
              <a:ext cx="53780" cy="53749"/>
            </a:xfrm>
            <a:custGeom>
              <a:rect b="b" l="l" r="r" t="t"/>
              <a:pathLst>
                <a:path extrusionOk="0" h="3451" w="3453">
                  <a:moveTo>
                    <a:pt x="1" y="1"/>
                  </a:moveTo>
                  <a:lnTo>
                    <a:pt x="1" y="3451"/>
                  </a:lnTo>
                  <a:lnTo>
                    <a:pt x="3452" y="3451"/>
                  </a:lnTo>
                  <a:lnTo>
                    <a:pt x="34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112"/>
            <p:cNvSpPr/>
            <p:nvPr/>
          </p:nvSpPr>
          <p:spPr>
            <a:xfrm>
              <a:off x="3286168" y="4307552"/>
              <a:ext cx="54840" cy="54793"/>
            </a:xfrm>
            <a:custGeom>
              <a:rect b="b" l="l" r="r" t="t"/>
              <a:pathLst>
                <a:path extrusionOk="0" h="3518" w="3521">
                  <a:moveTo>
                    <a:pt x="0" y="1"/>
                  </a:moveTo>
                  <a:lnTo>
                    <a:pt x="0" y="3517"/>
                  </a:lnTo>
                  <a:lnTo>
                    <a:pt x="3521" y="3517"/>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112"/>
            <p:cNvSpPr/>
            <p:nvPr/>
          </p:nvSpPr>
          <p:spPr>
            <a:xfrm>
              <a:off x="3286697" y="4308097"/>
              <a:ext cx="53780" cy="53687"/>
            </a:xfrm>
            <a:custGeom>
              <a:rect b="b" l="l" r="r" t="t"/>
              <a:pathLst>
                <a:path extrusionOk="0" h="3447" w="3453">
                  <a:moveTo>
                    <a:pt x="1" y="0"/>
                  </a:moveTo>
                  <a:lnTo>
                    <a:pt x="1" y="3447"/>
                  </a:lnTo>
                  <a:lnTo>
                    <a:pt x="3452" y="3447"/>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112"/>
            <p:cNvSpPr/>
            <p:nvPr/>
          </p:nvSpPr>
          <p:spPr>
            <a:xfrm>
              <a:off x="3286168" y="4253803"/>
              <a:ext cx="54840" cy="54840"/>
            </a:xfrm>
            <a:custGeom>
              <a:rect b="b" l="l" r="r" t="t"/>
              <a:pathLst>
                <a:path extrusionOk="0" h="3521" w="3521">
                  <a:moveTo>
                    <a:pt x="0" y="0"/>
                  </a:moveTo>
                  <a:lnTo>
                    <a:pt x="0"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112"/>
            <p:cNvSpPr/>
            <p:nvPr/>
          </p:nvSpPr>
          <p:spPr>
            <a:xfrm>
              <a:off x="3286697" y="4254332"/>
              <a:ext cx="53780" cy="53780"/>
            </a:xfrm>
            <a:custGeom>
              <a:rect b="b" l="l" r="r" t="t"/>
              <a:pathLst>
                <a:path extrusionOk="0" h="3453" w="3453">
                  <a:moveTo>
                    <a:pt x="1" y="1"/>
                  </a:moveTo>
                  <a:lnTo>
                    <a:pt x="1" y="3452"/>
                  </a:lnTo>
                  <a:lnTo>
                    <a:pt x="3452" y="3452"/>
                  </a:lnTo>
                  <a:lnTo>
                    <a:pt x="34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112"/>
            <p:cNvSpPr/>
            <p:nvPr/>
          </p:nvSpPr>
          <p:spPr>
            <a:xfrm>
              <a:off x="3286168" y="4146398"/>
              <a:ext cx="54840" cy="54762"/>
            </a:xfrm>
            <a:custGeom>
              <a:rect b="b" l="l" r="r" t="t"/>
              <a:pathLst>
                <a:path extrusionOk="0" h="3516" w="3521">
                  <a:moveTo>
                    <a:pt x="0" y="0"/>
                  </a:moveTo>
                  <a:lnTo>
                    <a:pt x="0" y="3515"/>
                  </a:lnTo>
                  <a:lnTo>
                    <a:pt x="3521" y="3515"/>
                  </a:lnTo>
                  <a:lnTo>
                    <a:pt x="35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112"/>
            <p:cNvSpPr/>
            <p:nvPr/>
          </p:nvSpPr>
          <p:spPr>
            <a:xfrm>
              <a:off x="3232496" y="4468722"/>
              <a:ext cx="54777" cy="54793"/>
            </a:xfrm>
            <a:custGeom>
              <a:rect b="b" l="l" r="r" t="t"/>
              <a:pathLst>
                <a:path extrusionOk="0" h="3518" w="3517">
                  <a:moveTo>
                    <a:pt x="0" y="1"/>
                  </a:moveTo>
                  <a:lnTo>
                    <a:pt x="0" y="3517"/>
                  </a:lnTo>
                  <a:lnTo>
                    <a:pt x="3517" y="3517"/>
                  </a:lnTo>
                  <a:lnTo>
                    <a:pt x="3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112"/>
            <p:cNvSpPr/>
            <p:nvPr/>
          </p:nvSpPr>
          <p:spPr>
            <a:xfrm>
              <a:off x="3233026" y="4469267"/>
              <a:ext cx="53718" cy="53687"/>
            </a:xfrm>
            <a:custGeom>
              <a:rect b="b" l="l" r="r" t="t"/>
              <a:pathLst>
                <a:path extrusionOk="0" h="3447" w="3449">
                  <a:moveTo>
                    <a:pt x="1" y="0"/>
                  </a:moveTo>
                  <a:lnTo>
                    <a:pt x="1" y="3446"/>
                  </a:lnTo>
                  <a:lnTo>
                    <a:pt x="3448" y="3446"/>
                  </a:lnTo>
                  <a:lnTo>
                    <a:pt x="3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112"/>
            <p:cNvSpPr/>
            <p:nvPr/>
          </p:nvSpPr>
          <p:spPr>
            <a:xfrm>
              <a:off x="3232496" y="4361239"/>
              <a:ext cx="54777" cy="54840"/>
            </a:xfrm>
            <a:custGeom>
              <a:rect b="b" l="l" r="r" t="t"/>
              <a:pathLst>
                <a:path extrusionOk="0" h="3521" w="3517">
                  <a:moveTo>
                    <a:pt x="0" y="0"/>
                  </a:moveTo>
                  <a:lnTo>
                    <a:pt x="0" y="3520"/>
                  </a:lnTo>
                  <a:lnTo>
                    <a:pt x="3517" y="3520"/>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112"/>
            <p:cNvSpPr/>
            <p:nvPr/>
          </p:nvSpPr>
          <p:spPr>
            <a:xfrm>
              <a:off x="3233026" y="4361769"/>
              <a:ext cx="53718" cy="53749"/>
            </a:xfrm>
            <a:custGeom>
              <a:rect b="b" l="l" r="r" t="t"/>
              <a:pathLst>
                <a:path extrusionOk="0" h="3451" w="3449">
                  <a:moveTo>
                    <a:pt x="1" y="1"/>
                  </a:moveTo>
                  <a:lnTo>
                    <a:pt x="1" y="3451"/>
                  </a:lnTo>
                  <a:lnTo>
                    <a:pt x="3448" y="3451"/>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112"/>
            <p:cNvSpPr/>
            <p:nvPr/>
          </p:nvSpPr>
          <p:spPr>
            <a:xfrm>
              <a:off x="3232496" y="4307552"/>
              <a:ext cx="54777" cy="54793"/>
            </a:xfrm>
            <a:custGeom>
              <a:rect b="b" l="l" r="r" t="t"/>
              <a:pathLst>
                <a:path extrusionOk="0" h="3518" w="3517">
                  <a:moveTo>
                    <a:pt x="0" y="1"/>
                  </a:moveTo>
                  <a:lnTo>
                    <a:pt x="0" y="3517"/>
                  </a:lnTo>
                  <a:lnTo>
                    <a:pt x="3517" y="3517"/>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112"/>
            <p:cNvSpPr/>
            <p:nvPr/>
          </p:nvSpPr>
          <p:spPr>
            <a:xfrm>
              <a:off x="3233026" y="4308097"/>
              <a:ext cx="53718" cy="53687"/>
            </a:xfrm>
            <a:custGeom>
              <a:rect b="b" l="l" r="r" t="t"/>
              <a:pathLst>
                <a:path extrusionOk="0" h="3447" w="3449">
                  <a:moveTo>
                    <a:pt x="1" y="0"/>
                  </a:moveTo>
                  <a:lnTo>
                    <a:pt x="1" y="3447"/>
                  </a:lnTo>
                  <a:lnTo>
                    <a:pt x="3448" y="3447"/>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112"/>
            <p:cNvSpPr/>
            <p:nvPr/>
          </p:nvSpPr>
          <p:spPr>
            <a:xfrm>
              <a:off x="3232496" y="4253803"/>
              <a:ext cx="54777" cy="54840"/>
            </a:xfrm>
            <a:custGeom>
              <a:rect b="b" l="l" r="r" t="t"/>
              <a:pathLst>
                <a:path extrusionOk="0" h="3521" w="3517">
                  <a:moveTo>
                    <a:pt x="0" y="0"/>
                  </a:moveTo>
                  <a:lnTo>
                    <a:pt x="0" y="3521"/>
                  </a:lnTo>
                  <a:lnTo>
                    <a:pt x="3517" y="3521"/>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112"/>
            <p:cNvSpPr/>
            <p:nvPr/>
          </p:nvSpPr>
          <p:spPr>
            <a:xfrm>
              <a:off x="3233026" y="4254332"/>
              <a:ext cx="53718" cy="53780"/>
            </a:xfrm>
            <a:custGeom>
              <a:rect b="b" l="l" r="r" t="t"/>
              <a:pathLst>
                <a:path extrusionOk="0" h="3453" w="3449">
                  <a:moveTo>
                    <a:pt x="1" y="1"/>
                  </a:moveTo>
                  <a:lnTo>
                    <a:pt x="1" y="3452"/>
                  </a:lnTo>
                  <a:lnTo>
                    <a:pt x="3448" y="3452"/>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112"/>
            <p:cNvSpPr/>
            <p:nvPr/>
          </p:nvSpPr>
          <p:spPr>
            <a:xfrm>
              <a:off x="3232496" y="4146398"/>
              <a:ext cx="54777" cy="54762"/>
            </a:xfrm>
            <a:custGeom>
              <a:rect b="b" l="l" r="r" t="t"/>
              <a:pathLst>
                <a:path extrusionOk="0" h="3516" w="3517">
                  <a:moveTo>
                    <a:pt x="0" y="0"/>
                  </a:moveTo>
                  <a:lnTo>
                    <a:pt x="0" y="3515"/>
                  </a:lnTo>
                  <a:lnTo>
                    <a:pt x="3517" y="3515"/>
                  </a:lnTo>
                  <a:lnTo>
                    <a:pt x="3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112"/>
            <p:cNvSpPr/>
            <p:nvPr/>
          </p:nvSpPr>
          <p:spPr>
            <a:xfrm>
              <a:off x="3233026" y="4146927"/>
              <a:ext cx="53718" cy="53687"/>
            </a:xfrm>
            <a:custGeom>
              <a:rect b="b" l="l" r="r" t="t"/>
              <a:pathLst>
                <a:path extrusionOk="0" h="3447" w="3449">
                  <a:moveTo>
                    <a:pt x="1" y="0"/>
                  </a:moveTo>
                  <a:lnTo>
                    <a:pt x="1" y="3447"/>
                  </a:lnTo>
                  <a:lnTo>
                    <a:pt x="3448" y="3447"/>
                  </a:lnTo>
                  <a:lnTo>
                    <a:pt x="34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112"/>
            <p:cNvSpPr/>
            <p:nvPr/>
          </p:nvSpPr>
          <p:spPr>
            <a:xfrm>
              <a:off x="3232496" y="3877776"/>
              <a:ext cx="54777" cy="54793"/>
            </a:xfrm>
            <a:custGeom>
              <a:rect b="b" l="l" r="r" t="t"/>
              <a:pathLst>
                <a:path extrusionOk="0" h="3518" w="3517">
                  <a:moveTo>
                    <a:pt x="0" y="0"/>
                  </a:moveTo>
                  <a:lnTo>
                    <a:pt x="0" y="3518"/>
                  </a:lnTo>
                  <a:lnTo>
                    <a:pt x="3517" y="3518"/>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112"/>
            <p:cNvSpPr/>
            <p:nvPr/>
          </p:nvSpPr>
          <p:spPr>
            <a:xfrm>
              <a:off x="3232496" y="3824042"/>
              <a:ext cx="54777" cy="54840"/>
            </a:xfrm>
            <a:custGeom>
              <a:rect b="b" l="l" r="r" t="t"/>
              <a:pathLst>
                <a:path extrusionOk="0" h="3521" w="3517">
                  <a:moveTo>
                    <a:pt x="0" y="0"/>
                  </a:moveTo>
                  <a:lnTo>
                    <a:pt x="0" y="3520"/>
                  </a:lnTo>
                  <a:lnTo>
                    <a:pt x="3517" y="3520"/>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112"/>
            <p:cNvSpPr/>
            <p:nvPr/>
          </p:nvSpPr>
          <p:spPr>
            <a:xfrm>
              <a:off x="3233026" y="3824571"/>
              <a:ext cx="53718" cy="53749"/>
            </a:xfrm>
            <a:custGeom>
              <a:rect b="b" l="l" r="r" t="t"/>
              <a:pathLst>
                <a:path extrusionOk="0" h="3451" w="3449">
                  <a:moveTo>
                    <a:pt x="1" y="0"/>
                  </a:moveTo>
                  <a:lnTo>
                    <a:pt x="1" y="3451"/>
                  </a:lnTo>
                  <a:lnTo>
                    <a:pt x="3448" y="3451"/>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112"/>
            <p:cNvSpPr/>
            <p:nvPr/>
          </p:nvSpPr>
          <p:spPr>
            <a:xfrm>
              <a:off x="3232496" y="3770277"/>
              <a:ext cx="54777" cy="54871"/>
            </a:xfrm>
            <a:custGeom>
              <a:rect b="b" l="l" r="r" t="t"/>
              <a:pathLst>
                <a:path extrusionOk="0" h="3523" w="3517">
                  <a:moveTo>
                    <a:pt x="0" y="1"/>
                  </a:moveTo>
                  <a:lnTo>
                    <a:pt x="0" y="3522"/>
                  </a:lnTo>
                  <a:lnTo>
                    <a:pt x="3517" y="3522"/>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112"/>
            <p:cNvSpPr/>
            <p:nvPr/>
          </p:nvSpPr>
          <p:spPr>
            <a:xfrm>
              <a:off x="3233026" y="3770838"/>
              <a:ext cx="53718" cy="53749"/>
            </a:xfrm>
            <a:custGeom>
              <a:rect b="b" l="l" r="r" t="t"/>
              <a:pathLst>
                <a:path extrusionOk="0" h="3451" w="3449">
                  <a:moveTo>
                    <a:pt x="1" y="0"/>
                  </a:moveTo>
                  <a:lnTo>
                    <a:pt x="1" y="3450"/>
                  </a:lnTo>
                  <a:lnTo>
                    <a:pt x="3448" y="3450"/>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112"/>
            <p:cNvSpPr/>
            <p:nvPr/>
          </p:nvSpPr>
          <p:spPr>
            <a:xfrm>
              <a:off x="3232496" y="3716606"/>
              <a:ext cx="54777" cy="54777"/>
            </a:xfrm>
            <a:custGeom>
              <a:rect b="b" l="l" r="r" t="t"/>
              <a:pathLst>
                <a:path extrusionOk="0" h="3517" w="3517">
                  <a:moveTo>
                    <a:pt x="0" y="0"/>
                  </a:moveTo>
                  <a:lnTo>
                    <a:pt x="0" y="3517"/>
                  </a:lnTo>
                  <a:lnTo>
                    <a:pt x="3517" y="3517"/>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112"/>
            <p:cNvSpPr/>
            <p:nvPr/>
          </p:nvSpPr>
          <p:spPr>
            <a:xfrm>
              <a:off x="3178731" y="4468722"/>
              <a:ext cx="54855" cy="54793"/>
            </a:xfrm>
            <a:custGeom>
              <a:rect b="b" l="l" r="r" t="t"/>
              <a:pathLst>
                <a:path extrusionOk="0" h="3518" w="3522">
                  <a:moveTo>
                    <a:pt x="1" y="1"/>
                  </a:moveTo>
                  <a:lnTo>
                    <a:pt x="1" y="3517"/>
                  </a:lnTo>
                  <a:lnTo>
                    <a:pt x="3521" y="3517"/>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112"/>
            <p:cNvSpPr/>
            <p:nvPr/>
          </p:nvSpPr>
          <p:spPr>
            <a:xfrm>
              <a:off x="3179292" y="4469267"/>
              <a:ext cx="53749" cy="53687"/>
            </a:xfrm>
            <a:custGeom>
              <a:rect b="b" l="l" r="r" t="t"/>
              <a:pathLst>
                <a:path extrusionOk="0" h="3447" w="3451">
                  <a:moveTo>
                    <a:pt x="0" y="0"/>
                  </a:moveTo>
                  <a:lnTo>
                    <a:pt x="0" y="3446"/>
                  </a:lnTo>
                  <a:lnTo>
                    <a:pt x="3451" y="3446"/>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112"/>
            <p:cNvSpPr/>
            <p:nvPr/>
          </p:nvSpPr>
          <p:spPr>
            <a:xfrm>
              <a:off x="3178731" y="4361239"/>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112"/>
            <p:cNvSpPr/>
            <p:nvPr/>
          </p:nvSpPr>
          <p:spPr>
            <a:xfrm>
              <a:off x="3179292" y="4361769"/>
              <a:ext cx="53749" cy="53749"/>
            </a:xfrm>
            <a:custGeom>
              <a:rect b="b" l="l" r="r" t="t"/>
              <a:pathLst>
                <a:path extrusionOk="0" h="3451" w="3451">
                  <a:moveTo>
                    <a:pt x="0" y="1"/>
                  </a:moveTo>
                  <a:lnTo>
                    <a:pt x="0" y="3451"/>
                  </a:lnTo>
                  <a:lnTo>
                    <a:pt x="3451" y="3451"/>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112"/>
            <p:cNvSpPr/>
            <p:nvPr/>
          </p:nvSpPr>
          <p:spPr>
            <a:xfrm>
              <a:off x="3178731" y="4307552"/>
              <a:ext cx="54855" cy="54793"/>
            </a:xfrm>
            <a:custGeom>
              <a:rect b="b" l="l" r="r" t="t"/>
              <a:pathLst>
                <a:path extrusionOk="0" h="3518" w="3522">
                  <a:moveTo>
                    <a:pt x="1" y="1"/>
                  </a:moveTo>
                  <a:lnTo>
                    <a:pt x="1" y="3517"/>
                  </a:lnTo>
                  <a:lnTo>
                    <a:pt x="3521" y="3517"/>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112"/>
            <p:cNvSpPr/>
            <p:nvPr/>
          </p:nvSpPr>
          <p:spPr>
            <a:xfrm>
              <a:off x="3179292" y="4308097"/>
              <a:ext cx="53749" cy="53687"/>
            </a:xfrm>
            <a:custGeom>
              <a:rect b="b" l="l" r="r" t="t"/>
              <a:pathLst>
                <a:path extrusionOk="0" h="3447" w="3451">
                  <a:moveTo>
                    <a:pt x="0" y="0"/>
                  </a:moveTo>
                  <a:lnTo>
                    <a:pt x="0" y="3447"/>
                  </a:lnTo>
                  <a:lnTo>
                    <a:pt x="3451" y="3447"/>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112"/>
            <p:cNvSpPr/>
            <p:nvPr/>
          </p:nvSpPr>
          <p:spPr>
            <a:xfrm>
              <a:off x="3178731" y="4253803"/>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112"/>
            <p:cNvSpPr/>
            <p:nvPr/>
          </p:nvSpPr>
          <p:spPr>
            <a:xfrm>
              <a:off x="3179292" y="4254332"/>
              <a:ext cx="53749" cy="53780"/>
            </a:xfrm>
            <a:custGeom>
              <a:rect b="b" l="l" r="r" t="t"/>
              <a:pathLst>
                <a:path extrusionOk="0" h="3453" w="3451">
                  <a:moveTo>
                    <a:pt x="0" y="1"/>
                  </a:moveTo>
                  <a:lnTo>
                    <a:pt x="0" y="3452"/>
                  </a:lnTo>
                  <a:lnTo>
                    <a:pt x="3451" y="3452"/>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112"/>
            <p:cNvSpPr/>
            <p:nvPr/>
          </p:nvSpPr>
          <p:spPr>
            <a:xfrm>
              <a:off x="3178731" y="4146398"/>
              <a:ext cx="54855" cy="54762"/>
            </a:xfrm>
            <a:custGeom>
              <a:rect b="b" l="l" r="r" t="t"/>
              <a:pathLst>
                <a:path extrusionOk="0" h="3516" w="3522">
                  <a:moveTo>
                    <a:pt x="1" y="0"/>
                  </a:moveTo>
                  <a:lnTo>
                    <a:pt x="1" y="3515"/>
                  </a:lnTo>
                  <a:lnTo>
                    <a:pt x="3521" y="3515"/>
                  </a:lnTo>
                  <a:lnTo>
                    <a:pt x="35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112"/>
            <p:cNvSpPr/>
            <p:nvPr/>
          </p:nvSpPr>
          <p:spPr>
            <a:xfrm>
              <a:off x="3179292" y="4146927"/>
              <a:ext cx="53749" cy="53687"/>
            </a:xfrm>
            <a:custGeom>
              <a:rect b="b" l="l" r="r" t="t"/>
              <a:pathLst>
                <a:path extrusionOk="0" h="3447" w="3451">
                  <a:moveTo>
                    <a:pt x="0" y="0"/>
                  </a:moveTo>
                  <a:lnTo>
                    <a:pt x="0" y="3447"/>
                  </a:lnTo>
                  <a:lnTo>
                    <a:pt x="3451" y="3447"/>
                  </a:lnTo>
                  <a:lnTo>
                    <a:pt x="34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112"/>
            <p:cNvSpPr/>
            <p:nvPr/>
          </p:nvSpPr>
          <p:spPr>
            <a:xfrm>
              <a:off x="3178731" y="3877776"/>
              <a:ext cx="54855" cy="54793"/>
            </a:xfrm>
            <a:custGeom>
              <a:rect b="b" l="l" r="r" t="t"/>
              <a:pathLst>
                <a:path extrusionOk="0" h="3518" w="3522">
                  <a:moveTo>
                    <a:pt x="1" y="0"/>
                  </a:moveTo>
                  <a:lnTo>
                    <a:pt x="1" y="3518"/>
                  </a:lnTo>
                  <a:lnTo>
                    <a:pt x="3521" y="3518"/>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112"/>
            <p:cNvSpPr/>
            <p:nvPr/>
          </p:nvSpPr>
          <p:spPr>
            <a:xfrm>
              <a:off x="3179292" y="3878305"/>
              <a:ext cx="53749" cy="53718"/>
            </a:xfrm>
            <a:custGeom>
              <a:rect b="b" l="l" r="r" t="t"/>
              <a:pathLst>
                <a:path extrusionOk="0" h="3449" w="3451">
                  <a:moveTo>
                    <a:pt x="0" y="1"/>
                  </a:moveTo>
                  <a:lnTo>
                    <a:pt x="0"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112"/>
            <p:cNvSpPr/>
            <p:nvPr/>
          </p:nvSpPr>
          <p:spPr>
            <a:xfrm>
              <a:off x="3178731" y="3824042"/>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112"/>
            <p:cNvSpPr/>
            <p:nvPr/>
          </p:nvSpPr>
          <p:spPr>
            <a:xfrm>
              <a:off x="3179292" y="3824571"/>
              <a:ext cx="53749" cy="53749"/>
            </a:xfrm>
            <a:custGeom>
              <a:rect b="b" l="l" r="r" t="t"/>
              <a:pathLst>
                <a:path extrusionOk="0" h="3451" w="3451">
                  <a:moveTo>
                    <a:pt x="0" y="0"/>
                  </a:moveTo>
                  <a:lnTo>
                    <a:pt x="0"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112"/>
            <p:cNvSpPr/>
            <p:nvPr/>
          </p:nvSpPr>
          <p:spPr>
            <a:xfrm>
              <a:off x="3178731" y="3770277"/>
              <a:ext cx="54855" cy="54871"/>
            </a:xfrm>
            <a:custGeom>
              <a:rect b="b" l="l" r="r" t="t"/>
              <a:pathLst>
                <a:path extrusionOk="0" h="3523" w="3522">
                  <a:moveTo>
                    <a:pt x="1" y="1"/>
                  </a:moveTo>
                  <a:lnTo>
                    <a:pt x="1" y="3522"/>
                  </a:lnTo>
                  <a:lnTo>
                    <a:pt x="3521" y="3522"/>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112"/>
            <p:cNvSpPr/>
            <p:nvPr/>
          </p:nvSpPr>
          <p:spPr>
            <a:xfrm>
              <a:off x="3179292" y="3770838"/>
              <a:ext cx="53749" cy="53749"/>
            </a:xfrm>
            <a:custGeom>
              <a:rect b="b" l="l" r="r" t="t"/>
              <a:pathLst>
                <a:path extrusionOk="0" h="3451" w="3451">
                  <a:moveTo>
                    <a:pt x="0" y="0"/>
                  </a:moveTo>
                  <a:lnTo>
                    <a:pt x="0"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112"/>
            <p:cNvSpPr/>
            <p:nvPr/>
          </p:nvSpPr>
          <p:spPr>
            <a:xfrm>
              <a:off x="3178731" y="3716606"/>
              <a:ext cx="54855" cy="54777"/>
            </a:xfrm>
            <a:custGeom>
              <a:rect b="b" l="l" r="r" t="t"/>
              <a:pathLst>
                <a:path extrusionOk="0" h="3517" w="3522">
                  <a:moveTo>
                    <a:pt x="1" y="0"/>
                  </a:moveTo>
                  <a:lnTo>
                    <a:pt x="1" y="3517"/>
                  </a:lnTo>
                  <a:lnTo>
                    <a:pt x="3521" y="3517"/>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112"/>
            <p:cNvSpPr/>
            <p:nvPr/>
          </p:nvSpPr>
          <p:spPr>
            <a:xfrm>
              <a:off x="3124998" y="4468722"/>
              <a:ext cx="54840" cy="54793"/>
            </a:xfrm>
            <a:custGeom>
              <a:rect b="b" l="l" r="r" t="t"/>
              <a:pathLst>
                <a:path extrusionOk="0" h="3518" w="3521">
                  <a:moveTo>
                    <a:pt x="1" y="1"/>
                  </a:moveTo>
                  <a:lnTo>
                    <a:pt x="1" y="3517"/>
                  </a:lnTo>
                  <a:lnTo>
                    <a:pt x="3521" y="3517"/>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112"/>
            <p:cNvSpPr/>
            <p:nvPr/>
          </p:nvSpPr>
          <p:spPr>
            <a:xfrm>
              <a:off x="3125543" y="4469267"/>
              <a:ext cx="53765" cy="53687"/>
            </a:xfrm>
            <a:custGeom>
              <a:rect b="b" l="l" r="r" t="t"/>
              <a:pathLst>
                <a:path extrusionOk="0" h="3447" w="3452">
                  <a:moveTo>
                    <a:pt x="0" y="0"/>
                  </a:moveTo>
                  <a:lnTo>
                    <a:pt x="0" y="3446"/>
                  </a:lnTo>
                  <a:lnTo>
                    <a:pt x="3451" y="3446"/>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112"/>
            <p:cNvSpPr/>
            <p:nvPr/>
          </p:nvSpPr>
          <p:spPr>
            <a:xfrm>
              <a:off x="3124998" y="4361239"/>
              <a:ext cx="54840" cy="54840"/>
            </a:xfrm>
            <a:custGeom>
              <a:rect b="b" l="l" r="r" t="t"/>
              <a:pathLst>
                <a:path extrusionOk="0" h="3521" w="3521">
                  <a:moveTo>
                    <a:pt x="1" y="0"/>
                  </a:moveTo>
                  <a:lnTo>
                    <a:pt x="1" y="3520"/>
                  </a:lnTo>
                  <a:lnTo>
                    <a:pt x="3521" y="3520"/>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112"/>
            <p:cNvSpPr/>
            <p:nvPr/>
          </p:nvSpPr>
          <p:spPr>
            <a:xfrm>
              <a:off x="3125543" y="4361769"/>
              <a:ext cx="53765" cy="53749"/>
            </a:xfrm>
            <a:custGeom>
              <a:rect b="b" l="l" r="r" t="t"/>
              <a:pathLst>
                <a:path extrusionOk="0" h="3451" w="3452">
                  <a:moveTo>
                    <a:pt x="0" y="1"/>
                  </a:moveTo>
                  <a:lnTo>
                    <a:pt x="0" y="3451"/>
                  </a:lnTo>
                  <a:lnTo>
                    <a:pt x="3451" y="3451"/>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112"/>
            <p:cNvSpPr/>
            <p:nvPr/>
          </p:nvSpPr>
          <p:spPr>
            <a:xfrm>
              <a:off x="3124998" y="4307552"/>
              <a:ext cx="54840" cy="54793"/>
            </a:xfrm>
            <a:custGeom>
              <a:rect b="b" l="l" r="r" t="t"/>
              <a:pathLst>
                <a:path extrusionOk="0" h="3518" w="3521">
                  <a:moveTo>
                    <a:pt x="1" y="1"/>
                  </a:moveTo>
                  <a:lnTo>
                    <a:pt x="1" y="3517"/>
                  </a:lnTo>
                  <a:lnTo>
                    <a:pt x="3521" y="3517"/>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112"/>
            <p:cNvSpPr/>
            <p:nvPr/>
          </p:nvSpPr>
          <p:spPr>
            <a:xfrm>
              <a:off x="3125543" y="4308097"/>
              <a:ext cx="53765" cy="53687"/>
            </a:xfrm>
            <a:custGeom>
              <a:rect b="b" l="l" r="r" t="t"/>
              <a:pathLst>
                <a:path extrusionOk="0" h="3447" w="3452">
                  <a:moveTo>
                    <a:pt x="0" y="0"/>
                  </a:moveTo>
                  <a:lnTo>
                    <a:pt x="0" y="3447"/>
                  </a:lnTo>
                  <a:lnTo>
                    <a:pt x="3451" y="3447"/>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112"/>
            <p:cNvSpPr/>
            <p:nvPr/>
          </p:nvSpPr>
          <p:spPr>
            <a:xfrm>
              <a:off x="3124998" y="4253803"/>
              <a:ext cx="54840" cy="54840"/>
            </a:xfrm>
            <a:custGeom>
              <a:rect b="b" l="l" r="r" t="t"/>
              <a:pathLst>
                <a:path extrusionOk="0" h="3521" w="3521">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112"/>
            <p:cNvSpPr/>
            <p:nvPr/>
          </p:nvSpPr>
          <p:spPr>
            <a:xfrm>
              <a:off x="3125543" y="4254332"/>
              <a:ext cx="53765" cy="53780"/>
            </a:xfrm>
            <a:custGeom>
              <a:rect b="b" l="l" r="r" t="t"/>
              <a:pathLst>
                <a:path extrusionOk="0" h="3453" w="3452">
                  <a:moveTo>
                    <a:pt x="0" y="1"/>
                  </a:moveTo>
                  <a:lnTo>
                    <a:pt x="0" y="3452"/>
                  </a:lnTo>
                  <a:lnTo>
                    <a:pt x="3451" y="3452"/>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112"/>
            <p:cNvSpPr/>
            <p:nvPr/>
          </p:nvSpPr>
          <p:spPr>
            <a:xfrm>
              <a:off x="3124998" y="4146398"/>
              <a:ext cx="54840" cy="54762"/>
            </a:xfrm>
            <a:custGeom>
              <a:rect b="b" l="l" r="r" t="t"/>
              <a:pathLst>
                <a:path extrusionOk="0" h="3516" w="3521">
                  <a:moveTo>
                    <a:pt x="1" y="0"/>
                  </a:moveTo>
                  <a:lnTo>
                    <a:pt x="1" y="3515"/>
                  </a:lnTo>
                  <a:lnTo>
                    <a:pt x="3521" y="3515"/>
                  </a:lnTo>
                  <a:lnTo>
                    <a:pt x="35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112"/>
            <p:cNvSpPr/>
            <p:nvPr/>
          </p:nvSpPr>
          <p:spPr>
            <a:xfrm>
              <a:off x="3125543" y="4146927"/>
              <a:ext cx="53765" cy="53687"/>
            </a:xfrm>
            <a:custGeom>
              <a:rect b="b" l="l" r="r" t="t"/>
              <a:pathLst>
                <a:path extrusionOk="0" h="3447" w="3452">
                  <a:moveTo>
                    <a:pt x="0" y="0"/>
                  </a:moveTo>
                  <a:lnTo>
                    <a:pt x="0" y="3447"/>
                  </a:lnTo>
                  <a:lnTo>
                    <a:pt x="3451" y="3447"/>
                  </a:lnTo>
                  <a:lnTo>
                    <a:pt x="34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112"/>
            <p:cNvSpPr/>
            <p:nvPr/>
          </p:nvSpPr>
          <p:spPr>
            <a:xfrm>
              <a:off x="3124998" y="3877776"/>
              <a:ext cx="54840" cy="54793"/>
            </a:xfrm>
            <a:custGeom>
              <a:rect b="b" l="l" r="r" t="t"/>
              <a:pathLst>
                <a:path extrusionOk="0" h="3518" w="3521">
                  <a:moveTo>
                    <a:pt x="1" y="0"/>
                  </a:moveTo>
                  <a:lnTo>
                    <a:pt x="1" y="3518"/>
                  </a:lnTo>
                  <a:lnTo>
                    <a:pt x="3521" y="3518"/>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112"/>
            <p:cNvSpPr/>
            <p:nvPr/>
          </p:nvSpPr>
          <p:spPr>
            <a:xfrm>
              <a:off x="3124998" y="3824042"/>
              <a:ext cx="54840" cy="54840"/>
            </a:xfrm>
            <a:custGeom>
              <a:rect b="b" l="l" r="r" t="t"/>
              <a:pathLst>
                <a:path extrusionOk="0" h="3521" w="3521">
                  <a:moveTo>
                    <a:pt x="1" y="0"/>
                  </a:moveTo>
                  <a:lnTo>
                    <a:pt x="1"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112"/>
            <p:cNvSpPr/>
            <p:nvPr/>
          </p:nvSpPr>
          <p:spPr>
            <a:xfrm>
              <a:off x="3125543" y="3824571"/>
              <a:ext cx="53765" cy="53749"/>
            </a:xfrm>
            <a:custGeom>
              <a:rect b="b" l="l" r="r" t="t"/>
              <a:pathLst>
                <a:path extrusionOk="0" h="3451" w="3452">
                  <a:moveTo>
                    <a:pt x="0" y="0"/>
                  </a:moveTo>
                  <a:lnTo>
                    <a:pt x="0"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112"/>
            <p:cNvSpPr/>
            <p:nvPr/>
          </p:nvSpPr>
          <p:spPr>
            <a:xfrm>
              <a:off x="3124998" y="3770277"/>
              <a:ext cx="54840" cy="54871"/>
            </a:xfrm>
            <a:custGeom>
              <a:rect b="b" l="l" r="r" t="t"/>
              <a:pathLst>
                <a:path extrusionOk="0" h="3523" w="3521">
                  <a:moveTo>
                    <a:pt x="1" y="1"/>
                  </a:moveTo>
                  <a:lnTo>
                    <a:pt x="1" y="3522"/>
                  </a:lnTo>
                  <a:lnTo>
                    <a:pt x="3521" y="3522"/>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112"/>
            <p:cNvSpPr/>
            <p:nvPr/>
          </p:nvSpPr>
          <p:spPr>
            <a:xfrm>
              <a:off x="3125543" y="3770838"/>
              <a:ext cx="53765" cy="53749"/>
            </a:xfrm>
            <a:custGeom>
              <a:rect b="b" l="l" r="r" t="t"/>
              <a:pathLst>
                <a:path extrusionOk="0" h="3451" w="3452">
                  <a:moveTo>
                    <a:pt x="0" y="0"/>
                  </a:moveTo>
                  <a:lnTo>
                    <a:pt x="0"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112"/>
            <p:cNvSpPr/>
            <p:nvPr/>
          </p:nvSpPr>
          <p:spPr>
            <a:xfrm>
              <a:off x="3124998" y="3716606"/>
              <a:ext cx="54840" cy="54777"/>
            </a:xfrm>
            <a:custGeom>
              <a:rect b="b" l="l" r="r" t="t"/>
              <a:pathLst>
                <a:path extrusionOk="0" h="3517" w="3521">
                  <a:moveTo>
                    <a:pt x="1" y="0"/>
                  </a:moveTo>
                  <a:lnTo>
                    <a:pt x="1" y="3517"/>
                  </a:lnTo>
                  <a:lnTo>
                    <a:pt x="3521" y="3517"/>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112"/>
            <p:cNvSpPr/>
            <p:nvPr/>
          </p:nvSpPr>
          <p:spPr>
            <a:xfrm>
              <a:off x="3071311" y="4468722"/>
              <a:ext cx="54793" cy="54793"/>
            </a:xfrm>
            <a:custGeom>
              <a:rect b="b" l="l" r="r" t="t"/>
              <a:pathLst>
                <a:path extrusionOk="0" h="3518" w="3518">
                  <a:moveTo>
                    <a:pt x="0" y="1"/>
                  </a:moveTo>
                  <a:lnTo>
                    <a:pt x="0" y="3517"/>
                  </a:lnTo>
                  <a:lnTo>
                    <a:pt x="3518" y="3517"/>
                  </a:lnTo>
                  <a:lnTo>
                    <a:pt x="35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112"/>
            <p:cNvSpPr/>
            <p:nvPr/>
          </p:nvSpPr>
          <p:spPr>
            <a:xfrm>
              <a:off x="3071856" y="4469267"/>
              <a:ext cx="53687" cy="53687"/>
            </a:xfrm>
            <a:custGeom>
              <a:rect b="b" l="l" r="r" t="t"/>
              <a:pathLst>
                <a:path extrusionOk="0" h="3447" w="3447">
                  <a:moveTo>
                    <a:pt x="1" y="0"/>
                  </a:moveTo>
                  <a:lnTo>
                    <a:pt x="1" y="3446"/>
                  </a:lnTo>
                  <a:lnTo>
                    <a:pt x="3447" y="3446"/>
                  </a:lnTo>
                  <a:lnTo>
                    <a:pt x="3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112"/>
            <p:cNvSpPr/>
            <p:nvPr/>
          </p:nvSpPr>
          <p:spPr>
            <a:xfrm>
              <a:off x="3071311" y="4361239"/>
              <a:ext cx="54793" cy="54840"/>
            </a:xfrm>
            <a:custGeom>
              <a:rect b="b" l="l" r="r" t="t"/>
              <a:pathLst>
                <a:path extrusionOk="0" h="3521" w="3518">
                  <a:moveTo>
                    <a:pt x="0" y="0"/>
                  </a:moveTo>
                  <a:lnTo>
                    <a:pt x="0" y="3520"/>
                  </a:lnTo>
                  <a:lnTo>
                    <a:pt x="3518" y="3520"/>
                  </a:lnTo>
                  <a:lnTo>
                    <a:pt x="35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112"/>
            <p:cNvSpPr/>
            <p:nvPr/>
          </p:nvSpPr>
          <p:spPr>
            <a:xfrm>
              <a:off x="3071856" y="4361769"/>
              <a:ext cx="53687" cy="53749"/>
            </a:xfrm>
            <a:custGeom>
              <a:rect b="b" l="l" r="r" t="t"/>
              <a:pathLst>
                <a:path extrusionOk="0" h="3451" w="3447">
                  <a:moveTo>
                    <a:pt x="1" y="1"/>
                  </a:moveTo>
                  <a:lnTo>
                    <a:pt x="1" y="3451"/>
                  </a:lnTo>
                  <a:lnTo>
                    <a:pt x="3447" y="3451"/>
                  </a:lnTo>
                  <a:lnTo>
                    <a:pt x="34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112"/>
            <p:cNvSpPr/>
            <p:nvPr/>
          </p:nvSpPr>
          <p:spPr>
            <a:xfrm>
              <a:off x="3071311" y="4307552"/>
              <a:ext cx="54793" cy="54793"/>
            </a:xfrm>
            <a:custGeom>
              <a:rect b="b" l="l" r="r" t="t"/>
              <a:pathLst>
                <a:path extrusionOk="0" h="3518" w="3518">
                  <a:moveTo>
                    <a:pt x="0" y="1"/>
                  </a:moveTo>
                  <a:lnTo>
                    <a:pt x="0" y="3517"/>
                  </a:lnTo>
                  <a:lnTo>
                    <a:pt x="3518" y="3517"/>
                  </a:lnTo>
                  <a:lnTo>
                    <a:pt x="351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112"/>
            <p:cNvSpPr/>
            <p:nvPr/>
          </p:nvSpPr>
          <p:spPr>
            <a:xfrm>
              <a:off x="3071856" y="4308097"/>
              <a:ext cx="53687" cy="53687"/>
            </a:xfrm>
            <a:custGeom>
              <a:rect b="b" l="l" r="r" t="t"/>
              <a:pathLst>
                <a:path extrusionOk="0" h="3447" w="3447">
                  <a:moveTo>
                    <a:pt x="1" y="0"/>
                  </a:moveTo>
                  <a:lnTo>
                    <a:pt x="1" y="3447"/>
                  </a:lnTo>
                  <a:lnTo>
                    <a:pt x="3447" y="3447"/>
                  </a:lnTo>
                  <a:lnTo>
                    <a:pt x="34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112"/>
            <p:cNvSpPr/>
            <p:nvPr/>
          </p:nvSpPr>
          <p:spPr>
            <a:xfrm>
              <a:off x="3071311" y="4253803"/>
              <a:ext cx="54793" cy="54840"/>
            </a:xfrm>
            <a:custGeom>
              <a:rect b="b" l="l" r="r" t="t"/>
              <a:pathLst>
                <a:path extrusionOk="0" h="3521" w="3518">
                  <a:moveTo>
                    <a:pt x="0" y="0"/>
                  </a:moveTo>
                  <a:lnTo>
                    <a:pt x="0" y="3521"/>
                  </a:lnTo>
                  <a:lnTo>
                    <a:pt x="3518" y="3521"/>
                  </a:lnTo>
                  <a:lnTo>
                    <a:pt x="35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112"/>
            <p:cNvSpPr/>
            <p:nvPr/>
          </p:nvSpPr>
          <p:spPr>
            <a:xfrm>
              <a:off x="3071856" y="4254332"/>
              <a:ext cx="53687" cy="53780"/>
            </a:xfrm>
            <a:custGeom>
              <a:rect b="b" l="l" r="r" t="t"/>
              <a:pathLst>
                <a:path extrusionOk="0" h="3453" w="3447">
                  <a:moveTo>
                    <a:pt x="1" y="1"/>
                  </a:moveTo>
                  <a:lnTo>
                    <a:pt x="1" y="3452"/>
                  </a:lnTo>
                  <a:lnTo>
                    <a:pt x="3447" y="3452"/>
                  </a:lnTo>
                  <a:lnTo>
                    <a:pt x="34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112"/>
            <p:cNvSpPr/>
            <p:nvPr/>
          </p:nvSpPr>
          <p:spPr>
            <a:xfrm>
              <a:off x="3071311" y="4146398"/>
              <a:ext cx="54793" cy="54762"/>
            </a:xfrm>
            <a:custGeom>
              <a:rect b="b" l="l" r="r" t="t"/>
              <a:pathLst>
                <a:path extrusionOk="0" h="3516" w="3518">
                  <a:moveTo>
                    <a:pt x="0" y="0"/>
                  </a:moveTo>
                  <a:lnTo>
                    <a:pt x="0" y="3515"/>
                  </a:lnTo>
                  <a:lnTo>
                    <a:pt x="3518" y="3515"/>
                  </a:lnTo>
                  <a:lnTo>
                    <a:pt x="3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112"/>
            <p:cNvSpPr/>
            <p:nvPr/>
          </p:nvSpPr>
          <p:spPr>
            <a:xfrm>
              <a:off x="3017561" y="4468722"/>
              <a:ext cx="54855" cy="54793"/>
            </a:xfrm>
            <a:custGeom>
              <a:rect b="b" l="l" r="r" t="t"/>
              <a:pathLst>
                <a:path extrusionOk="0" h="3518" w="3522">
                  <a:moveTo>
                    <a:pt x="1" y="1"/>
                  </a:moveTo>
                  <a:lnTo>
                    <a:pt x="1" y="3517"/>
                  </a:lnTo>
                  <a:lnTo>
                    <a:pt x="3521" y="3517"/>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112"/>
            <p:cNvSpPr/>
            <p:nvPr/>
          </p:nvSpPr>
          <p:spPr>
            <a:xfrm>
              <a:off x="3018122" y="4469267"/>
              <a:ext cx="53749" cy="53687"/>
            </a:xfrm>
            <a:custGeom>
              <a:rect b="b" l="l" r="r" t="t"/>
              <a:pathLst>
                <a:path extrusionOk="0" h="3447" w="3451">
                  <a:moveTo>
                    <a:pt x="1" y="0"/>
                  </a:moveTo>
                  <a:lnTo>
                    <a:pt x="1" y="3446"/>
                  </a:lnTo>
                  <a:lnTo>
                    <a:pt x="3451" y="3446"/>
                  </a:lnTo>
                  <a:lnTo>
                    <a:pt x="34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112"/>
            <p:cNvSpPr/>
            <p:nvPr/>
          </p:nvSpPr>
          <p:spPr>
            <a:xfrm>
              <a:off x="3017561" y="4361239"/>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112"/>
            <p:cNvSpPr/>
            <p:nvPr/>
          </p:nvSpPr>
          <p:spPr>
            <a:xfrm>
              <a:off x="3018122" y="4361769"/>
              <a:ext cx="53749" cy="53749"/>
            </a:xfrm>
            <a:custGeom>
              <a:rect b="b" l="l" r="r" t="t"/>
              <a:pathLst>
                <a:path extrusionOk="0" h="3451" w="3451">
                  <a:moveTo>
                    <a:pt x="1" y="1"/>
                  </a:moveTo>
                  <a:lnTo>
                    <a:pt x="1" y="3451"/>
                  </a:lnTo>
                  <a:lnTo>
                    <a:pt x="3451" y="3451"/>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112"/>
            <p:cNvSpPr/>
            <p:nvPr/>
          </p:nvSpPr>
          <p:spPr>
            <a:xfrm>
              <a:off x="3017561" y="4307552"/>
              <a:ext cx="54855" cy="54793"/>
            </a:xfrm>
            <a:custGeom>
              <a:rect b="b" l="l" r="r" t="t"/>
              <a:pathLst>
                <a:path extrusionOk="0" h="3518" w="3522">
                  <a:moveTo>
                    <a:pt x="1" y="1"/>
                  </a:moveTo>
                  <a:lnTo>
                    <a:pt x="1" y="3517"/>
                  </a:lnTo>
                  <a:lnTo>
                    <a:pt x="3521" y="3517"/>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112"/>
            <p:cNvSpPr/>
            <p:nvPr/>
          </p:nvSpPr>
          <p:spPr>
            <a:xfrm>
              <a:off x="3018122" y="4308097"/>
              <a:ext cx="53749" cy="53687"/>
            </a:xfrm>
            <a:custGeom>
              <a:rect b="b" l="l" r="r" t="t"/>
              <a:pathLst>
                <a:path extrusionOk="0" h="3447" w="3451">
                  <a:moveTo>
                    <a:pt x="1" y="0"/>
                  </a:moveTo>
                  <a:lnTo>
                    <a:pt x="1" y="3447"/>
                  </a:lnTo>
                  <a:lnTo>
                    <a:pt x="3451" y="3447"/>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112"/>
            <p:cNvSpPr/>
            <p:nvPr/>
          </p:nvSpPr>
          <p:spPr>
            <a:xfrm>
              <a:off x="3017561" y="4253803"/>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112"/>
            <p:cNvSpPr/>
            <p:nvPr/>
          </p:nvSpPr>
          <p:spPr>
            <a:xfrm>
              <a:off x="3018122" y="4254332"/>
              <a:ext cx="53749" cy="53780"/>
            </a:xfrm>
            <a:custGeom>
              <a:rect b="b" l="l" r="r" t="t"/>
              <a:pathLst>
                <a:path extrusionOk="0" h="3453" w="3451">
                  <a:moveTo>
                    <a:pt x="1" y="1"/>
                  </a:moveTo>
                  <a:lnTo>
                    <a:pt x="1" y="3452"/>
                  </a:lnTo>
                  <a:lnTo>
                    <a:pt x="3451" y="3452"/>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112"/>
            <p:cNvSpPr/>
            <p:nvPr/>
          </p:nvSpPr>
          <p:spPr>
            <a:xfrm>
              <a:off x="2963828" y="4468722"/>
              <a:ext cx="54855" cy="54793"/>
            </a:xfrm>
            <a:custGeom>
              <a:rect b="b" l="l" r="r" t="t"/>
              <a:pathLst>
                <a:path extrusionOk="0" h="3518" w="3522">
                  <a:moveTo>
                    <a:pt x="1" y="1"/>
                  </a:moveTo>
                  <a:lnTo>
                    <a:pt x="1" y="3517"/>
                  </a:lnTo>
                  <a:lnTo>
                    <a:pt x="3521" y="3517"/>
                  </a:lnTo>
                  <a:lnTo>
                    <a:pt x="35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112"/>
            <p:cNvSpPr/>
            <p:nvPr/>
          </p:nvSpPr>
          <p:spPr>
            <a:xfrm>
              <a:off x="2964373" y="4469267"/>
              <a:ext cx="53765" cy="53687"/>
            </a:xfrm>
            <a:custGeom>
              <a:rect b="b" l="l" r="r" t="t"/>
              <a:pathLst>
                <a:path extrusionOk="0" h="3447" w="3452">
                  <a:moveTo>
                    <a:pt x="0" y="0"/>
                  </a:moveTo>
                  <a:lnTo>
                    <a:pt x="0" y="3446"/>
                  </a:lnTo>
                  <a:lnTo>
                    <a:pt x="3452" y="3446"/>
                  </a:lnTo>
                  <a:lnTo>
                    <a:pt x="34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112"/>
            <p:cNvSpPr/>
            <p:nvPr/>
          </p:nvSpPr>
          <p:spPr>
            <a:xfrm>
              <a:off x="2963828" y="4361239"/>
              <a:ext cx="54855" cy="54840"/>
            </a:xfrm>
            <a:custGeom>
              <a:rect b="b" l="l" r="r" t="t"/>
              <a:pathLst>
                <a:path extrusionOk="0" h="3521" w="3522">
                  <a:moveTo>
                    <a:pt x="1" y="0"/>
                  </a:moveTo>
                  <a:lnTo>
                    <a:pt x="1" y="3520"/>
                  </a:lnTo>
                  <a:lnTo>
                    <a:pt x="3521" y="3520"/>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112"/>
            <p:cNvSpPr/>
            <p:nvPr/>
          </p:nvSpPr>
          <p:spPr>
            <a:xfrm>
              <a:off x="2964373" y="4361769"/>
              <a:ext cx="53765" cy="53749"/>
            </a:xfrm>
            <a:custGeom>
              <a:rect b="b" l="l" r="r" t="t"/>
              <a:pathLst>
                <a:path extrusionOk="0" h="3451" w="3452">
                  <a:moveTo>
                    <a:pt x="0" y="1"/>
                  </a:moveTo>
                  <a:lnTo>
                    <a:pt x="0" y="3451"/>
                  </a:lnTo>
                  <a:lnTo>
                    <a:pt x="3452" y="3451"/>
                  </a:lnTo>
                  <a:lnTo>
                    <a:pt x="34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112"/>
            <p:cNvSpPr/>
            <p:nvPr/>
          </p:nvSpPr>
          <p:spPr>
            <a:xfrm>
              <a:off x="2963828" y="4307552"/>
              <a:ext cx="54855" cy="54793"/>
            </a:xfrm>
            <a:custGeom>
              <a:rect b="b" l="l" r="r" t="t"/>
              <a:pathLst>
                <a:path extrusionOk="0" h="3518" w="3522">
                  <a:moveTo>
                    <a:pt x="1" y="1"/>
                  </a:moveTo>
                  <a:lnTo>
                    <a:pt x="1" y="3517"/>
                  </a:lnTo>
                  <a:lnTo>
                    <a:pt x="3521" y="3517"/>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112"/>
            <p:cNvSpPr/>
            <p:nvPr/>
          </p:nvSpPr>
          <p:spPr>
            <a:xfrm>
              <a:off x="2964373" y="4308097"/>
              <a:ext cx="53765" cy="53687"/>
            </a:xfrm>
            <a:custGeom>
              <a:rect b="b" l="l" r="r" t="t"/>
              <a:pathLst>
                <a:path extrusionOk="0" h="3447" w="3452">
                  <a:moveTo>
                    <a:pt x="0" y="0"/>
                  </a:moveTo>
                  <a:lnTo>
                    <a:pt x="0" y="3447"/>
                  </a:lnTo>
                  <a:lnTo>
                    <a:pt x="3452" y="3447"/>
                  </a:lnTo>
                  <a:lnTo>
                    <a:pt x="34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112"/>
            <p:cNvSpPr/>
            <p:nvPr/>
          </p:nvSpPr>
          <p:spPr>
            <a:xfrm>
              <a:off x="2963828" y="4253803"/>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112"/>
            <p:cNvSpPr/>
            <p:nvPr/>
          </p:nvSpPr>
          <p:spPr>
            <a:xfrm>
              <a:off x="2964373" y="4254332"/>
              <a:ext cx="53765" cy="53780"/>
            </a:xfrm>
            <a:custGeom>
              <a:rect b="b" l="l" r="r" t="t"/>
              <a:pathLst>
                <a:path extrusionOk="0" h="3453" w="3452">
                  <a:moveTo>
                    <a:pt x="0" y="1"/>
                  </a:moveTo>
                  <a:lnTo>
                    <a:pt x="0" y="3452"/>
                  </a:lnTo>
                  <a:lnTo>
                    <a:pt x="3452" y="3452"/>
                  </a:lnTo>
                  <a:lnTo>
                    <a:pt x="34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112"/>
            <p:cNvSpPr/>
            <p:nvPr/>
          </p:nvSpPr>
          <p:spPr>
            <a:xfrm>
              <a:off x="2910141" y="4468722"/>
              <a:ext cx="54793" cy="54793"/>
            </a:xfrm>
            <a:custGeom>
              <a:rect b="b" l="l" r="r" t="t"/>
              <a:pathLst>
                <a:path extrusionOk="0" h="3518" w="3518">
                  <a:moveTo>
                    <a:pt x="0" y="1"/>
                  </a:moveTo>
                  <a:lnTo>
                    <a:pt x="0" y="3517"/>
                  </a:lnTo>
                  <a:lnTo>
                    <a:pt x="3518" y="3517"/>
                  </a:lnTo>
                  <a:lnTo>
                    <a:pt x="35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112"/>
            <p:cNvSpPr/>
            <p:nvPr/>
          </p:nvSpPr>
          <p:spPr>
            <a:xfrm>
              <a:off x="2910141" y="4361239"/>
              <a:ext cx="54793" cy="54840"/>
            </a:xfrm>
            <a:custGeom>
              <a:rect b="b" l="l" r="r" t="t"/>
              <a:pathLst>
                <a:path extrusionOk="0" h="3521" w="3518">
                  <a:moveTo>
                    <a:pt x="0" y="0"/>
                  </a:moveTo>
                  <a:lnTo>
                    <a:pt x="0" y="3520"/>
                  </a:lnTo>
                  <a:lnTo>
                    <a:pt x="3518" y="3520"/>
                  </a:lnTo>
                  <a:lnTo>
                    <a:pt x="35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112"/>
            <p:cNvSpPr/>
            <p:nvPr/>
          </p:nvSpPr>
          <p:spPr>
            <a:xfrm>
              <a:off x="2910670" y="4361769"/>
              <a:ext cx="53718" cy="53749"/>
            </a:xfrm>
            <a:custGeom>
              <a:rect b="b" l="l" r="r" t="t"/>
              <a:pathLst>
                <a:path extrusionOk="0" h="3451" w="3449">
                  <a:moveTo>
                    <a:pt x="1" y="1"/>
                  </a:moveTo>
                  <a:lnTo>
                    <a:pt x="1" y="3451"/>
                  </a:lnTo>
                  <a:lnTo>
                    <a:pt x="3448" y="3451"/>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112"/>
            <p:cNvSpPr/>
            <p:nvPr/>
          </p:nvSpPr>
          <p:spPr>
            <a:xfrm>
              <a:off x="2910141" y="4307552"/>
              <a:ext cx="54793" cy="54793"/>
            </a:xfrm>
            <a:custGeom>
              <a:rect b="b" l="l" r="r" t="t"/>
              <a:pathLst>
                <a:path extrusionOk="0" h="3518" w="3518">
                  <a:moveTo>
                    <a:pt x="0" y="1"/>
                  </a:moveTo>
                  <a:lnTo>
                    <a:pt x="0" y="3517"/>
                  </a:lnTo>
                  <a:lnTo>
                    <a:pt x="3518" y="3517"/>
                  </a:lnTo>
                  <a:lnTo>
                    <a:pt x="351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112"/>
            <p:cNvSpPr/>
            <p:nvPr/>
          </p:nvSpPr>
          <p:spPr>
            <a:xfrm>
              <a:off x="2910670" y="4308097"/>
              <a:ext cx="53718" cy="53687"/>
            </a:xfrm>
            <a:custGeom>
              <a:rect b="b" l="l" r="r" t="t"/>
              <a:pathLst>
                <a:path extrusionOk="0" h="3447" w="3449">
                  <a:moveTo>
                    <a:pt x="1" y="0"/>
                  </a:moveTo>
                  <a:lnTo>
                    <a:pt x="1" y="3447"/>
                  </a:lnTo>
                  <a:lnTo>
                    <a:pt x="3448" y="3447"/>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112"/>
            <p:cNvSpPr/>
            <p:nvPr/>
          </p:nvSpPr>
          <p:spPr>
            <a:xfrm>
              <a:off x="2910141" y="4253803"/>
              <a:ext cx="54793" cy="54840"/>
            </a:xfrm>
            <a:custGeom>
              <a:rect b="b" l="l" r="r" t="t"/>
              <a:pathLst>
                <a:path extrusionOk="0" h="3521" w="3518">
                  <a:moveTo>
                    <a:pt x="0" y="0"/>
                  </a:moveTo>
                  <a:lnTo>
                    <a:pt x="0" y="3521"/>
                  </a:lnTo>
                  <a:lnTo>
                    <a:pt x="3518" y="3521"/>
                  </a:lnTo>
                  <a:lnTo>
                    <a:pt x="35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112"/>
            <p:cNvSpPr/>
            <p:nvPr/>
          </p:nvSpPr>
          <p:spPr>
            <a:xfrm>
              <a:off x="2910670" y="4254332"/>
              <a:ext cx="53718" cy="53780"/>
            </a:xfrm>
            <a:custGeom>
              <a:rect b="b" l="l" r="r" t="t"/>
              <a:pathLst>
                <a:path extrusionOk="0" h="3453" w="3449">
                  <a:moveTo>
                    <a:pt x="1" y="1"/>
                  </a:moveTo>
                  <a:lnTo>
                    <a:pt x="1" y="3452"/>
                  </a:lnTo>
                  <a:lnTo>
                    <a:pt x="3448" y="3452"/>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112"/>
            <p:cNvSpPr/>
            <p:nvPr/>
          </p:nvSpPr>
          <p:spPr>
            <a:xfrm>
              <a:off x="2856407" y="4361239"/>
              <a:ext cx="54840" cy="54840"/>
            </a:xfrm>
            <a:custGeom>
              <a:rect b="b" l="l" r="r" t="t"/>
              <a:pathLst>
                <a:path extrusionOk="0" h="3521" w="3521">
                  <a:moveTo>
                    <a:pt x="0" y="0"/>
                  </a:moveTo>
                  <a:lnTo>
                    <a:pt x="0" y="3520"/>
                  </a:lnTo>
                  <a:lnTo>
                    <a:pt x="3520" y="3520"/>
                  </a:lnTo>
                  <a:lnTo>
                    <a:pt x="35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112"/>
            <p:cNvSpPr/>
            <p:nvPr/>
          </p:nvSpPr>
          <p:spPr>
            <a:xfrm>
              <a:off x="2856407" y="4307552"/>
              <a:ext cx="54840" cy="54793"/>
            </a:xfrm>
            <a:custGeom>
              <a:rect b="b" l="l" r="r" t="t"/>
              <a:pathLst>
                <a:path extrusionOk="0" h="3518" w="3521">
                  <a:moveTo>
                    <a:pt x="0" y="1"/>
                  </a:moveTo>
                  <a:lnTo>
                    <a:pt x="0" y="3517"/>
                  </a:lnTo>
                  <a:lnTo>
                    <a:pt x="3520" y="3517"/>
                  </a:lnTo>
                  <a:lnTo>
                    <a:pt x="35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112"/>
            <p:cNvSpPr/>
            <p:nvPr/>
          </p:nvSpPr>
          <p:spPr>
            <a:xfrm>
              <a:off x="2856407" y="4253803"/>
              <a:ext cx="54840" cy="54840"/>
            </a:xfrm>
            <a:custGeom>
              <a:rect b="b" l="l" r="r" t="t"/>
              <a:pathLst>
                <a:path extrusionOk="0" h="3521" w="3521">
                  <a:moveTo>
                    <a:pt x="0" y="0"/>
                  </a:moveTo>
                  <a:lnTo>
                    <a:pt x="0" y="3521"/>
                  </a:lnTo>
                  <a:lnTo>
                    <a:pt x="3520" y="3521"/>
                  </a:lnTo>
                  <a:lnTo>
                    <a:pt x="35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03" name="Google Shape;18703;p112"/>
            <p:cNvGrpSpPr/>
            <p:nvPr/>
          </p:nvGrpSpPr>
          <p:grpSpPr>
            <a:xfrm>
              <a:off x="2856407" y="3717135"/>
              <a:ext cx="699536" cy="860114"/>
              <a:chOff x="2856407" y="3717135"/>
              <a:chExt cx="699536" cy="860114"/>
            </a:xfrm>
          </p:grpSpPr>
          <p:sp>
            <p:nvSpPr>
              <p:cNvPr id="18704" name="Google Shape;18704;p112"/>
              <p:cNvSpPr/>
              <p:nvPr/>
            </p:nvSpPr>
            <p:spPr>
              <a:xfrm>
                <a:off x="3501087" y="4414973"/>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112"/>
              <p:cNvSpPr/>
              <p:nvPr/>
            </p:nvSpPr>
            <p:spPr>
              <a:xfrm>
                <a:off x="3501632" y="4415503"/>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112"/>
              <p:cNvSpPr/>
              <p:nvPr/>
            </p:nvSpPr>
            <p:spPr>
              <a:xfrm>
                <a:off x="3501632" y="4361769"/>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112"/>
              <p:cNvSpPr/>
              <p:nvPr/>
            </p:nvSpPr>
            <p:spPr>
              <a:xfrm>
                <a:off x="3501632" y="4308097"/>
                <a:ext cx="53749" cy="53687"/>
              </a:xfrm>
              <a:custGeom>
                <a:rect b="b" l="l" r="r" t="t"/>
                <a:pathLst>
                  <a:path extrusionOk="0" h="3447" w="3451">
                    <a:moveTo>
                      <a:pt x="0" y="0"/>
                    </a:moveTo>
                    <a:lnTo>
                      <a:pt x="0" y="3447"/>
                    </a:lnTo>
                    <a:lnTo>
                      <a:pt x="3450" y="3447"/>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112"/>
              <p:cNvSpPr/>
              <p:nvPr/>
            </p:nvSpPr>
            <p:spPr>
              <a:xfrm>
                <a:off x="3501632" y="4254332"/>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112"/>
              <p:cNvSpPr/>
              <p:nvPr/>
            </p:nvSpPr>
            <p:spPr>
              <a:xfrm>
                <a:off x="3447883" y="4469267"/>
                <a:ext cx="53765" cy="53687"/>
              </a:xfrm>
              <a:custGeom>
                <a:rect b="b" l="l" r="r" t="t"/>
                <a:pathLst>
                  <a:path extrusionOk="0" h="3447" w="3452">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112"/>
              <p:cNvSpPr/>
              <p:nvPr/>
            </p:nvSpPr>
            <p:spPr>
              <a:xfrm>
                <a:off x="3447338" y="4414973"/>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112"/>
              <p:cNvSpPr/>
              <p:nvPr/>
            </p:nvSpPr>
            <p:spPr>
              <a:xfrm>
                <a:off x="3447883" y="4415503"/>
                <a:ext cx="53765" cy="53780"/>
              </a:xfrm>
              <a:custGeom>
                <a:rect b="b" l="l" r="r" t="t"/>
                <a:pathLst>
                  <a:path extrusionOk="0" h="3453" w="3452">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112"/>
              <p:cNvSpPr/>
              <p:nvPr/>
            </p:nvSpPr>
            <p:spPr>
              <a:xfrm>
                <a:off x="3447338" y="4200069"/>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112"/>
              <p:cNvSpPr/>
              <p:nvPr/>
            </p:nvSpPr>
            <p:spPr>
              <a:xfrm>
                <a:off x="3447883" y="4200599"/>
                <a:ext cx="53765" cy="53749"/>
              </a:xfrm>
              <a:custGeom>
                <a:rect b="b" l="l" r="r" t="t"/>
                <a:pathLst>
                  <a:path extrusionOk="0" h="3451" w="3452">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112"/>
              <p:cNvSpPr/>
              <p:nvPr/>
            </p:nvSpPr>
            <p:spPr>
              <a:xfrm>
                <a:off x="3393666" y="4522425"/>
                <a:ext cx="54777" cy="54824"/>
              </a:xfrm>
              <a:custGeom>
                <a:rect b="b" l="l" r="r" t="t"/>
                <a:pathLst>
                  <a:path extrusionOk="0" h="3520" w="3517">
                    <a:moveTo>
                      <a:pt x="0" y="0"/>
                    </a:moveTo>
                    <a:lnTo>
                      <a:pt x="0" y="3519"/>
                    </a:lnTo>
                    <a:lnTo>
                      <a:pt x="3516" y="3519"/>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112"/>
              <p:cNvSpPr/>
              <p:nvPr/>
            </p:nvSpPr>
            <p:spPr>
              <a:xfrm>
                <a:off x="3394196" y="4522939"/>
                <a:ext cx="53703" cy="53765"/>
              </a:xfrm>
              <a:custGeom>
                <a:rect b="b" l="l" r="r" t="t"/>
                <a:pathLst>
                  <a:path extrusionOk="0" h="3452" w="3448">
                    <a:moveTo>
                      <a:pt x="0" y="0"/>
                    </a:moveTo>
                    <a:lnTo>
                      <a:pt x="0"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112"/>
              <p:cNvSpPr/>
              <p:nvPr/>
            </p:nvSpPr>
            <p:spPr>
              <a:xfrm>
                <a:off x="3393666" y="4414973"/>
                <a:ext cx="54777" cy="54840"/>
              </a:xfrm>
              <a:custGeom>
                <a:rect b="b" l="l" r="r" t="t"/>
                <a:pathLst>
                  <a:path extrusionOk="0" h="3521" w="3517">
                    <a:moveTo>
                      <a:pt x="0" y="0"/>
                    </a:moveTo>
                    <a:lnTo>
                      <a:pt x="0" y="3521"/>
                    </a:lnTo>
                    <a:lnTo>
                      <a:pt x="3516" y="3521"/>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112"/>
              <p:cNvSpPr/>
              <p:nvPr/>
            </p:nvSpPr>
            <p:spPr>
              <a:xfrm>
                <a:off x="3394196" y="4415503"/>
                <a:ext cx="53703" cy="53780"/>
              </a:xfrm>
              <a:custGeom>
                <a:rect b="b" l="l" r="r" t="t"/>
                <a:pathLst>
                  <a:path extrusionOk="0" h="3453" w="3448">
                    <a:moveTo>
                      <a:pt x="0" y="1"/>
                    </a:moveTo>
                    <a:lnTo>
                      <a:pt x="0" y="3452"/>
                    </a:lnTo>
                    <a:lnTo>
                      <a:pt x="3448" y="3452"/>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112"/>
              <p:cNvSpPr/>
              <p:nvPr/>
            </p:nvSpPr>
            <p:spPr>
              <a:xfrm>
                <a:off x="3393666" y="4200069"/>
                <a:ext cx="54777" cy="54840"/>
              </a:xfrm>
              <a:custGeom>
                <a:rect b="b" l="l" r="r" t="t"/>
                <a:pathLst>
                  <a:path extrusionOk="0" h="3521" w="3517">
                    <a:moveTo>
                      <a:pt x="0" y="0"/>
                    </a:moveTo>
                    <a:lnTo>
                      <a:pt x="0" y="3521"/>
                    </a:lnTo>
                    <a:lnTo>
                      <a:pt x="3516" y="3521"/>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112"/>
              <p:cNvSpPr/>
              <p:nvPr/>
            </p:nvSpPr>
            <p:spPr>
              <a:xfrm>
                <a:off x="3394196" y="4200599"/>
                <a:ext cx="53703" cy="53749"/>
              </a:xfrm>
              <a:custGeom>
                <a:rect b="b" l="l" r="r" t="t"/>
                <a:pathLst>
                  <a:path extrusionOk="0" h="3451"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112"/>
              <p:cNvSpPr/>
              <p:nvPr/>
            </p:nvSpPr>
            <p:spPr>
              <a:xfrm>
                <a:off x="3339917" y="4522425"/>
                <a:ext cx="54855" cy="54824"/>
              </a:xfrm>
              <a:custGeom>
                <a:rect b="b" l="l" r="r" t="t"/>
                <a:pathLst>
                  <a:path extrusionOk="0" h="3520" w="3522">
                    <a:moveTo>
                      <a:pt x="1" y="0"/>
                    </a:moveTo>
                    <a:lnTo>
                      <a:pt x="1" y="3519"/>
                    </a:lnTo>
                    <a:lnTo>
                      <a:pt x="3521" y="3519"/>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112"/>
              <p:cNvSpPr/>
              <p:nvPr/>
            </p:nvSpPr>
            <p:spPr>
              <a:xfrm>
                <a:off x="3340462" y="4522939"/>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112"/>
              <p:cNvSpPr/>
              <p:nvPr/>
            </p:nvSpPr>
            <p:spPr>
              <a:xfrm>
                <a:off x="3339917" y="4414973"/>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112"/>
              <p:cNvSpPr/>
              <p:nvPr/>
            </p:nvSpPr>
            <p:spPr>
              <a:xfrm>
                <a:off x="3340462" y="4415503"/>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112"/>
              <p:cNvSpPr/>
              <p:nvPr/>
            </p:nvSpPr>
            <p:spPr>
              <a:xfrm>
                <a:off x="3339917" y="4200069"/>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112"/>
              <p:cNvSpPr/>
              <p:nvPr/>
            </p:nvSpPr>
            <p:spPr>
              <a:xfrm>
                <a:off x="3340462" y="4200599"/>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112"/>
              <p:cNvSpPr/>
              <p:nvPr/>
            </p:nvSpPr>
            <p:spPr>
              <a:xfrm>
                <a:off x="3286168" y="4522425"/>
                <a:ext cx="54840" cy="54824"/>
              </a:xfrm>
              <a:custGeom>
                <a:rect b="b" l="l" r="r" t="t"/>
                <a:pathLst>
                  <a:path extrusionOk="0" h="3520" w="3521">
                    <a:moveTo>
                      <a:pt x="0" y="0"/>
                    </a:moveTo>
                    <a:lnTo>
                      <a:pt x="0" y="3519"/>
                    </a:lnTo>
                    <a:lnTo>
                      <a:pt x="3521" y="3519"/>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112"/>
              <p:cNvSpPr/>
              <p:nvPr/>
            </p:nvSpPr>
            <p:spPr>
              <a:xfrm>
                <a:off x="3286697" y="4522939"/>
                <a:ext cx="53780" cy="53765"/>
              </a:xfrm>
              <a:custGeom>
                <a:rect b="b" l="l" r="r" t="t"/>
                <a:pathLst>
                  <a:path extrusionOk="0" h="3452" w="3453">
                    <a:moveTo>
                      <a:pt x="1" y="0"/>
                    </a:moveTo>
                    <a:lnTo>
                      <a:pt x="1" y="3452"/>
                    </a:lnTo>
                    <a:lnTo>
                      <a:pt x="3452" y="3452"/>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112"/>
              <p:cNvSpPr/>
              <p:nvPr/>
            </p:nvSpPr>
            <p:spPr>
              <a:xfrm>
                <a:off x="3286168" y="4414973"/>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112"/>
              <p:cNvSpPr/>
              <p:nvPr/>
            </p:nvSpPr>
            <p:spPr>
              <a:xfrm>
                <a:off x="3286697" y="4415503"/>
                <a:ext cx="53780" cy="53780"/>
              </a:xfrm>
              <a:custGeom>
                <a:rect b="b" l="l" r="r" t="t"/>
                <a:pathLst>
                  <a:path extrusionOk="0" h="3453" w="3453">
                    <a:moveTo>
                      <a:pt x="1" y="1"/>
                    </a:moveTo>
                    <a:lnTo>
                      <a:pt x="1" y="3452"/>
                    </a:lnTo>
                    <a:lnTo>
                      <a:pt x="3452" y="3452"/>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112"/>
              <p:cNvSpPr/>
              <p:nvPr/>
            </p:nvSpPr>
            <p:spPr>
              <a:xfrm>
                <a:off x="3286168" y="4200069"/>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112"/>
              <p:cNvSpPr/>
              <p:nvPr/>
            </p:nvSpPr>
            <p:spPr>
              <a:xfrm>
                <a:off x="3286697" y="4200599"/>
                <a:ext cx="53780" cy="53749"/>
              </a:xfrm>
              <a:custGeom>
                <a:rect b="b" l="l" r="r" t="t"/>
                <a:pathLst>
                  <a:path extrusionOk="0" h="3451" w="3453">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112"/>
              <p:cNvSpPr/>
              <p:nvPr/>
            </p:nvSpPr>
            <p:spPr>
              <a:xfrm>
                <a:off x="3286697" y="4146927"/>
                <a:ext cx="53780" cy="53687"/>
              </a:xfrm>
              <a:custGeom>
                <a:rect b="b" l="l" r="r" t="t"/>
                <a:pathLst>
                  <a:path extrusionOk="0" h="3447" w="3453">
                    <a:moveTo>
                      <a:pt x="1" y="0"/>
                    </a:moveTo>
                    <a:lnTo>
                      <a:pt x="1" y="3447"/>
                    </a:lnTo>
                    <a:lnTo>
                      <a:pt x="3452" y="3447"/>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112"/>
              <p:cNvSpPr/>
              <p:nvPr/>
            </p:nvSpPr>
            <p:spPr>
              <a:xfrm>
                <a:off x="3286168" y="3824042"/>
                <a:ext cx="54840" cy="54840"/>
              </a:xfrm>
              <a:custGeom>
                <a:rect b="b" l="l" r="r" t="t"/>
                <a:pathLst>
                  <a:path extrusionOk="0" h="3521" w="3521">
                    <a:moveTo>
                      <a:pt x="0" y="0"/>
                    </a:moveTo>
                    <a:lnTo>
                      <a:pt x="0"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112"/>
              <p:cNvSpPr/>
              <p:nvPr/>
            </p:nvSpPr>
            <p:spPr>
              <a:xfrm>
                <a:off x="3286697" y="3824571"/>
                <a:ext cx="53780" cy="53749"/>
              </a:xfrm>
              <a:custGeom>
                <a:rect b="b" l="l" r="r" t="t"/>
                <a:pathLst>
                  <a:path extrusionOk="0" h="3451" w="3453">
                    <a:moveTo>
                      <a:pt x="1" y="0"/>
                    </a:moveTo>
                    <a:lnTo>
                      <a:pt x="1" y="3451"/>
                    </a:lnTo>
                    <a:lnTo>
                      <a:pt x="3452" y="3451"/>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112"/>
              <p:cNvSpPr/>
              <p:nvPr/>
            </p:nvSpPr>
            <p:spPr>
              <a:xfrm>
                <a:off x="3286168" y="3770277"/>
                <a:ext cx="54840" cy="54871"/>
              </a:xfrm>
              <a:custGeom>
                <a:rect b="b" l="l" r="r" t="t"/>
                <a:pathLst>
                  <a:path extrusionOk="0" h="3523" w="3521">
                    <a:moveTo>
                      <a:pt x="0" y="1"/>
                    </a:moveTo>
                    <a:lnTo>
                      <a:pt x="0" y="3522"/>
                    </a:lnTo>
                    <a:lnTo>
                      <a:pt x="3521" y="3522"/>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112"/>
              <p:cNvSpPr/>
              <p:nvPr/>
            </p:nvSpPr>
            <p:spPr>
              <a:xfrm>
                <a:off x="3286697" y="3770838"/>
                <a:ext cx="53780" cy="53749"/>
              </a:xfrm>
              <a:custGeom>
                <a:rect b="b" l="l" r="r" t="t"/>
                <a:pathLst>
                  <a:path extrusionOk="0" h="3451" w="3453">
                    <a:moveTo>
                      <a:pt x="1" y="0"/>
                    </a:moveTo>
                    <a:lnTo>
                      <a:pt x="1"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112"/>
              <p:cNvSpPr/>
              <p:nvPr/>
            </p:nvSpPr>
            <p:spPr>
              <a:xfrm>
                <a:off x="3232496" y="4522425"/>
                <a:ext cx="54777" cy="54824"/>
              </a:xfrm>
              <a:custGeom>
                <a:rect b="b" l="l" r="r" t="t"/>
                <a:pathLst>
                  <a:path extrusionOk="0" h="3520" w="3517">
                    <a:moveTo>
                      <a:pt x="0" y="0"/>
                    </a:moveTo>
                    <a:lnTo>
                      <a:pt x="0" y="3519"/>
                    </a:lnTo>
                    <a:lnTo>
                      <a:pt x="3517" y="3519"/>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112"/>
              <p:cNvSpPr/>
              <p:nvPr/>
            </p:nvSpPr>
            <p:spPr>
              <a:xfrm>
                <a:off x="3233026" y="4522939"/>
                <a:ext cx="53718" cy="53765"/>
              </a:xfrm>
              <a:custGeom>
                <a:rect b="b" l="l" r="r" t="t"/>
                <a:pathLst>
                  <a:path extrusionOk="0" h="3452" w="3449">
                    <a:moveTo>
                      <a:pt x="1" y="0"/>
                    </a:moveTo>
                    <a:lnTo>
                      <a:pt x="1"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112"/>
              <p:cNvSpPr/>
              <p:nvPr/>
            </p:nvSpPr>
            <p:spPr>
              <a:xfrm>
                <a:off x="3232496" y="4414973"/>
                <a:ext cx="54777" cy="54840"/>
              </a:xfrm>
              <a:custGeom>
                <a:rect b="b" l="l" r="r" t="t"/>
                <a:pathLst>
                  <a:path extrusionOk="0" h="3521" w="3517">
                    <a:moveTo>
                      <a:pt x="0" y="0"/>
                    </a:moveTo>
                    <a:lnTo>
                      <a:pt x="0" y="3521"/>
                    </a:lnTo>
                    <a:lnTo>
                      <a:pt x="3517" y="3521"/>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112"/>
              <p:cNvSpPr/>
              <p:nvPr/>
            </p:nvSpPr>
            <p:spPr>
              <a:xfrm>
                <a:off x="3233026" y="4415503"/>
                <a:ext cx="53718" cy="53780"/>
              </a:xfrm>
              <a:custGeom>
                <a:rect b="b" l="l" r="r" t="t"/>
                <a:pathLst>
                  <a:path extrusionOk="0" h="3453" w="3449">
                    <a:moveTo>
                      <a:pt x="1" y="1"/>
                    </a:moveTo>
                    <a:lnTo>
                      <a:pt x="1" y="3452"/>
                    </a:lnTo>
                    <a:lnTo>
                      <a:pt x="3448" y="3452"/>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112"/>
              <p:cNvSpPr/>
              <p:nvPr/>
            </p:nvSpPr>
            <p:spPr>
              <a:xfrm>
                <a:off x="3232496" y="4200069"/>
                <a:ext cx="54777" cy="54840"/>
              </a:xfrm>
              <a:custGeom>
                <a:rect b="b" l="l" r="r" t="t"/>
                <a:pathLst>
                  <a:path extrusionOk="0" h="3521" w="3517">
                    <a:moveTo>
                      <a:pt x="0" y="0"/>
                    </a:moveTo>
                    <a:lnTo>
                      <a:pt x="0" y="3521"/>
                    </a:lnTo>
                    <a:lnTo>
                      <a:pt x="3517" y="3521"/>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112"/>
              <p:cNvSpPr/>
              <p:nvPr/>
            </p:nvSpPr>
            <p:spPr>
              <a:xfrm>
                <a:off x="3233026" y="4200599"/>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112"/>
              <p:cNvSpPr/>
              <p:nvPr/>
            </p:nvSpPr>
            <p:spPr>
              <a:xfrm>
                <a:off x="3232496" y="4092633"/>
                <a:ext cx="54777" cy="54840"/>
              </a:xfrm>
              <a:custGeom>
                <a:rect b="b" l="l" r="r" t="t"/>
                <a:pathLst>
                  <a:path extrusionOk="0" h="3521" w="3517">
                    <a:moveTo>
                      <a:pt x="0" y="1"/>
                    </a:moveTo>
                    <a:lnTo>
                      <a:pt x="0"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112"/>
              <p:cNvSpPr/>
              <p:nvPr/>
            </p:nvSpPr>
            <p:spPr>
              <a:xfrm>
                <a:off x="3233026" y="4093178"/>
                <a:ext cx="53718" cy="53765"/>
              </a:xfrm>
              <a:custGeom>
                <a:rect b="b" l="l" r="r" t="t"/>
                <a:pathLst>
                  <a:path extrusionOk="0" h="3452" w="3449">
                    <a:moveTo>
                      <a:pt x="1" y="0"/>
                    </a:moveTo>
                    <a:lnTo>
                      <a:pt x="1" y="3451"/>
                    </a:lnTo>
                    <a:lnTo>
                      <a:pt x="3448" y="3451"/>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112"/>
              <p:cNvSpPr/>
              <p:nvPr/>
            </p:nvSpPr>
            <p:spPr>
              <a:xfrm>
                <a:off x="3233026" y="3878305"/>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112"/>
              <p:cNvSpPr/>
              <p:nvPr/>
            </p:nvSpPr>
            <p:spPr>
              <a:xfrm>
                <a:off x="3233026" y="3717135"/>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112"/>
              <p:cNvSpPr/>
              <p:nvPr/>
            </p:nvSpPr>
            <p:spPr>
              <a:xfrm>
                <a:off x="3178731" y="4522425"/>
                <a:ext cx="54855" cy="54824"/>
              </a:xfrm>
              <a:custGeom>
                <a:rect b="b" l="l" r="r" t="t"/>
                <a:pathLst>
                  <a:path extrusionOk="0" h="3520" w="3522">
                    <a:moveTo>
                      <a:pt x="1" y="0"/>
                    </a:moveTo>
                    <a:lnTo>
                      <a:pt x="1" y="3519"/>
                    </a:lnTo>
                    <a:lnTo>
                      <a:pt x="3521" y="3519"/>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112"/>
              <p:cNvSpPr/>
              <p:nvPr/>
            </p:nvSpPr>
            <p:spPr>
              <a:xfrm>
                <a:off x="3179292" y="4522939"/>
                <a:ext cx="53749" cy="53765"/>
              </a:xfrm>
              <a:custGeom>
                <a:rect b="b" l="l" r="r" t="t"/>
                <a:pathLst>
                  <a:path extrusionOk="0" h="3452" w="3451">
                    <a:moveTo>
                      <a:pt x="0" y="0"/>
                    </a:moveTo>
                    <a:lnTo>
                      <a:pt x="0"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112"/>
              <p:cNvSpPr/>
              <p:nvPr/>
            </p:nvSpPr>
            <p:spPr>
              <a:xfrm>
                <a:off x="3178731" y="4414973"/>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112"/>
              <p:cNvSpPr/>
              <p:nvPr/>
            </p:nvSpPr>
            <p:spPr>
              <a:xfrm>
                <a:off x="3179292" y="4415503"/>
                <a:ext cx="53749" cy="53780"/>
              </a:xfrm>
              <a:custGeom>
                <a:rect b="b" l="l" r="r" t="t"/>
                <a:pathLst>
                  <a:path extrusionOk="0" h="3453" w="3451">
                    <a:moveTo>
                      <a:pt x="0" y="1"/>
                    </a:moveTo>
                    <a:lnTo>
                      <a:pt x="0"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112"/>
              <p:cNvSpPr/>
              <p:nvPr/>
            </p:nvSpPr>
            <p:spPr>
              <a:xfrm>
                <a:off x="3178731" y="4200069"/>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112"/>
              <p:cNvSpPr/>
              <p:nvPr/>
            </p:nvSpPr>
            <p:spPr>
              <a:xfrm>
                <a:off x="3179292" y="4200599"/>
                <a:ext cx="53749" cy="53749"/>
              </a:xfrm>
              <a:custGeom>
                <a:rect b="b" l="l" r="r" t="t"/>
                <a:pathLst>
                  <a:path extrusionOk="0" h="3451"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112"/>
              <p:cNvSpPr/>
              <p:nvPr/>
            </p:nvSpPr>
            <p:spPr>
              <a:xfrm>
                <a:off x="3178731" y="4092633"/>
                <a:ext cx="54855" cy="54840"/>
              </a:xfrm>
              <a:custGeom>
                <a:rect b="b" l="l" r="r" t="t"/>
                <a:pathLst>
                  <a:path extrusionOk="0" h="3521"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112"/>
              <p:cNvSpPr/>
              <p:nvPr/>
            </p:nvSpPr>
            <p:spPr>
              <a:xfrm>
                <a:off x="3179292" y="4093178"/>
                <a:ext cx="53749" cy="53765"/>
              </a:xfrm>
              <a:custGeom>
                <a:rect b="b" l="l" r="r" t="t"/>
                <a:pathLst>
                  <a:path extrusionOk="0" h="3452" w="3451">
                    <a:moveTo>
                      <a:pt x="0" y="0"/>
                    </a:moveTo>
                    <a:lnTo>
                      <a:pt x="0"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112"/>
              <p:cNvSpPr/>
              <p:nvPr/>
            </p:nvSpPr>
            <p:spPr>
              <a:xfrm>
                <a:off x="3178731" y="4038946"/>
                <a:ext cx="54855" cy="54793"/>
              </a:xfrm>
              <a:custGeom>
                <a:rect b="b" l="l" r="r" t="t"/>
                <a:pathLst>
                  <a:path extrusionOk="0" h="3518" w="3522">
                    <a:moveTo>
                      <a:pt x="1" y="0"/>
                    </a:moveTo>
                    <a:lnTo>
                      <a:pt x="1"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112"/>
              <p:cNvSpPr/>
              <p:nvPr/>
            </p:nvSpPr>
            <p:spPr>
              <a:xfrm>
                <a:off x="3179292" y="4039491"/>
                <a:ext cx="53749" cy="53687"/>
              </a:xfrm>
              <a:custGeom>
                <a:rect b="b" l="l" r="r" t="t"/>
                <a:pathLst>
                  <a:path extrusionOk="0" h="3447" w="3451">
                    <a:moveTo>
                      <a:pt x="0" y="1"/>
                    </a:moveTo>
                    <a:lnTo>
                      <a:pt x="0" y="3447"/>
                    </a:lnTo>
                    <a:lnTo>
                      <a:pt x="3451" y="3447"/>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112"/>
              <p:cNvSpPr/>
              <p:nvPr/>
            </p:nvSpPr>
            <p:spPr>
              <a:xfrm>
                <a:off x="3178731" y="3985196"/>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112"/>
              <p:cNvSpPr/>
              <p:nvPr/>
            </p:nvSpPr>
            <p:spPr>
              <a:xfrm>
                <a:off x="3179292" y="3985742"/>
                <a:ext cx="53749" cy="53765"/>
              </a:xfrm>
              <a:custGeom>
                <a:rect b="b" l="l" r="r" t="t"/>
                <a:pathLst>
                  <a:path extrusionOk="0" h="3452" w="3451">
                    <a:moveTo>
                      <a:pt x="0" y="0"/>
                    </a:moveTo>
                    <a:lnTo>
                      <a:pt x="0"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112"/>
              <p:cNvSpPr/>
              <p:nvPr/>
            </p:nvSpPr>
            <p:spPr>
              <a:xfrm>
                <a:off x="3178731" y="3931463"/>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112"/>
              <p:cNvSpPr/>
              <p:nvPr/>
            </p:nvSpPr>
            <p:spPr>
              <a:xfrm>
                <a:off x="3179292" y="3932008"/>
                <a:ext cx="53749" cy="53749"/>
              </a:xfrm>
              <a:custGeom>
                <a:rect b="b" l="l" r="r" t="t"/>
                <a:pathLst>
                  <a:path extrusionOk="0" h="3451" w="3451">
                    <a:moveTo>
                      <a:pt x="0" y="0"/>
                    </a:moveTo>
                    <a:lnTo>
                      <a:pt x="0"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112"/>
              <p:cNvSpPr/>
              <p:nvPr/>
            </p:nvSpPr>
            <p:spPr>
              <a:xfrm>
                <a:off x="3179292" y="3717135"/>
                <a:ext cx="53749" cy="53718"/>
              </a:xfrm>
              <a:custGeom>
                <a:rect b="b" l="l" r="r" t="t"/>
                <a:pathLst>
                  <a:path extrusionOk="0" h="3449" w="3451">
                    <a:moveTo>
                      <a:pt x="0" y="1"/>
                    </a:moveTo>
                    <a:lnTo>
                      <a:pt x="0"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112"/>
              <p:cNvSpPr/>
              <p:nvPr/>
            </p:nvSpPr>
            <p:spPr>
              <a:xfrm>
                <a:off x="3124998" y="4522425"/>
                <a:ext cx="54840" cy="54824"/>
              </a:xfrm>
              <a:custGeom>
                <a:rect b="b" l="l" r="r" t="t"/>
                <a:pathLst>
                  <a:path extrusionOk="0" h="3520" w="3521">
                    <a:moveTo>
                      <a:pt x="1" y="0"/>
                    </a:moveTo>
                    <a:lnTo>
                      <a:pt x="1" y="3519"/>
                    </a:lnTo>
                    <a:lnTo>
                      <a:pt x="3521" y="3519"/>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112"/>
              <p:cNvSpPr/>
              <p:nvPr/>
            </p:nvSpPr>
            <p:spPr>
              <a:xfrm>
                <a:off x="3125543" y="4522939"/>
                <a:ext cx="53765" cy="53765"/>
              </a:xfrm>
              <a:custGeom>
                <a:rect b="b" l="l" r="r" t="t"/>
                <a:pathLst>
                  <a:path extrusionOk="0" h="3452" w="3452">
                    <a:moveTo>
                      <a:pt x="0" y="0"/>
                    </a:moveTo>
                    <a:lnTo>
                      <a:pt x="0"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112"/>
              <p:cNvSpPr/>
              <p:nvPr/>
            </p:nvSpPr>
            <p:spPr>
              <a:xfrm>
                <a:off x="3124998" y="4414973"/>
                <a:ext cx="54840" cy="54840"/>
              </a:xfrm>
              <a:custGeom>
                <a:rect b="b" l="l" r="r" t="t"/>
                <a:pathLst>
                  <a:path extrusionOk="0" h="3521" w="3521">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112"/>
              <p:cNvSpPr/>
              <p:nvPr/>
            </p:nvSpPr>
            <p:spPr>
              <a:xfrm>
                <a:off x="3125543" y="4415503"/>
                <a:ext cx="53765" cy="53780"/>
              </a:xfrm>
              <a:custGeom>
                <a:rect b="b" l="l" r="r" t="t"/>
                <a:pathLst>
                  <a:path extrusionOk="0" h="3453" w="3452">
                    <a:moveTo>
                      <a:pt x="0" y="1"/>
                    </a:moveTo>
                    <a:lnTo>
                      <a:pt x="0"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112"/>
              <p:cNvSpPr/>
              <p:nvPr/>
            </p:nvSpPr>
            <p:spPr>
              <a:xfrm>
                <a:off x="3124998" y="4200069"/>
                <a:ext cx="54840" cy="54840"/>
              </a:xfrm>
              <a:custGeom>
                <a:rect b="b" l="l" r="r" t="t"/>
                <a:pathLst>
                  <a:path extrusionOk="0" h="3521" w="3521">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112"/>
              <p:cNvSpPr/>
              <p:nvPr/>
            </p:nvSpPr>
            <p:spPr>
              <a:xfrm>
                <a:off x="3125543" y="4200599"/>
                <a:ext cx="53765" cy="53749"/>
              </a:xfrm>
              <a:custGeom>
                <a:rect b="b" l="l" r="r" t="t"/>
                <a:pathLst>
                  <a:path extrusionOk="0" h="3451" w="3452">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112"/>
              <p:cNvSpPr/>
              <p:nvPr/>
            </p:nvSpPr>
            <p:spPr>
              <a:xfrm>
                <a:off x="3124998" y="4092633"/>
                <a:ext cx="54840" cy="54840"/>
              </a:xfrm>
              <a:custGeom>
                <a:rect b="b" l="l" r="r" t="t"/>
                <a:pathLst>
                  <a:path extrusionOk="0" h="3521"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112"/>
              <p:cNvSpPr/>
              <p:nvPr/>
            </p:nvSpPr>
            <p:spPr>
              <a:xfrm>
                <a:off x="3125543" y="4093178"/>
                <a:ext cx="53765" cy="53765"/>
              </a:xfrm>
              <a:custGeom>
                <a:rect b="b" l="l" r="r" t="t"/>
                <a:pathLst>
                  <a:path extrusionOk="0" h="3452" w="3452">
                    <a:moveTo>
                      <a:pt x="0" y="0"/>
                    </a:moveTo>
                    <a:lnTo>
                      <a:pt x="0"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112"/>
              <p:cNvSpPr/>
              <p:nvPr/>
            </p:nvSpPr>
            <p:spPr>
              <a:xfrm>
                <a:off x="3125543" y="3878305"/>
                <a:ext cx="53765" cy="53718"/>
              </a:xfrm>
              <a:custGeom>
                <a:rect b="b" l="l" r="r" t="t"/>
                <a:pathLst>
                  <a:path extrusionOk="0" h="3449" w="3452">
                    <a:moveTo>
                      <a:pt x="0" y="1"/>
                    </a:moveTo>
                    <a:lnTo>
                      <a:pt x="0"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112"/>
              <p:cNvSpPr/>
              <p:nvPr/>
            </p:nvSpPr>
            <p:spPr>
              <a:xfrm>
                <a:off x="3125543" y="3717135"/>
                <a:ext cx="53765" cy="53718"/>
              </a:xfrm>
              <a:custGeom>
                <a:rect b="b" l="l" r="r" t="t"/>
                <a:pathLst>
                  <a:path extrusionOk="0" h="3449" w="3452">
                    <a:moveTo>
                      <a:pt x="0" y="1"/>
                    </a:moveTo>
                    <a:lnTo>
                      <a:pt x="0"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112"/>
              <p:cNvSpPr/>
              <p:nvPr/>
            </p:nvSpPr>
            <p:spPr>
              <a:xfrm>
                <a:off x="3071311" y="4522425"/>
                <a:ext cx="54793" cy="54824"/>
              </a:xfrm>
              <a:custGeom>
                <a:rect b="b" l="l" r="r" t="t"/>
                <a:pathLst>
                  <a:path extrusionOk="0" h="3520" w="3518">
                    <a:moveTo>
                      <a:pt x="0" y="0"/>
                    </a:moveTo>
                    <a:lnTo>
                      <a:pt x="0" y="3519"/>
                    </a:lnTo>
                    <a:lnTo>
                      <a:pt x="3518" y="3519"/>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112"/>
              <p:cNvSpPr/>
              <p:nvPr/>
            </p:nvSpPr>
            <p:spPr>
              <a:xfrm>
                <a:off x="3071856" y="4522939"/>
                <a:ext cx="53687" cy="53765"/>
              </a:xfrm>
              <a:custGeom>
                <a:rect b="b" l="l" r="r" t="t"/>
                <a:pathLst>
                  <a:path extrusionOk="0" h="3452" w="3447">
                    <a:moveTo>
                      <a:pt x="1" y="0"/>
                    </a:moveTo>
                    <a:lnTo>
                      <a:pt x="1" y="3452"/>
                    </a:lnTo>
                    <a:lnTo>
                      <a:pt x="3447" y="3452"/>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112"/>
              <p:cNvSpPr/>
              <p:nvPr/>
            </p:nvSpPr>
            <p:spPr>
              <a:xfrm>
                <a:off x="3071311" y="4414973"/>
                <a:ext cx="54793" cy="54840"/>
              </a:xfrm>
              <a:custGeom>
                <a:rect b="b" l="l" r="r" t="t"/>
                <a:pathLst>
                  <a:path extrusionOk="0" h="3521" w="3518">
                    <a:moveTo>
                      <a:pt x="0" y="0"/>
                    </a:moveTo>
                    <a:lnTo>
                      <a:pt x="0" y="3521"/>
                    </a:lnTo>
                    <a:lnTo>
                      <a:pt x="3518" y="3521"/>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112"/>
              <p:cNvSpPr/>
              <p:nvPr/>
            </p:nvSpPr>
            <p:spPr>
              <a:xfrm>
                <a:off x="3071856" y="4415503"/>
                <a:ext cx="53687" cy="53780"/>
              </a:xfrm>
              <a:custGeom>
                <a:rect b="b" l="l" r="r" t="t"/>
                <a:pathLst>
                  <a:path extrusionOk="0" h="3453" w="3447">
                    <a:moveTo>
                      <a:pt x="1" y="1"/>
                    </a:moveTo>
                    <a:lnTo>
                      <a:pt x="1" y="3452"/>
                    </a:lnTo>
                    <a:lnTo>
                      <a:pt x="3447" y="3452"/>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112"/>
              <p:cNvSpPr/>
              <p:nvPr/>
            </p:nvSpPr>
            <p:spPr>
              <a:xfrm>
                <a:off x="3071311" y="4200069"/>
                <a:ext cx="54793" cy="54840"/>
              </a:xfrm>
              <a:custGeom>
                <a:rect b="b" l="l" r="r" t="t"/>
                <a:pathLst>
                  <a:path extrusionOk="0" h="3521" w="3518">
                    <a:moveTo>
                      <a:pt x="0" y="0"/>
                    </a:moveTo>
                    <a:lnTo>
                      <a:pt x="0" y="3521"/>
                    </a:lnTo>
                    <a:lnTo>
                      <a:pt x="3518" y="3521"/>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112"/>
              <p:cNvSpPr/>
              <p:nvPr/>
            </p:nvSpPr>
            <p:spPr>
              <a:xfrm>
                <a:off x="3071856" y="4200599"/>
                <a:ext cx="53687" cy="53749"/>
              </a:xfrm>
              <a:custGeom>
                <a:rect b="b" l="l" r="r" t="t"/>
                <a:pathLst>
                  <a:path extrusionOk="0" h="3451" w="3447">
                    <a:moveTo>
                      <a:pt x="1" y="1"/>
                    </a:moveTo>
                    <a:lnTo>
                      <a:pt x="1"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112"/>
              <p:cNvSpPr/>
              <p:nvPr/>
            </p:nvSpPr>
            <p:spPr>
              <a:xfrm>
                <a:off x="3071856" y="4146927"/>
                <a:ext cx="53687" cy="53687"/>
              </a:xfrm>
              <a:custGeom>
                <a:rect b="b" l="l" r="r" t="t"/>
                <a:pathLst>
                  <a:path extrusionOk="0" h="3447" w="3447">
                    <a:moveTo>
                      <a:pt x="1" y="0"/>
                    </a:moveTo>
                    <a:lnTo>
                      <a:pt x="1" y="3447"/>
                    </a:lnTo>
                    <a:lnTo>
                      <a:pt x="3447" y="3447"/>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112"/>
              <p:cNvSpPr/>
              <p:nvPr/>
            </p:nvSpPr>
            <p:spPr>
              <a:xfrm>
                <a:off x="3071311" y="3824042"/>
                <a:ext cx="54793" cy="54840"/>
              </a:xfrm>
              <a:custGeom>
                <a:rect b="b" l="l" r="r" t="t"/>
                <a:pathLst>
                  <a:path extrusionOk="0" h="3521" w="3518">
                    <a:moveTo>
                      <a:pt x="0" y="0"/>
                    </a:moveTo>
                    <a:lnTo>
                      <a:pt x="0" y="3520"/>
                    </a:lnTo>
                    <a:lnTo>
                      <a:pt x="3518" y="3520"/>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112"/>
              <p:cNvSpPr/>
              <p:nvPr/>
            </p:nvSpPr>
            <p:spPr>
              <a:xfrm>
                <a:off x="3071856" y="3824571"/>
                <a:ext cx="53687" cy="53749"/>
              </a:xfrm>
              <a:custGeom>
                <a:rect b="b" l="l" r="r" t="t"/>
                <a:pathLst>
                  <a:path extrusionOk="0" h="3451" w="3447">
                    <a:moveTo>
                      <a:pt x="1" y="0"/>
                    </a:moveTo>
                    <a:lnTo>
                      <a:pt x="1" y="3451"/>
                    </a:lnTo>
                    <a:lnTo>
                      <a:pt x="3447" y="3451"/>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112"/>
              <p:cNvSpPr/>
              <p:nvPr/>
            </p:nvSpPr>
            <p:spPr>
              <a:xfrm>
                <a:off x="3071311" y="3770277"/>
                <a:ext cx="54793" cy="54871"/>
              </a:xfrm>
              <a:custGeom>
                <a:rect b="b" l="l" r="r" t="t"/>
                <a:pathLst>
                  <a:path extrusionOk="0" h="3523" w="3518">
                    <a:moveTo>
                      <a:pt x="0" y="1"/>
                    </a:moveTo>
                    <a:lnTo>
                      <a:pt x="0" y="3522"/>
                    </a:lnTo>
                    <a:lnTo>
                      <a:pt x="3518" y="3522"/>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112"/>
              <p:cNvSpPr/>
              <p:nvPr/>
            </p:nvSpPr>
            <p:spPr>
              <a:xfrm>
                <a:off x="3071856" y="3770838"/>
                <a:ext cx="53687" cy="53749"/>
              </a:xfrm>
              <a:custGeom>
                <a:rect b="b" l="l" r="r" t="t"/>
                <a:pathLst>
                  <a:path extrusionOk="0" h="3451" w="3447">
                    <a:moveTo>
                      <a:pt x="1" y="0"/>
                    </a:moveTo>
                    <a:lnTo>
                      <a:pt x="1" y="3450"/>
                    </a:lnTo>
                    <a:lnTo>
                      <a:pt x="3447" y="3450"/>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112"/>
              <p:cNvSpPr/>
              <p:nvPr/>
            </p:nvSpPr>
            <p:spPr>
              <a:xfrm>
                <a:off x="3017561" y="4522425"/>
                <a:ext cx="54855" cy="54824"/>
              </a:xfrm>
              <a:custGeom>
                <a:rect b="b" l="l" r="r" t="t"/>
                <a:pathLst>
                  <a:path extrusionOk="0" h="3520" w="3522">
                    <a:moveTo>
                      <a:pt x="1" y="0"/>
                    </a:moveTo>
                    <a:lnTo>
                      <a:pt x="1" y="3519"/>
                    </a:lnTo>
                    <a:lnTo>
                      <a:pt x="3521" y="3519"/>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112"/>
              <p:cNvSpPr/>
              <p:nvPr/>
            </p:nvSpPr>
            <p:spPr>
              <a:xfrm>
                <a:off x="3018122" y="4522939"/>
                <a:ext cx="53749" cy="53765"/>
              </a:xfrm>
              <a:custGeom>
                <a:rect b="b" l="l" r="r" t="t"/>
                <a:pathLst>
                  <a:path extrusionOk="0" h="3452" w="3451">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112"/>
              <p:cNvSpPr/>
              <p:nvPr/>
            </p:nvSpPr>
            <p:spPr>
              <a:xfrm>
                <a:off x="3017561" y="4414973"/>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112"/>
              <p:cNvSpPr/>
              <p:nvPr/>
            </p:nvSpPr>
            <p:spPr>
              <a:xfrm>
                <a:off x="3018122" y="4415503"/>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112"/>
              <p:cNvSpPr/>
              <p:nvPr/>
            </p:nvSpPr>
            <p:spPr>
              <a:xfrm>
                <a:off x="3017561" y="4200069"/>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112"/>
              <p:cNvSpPr/>
              <p:nvPr/>
            </p:nvSpPr>
            <p:spPr>
              <a:xfrm>
                <a:off x="3018122" y="4200599"/>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112"/>
              <p:cNvSpPr/>
              <p:nvPr/>
            </p:nvSpPr>
            <p:spPr>
              <a:xfrm>
                <a:off x="2963828" y="4522425"/>
                <a:ext cx="54855" cy="54824"/>
              </a:xfrm>
              <a:custGeom>
                <a:rect b="b" l="l" r="r" t="t"/>
                <a:pathLst>
                  <a:path extrusionOk="0" h="3520" w="3522">
                    <a:moveTo>
                      <a:pt x="1" y="0"/>
                    </a:moveTo>
                    <a:lnTo>
                      <a:pt x="1" y="3519"/>
                    </a:lnTo>
                    <a:lnTo>
                      <a:pt x="3521" y="3519"/>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112"/>
              <p:cNvSpPr/>
              <p:nvPr/>
            </p:nvSpPr>
            <p:spPr>
              <a:xfrm>
                <a:off x="2964373" y="4522939"/>
                <a:ext cx="53765" cy="53765"/>
              </a:xfrm>
              <a:custGeom>
                <a:rect b="b" l="l" r="r" t="t"/>
                <a:pathLst>
                  <a:path extrusionOk="0" h="3452" w="3452">
                    <a:moveTo>
                      <a:pt x="0" y="0"/>
                    </a:moveTo>
                    <a:lnTo>
                      <a:pt x="0" y="3452"/>
                    </a:lnTo>
                    <a:lnTo>
                      <a:pt x="3452" y="3452"/>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112"/>
              <p:cNvSpPr/>
              <p:nvPr/>
            </p:nvSpPr>
            <p:spPr>
              <a:xfrm>
                <a:off x="2963828" y="4414973"/>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112"/>
              <p:cNvSpPr/>
              <p:nvPr/>
            </p:nvSpPr>
            <p:spPr>
              <a:xfrm>
                <a:off x="2964373" y="4415503"/>
                <a:ext cx="53765" cy="53780"/>
              </a:xfrm>
              <a:custGeom>
                <a:rect b="b" l="l" r="r" t="t"/>
                <a:pathLst>
                  <a:path extrusionOk="0" h="3453" w="3452">
                    <a:moveTo>
                      <a:pt x="0" y="1"/>
                    </a:moveTo>
                    <a:lnTo>
                      <a:pt x="0" y="3452"/>
                    </a:lnTo>
                    <a:lnTo>
                      <a:pt x="3452" y="3452"/>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112"/>
              <p:cNvSpPr/>
              <p:nvPr/>
            </p:nvSpPr>
            <p:spPr>
              <a:xfrm>
                <a:off x="2963828" y="4200069"/>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112"/>
              <p:cNvSpPr/>
              <p:nvPr/>
            </p:nvSpPr>
            <p:spPr>
              <a:xfrm>
                <a:off x="2964373" y="4200599"/>
                <a:ext cx="53765" cy="53749"/>
              </a:xfrm>
              <a:custGeom>
                <a:rect b="b" l="l" r="r" t="t"/>
                <a:pathLst>
                  <a:path extrusionOk="0" h="3451" w="3452">
                    <a:moveTo>
                      <a:pt x="0" y="1"/>
                    </a:moveTo>
                    <a:lnTo>
                      <a:pt x="0"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112"/>
              <p:cNvSpPr/>
              <p:nvPr/>
            </p:nvSpPr>
            <p:spPr>
              <a:xfrm>
                <a:off x="2910670" y="4469267"/>
                <a:ext cx="53718" cy="53687"/>
              </a:xfrm>
              <a:custGeom>
                <a:rect b="b" l="l" r="r" t="t"/>
                <a:pathLst>
                  <a:path extrusionOk="0" h="3447" w="3449">
                    <a:moveTo>
                      <a:pt x="1" y="0"/>
                    </a:moveTo>
                    <a:lnTo>
                      <a:pt x="1" y="3446"/>
                    </a:lnTo>
                    <a:lnTo>
                      <a:pt x="3448" y="3446"/>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112"/>
              <p:cNvSpPr/>
              <p:nvPr/>
            </p:nvSpPr>
            <p:spPr>
              <a:xfrm>
                <a:off x="2910141" y="4414973"/>
                <a:ext cx="54793" cy="54840"/>
              </a:xfrm>
              <a:custGeom>
                <a:rect b="b" l="l" r="r" t="t"/>
                <a:pathLst>
                  <a:path extrusionOk="0" h="3521" w="3518">
                    <a:moveTo>
                      <a:pt x="0" y="0"/>
                    </a:moveTo>
                    <a:lnTo>
                      <a:pt x="0" y="3521"/>
                    </a:lnTo>
                    <a:lnTo>
                      <a:pt x="3518" y="3521"/>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112"/>
              <p:cNvSpPr/>
              <p:nvPr/>
            </p:nvSpPr>
            <p:spPr>
              <a:xfrm>
                <a:off x="2910670" y="4415503"/>
                <a:ext cx="53718" cy="53780"/>
              </a:xfrm>
              <a:custGeom>
                <a:rect b="b" l="l" r="r" t="t"/>
                <a:pathLst>
                  <a:path extrusionOk="0" h="3453" w="3449">
                    <a:moveTo>
                      <a:pt x="1" y="1"/>
                    </a:moveTo>
                    <a:lnTo>
                      <a:pt x="1" y="3452"/>
                    </a:lnTo>
                    <a:lnTo>
                      <a:pt x="3448" y="3452"/>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112"/>
              <p:cNvSpPr/>
              <p:nvPr/>
            </p:nvSpPr>
            <p:spPr>
              <a:xfrm>
                <a:off x="2910141" y="4200069"/>
                <a:ext cx="54793" cy="54840"/>
              </a:xfrm>
              <a:custGeom>
                <a:rect b="b" l="l" r="r" t="t"/>
                <a:pathLst>
                  <a:path extrusionOk="0" h="3521" w="3518">
                    <a:moveTo>
                      <a:pt x="0" y="0"/>
                    </a:moveTo>
                    <a:lnTo>
                      <a:pt x="0" y="3521"/>
                    </a:lnTo>
                    <a:lnTo>
                      <a:pt x="3518" y="3521"/>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112"/>
              <p:cNvSpPr/>
              <p:nvPr/>
            </p:nvSpPr>
            <p:spPr>
              <a:xfrm>
                <a:off x="2910670" y="4200599"/>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112"/>
              <p:cNvSpPr/>
              <p:nvPr/>
            </p:nvSpPr>
            <p:spPr>
              <a:xfrm>
                <a:off x="2856407" y="4414973"/>
                <a:ext cx="54840" cy="54840"/>
              </a:xfrm>
              <a:custGeom>
                <a:rect b="b" l="l" r="r" t="t"/>
                <a:pathLst>
                  <a:path extrusionOk="0" h="3521" w="3521">
                    <a:moveTo>
                      <a:pt x="0" y="0"/>
                    </a:moveTo>
                    <a:lnTo>
                      <a:pt x="0" y="3521"/>
                    </a:lnTo>
                    <a:lnTo>
                      <a:pt x="3520" y="3521"/>
                    </a:lnTo>
                    <a:lnTo>
                      <a:pt x="352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112"/>
              <p:cNvSpPr/>
              <p:nvPr/>
            </p:nvSpPr>
            <p:spPr>
              <a:xfrm>
                <a:off x="2856936" y="4415503"/>
                <a:ext cx="53765" cy="53780"/>
              </a:xfrm>
              <a:custGeom>
                <a:rect b="b" l="l" r="r" t="t"/>
                <a:pathLst>
                  <a:path extrusionOk="0" h="3453" w="3452">
                    <a:moveTo>
                      <a:pt x="1" y="1"/>
                    </a:moveTo>
                    <a:lnTo>
                      <a:pt x="1" y="3452"/>
                    </a:lnTo>
                    <a:lnTo>
                      <a:pt x="3452" y="3452"/>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112"/>
              <p:cNvSpPr/>
              <p:nvPr/>
            </p:nvSpPr>
            <p:spPr>
              <a:xfrm>
                <a:off x="2856936" y="4361769"/>
                <a:ext cx="53765" cy="53749"/>
              </a:xfrm>
              <a:custGeom>
                <a:rect b="b" l="l" r="r" t="t"/>
                <a:pathLst>
                  <a:path extrusionOk="0" h="3451" w="3452">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112"/>
              <p:cNvSpPr/>
              <p:nvPr/>
            </p:nvSpPr>
            <p:spPr>
              <a:xfrm>
                <a:off x="2856936" y="4308097"/>
                <a:ext cx="53765" cy="53687"/>
              </a:xfrm>
              <a:custGeom>
                <a:rect b="b" l="l" r="r" t="t"/>
                <a:pathLst>
                  <a:path extrusionOk="0" h="3447" w="3452">
                    <a:moveTo>
                      <a:pt x="1" y="0"/>
                    </a:moveTo>
                    <a:lnTo>
                      <a:pt x="1" y="3447"/>
                    </a:lnTo>
                    <a:lnTo>
                      <a:pt x="3452" y="3447"/>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112"/>
              <p:cNvSpPr/>
              <p:nvPr/>
            </p:nvSpPr>
            <p:spPr>
              <a:xfrm>
                <a:off x="2856936" y="4254332"/>
                <a:ext cx="53765" cy="53780"/>
              </a:xfrm>
              <a:custGeom>
                <a:rect b="b" l="l" r="r" t="t"/>
                <a:pathLst>
                  <a:path extrusionOk="0" h="3453" w="3452">
                    <a:moveTo>
                      <a:pt x="1" y="1"/>
                    </a:moveTo>
                    <a:lnTo>
                      <a:pt x="1" y="3452"/>
                    </a:lnTo>
                    <a:lnTo>
                      <a:pt x="3452" y="3452"/>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805" name="Google Shape;18805;p112"/>
          <p:cNvGrpSpPr/>
          <p:nvPr/>
        </p:nvGrpSpPr>
        <p:grpSpPr>
          <a:xfrm>
            <a:off x="722243" y="2313788"/>
            <a:ext cx="753207" cy="1129250"/>
            <a:chOff x="722243" y="2389988"/>
            <a:chExt cx="753207" cy="1129250"/>
          </a:xfrm>
        </p:grpSpPr>
        <p:sp>
          <p:nvSpPr>
            <p:cNvPr id="18806" name="Google Shape;18806;p112"/>
            <p:cNvSpPr/>
            <p:nvPr/>
          </p:nvSpPr>
          <p:spPr>
            <a:xfrm>
              <a:off x="1366861" y="3303274"/>
              <a:ext cx="54855" cy="54793"/>
            </a:xfrm>
            <a:custGeom>
              <a:rect b="b" l="l" r="r" t="t"/>
              <a:pathLst>
                <a:path extrusionOk="0" h="3518" w="3522">
                  <a:moveTo>
                    <a:pt x="1" y="1"/>
                  </a:moveTo>
                  <a:lnTo>
                    <a:pt x="1" y="3517"/>
                  </a:lnTo>
                  <a:lnTo>
                    <a:pt x="3521" y="3517"/>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112"/>
            <p:cNvSpPr/>
            <p:nvPr/>
          </p:nvSpPr>
          <p:spPr>
            <a:xfrm>
              <a:off x="1367422" y="3303820"/>
              <a:ext cx="53749" cy="53703"/>
            </a:xfrm>
            <a:custGeom>
              <a:rect b="b" l="l" r="r" t="t"/>
              <a:pathLst>
                <a:path extrusionOk="0" h="3448" w="3451">
                  <a:moveTo>
                    <a:pt x="0" y="0"/>
                  </a:moveTo>
                  <a:lnTo>
                    <a:pt x="0" y="3448"/>
                  </a:lnTo>
                  <a:lnTo>
                    <a:pt x="3451" y="3448"/>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112"/>
            <p:cNvSpPr/>
            <p:nvPr/>
          </p:nvSpPr>
          <p:spPr>
            <a:xfrm>
              <a:off x="1366861" y="3249541"/>
              <a:ext cx="54855" cy="54824"/>
            </a:xfrm>
            <a:custGeom>
              <a:rect b="b" l="l" r="r" t="t"/>
              <a:pathLst>
                <a:path extrusionOk="0" h="3520" w="3522">
                  <a:moveTo>
                    <a:pt x="1" y="1"/>
                  </a:moveTo>
                  <a:lnTo>
                    <a:pt x="1" y="3520"/>
                  </a:lnTo>
                  <a:lnTo>
                    <a:pt x="3521" y="3520"/>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112"/>
            <p:cNvSpPr/>
            <p:nvPr/>
          </p:nvSpPr>
          <p:spPr>
            <a:xfrm>
              <a:off x="1367422" y="3250086"/>
              <a:ext cx="53749" cy="53749"/>
            </a:xfrm>
            <a:custGeom>
              <a:rect b="b" l="l" r="r" t="t"/>
              <a:pathLst>
                <a:path extrusionOk="0" h="3451" w="3451">
                  <a:moveTo>
                    <a:pt x="0" y="0"/>
                  </a:moveTo>
                  <a:lnTo>
                    <a:pt x="0" y="3450"/>
                  </a:lnTo>
                  <a:lnTo>
                    <a:pt x="3451" y="3450"/>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112"/>
            <p:cNvSpPr/>
            <p:nvPr/>
          </p:nvSpPr>
          <p:spPr>
            <a:xfrm>
              <a:off x="1366861" y="3195791"/>
              <a:ext cx="54855" cy="54840"/>
            </a:xfrm>
            <a:custGeom>
              <a:rect b="b" l="l" r="r" t="t"/>
              <a:pathLst>
                <a:path extrusionOk="0" h="3521" w="3522">
                  <a:moveTo>
                    <a:pt x="1" y="0"/>
                  </a:moveTo>
                  <a:lnTo>
                    <a:pt x="1" y="3521"/>
                  </a:lnTo>
                  <a:lnTo>
                    <a:pt x="3521" y="3521"/>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112"/>
            <p:cNvSpPr/>
            <p:nvPr/>
          </p:nvSpPr>
          <p:spPr>
            <a:xfrm>
              <a:off x="1367422" y="3196352"/>
              <a:ext cx="53749" cy="53749"/>
            </a:xfrm>
            <a:custGeom>
              <a:rect b="b" l="l" r="r" t="t"/>
              <a:pathLst>
                <a:path extrusionOk="0" h="3451" w="3451">
                  <a:moveTo>
                    <a:pt x="0" y="0"/>
                  </a:moveTo>
                  <a:lnTo>
                    <a:pt x="0" y="3450"/>
                  </a:lnTo>
                  <a:lnTo>
                    <a:pt x="3451" y="3450"/>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112"/>
            <p:cNvSpPr/>
            <p:nvPr/>
          </p:nvSpPr>
          <p:spPr>
            <a:xfrm>
              <a:off x="1366861" y="3142120"/>
              <a:ext cx="54855" cy="54777"/>
            </a:xfrm>
            <a:custGeom>
              <a:rect b="b" l="l" r="r" t="t"/>
              <a:pathLst>
                <a:path extrusionOk="0" h="3517" w="3522">
                  <a:moveTo>
                    <a:pt x="1" y="0"/>
                  </a:moveTo>
                  <a:lnTo>
                    <a:pt x="1" y="3517"/>
                  </a:lnTo>
                  <a:lnTo>
                    <a:pt x="3521" y="3517"/>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112"/>
            <p:cNvSpPr/>
            <p:nvPr/>
          </p:nvSpPr>
          <p:spPr>
            <a:xfrm>
              <a:off x="1367422" y="3142649"/>
              <a:ext cx="53749" cy="53718"/>
            </a:xfrm>
            <a:custGeom>
              <a:rect b="b" l="l" r="r" t="t"/>
              <a:pathLst>
                <a:path extrusionOk="0" h="3449" w="3451">
                  <a:moveTo>
                    <a:pt x="0" y="1"/>
                  </a:moveTo>
                  <a:lnTo>
                    <a:pt x="0" y="3448"/>
                  </a:lnTo>
                  <a:lnTo>
                    <a:pt x="3451" y="3448"/>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112"/>
            <p:cNvSpPr/>
            <p:nvPr/>
          </p:nvSpPr>
          <p:spPr>
            <a:xfrm>
              <a:off x="1366861" y="3088371"/>
              <a:ext cx="54855" cy="54824"/>
            </a:xfrm>
            <a:custGeom>
              <a:rect b="b" l="l" r="r" t="t"/>
              <a:pathLst>
                <a:path extrusionOk="0" h="3520" w="3522">
                  <a:moveTo>
                    <a:pt x="1" y="1"/>
                  </a:moveTo>
                  <a:lnTo>
                    <a:pt x="1" y="3520"/>
                  </a:lnTo>
                  <a:lnTo>
                    <a:pt x="3521" y="3520"/>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112"/>
            <p:cNvSpPr/>
            <p:nvPr/>
          </p:nvSpPr>
          <p:spPr>
            <a:xfrm>
              <a:off x="1367422" y="3088916"/>
              <a:ext cx="53749" cy="53749"/>
            </a:xfrm>
            <a:custGeom>
              <a:rect b="b" l="l" r="r" t="t"/>
              <a:pathLst>
                <a:path extrusionOk="0" h="3451" w="3451">
                  <a:moveTo>
                    <a:pt x="0" y="0"/>
                  </a:moveTo>
                  <a:lnTo>
                    <a:pt x="0" y="3451"/>
                  </a:lnTo>
                  <a:lnTo>
                    <a:pt x="3451" y="3451"/>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112"/>
            <p:cNvSpPr/>
            <p:nvPr/>
          </p:nvSpPr>
          <p:spPr>
            <a:xfrm>
              <a:off x="1366861" y="3034621"/>
              <a:ext cx="54855" cy="54840"/>
            </a:xfrm>
            <a:custGeom>
              <a:rect b="b" l="l" r="r" t="t"/>
              <a:pathLst>
                <a:path extrusionOk="0" h="3521" w="3522">
                  <a:moveTo>
                    <a:pt x="1" y="0"/>
                  </a:moveTo>
                  <a:lnTo>
                    <a:pt x="1" y="3521"/>
                  </a:lnTo>
                  <a:lnTo>
                    <a:pt x="3521" y="3521"/>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112"/>
            <p:cNvSpPr/>
            <p:nvPr/>
          </p:nvSpPr>
          <p:spPr>
            <a:xfrm>
              <a:off x="1367422" y="3035151"/>
              <a:ext cx="53749" cy="53780"/>
            </a:xfrm>
            <a:custGeom>
              <a:rect b="b" l="l" r="r" t="t"/>
              <a:pathLst>
                <a:path extrusionOk="0" h="3453" w="3451">
                  <a:moveTo>
                    <a:pt x="0" y="1"/>
                  </a:moveTo>
                  <a:lnTo>
                    <a:pt x="0" y="3452"/>
                  </a:lnTo>
                  <a:lnTo>
                    <a:pt x="3451" y="3452"/>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112"/>
            <p:cNvSpPr/>
            <p:nvPr/>
          </p:nvSpPr>
          <p:spPr>
            <a:xfrm>
              <a:off x="1366861" y="2980950"/>
              <a:ext cx="54855" cy="54762"/>
            </a:xfrm>
            <a:custGeom>
              <a:rect b="b" l="l" r="r" t="t"/>
              <a:pathLst>
                <a:path extrusionOk="0" h="3516" w="3522">
                  <a:moveTo>
                    <a:pt x="1" y="0"/>
                  </a:moveTo>
                  <a:lnTo>
                    <a:pt x="1" y="3515"/>
                  </a:lnTo>
                  <a:lnTo>
                    <a:pt x="3521" y="3515"/>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112"/>
            <p:cNvSpPr/>
            <p:nvPr/>
          </p:nvSpPr>
          <p:spPr>
            <a:xfrm>
              <a:off x="1367422" y="2981479"/>
              <a:ext cx="53749" cy="53687"/>
            </a:xfrm>
            <a:custGeom>
              <a:rect b="b" l="l" r="r" t="t"/>
              <a:pathLst>
                <a:path extrusionOk="0" h="3447" w="3451">
                  <a:moveTo>
                    <a:pt x="0" y="1"/>
                  </a:moveTo>
                  <a:lnTo>
                    <a:pt x="0" y="3447"/>
                  </a:lnTo>
                  <a:lnTo>
                    <a:pt x="3451" y="3447"/>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112"/>
            <p:cNvSpPr/>
            <p:nvPr/>
          </p:nvSpPr>
          <p:spPr>
            <a:xfrm>
              <a:off x="1366861" y="2927185"/>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112"/>
            <p:cNvSpPr/>
            <p:nvPr/>
          </p:nvSpPr>
          <p:spPr>
            <a:xfrm>
              <a:off x="1367422" y="2927730"/>
              <a:ext cx="53749" cy="53765"/>
            </a:xfrm>
            <a:custGeom>
              <a:rect b="b" l="l" r="r" t="t"/>
              <a:pathLst>
                <a:path extrusionOk="0" h="3452" w="3451">
                  <a:moveTo>
                    <a:pt x="0" y="0"/>
                  </a:moveTo>
                  <a:lnTo>
                    <a:pt x="0" y="3452"/>
                  </a:lnTo>
                  <a:lnTo>
                    <a:pt x="3451" y="3452"/>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112"/>
            <p:cNvSpPr/>
            <p:nvPr/>
          </p:nvSpPr>
          <p:spPr>
            <a:xfrm>
              <a:off x="1366861" y="2873498"/>
              <a:ext cx="54855" cy="54793"/>
            </a:xfrm>
            <a:custGeom>
              <a:rect b="b" l="l" r="r" t="t"/>
              <a:pathLst>
                <a:path extrusionOk="0" h="3518" w="3522">
                  <a:moveTo>
                    <a:pt x="1" y="0"/>
                  </a:moveTo>
                  <a:lnTo>
                    <a:pt x="1" y="3518"/>
                  </a:lnTo>
                  <a:lnTo>
                    <a:pt x="3521" y="3518"/>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112"/>
            <p:cNvSpPr/>
            <p:nvPr/>
          </p:nvSpPr>
          <p:spPr>
            <a:xfrm>
              <a:off x="1367422" y="2874059"/>
              <a:ext cx="53749" cy="53687"/>
            </a:xfrm>
            <a:custGeom>
              <a:rect b="b" l="l" r="r" t="t"/>
              <a:pathLst>
                <a:path extrusionOk="0" h="3447" w="3451">
                  <a:moveTo>
                    <a:pt x="0" y="0"/>
                  </a:moveTo>
                  <a:lnTo>
                    <a:pt x="0" y="3446"/>
                  </a:lnTo>
                  <a:lnTo>
                    <a:pt x="3451" y="3446"/>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112"/>
            <p:cNvSpPr/>
            <p:nvPr/>
          </p:nvSpPr>
          <p:spPr>
            <a:xfrm>
              <a:off x="1366861" y="2819764"/>
              <a:ext cx="54855" cy="54840"/>
            </a:xfrm>
            <a:custGeom>
              <a:rect b="b" l="l" r="r" t="t"/>
              <a:pathLst>
                <a:path extrusionOk="0" h="3521" w="3522">
                  <a:moveTo>
                    <a:pt x="1" y="0"/>
                  </a:moveTo>
                  <a:lnTo>
                    <a:pt x="1" y="3520"/>
                  </a:lnTo>
                  <a:lnTo>
                    <a:pt x="3521" y="3520"/>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112"/>
            <p:cNvSpPr/>
            <p:nvPr/>
          </p:nvSpPr>
          <p:spPr>
            <a:xfrm>
              <a:off x="1367422" y="2820309"/>
              <a:ext cx="53749" cy="53765"/>
            </a:xfrm>
            <a:custGeom>
              <a:rect b="b" l="l" r="r" t="t"/>
              <a:pathLst>
                <a:path extrusionOk="0" h="3452" w="3451">
                  <a:moveTo>
                    <a:pt x="0" y="1"/>
                  </a:moveTo>
                  <a:lnTo>
                    <a:pt x="0"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112"/>
            <p:cNvSpPr/>
            <p:nvPr/>
          </p:nvSpPr>
          <p:spPr>
            <a:xfrm>
              <a:off x="1366861" y="2766015"/>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112"/>
            <p:cNvSpPr/>
            <p:nvPr/>
          </p:nvSpPr>
          <p:spPr>
            <a:xfrm>
              <a:off x="1367422" y="2766560"/>
              <a:ext cx="53749" cy="53765"/>
            </a:xfrm>
            <a:custGeom>
              <a:rect b="b" l="l" r="r" t="t"/>
              <a:pathLst>
                <a:path extrusionOk="0" h="3452" w="3451">
                  <a:moveTo>
                    <a:pt x="0" y="0"/>
                  </a:moveTo>
                  <a:lnTo>
                    <a:pt x="0" y="3452"/>
                  </a:lnTo>
                  <a:lnTo>
                    <a:pt x="3451" y="3452"/>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112"/>
            <p:cNvSpPr/>
            <p:nvPr/>
          </p:nvSpPr>
          <p:spPr>
            <a:xfrm>
              <a:off x="1366861" y="2712328"/>
              <a:ext cx="54855" cy="54808"/>
            </a:xfrm>
            <a:custGeom>
              <a:rect b="b" l="l" r="r" t="t"/>
              <a:pathLst>
                <a:path extrusionOk="0" h="3519" w="3522">
                  <a:moveTo>
                    <a:pt x="1" y="0"/>
                  </a:moveTo>
                  <a:lnTo>
                    <a:pt x="1" y="3518"/>
                  </a:lnTo>
                  <a:lnTo>
                    <a:pt x="3521" y="3518"/>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112"/>
            <p:cNvSpPr/>
            <p:nvPr/>
          </p:nvSpPr>
          <p:spPr>
            <a:xfrm>
              <a:off x="1367422" y="2712888"/>
              <a:ext cx="53749" cy="53687"/>
            </a:xfrm>
            <a:custGeom>
              <a:rect b="b" l="l" r="r" t="t"/>
              <a:pathLst>
                <a:path extrusionOk="0" h="3447" w="3451">
                  <a:moveTo>
                    <a:pt x="0" y="0"/>
                  </a:moveTo>
                  <a:lnTo>
                    <a:pt x="0" y="3446"/>
                  </a:lnTo>
                  <a:lnTo>
                    <a:pt x="3451" y="3446"/>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112"/>
            <p:cNvSpPr/>
            <p:nvPr/>
          </p:nvSpPr>
          <p:spPr>
            <a:xfrm>
              <a:off x="1366861" y="2658594"/>
              <a:ext cx="54855" cy="54840"/>
            </a:xfrm>
            <a:custGeom>
              <a:rect b="b" l="l" r="r" t="t"/>
              <a:pathLst>
                <a:path extrusionOk="0" h="3521" w="3522">
                  <a:moveTo>
                    <a:pt x="1" y="0"/>
                  </a:moveTo>
                  <a:lnTo>
                    <a:pt x="1" y="3521"/>
                  </a:lnTo>
                  <a:lnTo>
                    <a:pt x="3521" y="3521"/>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112"/>
            <p:cNvSpPr/>
            <p:nvPr/>
          </p:nvSpPr>
          <p:spPr>
            <a:xfrm>
              <a:off x="1367422" y="2659124"/>
              <a:ext cx="53749" cy="53780"/>
            </a:xfrm>
            <a:custGeom>
              <a:rect b="b" l="l" r="r" t="t"/>
              <a:pathLst>
                <a:path extrusionOk="0" h="3453" w="3451">
                  <a:moveTo>
                    <a:pt x="0" y="1"/>
                  </a:moveTo>
                  <a:lnTo>
                    <a:pt x="0" y="3452"/>
                  </a:lnTo>
                  <a:lnTo>
                    <a:pt x="3451" y="3452"/>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112"/>
            <p:cNvSpPr/>
            <p:nvPr/>
          </p:nvSpPr>
          <p:spPr>
            <a:xfrm>
              <a:off x="1366861" y="2604860"/>
              <a:ext cx="54855" cy="54840"/>
            </a:xfrm>
            <a:custGeom>
              <a:rect b="b" l="l" r="r" t="t"/>
              <a:pathLst>
                <a:path extrusionOk="0" h="3521" w="3522">
                  <a:moveTo>
                    <a:pt x="1" y="0"/>
                  </a:moveTo>
                  <a:lnTo>
                    <a:pt x="1" y="3520"/>
                  </a:lnTo>
                  <a:lnTo>
                    <a:pt x="3521" y="3520"/>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112"/>
            <p:cNvSpPr/>
            <p:nvPr/>
          </p:nvSpPr>
          <p:spPr>
            <a:xfrm>
              <a:off x="1367422" y="2605390"/>
              <a:ext cx="53749" cy="53749"/>
            </a:xfrm>
            <a:custGeom>
              <a:rect b="b" l="l" r="r" t="t"/>
              <a:pathLst>
                <a:path extrusionOk="0" h="3451" w="3451">
                  <a:moveTo>
                    <a:pt x="0" y="1"/>
                  </a:moveTo>
                  <a:lnTo>
                    <a:pt x="0"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112"/>
            <p:cNvSpPr/>
            <p:nvPr/>
          </p:nvSpPr>
          <p:spPr>
            <a:xfrm>
              <a:off x="1366861" y="2551158"/>
              <a:ext cx="54855" cy="54808"/>
            </a:xfrm>
            <a:custGeom>
              <a:rect b="b" l="l" r="r" t="t"/>
              <a:pathLst>
                <a:path extrusionOk="0" h="3519" w="3522">
                  <a:moveTo>
                    <a:pt x="1" y="1"/>
                  </a:moveTo>
                  <a:lnTo>
                    <a:pt x="1" y="3518"/>
                  </a:lnTo>
                  <a:lnTo>
                    <a:pt x="3521" y="3518"/>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112"/>
            <p:cNvSpPr/>
            <p:nvPr/>
          </p:nvSpPr>
          <p:spPr>
            <a:xfrm>
              <a:off x="1367422" y="2551703"/>
              <a:ext cx="53749" cy="53703"/>
            </a:xfrm>
            <a:custGeom>
              <a:rect b="b" l="l" r="r" t="t"/>
              <a:pathLst>
                <a:path extrusionOk="0" h="3448" w="3451">
                  <a:moveTo>
                    <a:pt x="0" y="0"/>
                  </a:moveTo>
                  <a:lnTo>
                    <a:pt x="0" y="3448"/>
                  </a:lnTo>
                  <a:lnTo>
                    <a:pt x="3451" y="3448"/>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112"/>
            <p:cNvSpPr/>
            <p:nvPr/>
          </p:nvSpPr>
          <p:spPr>
            <a:xfrm>
              <a:off x="1366861" y="2497424"/>
              <a:ext cx="54855" cy="54840"/>
            </a:xfrm>
            <a:custGeom>
              <a:rect b="b" l="l" r="r" t="t"/>
              <a:pathLst>
                <a:path extrusionOk="0" h="3521" w="3522">
                  <a:moveTo>
                    <a:pt x="1" y="0"/>
                  </a:moveTo>
                  <a:lnTo>
                    <a:pt x="1" y="3521"/>
                  </a:lnTo>
                  <a:lnTo>
                    <a:pt x="3521" y="3521"/>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112"/>
            <p:cNvSpPr/>
            <p:nvPr/>
          </p:nvSpPr>
          <p:spPr>
            <a:xfrm>
              <a:off x="1367422" y="2497953"/>
              <a:ext cx="53749" cy="53765"/>
            </a:xfrm>
            <a:custGeom>
              <a:rect b="b" l="l" r="r" t="t"/>
              <a:pathLst>
                <a:path extrusionOk="0" h="3452" w="3451">
                  <a:moveTo>
                    <a:pt x="0" y="1"/>
                  </a:moveTo>
                  <a:lnTo>
                    <a:pt x="0"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112"/>
            <p:cNvSpPr/>
            <p:nvPr/>
          </p:nvSpPr>
          <p:spPr>
            <a:xfrm>
              <a:off x="1366861" y="2443659"/>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112"/>
            <p:cNvSpPr/>
            <p:nvPr/>
          </p:nvSpPr>
          <p:spPr>
            <a:xfrm>
              <a:off x="1367422" y="2444220"/>
              <a:ext cx="53749" cy="53749"/>
            </a:xfrm>
            <a:custGeom>
              <a:rect b="b" l="l" r="r" t="t"/>
              <a:pathLst>
                <a:path extrusionOk="0" h="3451" w="3451">
                  <a:moveTo>
                    <a:pt x="0" y="1"/>
                  </a:moveTo>
                  <a:lnTo>
                    <a:pt x="0"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112"/>
            <p:cNvSpPr/>
            <p:nvPr/>
          </p:nvSpPr>
          <p:spPr>
            <a:xfrm>
              <a:off x="1313174" y="3303274"/>
              <a:ext cx="54793" cy="54793"/>
            </a:xfrm>
            <a:custGeom>
              <a:rect b="b" l="l" r="r" t="t"/>
              <a:pathLst>
                <a:path extrusionOk="0" h="3518" w="3518">
                  <a:moveTo>
                    <a:pt x="0" y="1"/>
                  </a:moveTo>
                  <a:lnTo>
                    <a:pt x="0" y="3517"/>
                  </a:lnTo>
                  <a:lnTo>
                    <a:pt x="3518" y="3517"/>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112"/>
            <p:cNvSpPr/>
            <p:nvPr/>
          </p:nvSpPr>
          <p:spPr>
            <a:xfrm>
              <a:off x="1313720" y="3303820"/>
              <a:ext cx="53703" cy="53703"/>
            </a:xfrm>
            <a:custGeom>
              <a:rect b="b" l="l" r="r" t="t"/>
              <a:pathLst>
                <a:path extrusionOk="0" h="3448" w="3448">
                  <a:moveTo>
                    <a:pt x="1" y="0"/>
                  </a:moveTo>
                  <a:lnTo>
                    <a:pt x="1" y="3448"/>
                  </a:lnTo>
                  <a:lnTo>
                    <a:pt x="3447" y="3448"/>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112"/>
            <p:cNvSpPr/>
            <p:nvPr/>
          </p:nvSpPr>
          <p:spPr>
            <a:xfrm>
              <a:off x="1313174" y="3249541"/>
              <a:ext cx="54793" cy="54824"/>
            </a:xfrm>
            <a:custGeom>
              <a:rect b="b" l="l" r="r" t="t"/>
              <a:pathLst>
                <a:path extrusionOk="0" h="3520" w="3518">
                  <a:moveTo>
                    <a:pt x="0" y="1"/>
                  </a:moveTo>
                  <a:lnTo>
                    <a:pt x="0" y="3520"/>
                  </a:lnTo>
                  <a:lnTo>
                    <a:pt x="3518" y="3520"/>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112"/>
            <p:cNvSpPr/>
            <p:nvPr/>
          </p:nvSpPr>
          <p:spPr>
            <a:xfrm>
              <a:off x="1313720" y="3250086"/>
              <a:ext cx="53703" cy="53749"/>
            </a:xfrm>
            <a:custGeom>
              <a:rect b="b" l="l" r="r" t="t"/>
              <a:pathLst>
                <a:path extrusionOk="0" h="3451" w="3448">
                  <a:moveTo>
                    <a:pt x="1" y="0"/>
                  </a:moveTo>
                  <a:lnTo>
                    <a:pt x="1" y="3450"/>
                  </a:lnTo>
                  <a:lnTo>
                    <a:pt x="3447" y="3450"/>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112"/>
            <p:cNvSpPr/>
            <p:nvPr/>
          </p:nvSpPr>
          <p:spPr>
            <a:xfrm>
              <a:off x="1313174" y="3195791"/>
              <a:ext cx="54793" cy="54840"/>
            </a:xfrm>
            <a:custGeom>
              <a:rect b="b" l="l" r="r" t="t"/>
              <a:pathLst>
                <a:path extrusionOk="0" h="3521" w="3518">
                  <a:moveTo>
                    <a:pt x="0" y="0"/>
                  </a:moveTo>
                  <a:lnTo>
                    <a:pt x="0" y="3521"/>
                  </a:lnTo>
                  <a:lnTo>
                    <a:pt x="3518" y="3521"/>
                  </a:lnTo>
                  <a:lnTo>
                    <a:pt x="3518"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112"/>
            <p:cNvSpPr/>
            <p:nvPr/>
          </p:nvSpPr>
          <p:spPr>
            <a:xfrm>
              <a:off x="1313720" y="3196352"/>
              <a:ext cx="53703" cy="53749"/>
            </a:xfrm>
            <a:custGeom>
              <a:rect b="b" l="l" r="r" t="t"/>
              <a:pathLst>
                <a:path extrusionOk="0" h="3451" w="3448">
                  <a:moveTo>
                    <a:pt x="1" y="0"/>
                  </a:moveTo>
                  <a:lnTo>
                    <a:pt x="1" y="3450"/>
                  </a:lnTo>
                  <a:lnTo>
                    <a:pt x="3447" y="3450"/>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112"/>
            <p:cNvSpPr/>
            <p:nvPr/>
          </p:nvSpPr>
          <p:spPr>
            <a:xfrm>
              <a:off x="1313174" y="3142120"/>
              <a:ext cx="54793" cy="54777"/>
            </a:xfrm>
            <a:custGeom>
              <a:rect b="b" l="l" r="r" t="t"/>
              <a:pathLst>
                <a:path extrusionOk="0" h="3517" w="3518">
                  <a:moveTo>
                    <a:pt x="0" y="0"/>
                  </a:moveTo>
                  <a:lnTo>
                    <a:pt x="0" y="3517"/>
                  </a:lnTo>
                  <a:lnTo>
                    <a:pt x="3518" y="3517"/>
                  </a:lnTo>
                  <a:lnTo>
                    <a:pt x="3518"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112"/>
            <p:cNvSpPr/>
            <p:nvPr/>
          </p:nvSpPr>
          <p:spPr>
            <a:xfrm>
              <a:off x="1313720" y="3142649"/>
              <a:ext cx="53703" cy="53718"/>
            </a:xfrm>
            <a:custGeom>
              <a:rect b="b" l="l" r="r" t="t"/>
              <a:pathLst>
                <a:path extrusionOk="0" h="3449" w="3448">
                  <a:moveTo>
                    <a:pt x="1" y="1"/>
                  </a:moveTo>
                  <a:lnTo>
                    <a:pt x="1" y="3448"/>
                  </a:lnTo>
                  <a:lnTo>
                    <a:pt x="3447" y="3448"/>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112"/>
            <p:cNvSpPr/>
            <p:nvPr/>
          </p:nvSpPr>
          <p:spPr>
            <a:xfrm>
              <a:off x="1313174" y="3088371"/>
              <a:ext cx="54793" cy="54824"/>
            </a:xfrm>
            <a:custGeom>
              <a:rect b="b" l="l" r="r" t="t"/>
              <a:pathLst>
                <a:path extrusionOk="0" h="3520" w="3518">
                  <a:moveTo>
                    <a:pt x="0" y="1"/>
                  </a:moveTo>
                  <a:lnTo>
                    <a:pt x="0" y="3520"/>
                  </a:lnTo>
                  <a:lnTo>
                    <a:pt x="3518" y="3520"/>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112"/>
            <p:cNvSpPr/>
            <p:nvPr/>
          </p:nvSpPr>
          <p:spPr>
            <a:xfrm>
              <a:off x="1313720" y="3088916"/>
              <a:ext cx="53703" cy="53749"/>
            </a:xfrm>
            <a:custGeom>
              <a:rect b="b" l="l" r="r" t="t"/>
              <a:pathLst>
                <a:path extrusionOk="0" h="3451" w="3448">
                  <a:moveTo>
                    <a:pt x="1" y="0"/>
                  </a:moveTo>
                  <a:lnTo>
                    <a:pt x="1" y="3451"/>
                  </a:lnTo>
                  <a:lnTo>
                    <a:pt x="3447" y="3451"/>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112"/>
            <p:cNvSpPr/>
            <p:nvPr/>
          </p:nvSpPr>
          <p:spPr>
            <a:xfrm>
              <a:off x="1313174" y="3034621"/>
              <a:ext cx="54793" cy="54840"/>
            </a:xfrm>
            <a:custGeom>
              <a:rect b="b" l="l" r="r" t="t"/>
              <a:pathLst>
                <a:path extrusionOk="0" h="3521" w="3518">
                  <a:moveTo>
                    <a:pt x="0" y="0"/>
                  </a:moveTo>
                  <a:lnTo>
                    <a:pt x="0" y="3521"/>
                  </a:lnTo>
                  <a:lnTo>
                    <a:pt x="3518" y="3521"/>
                  </a:lnTo>
                  <a:lnTo>
                    <a:pt x="3518"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112"/>
            <p:cNvSpPr/>
            <p:nvPr/>
          </p:nvSpPr>
          <p:spPr>
            <a:xfrm>
              <a:off x="1313720" y="3035151"/>
              <a:ext cx="53703" cy="53780"/>
            </a:xfrm>
            <a:custGeom>
              <a:rect b="b" l="l" r="r" t="t"/>
              <a:pathLst>
                <a:path extrusionOk="0" h="3453" w="3448">
                  <a:moveTo>
                    <a:pt x="1" y="1"/>
                  </a:moveTo>
                  <a:lnTo>
                    <a:pt x="1" y="3452"/>
                  </a:lnTo>
                  <a:lnTo>
                    <a:pt x="3447" y="3452"/>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112"/>
            <p:cNvSpPr/>
            <p:nvPr/>
          </p:nvSpPr>
          <p:spPr>
            <a:xfrm>
              <a:off x="1313174" y="2980950"/>
              <a:ext cx="54793" cy="54762"/>
            </a:xfrm>
            <a:custGeom>
              <a:rect b="b" l="l" r="r" t="t"/>
              <a:pathLst>
                <a:path extrusionOk="0" h="3516" w="3518">
                  <a:moveTo>
                    <a:pt x="0" y="0"/>
                  </a:moveTo>
                  <a:lnTo>
                    <a:pt x="0" y="3515"/>
                  </a:lnTo>
                  <a:lnTo>
                    <a:pt x="3518" y="3515"/>
                  </a:lnTo>
                  <a:lnTo>
                    <a:pt x="3518"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112"/>
            <p:cNvSpPr/>
            <p:nvPr/>
          </p:nvSpPr>
          <p:spPr>
            <a:xfrm>
              <a:off x="1313720" y="2981479"/>
              <a:ext cx="53703" cy="53687"/>
            </a:xfrm>
            <a:custGeom>
              <a:rect b="b" l="l" r="r" t="t"/>
              <a:pathLst>
                <a:path extrusionOk="0" h="3447" w="3448">
                  <a:moveTo>
                    <a:pt x="1" y="1"/>
                  </a:moveTo>
                  <a:lnTo>
                    <a:pt x="1" y="3447"/>
                  </a:lnTo>
                  <a:lnTo>
                    <a:pt x="3447" y="3447"/>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112"/>
            <p:cNvSpPr/>
            <p:nvPr/>
          </p:nvSpPr>
          <p:spPr>
            <a:xfrm>
              <a:off x="1313174" y="2927185"/>
              <a:ext cx="54793" cy="54855"/>
            </a:xfrm>
            <a:custGeom>
              <a:rect b="b" l="l" r="r" t="t"/>
              <a:pathLst>
                <a:path extrusionOk="0" h="3522" w="3518">
                  <a:moveTo>
                    <a:pt x="0" y="1"/>
                  </a:moveTo>
                  <a:lnTo>
                    <a:pt x="0" y="3521"/>
                  </a:lnTo>
                  <a:lnTo>
                    <a:pt x="3518" y="3521"/>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112"/>
            <p:cNvSpPr/>
            <p:nvPr/>
          </p:nvSpPr>
          <p:spPr>
            <a:xfrm>
              <a:off x="1313720" y="2927730"/>
              <a:ext cx="53703" cy="53765"/>
            </a:xfrm>
            <a:custGeom>
              <a:rect b="b" l="l" r="r" t="t"/>
              <a:pathLst>
                <a:path extrusionOk="0" h="3452" w="3448">
                  <a:moveTo>
                    <a:pt x="1" y="0"/>
                  </a:moveTo>
                  <a:lnTo>
                    <a:pt x="1" y="3452"/>
                  </a:lnTo>
                  <a:lnTo>
                    <a:pt x="3447" y="3452"/>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112"/>
            <p:cNvSpPr/>
            <p:nvPr/>
          </p:nvSpPr>
          <p:spPr>
            <a:xfrm>
              <a:off x="1313174" y="2873498"/>
              <a:ext cx="54793" cy="54793"/>
            </a:xfrm>
            <a:custGeom>
              <a:rect b="b" l="l" r="r" t="t"/>
              <a:pathLst>
                <a:path extrusionOk="0" h="3518" w="3518">
                  <a:moveTo>
                    <a:pt x="0" y="0"/>
                  </a:moveTo>
                  <a:lnTo>
                    <a:pt x="0" y="3518"/>
                  </a:lnTo>
                  <a:lnTo>
                    <a:pt x="3518" y="3518"/>
                  </a:lnTo>
                  <a:lnTo>
                    <a:pt x="3518"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112"/>
            <p:cNvSpPr/>
            <p:nvPr/>
          </p:nvSpPr>
          <p:spPr>
            <a:xfrm>
              <a:off x="1313720" y="2874059"/>
              <a:ext cx="53703" cy="53687"/>
            </a:xfrm>
            <a:custGeom>
              <a:rect b="b" l="l" r="r" t="t"/>
              <a:pathLst>
                <a:path extrusionOk="0" h="3447" w="3448">
                  <a:moveTo>
                    <a:pt x="1" y="0"/>
                  </a:moveTo>
                  <a:lnTo>
                    <a:pt x="1" y="3446"/>
                  </a:lnTo>
                  <a:lnTo>
                    <a:pt x="3447" y="3446"/>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112"/>
            <p:cNvSpPr/>
            <p:nvPr/>
          </p:nvSpPr>
          <p:spPr>
            <a:xfrm>
              <a:off x="1313174" y="2819764"/>
              <a:ext cx="54793" cy="54840"/>
            </a:xfrm>
            <a:custGeom>
              <a:rect b="b" l="l" r="r" t="t"/>
              <a:pathLst>
                <a:path extrusionOk="0" h="3521" w="3518">
                  <a:moveTo>
                    <a:pt x="0" y="0"/>
                  </a:moveTo>
                  <a:lnTo>
                    <a:pt x="0" y="3520"/>
                  </a:lnTo>
                  <a:lnTo>
                    <a:pt x="3518" y="3520"/>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112"/>
            <p:cNvSpPr/>
            <p:nvPr/>
          </p:nvSpPr>
          <p:spPr>
            <a:xfrm>
              <a:off x="1313174" y="2766015"/>
              <a:ext cx="54793" cy="54855"/>
            </a:xfrm>
            <a:custGeom>
              <a:rect b="b" l="l" r="r" t="t"/>
              <a:pathLst>
                <a:path extrusionOk="0" h="3522" w="3518">
                  <a:moveTo>
                    <a:pt x="0" y="1"/>
                  </a:moveTo>
                  <a:lnTo>
                    <a:pt x="0" y="3521"/>
                  </a:lnTo>
                  <a:lnTo>
                    <a:pt x="3518" y="3521"/>
                  </a:lnTo>
                  <a:lnTo>
                    <a:pt x="3518"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112"/>
            <p:cNvSpPr/>
            <p:nvPr/>
          </p:nvSpPr>
          <p:spPr>
            <a:xfrm>
              <a:off x="1313174" y="2712328"/>
              <a:ext cx="54793" cy="54808"/>
            </a:xfrm>
            <a:custGeom>
              <a:rect b="b" l="l" r="r" t="t"/>
              <a:pathLst>
                <a:path extrusionOk="0" h="3519" w="3518">
                  <a:moveTo>
                    <a:pt x="0" y="0"/>
                  </a:moveTo>
                  <a:lnTo>
                    <a:pt x="0" y="3518"/>
                  </a:lnTo>
                  <a:lnTo>
                    <a:pt x="3518" y="3518"/>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112"/>
            <p:cNvSpPr/>
            <p:nvPr/>
          </p:nvSpPr>
          <p:spPr>
            <a:xfrm>
              <a:off x="1313174" y="2658594"/>
              <a:ext cx="54793" cy="54840"/>
            </a:xfrm>
            <a:custGeom>
              <a:rect b="b" l="l" r="r" t="t"/>
              <a:pathLst>
                <a:path extrusionOk="0" h="3521" w="3518">
                  <a:moveTo>
                    <a:pt x="0" y="0"/>
                  </a:moveTo>
                  <a:lnTo>
                    <a:pt x="0" y="3521"/>
                  </a:lnTo>
                  <a:lnTo>
                    <a:pt x="3518" y="3521"/>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112"/>
            <p:cNvSpPr/>
            <p:nvPr/>
          </p:nvSpPr>
          <p:spPr>
            <a:xfrm>
              <a:off x="1313174" y="2604860"/>
              <a:ext cx="54793" cy="54840"/>
            </a:xfrm>
            <a:custGeom>
              <a:rect b="b" l="l" r="r" t="t"/>
              <a:pathLst>
                <a:path extrusionOk="0" h="3521" w="3518">
                  <a:moveTo>
                    <a:pt x="0" y="0"/>
                  </a:moveTo>
                  <a:lnTo>
                    <a:pt x="0" y="3520"/>
                  </a:lnTo>
                  <a:lnTo>
                    <a:pt x="3518" y="3520"/>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112"/>
            <p:cNvSpPr/>
            <p:nvPr/>
          </p:nvSpPr>
          <p:spPr>
            <a:xfrm>
              <a:off x="1313174" y="2551158"/>
              <a:ext cx="54793" cy="54808"/>
            </a:xfrm>
            <a:custGeom>
              <a:rect b="b" l="l" r="r" t="t"/>
              <a:pathLst>
                <a:path extrusionOk="0" h="3519" w="3518">
                  <a:moveTo>
                    <a:pt x="0" y="1"/>
                  </a:moveTo>
                  <a:lnTo>
                    <a:pt x="0" y="3518"/>
                  </a:lnTo>
                  <a:lnTo>
                    <a:pt x="3518" y="3518"/>
                  </a:lnTo>
                  <a:lnTo>
                    <a:pt x="3518"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112"/>
            <p:cNvSpPr/>
            <p:nvPr/>
          </p:nvSpPr>
          <p:spPr>
            <a:xfrm>
              <a:off x="1313174" y="2497424"/>
              <a:ext cx="54793" cy="54840"/>
            </a:xfrm>
            <a:custGeom>
              <a:rect b="b" l="l" r="r" t="t"/>
              <a:pathLst>
                <a:path extrusionOk="0" h="3521" w="3518">
                  <a:moveTo>
                    <a:pt x="0" y="0"/>
                  </a:moveTo>
                  <a:lnTo>
                    <a:pt x="0" y="3521"/>
                  </a:lnTo>
                  <a:lnTo>
                    <a:pt x="3518" y="3521"/>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112"/>
            <p:cNvSpPr/>
            <p:nvPr/>
          </p:nvSpPr>
          <p:spPr>
            <a:xfrm>
              <a:off x="1313174" y="2443659"/>
              <a:ext cx="54793" cy="54855"/>
            </a:xfrm>
            <a:custGeom>
              <a:rect b="b" l="l" r="r" t="t"/>
              <a:pathLst>
                <a:path extrusionOk="0" h="3522" w="3518">
                  <a:moveTo>
                    <a:pt x="0" y="1"/>
                  </a:moveTo>
                  <a:lnTo>
                    <a:pt x="0" y="3521"/>
                  </a:lnTo>
                  <a:lnTo>
                    <a:pt x="3518" y="3521"/>
                  </a:lnTo>
                  <a:lnTo>
                    <a:pt x="35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112"/>
            <p:cNvSpPr/>
            <p:nvPr/>
          </p:nvSpPr>
          <p:spPr>
            <a:xfrm>
              <a:off x="1313720" y="2444220"/>
              <a:ext cx="53703" cy="53749"/>
            </a:xfrm>
            <a:custGeom>
              <a:rect b="b" l="l" r="r" t="t"/>
              <a:pathLst>
                <a:path extrusionOk="0" h="3451" w="3448">
                  <a:moveTo>
                    <a:pt x="1" y="1"/>
                  </a:moveTo>
                  <a:lnTo>
                    <a:pt x="1" y="3451"/>
                  </a:lnTo>
                  <a:lnTo>
                    <a:pt x="3447" y="3451"/>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112"/>
            <p:cNvSpPr/>
            <p:nvPr/>
          </p:nvSpPr>
          <p:spPr>
            <a:xfrm>
              <a:off x="1259441" y="3356961"/>
              <a:ext cx="54840" cy="54840"/>
            </a:xfrm>
            <a:custGeom>
              <a:rect b="b" l="l" r="r" t="t"/>
              <a:pathLst>
                <a:path extrusionOk="0" h="3521" w="3521">
                  <a:moveTo>
                    <a:pt x="0" y="0"/>
                  </a:moveTo>
                  <a:lnTo>
                    <a:pt x="0" y="3521"/>
                  </a:lnTo>
                  <a:lnTo>
                    <a:pt x="3520" y="3521"/>
                  </a:lnTo>
                  <a:lnTo>
                    <a:pt x="352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112"/>
            <p:cNvSpPr/>
            <p:nvPr/>
          </p:nvSpPr>
          <p:spPr>
            <a:xfrm>
              <a:off x="1259986" y="3357507"/>
              <a:ext cx="53749" cy="53765"/>
            </a:xfrm>
            <a:custGeom>
              <a:rect b="b" l="l" r="r" t="t"/>
              <a:pathLst>
                <a:path extrusionOk="0" h="3452" w="3451">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112"/>
            <p:cNvSpPr/>
            <p:nvPr/>
          </p:nvSpPr>
          <p:spPr>
            <a:xfrm>
              <a:off x="1259441" y="3303274"/>
              <a:ext cx="54840" cy="54793"/>
            </a:xfrm>
            <a:custGeom>
              <a:rect b="b" l="l" r="r" t="t"/>
              <a:pathLst>
                <a:path extrusionOk="0" h="3518" w="3521">
                  <a:moveTo>
                    <a:pt x="0" y="1"/>
                  </a:moveTo>
                  <a:lnTo>
                    <a:pt x="0" y="3517"/>
                  </a:lnTo>
                  <a:lnTo>
                    <a:pt x="3520" y="3517"/>
                  </a:lnTo>
                  <a:lnTo>
                    <a:pt x="3520"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112"/>
            <p:cNvSpPr/>
            <p:nvPr/>
          </p:nvSpPr>
          <p:spPr>
            <a:xfrm>
              <a:off x="1259986" y="3303820"/>
              <a:ext cx="53749" cy="53703"/>
            </a:xfrm>
            <a:custGeom>
              <a:rect b="b" l="l" r="r" t="t"/>
              <a:pathLst>
                <a:path extrusionOk="0" h="3448" w="3451">
                  <a:moveTo>
                    <a:pt x="1" y="0"/>
                  </a:moveTo>
                  <a:lnTo>
                    <a:pt x="1" y="3448"/>
                  </a:lnTo>
                  <a:lnTo>
                    <a:pt x="3451" y="3448"/>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112"/>
            <p:cNvSpPr/>
            <p:nvPr/>
          </p:nvSpPr>
          <p:spPr>
            <a:xfrm>
              <a:off x="1259441" y="3249541"/>
              <a:ext cx="54840" cy="54824"/>
            </a:xfrm>
            <a:custGeom>
              <a:rect b="b" l="l" r="r" t="t"/>
              <a:pathLst>
                <a:path extrusionOk="0" h="3520" w="3521">
                  <a:moveTo>
                    <a:pt x="0" y="1"/>
                  </a:moveTo>
                  <a:lnTo>
                    <a:pt x="0" y="3520"/>
                  </a:lnTo>
                  <a:lnTo>
                    <a:pt x="3520" y="3520"/>
                  </a:lnTo>
                  <a:lnTo>
                    <a:pt x="3520"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112"/>
            <p:cNvSpPr/>
            <p:nvPr/>
          </p:nvSpPr>
          <p:spPr>
            <a:xfrm>
              <a:off x="1259986" y="3250086"/>
              <a:ext cx="53749" cy="53749"/>
            </a:xfrm>
            <a:custGeom>
              <a:rect b="b" l="l" r="r" t="t"/>
              <a:pathLst>
                <a:path extrusionOk="0" h="3451" w="3451">
                  <a:moveTo>
                    <a:pt x="1" y="0"/>
                  </a:moveTo>
                  <a:lnTo>
                    <a:pt x="1" y="3450"/>
                  </a:lnTo>
                  <a:lnTo>
                    <a:pt x="3451" y="3450"/>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112"/>
            <p:cNvSpPr/>
            <p:nvPr/>
          </p:nvSpPr>
          <p:spPr>
            <a:xfrm>
              <a:off x="1259441" y="3195791"/>
              <a:ext cx="54840" cy="54840"/>
            </a:xfrm>
            <a:custGeom>
              <a:rect b="b" l="l" r="r" t="t"/>
              <a:pathLst>
                <a:path extrusionOk="0" h="3521" w="3521">
                  <a:moveTo>
                    <a:pt x="0" y="0"/>
                  </a:moveTo>
                  <a:lnTo>
                    <a:pt x="0" y="3521"/>
                  </a:lnTo>
                  <a:lnTo>
                    <a:pt x="3520" y="3521"/>
                  </a:lnTo>
                  <a:lnTo>
                    <a:pt x="3520"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112"/>
            <p:cNvSpPr/>
            <p:nvPr/>
          </p:nvSpPr>
          <p:spPr>
            <a:xfrm>
              <a:off x="1259986" y="3196352"/>
              <a:ext cx="53749" cy="53749"/>
            </a:xfrm>
            <a:custGeom>
              <a:rect b="b" l="l" r="r" t="t"/>
              <a:pathLst>
                <a:path extrusionOk="0" h="3451" w="3451">
                  <a:moveTo>
                    <a:pt x="1" y="0"/>
                  </a:moveTo>
                  <a:lnTo>
                    <a:pt x="1" y="3450"/>
                  </a:lnTo>
                  <a:lnTo>
                    <a:pt x="3451" y="3450"/>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112"/>
            <p:cNvSpPr/>
            <p:nvPr/>
          </p:nvSpPr>
          <p:spPr>
            <a:xfrm>
              <a:off x="1259441" y="3142120"/>
              <a:ext cx="54840" cy="54777"/>
            </a:xfrm>
            <a:custGeom>
              <a:rect b="b" l="l" r="r" t="t"/>
              <a:pathLst>
                <a:path extrusionOk="0" h="3517" w="3521">
                  <a:moveTo>
                    <a:pt x="0" y="0"/>
                  </a:moveTo>
                  <a:lnTo>
                    <a:pt x="0" y="3517"/>
                  </a:lnTo>
                  <a:lnTo>
                    <a:pt x="3520" y="3517"/>
                  </a:lnTo>
                  <a:lnTo>
                    <a:pt x="3520"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112"/>
            <p:cNvSpPr/>
            <p:nvPr/>
          </p:nvSpPr>
          <p:spPr>
            <a:xfrm>
              <a:off x="1259986" y="3142649"/>
              <a:ext cx="53749" cy="53718"/>
            </a:xfrm>
            <a:custGeom>
              <a:rect b="b" l="l" r="r" t="t"/>
              <a:pathLst>
                <a:path extrusionOk="0" h="3449" w="3451">
                  <a:moveTo>
                    <a:pt x="1" y="1"/>
                  </a:moveTo>
                  <a:lnTo>
                    <a:pt x="1" y="3448"/>
                  </a:lnTo>
                  <a:lnTo>
                    <a:pt x="3451" y="3448"/>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112"/>
            <p:cNvSpPr/>
            <p:nvPr/>
          </p:nvSpPr>
          <p:spPr>
            <a:xfrm>
              <a:off x="1259441" y="3088371"/>
              <a:ext cx="54840" cy="54824"/>
            </a:xfrm>
            <a:custGeom>
              <a:rect b="b" l="l" r="r" t="t"/>
              <a:pathLst>
                <a:path extrusionOk="0" h="3520" w="3521">
                  <a:moveTo>
                    <a:pt x="0" y="1"/>
                  </a:moveTo>
                  <a:lnTo>
                    <a:pt x="0" y="3520"/>
                  </a:lnTo>
                  <a:lnTo>
                    <a:pt x="3520" y="3520"/>
                  </a:lnTo>
                  <a:lnTo>
                    <a:pt x="3520"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112"/>
            <p:cNvSpPr/>
            <p:nvPr/>
          </p:nvSpPr>
          <p:spPr>
            <a:xfrm>
              <a:off x="1259441" y="3034621"/>
              <a:ext cx="54840" cy="54840"/>
            </a:xfrm>
            <a:custGeom>
              <a:rect b="b" l="l" r="r" t="t"/>
              <a:pathLst>
                <a:path extrusionOk="0" h="3521" w="3521">
                  <a:moveTo>
                    <a:pt x="0" y="0"/>
                  </a:moveTo>
                  <a:lnTo>
                    <a:pt x="0" y="3521"/>
                  </a:lnTo>
                  <a:lnTo>
                    <a:pt x="3520" y="3521"/>
                  </a:lnTo>
                  <a:lnTo>
                    <a:pt x="3520"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112"/>
            <p:cNvSpPr/>
            <p:nvPr/>
          </p:nvSpPr>
          <p:spPr>
            <a:xfrm>
              <a:off x="1259986" y="3035151"/>
              <a:ext cx="53749" cy="53780"/>
            </a:xfrm>
            <a:custGeom>
              <a:rect b="b" l="l" r="r" t="t"/>
              <a:pathLst>
                <a:path extrusionOk="0" h="3453" w="3451">
                  <a:moveTo>
                    <a:pt x="1" y="1"/>
                  </a:moveTo>
                  <a:lnTo>
                    <a:pt x="1" y="3452"/>
                  </a:lnTo>
                  <a:lnTo>
                    <a:pt x="3451" y="3452"/>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112"/>
            <p:cNvSpPr/>
            <p:nvPr/>
          </p:nvSpPr>
          <p:spPr>
            <a:xfrm>
              <a:off x="1259441" y="2980950"/>
              <a:ext cx="54840" cy="54762"/>
            </a:xfrm>
            <a:custGeom>
              <a:rect b="b" l="l" r="r" t="t"/>
              <a:pathLst>
                <a:path extrusionOk="0" h="3516" w="3521">
                  <a:moveTo>
                    <a:pt x="0" y="0"/>
                  </a:moveTo>
                  <a:lnTo>
                    <a:pt x="0" y="3515"/>
                  </a:lnTo>
                  <a:lnTo>
                    <a:pt x="3520" y="3515"/>
                  </a:lnTo>
                  <a:lnTo>
                    <a:pt x="3520"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112"/>
            <p:cNvSpPr/>
            <p:nvPr/>
          </p:nvSpPr>
          <p:spPr>
            <a:xfrm>
              <a:off x="1259986" y="2981479"/>
              <a:ext cx="53749" cy="53687"/>
            </a:xfrm>
            <a:custGeom>
              <a:rect b="b" l="l" r="r" t="t"/>
              <a:pathLst>
                <a:path extrusionOk="0" h="3447" w="3451">
                  <a:moveTo>
                    <a:pt x="1" y="1"/>
                  </a:moveTo>
                  <a:lnTo>
                    <a:pt x="1" y="3447"/>
                  </a:lnTo>
                  <a:lnTo>
                    <a:pt x="3451" y="3447"/>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112"/>
            <p:cNvSpPr/>
            <p:nvPr/>
          </p:nvSpPr>
          <p:spPr>
            <a:xfrm>
              <a:off x="1259441" y="2927185"/>
              <a:ext cx="54840" cy="54855"/>
            </a:xfrm>
            <a:custGeom>
              <a:rect b="b" l="l" r="r" t="t"/>
              <a:pathLst>
                <a:path extrusionOk="0" h="3522" w="3521">
                  <a:moveTo>
                    <a:pt x="0" y="1"/>
                  </a:moveTo>
                  <a:lnTo>
                    <a:pt x="0" y="3521"/>
                  </a:lnTo>
                  <a:lnTo>
                    <a:pt x="3520" y="3521"/>
                  </a:lnTo>
                  <a:lnTo>
                    <a:pt x="3520"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112"/>
            <p:cNvSpPr/>
            <p:nvPr/>
          </p:nvSpPr>
          <p:spPr>
            <a:xfrm>
              <a:off x="1259986" y="2927730"/>
              <a:ext cx="53749" cy="53765"/>
            </a:xfrm>
            <a:custGeom>
              <a:rect b="b" l="l" r="r" t="t"/>
              <a:pathLst>
                <a:path extrusionOk="0" h="3452" w="3451">
                  <a:moveTo>
                    <a:pt x="1" y="0"/>
                  </a:moveTo>
                  <a:lnTo>
                    <a:pt x="1" y="3452"/>
                  </a:lnTo>
                  <a:lnTo>
                    <a:pt x="3451" y="3452"/>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112"/>
            <p:cNvSpPr/>
            <p:nvPr/>
          </p:nvSpPr>
          <p:spPr>
            <a:xfrm>
              <a:off x="1259441" y="2873498"/>
              <a:ext cx="54840" cy="54793"/>
            </a:xfrm>
            <a:custGeom>
              <a:rect b="b" l="l" r="r" t="t"/>
              <a:pathLst>
                <a:path extrusionOk="0" h="3518" w="3521">
                  <a:moveTo>
                    <a:pt x="0" y="0"/>
                  </a:moveTo>
                  <a:lnTo>
                    <a:pt x="0" y="3518"/>
                  </a:lnTo>
                  <a:lnTo>
                    <a:pt x="3520" y="3518"/>
                  </a:lnTo>
                  <a:lnTo>
                    <a:pt x="3520"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112"/>
            <p:cNvSpPr/>
            <p:nvPr/>
          </p:nvSpPr>
          <p:spPr>
            <a:xfrm>
              <a:off x="1259441" y="2819764"/>
              <a:ext cx="54840" cy="54840"/>
            </a:xfrm>
            <a:custGeom>
              <a:rect b="b" l="l" r="r" t="t"/>
              <a:pathLst>
                <a:path extrusionOk="0" h="3521" w="3521">
                  <a:moveTo>
                    <a:pt x="0" y="0"/>
                  </a:moveTo>
                  <a:lnTo>
                    <a:pt x="0" y="3520"/>
                  </a:lnTo>
                  <a:lnTo>
                    <a:pt x="3520" y="3520"/>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112"/>
            <p:cNvSpPr/>
            <p:nvPr/>
          </p:nvSpPr>
          <p:spPr>
            <a:xfrm>
              <a:off x="1259986" y="2820309"/>
              <a:ext cx="53749" cy="53765"/>
            </a:xfrm>
            <a:custGeom>
              <a:rect b="b" l="l" r="r" t="t"/>
              <a:pathLst>
                <a:path extrusionOk="0" h="3452" w="3451">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112"/>
            <p:cNvSpPr/>
            <p:nvPr/>
          </p:nvSpPr>
          <p:spPr>
            <a:xfrm>
              <a:off x="1259441" y="2766015"/>
              <a:ext cx="54840" cy="54855"/>
            </a:xfrm>
            <a:custGeom>
              <a:rect b="b" l="l" r="r" t="t"/>
              <a:pathLst>
                <a:path extrusionOk="0" h="3522" w="3521">
                  <a:moveTo>
                    <a:pt x="0" y="1"/>
                  </a:moveTo>
                  <a:lnTo>
                    <a:pt x="0" y="3521"/>
                  </a:lnTo>
                  <a:lnTo>
                    <a:pt x="3520" y="3521"/>
                  </a:lnTo>
                  <a:lnTo>
                    <a:pt x="3520"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112"/>
            <p:cNvSpPr/>
            <p:nvPr/>
          </p:nvSpPr>
          <p:spPr>
            <a:xfrm>
              <a:off x="1259986" y="2766560"/>
              <a:ext cx="53749" cy="53765"/>
            </a:xfrm>
            <a:custGeom>
              <a:rect b="b" l="l" r="r" t="t"/>
              <a:pathLst>
                <a:path extrusionOk="0" h="3452" w="3451">
                  <a:moveTo>
                    <a:pt x="1" y="0"/>
                  </a:moveTo>
                  <a:lnTo>
                    <a:pt x="1" y="3452"/>
                  </a:lnTo>
                  <a:lnTo>
                    <a:pt x="3451" y="3452"/>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112"/>
            <p:cNvSpPr/>
            <p:nvPr/>
          </p:nvSpPr>
          <p:spPr>
            <a:xfrm>
              <a:off x="1259441" y="2712328"/>
              <a:ext cx="54840" cy="54808"/>
            </a:xfrm>
            <a:custGeom>
              <a:rect b="b" l="l" r="r" t="t"/>
              <a:pathLst>
                <a:path extrusionOk="0" h="3519" w="3521">
                  <a:moveTo>
                    <a:pt x="0" y="0"/>
                  </a:moveTo>
                  <a:lnTo>
                    <a:pt x="0" y="3518"/>
                  </a:lnTo>
                  <a:lnTo>
                    <a:pt x="3520" y="3518"/>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112"/>
            <p:cNvSpPr/>
            <p:nvPr/>
          </p:nvSpPr>
          <p:spPr>
            <a:xfrm>
              <a:off x="1259986" y="2712888"/>
              <a:ext cx="53749" cy="53687"/>
            </a:xfrm>
            <a:custGeom>
              <a:rect b="b" l="l" r="r" t="t"/>
              <a:pathLst>
                <a:path extrusionOk="0" h="3447" w="3451">
                  <a:moveTo>
                    <a:pt x="1" y="0"/>
                  </a:moveTo>
                  <a:lnTo>
                    <a:pt x="1" y="3446"/>
                  </a:lnTo>
                  <a:lnTo>
                    <a:pt x="3451" y="3446"/>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112"/>
            <p:cNvSpPr/>
            <p:nvPr/>
          </p:nvSpPr>
          <p:spPr>
            <a:xfrm>
              <a:off x="1259441" y="2658594"/>
              <a:ext cx="54840" cy="54840"/>
            </a:xfrm>
            <a:custGeom>
              <a:rect b="b" l="l" r="r" t="t"/>
              <a:pathLst>
                <a:path extrusionOk="0" h="3521" w="3521">
                  <a:moveTo>
                    <a:pt x="0" y="0"/>
                  </a:moveTo>
                  <a:lnTo>
                    <a:pt x="0" y="3521"/>
                  </a:lnTo>
                  <a:lnTo>
                    <a:pt x="3520" y="3521"/>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112"/>
            <p:cNvSpPr/>
            <p:nvPr/>
          </p:nvSpPr>
          <p:spPr>
            <a:xfrm>
              <a:off x="1259986" y="2659124"/>
              <a:ext cx="53749" cy="53780"/>
            </a:xfrm>
            <a:custGeom>
              <a:rect b="b" l="l" r="r" t="t"/>
              <a:pathLst>
                <a:path extrusionOk="0" h="3453" w="3451">
                  <a:moveTo>
                    <a:pt x="1" y="1"/>
                  </a:moveTo>
                  <a:lnTo>
                    <a:pt x="1" y="3452"/>
                  </a:lnTo>
                  <a:lnTo>
                    <a:pt x="3451" y="3452"/>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112"/>
            <p:cNvSpPr/>
            <p:nvPr/>
          </p:nvSpPr>
          <p:spPr>
            <a:xfrm>
              <a:off x="1259441" y="2604860"/>
              <a:ext cx="54840" cy="54840"/>
            </a:xfrm>
            <a:custGeom>
              <a:rect b="b" l="l" r="r" t="t"/>
              <a:pathLst>
                <a:path extrusionOk="0" h="3521" w="3521">
                  <a:moveTo>
                    <a:pt x="0" y="0"/>
                  </a:moveTo>
                  <a:lnTo>
                    <a:pt x="0" y="3520"/>
                  </a:lnTo>
                  <a:lnTo>
                    <a:pt x="3520" y="3520"/>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112"/>
            <p:cNvSpPr/>
            <p:nvPr/>
          </p:nvSpPr>
          <p:spPr>
            <a:xfrm>
              <a:off x="1259986" y="2605390"/>
              <a:ext cx="53749" cy="53749"/>
            </a:xfrm>
            <a:custGeom>
              <a:rect b="b" l="l" r="r" t="t"/>
              <a:pathLst>
                <a:path extrusionOk="0" h="3451" w="3451">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112"/>
            <p:cNvSpPr/>
            <p:nvPr/>
          </p:nvSpPr>
          <p:spPr>
            <a:xfrm>
              <a:off x="1259441" y="2551158"/>
              <a:ext cx="54840" cy="54808"/>
            </a:xfrm>
            <a:custGeom>
              <a:rect b="b" l="l" r="r" t="t"/>
              <a:pathLst>
                <a:path extrusionOk="0" h="3519" w="3521">
                  <a:moveTo>
                    <a:pt x="0" y="1"/>
                  </a:moveTo>
                  <a:lnTo>
                    <a:pt x="0" y="3518"/>
                  </a:lnTo>
                  <a:lnTo>
                    <a:pt x="3520" y="3518"/>
                  </a:lnTo>
                  <a:lnTo>
                    <a:pt x="3520"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112"/>
            <p:cNvSpPr/>
            <p:nvPr/>
          </p:nvSpPr>
          <p:spPr>
            <a:xfrm>
              <a:off x="1259986" y="2551703"/>
              <a:ext cx="53749" cy="53703"/>
            </a:xfrm>
            <a:custGeom>
              <a:rect b="b" l="l" r="r" t="t"/>
              <a:pathLst>
                <a:path extrusionOk="0" h="3448" w="3451">
                  <a:moveTo>
                    <a:pt x="1" y="0"/>
                  </a:moveTo>
                  <a:lnTo>
                    <a:pt x="1" y="3448"/>
                  </a:lnTo>
                  <a:lnTo>
                    <a:pt x="3451" y="3448"/>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112"/>
            <p:cNvSpPr/>
            <p:nvPr/>
          </p:nvSpPr>
          <p:spPr>
            <a:xfrm>
              <a:off x="1259441" y="2497424"/>
              <a:ext cx="54840" cy="54840"/>
            </a:xfrm>
            <a:custGeom>
              <a:rect b="b" l="l" r="r" t="t"/>
              <a:pathLst>
                <a:path extrusionOk="0" h="3521" w="3521">
                  <a:moveTo>
                    <a:pt x="0" y="0"/>
                  </a:moveTo>
                  <a:lnTo>
                    <a:pt x="0" y="3521"/>
                  </a:lnTo>
                  <a:lnTo>
                    <a:pt x="3520" y="3521"/>
                  </a:lnTo>
                  <a:lnTo>
                    <a:pt x="3520"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112"/>
            <p:cNvSpPr/>
            <p:nvPr/>
          </p:nvSpPr>
          <p:spPr>
            <a:xfrm>
              <a:off x="1259441" y="2443659"/>
              <a:ext cx="54840" cy="54855"/>
            </a:xfrm>
            <a:custGeom>
              <a:rect b="b" l="l" r="r" t="t"/>
              <a:pathLst>
                <a:path extrusionOk="0" h="3522" w="3521">
                  <a:moveTo>
                    <a:pt x="0" y="1"/>
                  </a:moveTo>
                  <a:lnTo>
                    <a:pt x="0" y="3521"/>
                  </a:lnTo>
                  <a:lnTo>
                    <a:pt x="3520" y="3521"/>
                  </a:lnTo>
                  <a:lnTo>
                    <a:pt x="352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112"/>
            <p:cNvSpPr/>
            <p:nvPr/>
          </p:nvSpPr>
          <p:spPr>
            <a:xfrm>
              <a:off x="1259986" y="2444220"/>
              <a:ext cx="53749" cy="53749"/>
            </a:xfrm>
            <a:custGeom>
              <a:rect b="b" l="l" r="r" t="t"/>
              <a:pathLst>
                <a:path extrusionOk="0" h="3451" w="3451">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112"/>
            <p:cNvSpPr/>
            <p:nvPr/>
          </p:nvSpPr>
          <p:spPr>
            <a:xfrm>
              <a:off x="1205691" y="3356961"/>
              <a:ext cx="54855" cy="54840"/>
            </a:xfrm>
            <a:custGeom>
              <a:rect b="b" l="l" r="r" t="t"/>
              <a:pathLst>
                <a:path extrusionOk="0" h="3521" w="3522">
                  <a:moveTo>
                    <a:pt x="1" y="0"/>
                  </a:moveTo>
                  <a:lnTo>
                    <a:pt x="1" y="3521"/>
                  </a:lnTo>
                  <a:lnTo>
                    <a:pt x="3521" y="3521"/>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112"/>
            <p:cNvSpPr/>
            <p:nvPr/>
          </p:nvSpPr>
          <p:spPr>
            <a:xfrm>
              <a:off x="1206236" y="3357507"/>
              <a:ext cx="53765" cy="53765"/>
            </a:xfrm>
            <a:custGeom>
              <a:rect b="b" l="l" r="r" t="t"/>
              <a:pathLst>
                <a:path extrusionOk="0" h="3452" w="3452">
                  <a:moveTo>
                    <a:pt x="0" y="1"/>
                  </a:moveTo>
                  <a:lnTo>
                    <a:pt x="0" y="3451"/>
                  </a:lnTo>
                  <a:lnTo>
                    <a:pt x="3452" y="3451"/>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112"/>
            <p:cNvSpPr/>
            <p:nvPr/>
          </p:nvSpPr>
          <p:spPr>
            <a:xfrm>
              <a:off x="1205691" y="3303274"/>
              <a:ext cx="54855" cy="54793"/>
            </a:xfrm>
            <a:custGeom>
              <a:rect b="b" l="l" r="r" t="t"/>
              <a:pathLst>
                <a:path extrusionOk="0" h="3518" w="3522">
                  <a:moveTo>
                    <a:pt x="1" y="1"/>
                  </a:moveTo>
                  <a:lnTo>
                    <a:pt x="1" y="3517"/>
                  </a:lnTo>
                  <a:lnTo>
                    <a:pt x="3521" y="3517"/>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112"/>
            <p:cNvSpPr/>
            <p:nvPr/>
          </p:nvSpPr>
          <p:spPr>
            <a:xfrm>
              <a:off x="1206236" y="3303820"/>
              <a:ext cx="53765" cy="53703"/>
            </a:xfrm>
            <a:custGeom>
              <a:rect b="b" l="l" r="r" t="t"/>
              <a:pathLst>
                <a:path extrusionOk="0" h="3448" w="3452">
                  <a:moveTo>
                    <a:pt x="0" y="0"/>
                  </a:moveTo>
                  <a:lnTo>
                    <a:pt x="0" y="3448"/>
                  </a:lnTo>
                  <a:lnTo>
                    <a:pt x="3452" y="3448"/>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112"/>
            <p:cNvSpPr/>
            <p:nvPr/>
          </p:nvSpPr>
          <p:spPr>
            <a:xfrm>
              <a:off x="1205691" y="3249541"/>
              <a:ext cx="54855" cy="54824"/>
            </a:xfrm>
            <a:custGeom>
              <a:rect b="b" l="l" r="r" t="t"/>
              <a:pathLst>
                <a:path extrusionOk="0" h="3520" w="3522">
                  <a:moveTo>
                    <a:pt x="1" y="1"/>
                  </a:moveTo>
                  <a:lnTo>
                    <a:pt x="1" y="3520"/>
                  </a:lnTo>
                  <a:lnTo>
                    <a:pt x="3521" y="3520"/>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112"/>
            <p:cNvSpPr/>
            <p:nvPr/>
          </p:nvSpPr>
          <p:spPr>
            <a:xfrm>
              <a:off x="1206236" y="3250086"/>
              <a:ext cx="53765" cy="53749"/>
            </a:xfrm>
            <a:custGeom>
              <a:rect b="b" l="l" r="r" t="t"/>
              <a:pathLst>
                <a:path extrusionOk="0" h="3451" w="3452">
                  <a:moveTo>
                    <a:pt x="0" y="0"/>
                  </a:moveTo>
                  <a:lnTo>
                    <a:pt x="0" y="3450"/>
                  </a:lnTo>
                  <a:lnTo>
                    <a:pt x="3452" y="3450"/>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112"/>
            <p:cNvSpPr/>
            <p:nvPr/>
          </p:nvSpPr>
          <p:spPr>
            <a:xfrm>
              <a:off x="1205691" y="3195791"/>
              <a:ext cx="54855" cy="54840"/>
            </a:xfrm>
            <a:custGeom>
              <a:rect b="b" l="l" r="r" t="t"/>
              <a:pathLst>
                <a:path extrusionOk="0" h="3521" w="3522">
                  <a:moveTo>
                    <a:pt x="1" y="0"/>
                  </a:moveTo>
                  <a:lnTo>
                    <a:pt x="1"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112"/>
            <p:cNvSpPr/>
            <p:nvPr/>
          </p:nvSpPr>
          <p:spPr>
            <a:xfrm>
              <a:off x="1206236" y="3196352"/>
              <a:ext cx="53765" cy="53749"/>
            </a:xfrm>
            <a:custGeom>
              <a:rect b="b" l="l" r="r" t="t"/>
              <a:pathLst>
                <a:path extrusionOk="0" h="3451" w="3452">
                  <a:moveTo>
                    <a:pt x="0" y="0"/>
                  </a:moveTo>
                  <a:lnTo>
                    <a:pt x="0" y="3450"/>
                  </a:lnTo>
                  <a:lnTo>
                    <a:pt x="3452" y="3450"/>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112"/>
            <p:cNvSpPr/>
            <p:nvPr/>
          </p:nvSpPr>
          <p:spPr>
            <a:xfrm>
              <a:off x="1205691" y="3142120"/>
              <a:ext cx="54855" cy="54777"/>
            </a:xfrm>
            <a:custGeom>
              <a:rect b="b" l="l" r="r" t="t"/>
              <a:pathLst>
                <a:path extrusionOk="0" h="3517" w="3522">
                  <a:moveTo>
                    <a:pt x="1" y="0"/>
                  </a:moveTo>
                  <a:lnTo>
                    <a:pt x="1" y="3517"/>
                  </a:lnTo>
                  <a:lnTo>
                    <a:pt x="3521" y="3517"/>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112"/>
            <p:cNvSpPr/>
            <p:nvPr/>
          </p:nvSpPr>
          <p:spPr>
            <a:xfrm>
              <a:off x="1205691" y="3088371"/>
              <a:ext cx="54855" cy="54824"/>
            </a:xfrm>
            <a:custGeom>
              <a:rect b="b" l="l" r="r" t="t"/>
              <a:pathLst>
                <a:path extrusionOk="0" h="3520" w="3522">
                  <a:moveTo>
                    <a:pt x="1" y="1"/>
                  </a:moveTo>
                  <a:lnTo>
                    <a:pt x="1" y="3520"/>
                  </a:lnTo>
                  <a:lnTo>
                    <a:pt x="3521" y="3520"/>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112"/>
            <p:cNvSpPr/>
            <p:nvPr/>
          </p:nvSpPr>
          <p:spPr>
            <a:xfrm>
              <a:off x="1206236" y="3088916"/>
              <a:ext cx="53765" cy="53749"/>
            </a:xfrm>
            <a:custGeom>
              <a:rect b="b" l="l" r="r" t="t"/>
              <a:pathLst>
                <a:path extrusionOk="0" h="3451" w="3452">
                  <a:moveTo>
                    <a:pt x="0" y="0"/>
                  </a:moveTo>
                  <a:lnTo>
                    <a:pt x="0" y="3451"/>
                  </a:lnTo>
                  <a:lnTo>
                    <a:pt x="3452" y="3451"/>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112"/>
            <p:cNvSpPr/>
            <p:nvPr/>
          </p:nvSpPr>
          <p:spPr>
            <a:xfrm>
              <a:off x="1205691" y="3034621"/>
              <a:ext cx="54855" cy="54840"/>
            </a:xfrm>
            <a:custGeom>
              <a:rect b="b" l="l" r="r" t="t"/>
              <a:pathLst>
                <a:path extrusionOk="0" h="3521" w="3522">
                  <a:moveTo>
                    <a:pt x="1" y="0"/>
                  </a:moveTo>
                  <a:lnTo>
                    <a:pt x="1"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112"/>
            <p:cNvSpPr/>
            <p:nvPr/>
          </p:nvSpPr>
          <p:spPr>
            <a:xfrm>
              <a:off x="1206236" y="3035151"/>
              <a:ext cx="53765" cy="53780"/>
            </a:xfrm>
            <a:custGeom>
              <a:rect b="b" l="l" r="r" t="t"/>
              <a:pathLst>
                <a:path extrusionOk="0" h="3453" w="3452">
                  <a:moveTo>
                    <a:pt x="0" y="1"/>
                  </a:moveTo>
                  <a:lnTo>
                    <a:pt x="0" y="3452"/>
                  </a:lnTo>
                  <a:lnTo>
                    <a:pt x="3452" y="3452"/>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112"/>
            <p:cNvSpPr/>
            <p:nvPr/>
          </p:nvSpPr>
          <p:spPr>
            <a:xfrm>
              <a:off x="1205691" y="2980950"/>
              <a:ext cx="54855" cy="54762"/>
            </a:xfrm>
            <a:custGeom>
              <a:rect b="b" l="l" r="r" t="t"/>
              <a:pathLst>
                <a:path extrusionOk="0" h="3516" w="3522">
                  <a:moveTo>
                    <a:pt x="1" y="0"/>
                  </a:moveTo>
                  <a:lnTo>
                    <a:pt x="1" y="3515"/>
                  </a:lnTo>
                  <a:lnTo>
                    <a:pt x="3521" y="3515"/>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112"/>
            <p:cNvSpPr/>
            <p:nvPr/>
          </p:nvSpPr>
          <p:spPr>
            <a:xfrm>
              <a:off x="1206236" y="2981479"/>
              <a:ext cx="53765" cy="53687"/>
            </a:xfrm>
            <a:custGeom>
              <a:rect b="b" l="l" r="r" t="t"/>
              <a:pathLst>
                <a:path extrusionOk="0" h="3447" w="3452">
                  <a:moveTo>
                    <a:pt x="0" y="1"/>
                  </a:moveTo>
                  <a:lnTo>
                    <a:pt x="0" y="3447"/>
                  </a:lnTo>
                  <a:lnTo>
                    <a:pt x="3452" y="3447"/>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112"/>
            <p:cNvSpPr/>
            <p:nvPr/>
          </p:nvSpPr>
          <p:spPr>
            <a:xfrm>
              <a:off x="1205691" y="2927185"/>
              <a:ext cx="54855" cy="54855"/>
            </a:xfrm>
            <a:custGeom>
              <a:rect b="b" l="l" r="r" t="t"/>
              <a:pathLst>
                <a:path extrusionOk="0" h="3522" w="3522">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112"/>
            <p:cNvSpPr/>
            <p:nvPr/>
          </p:nvSpPr>
          <p:spPr>
            <a:xfrm>
              <a:off x="1206236" y="2927730"/>
              <a:ext cx="53765" cy="53765"/>
            </a:xfrm>
            <a:custGeom>
              <a:rect b="b" l="l" r="r" t="t"/>
              <a:pathLst>
                <a:path extrusionOk="0" h="3452" w="3452">
                  <a:moveTo>
                    <a:pt x="0" y="0"/>
                  </a:moveTo>
                  <a:lnTo>
                    <a:pt x="0" y="3452"/>
                  </a:lnTo>
                  <a:lnTo>
                    <a:pt x="3452" y="3452"/>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112"/>
            <p:cNvSpPr/>
            <p:nvPr/>
          </p:nvSpPr>
          <p:spPr>
            <a:xfrm>
              <a:off x="1205691" y="2873498"/>
              <a:ext cx="54855" cy="54793"/>
            </a:xfrm>
            <a:custGeom>
              <a:rect b="b" l="l" r="r" t="t"/>
              <a:pathLst>
                <a:path extrusionOk="0" h="3518" w="3522">
                  <a:moveTo>
                    <a:pt x="1" y="0"/>
                  </a:moveTo>
                  <a:lnTo>
                    <a:pt x="1" y="3518"/>
                  </a:lnTo>
                  <a:lnTo>
                    <a:pt x="3521" y="3518"/>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112"/>
            <p:cNvSpPr/>
            <p:nvPr/>
          </p:nvSpPr>
          <p:spPr>
            <a:xfrm>
              <a:off x="1205691" y="2819764"/>
              <a:ext cx="54855" cy="54840"/>
            </a:xfrm>
            <a:custGeom>
              <a:rect b="b" l="l" r="r" t="t"/>
              <a:pathLst>
                <a:path extrusionOk="0" h="3521" w="3522">
                  <a:moveTo>
                    <a:pt x="1" y="0"/>
                  </a:moveTo>
                  <a:lnTo>
                    <a:pt x="1" y="3520"/>
                  </a:lnTo>
                  <a:lnTo>
                    <a:pt x="3521" y="3520"/>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112"/>
            <p:cNvSpPr/>
            <p:nvPr/>
          </p:nvSpPr>
          <p:spPr>
            <a:xfrm>
              <a:off x="1206236" y="2820309"/>
              <a:ext cx="53765" cy="53765"/>
            </a:xfrm>
            <a:custGeom>
              <a:rect b="b" l="l" r="r" t="t"/>
              <a:pathLst>
                <a:path extrusionOk="0" h="3452" w="3452">
                  <a:moveTo>
                    <a:pt x="0" y="1"/>
                  </a:moveTo>
                  <a:lnTo>
                    <a:pt x="0" y="3451"/>
                  </a:lnTo>
                  <a:lnTo>
                    <a:pt x="3452" y="3451"/>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112"/>
            <p:cNvSpPr/>
            <p:nvPr/>
          </p:nvSpPr>
          <p:spPr>
            <a:xfrm>
              <a:off x="1205691" y="2766015"/>
              <a:ext cx="54855" cy="54855"/>
            </a:xfrm>
            <a:custGeom>
              <a:rect b="b" l="l" r="r" t="t"/>
              <a:pathLst>
                <a:path extrusionOk="0" h="3522" w="3522">
                  <a:moveTo>
                    <a:pt x="1" y="1"/>
                  </a:moveTo>
                  <a:lnTo>
                    <a:pt x="1" y="3521"/>
                  </a:lnTo>
                  <a:lnTo>
                    <a:pt x="3521" y="3521"/>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112"/>
            <p:cNvSpPr/>
            <p:nvPr/>
          </p:nvSpPr>
          <p:spPr>
            <a:xfrm>
              <a:off x="1206236" y="2766560"/>
              <a:ext cx="53765" cy="53765"/>
            </a:xfrm>
            <a:custGeom>
              <a:rect b="b" l="l" r="r" t="t"/>
              <a:pathLst>
                <a:path extrusionOk="0" h="3452" w="3452">
                  <a:moveTo>
                    <a:pt x="0" y="0"/>
                  </a:moveTo>
                  <a:lnTo>
                    <a:pt x="0" y="3452"/>
                  </a:lnTo>
                  <a:lnTo>
                    <a:pt x="3452" y="3452"/>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112"/>
            <p:cNvSpPr/>
            <p:nvPr/>
          </p:nvSpPr>
          <p:spPr>
            <a:xfrm>
              <a:off x="1205691" y="2712328"/>
              <a:ext cx="54855" cy="54808"/>
            </a:xfrm>
            <a:custGeom>
              <a:rect b="b" l="l" r="r" t="t"/>
              <a:pathLst>
                <a:path extrusionOk="0" h="3519" w="3522">
                  <a:moveTo>
                    <a:pt x="1" y="0"/>
                  </a:moveTo>
                  <a:lnTo>
                    <a:pt x="1" y="3518"/>
                  </a:lnTo>
                  <a:lnTo>
                    <a:pt x="3521" y="3518"/>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112"/>
            <p:cNvSpPr/>
            <p:nvPr/>
          </p:nvSpPr>
          <p:spPr>
            <a:xfrm>
              <a:off x="1206236" y="2712888"/>
              <a:ext cx="53765" cy="53687"/>
            </a:xfrm>
            <a:custGeom>
              <a:rect b="b" l="l" r="r" t="t"/>
              <a:pathLst>
                <a:path extrusionOk="0" h="3447" w="3452">
                  <a:moveTo>
                    <a:pt x="0" y="0"/>
                  </a:moveTo>
                  <a:lnTo>
                    <a:pt x="0" y="3446"/>
                  </a:lnTo>
                  <a:lnTo>
                    <a:pt x="3452" y="3446"/>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112"/>
            <p:cNvSpPr/>
            <p:nvPr/>
          </p:nvSpPr>
          <p:spPr>
            <a:xfrm>
              <a:off x="1205691" y="2658594"/>
              <a:ext cx="54855" cy="54840"/>
            </a:xfrm>
            <a:custGeom>
              <a:rect b="b" l="l" r="r" t="t"/>
              <a:pathLst>
                <a:path extrusionOk="0" h="3521" w="3522">
                  <a:moveTo>
                    <a:pt x="1" y="0"/>
                  </a:moveTo>
                  <a:lnTo>
                    <a:pt x="1" y="3521"/>
                  </a:lnTo>
                  <a:lnTo>
                    <a:pt x="3521" y="3521"/>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112"/>
            <p:cNvSpPr/>
            <p:nvPr/>
          </p:nvSpPr>
          <p:spPr>
            <a:xfrm>
              <a:off x="1206236" y="2659124"/>
              <a:ext cx="53765" cy="53780"/>
            </a:xfrm>
            <a:custGeom>
              <a:rect b="b" l="l" r="r" t="t"/>
              <a:pathLst>
                <a:path extrusionOk="0" h="3453" w="3452">
                  <a:moveTo>
                    <a:pt x="0" y="1"/>
                  </a:moveTo>
                  <a:lnTo>
                    <a:pt x="0" y="3452"/>
                  </a:lnTo>
                  <a:lnTo>
                    <a:pt x="3452" y="3452"/>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112"/>
            <p:cNvSpPr/>
            <p:nvPr/>
          </p:nvSpPr>
          <p:spPr>
            <a:xfrm>
              <a:off x="1205691" y="2604860"/>
              <a:ext cx="54855" cy="54840"/>
            </a:xfrm>
            <a:custGeom>
              <a:rect b="b" l="l" r="r" t="t"/>
              <a:pathLst>
                <a:path extrusionOk="0" h="3521" w="3522">
                  <a:moveTo>
                    <a:pt x="1" y="0"/>
                  </a:moveTo>
                  <a:lnTo>
                    <a:pt x="1" y="3520"/>
                  </a:lnTo>
                  <a:lnTo>
                    <a:pt x="3521" y="3520"/>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112"/>
            <p:cNvSpPr/>
            <p:nvPr/>
          </p:nvSpPr>
          <p:spPr>
            <a:xfrm>
              <a:off x="1206236" y="2605390"/>
              <a:ext cx="53765" cy="53749"/>
            </a:xfrm>
            <a:custGeom>
              <a:rect b="b" l="l" r="r" t="t"/>
              <a:pathLst>
                <a:path extrusionOk="0" h="3451" w="3452">
                  <a:moveTo>
                    <a:pt x="0" y="1"/>
                  </a:moveTo>
                  <a:lnTo>
                    <a:pt x="0" y="3451"/>
                  </a:lnTo>
                  <a:lnTo>
                    <a:pt x="3452" y="3451"/>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112"/>
            <p:cNvSpPr/>
            <p:nvPr/>
          </p:nvSpPr>
          <p:spPr>
            <a:xfrm>
              <a:off x="1205691" y="2551158"/>
              <a:ext cx="54855" cy="54808"/>
            </a:xfrm>
            <a:custGeom>
              <a:rect b="b" l="l" r="r" t="t"/>
              <a:pathLst>
                <a:path extrusionOk="0" h="3519" w="3522">
                  <a:moveTo>
                    <a:pt x="1" y="1"/>
                  </a:moveTo>
                  <a:lnTo>
                    <a:pt x="1" y="3518"/>
                  </a:lnTo>
                  <a:lnTo>
                    <a:pt x="3521" y="3518"/>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112"/>
            <p:cNvSpPr/>
            <p:nvPr/>
          </p:nvSpPr>
          <p:spPr>
            <a:xfrm>
              <a:off x="1206236" y="2551703"/>
              <a:ext cx="53765" cy="53703"/>
            </a:xfrm>
            <a:custGeom>
              <a:rect b="b" l="l" r="r" t="t"/>
              <a:pathLst>
                <a:path extrusionOk="0" h="3448" w="3452">
                  <a:moveTo>
                    <a:pt x="0" y="0"/>
                  </a:moveTo>
                  <a:lnTo>
                    <a:pt x="0" y="3448"/>
                  </a:lnTo>
                  <a:lnTo>
                    <a:pt x="3452" y="3448"/>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112"/>
            <p:cNvSpPr/>
            <p:nvPr/>
          </p:nvSpPr>
          <p:spPr>
            <a:xfrm>
              <a:off x="1205691" y="2497424"/>
              <a:ext cx="54855" cy="54840"/>
            </a:xfrm>
            <a:custGeom>
              <a:rect b="b" l="l" r="r" t="t"/>
              <a:pathLst>
                <a:path extrusionOk="0" h="3521" w="3522">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112"/>
            <p:cNvSpPr/>
            <p:nvPr/>
          </p:nvSpPr>
          <p:spPr>
            <a:xfrm>
              <a:off x="1205691" y="2443659"/>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112"/>
            <p:cNvSpPr/>
            <p:nvPr/>
          </p:nvSpPr>
          <p:spPr>
            <a:xfrm>
              <a:off x="1206236" y="2444220"/>
              <a:ext cx="53765" cy="53749"/>
            </a:xfrm>
            <a:custGeom>
              <a:rect b="b" l="l" r="r" t="t"/>
              <a:pathLst>
                <a:path extrusionOk="0" h="3451" w="3452">
                  <a:moveTo>
                    <a:pt x="0" y="1"/>
                  </a:moveTo>
                  <a:lnTo>
                    <a:pt x="0" y="3451"/>
                  </a:lnTo>
                  <a:lnTo>
                    <a:pt x="3452" y="3451"/>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112"/>
            <p:cNvSpPr/>
            <p:nvPr/>
          </p:nvSpPr>
          <p:spPr>
            <a:xfrm>
              <a:off x="1152004" y="3356961"/>
              <a:ext cx="54808" cy="54840"/>
            </a:xfrm>
            <a:custGeom>
              <a:rect b="b" l="l" r="r" t="t"/>
              <a:pathLst>
                <a:path extrusionOk="0" h="3521" w="3519">
                  <a:moveTo>
                    <a:pt x="0" y="0"/>
                  </a:moveTo>
                  <a:lnTo>
                    <a:pt x="0" y="3521"/>
                  </a:lnTo>
                  <a:lnTo>
                    <a:pt x="3518" y="3521"/>
                  </a:lnTo>
                  <a:lnTo>
                    <a:pt x="35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112"/>
            <p:cNvSpPr/>
            <p:nvPr/>
          </p:nvSpPr>
          <p:spPr>
            <a:xfrm>
              <a:off x="1152565" y="3357507"/>
              <a:ext cx="53687" cy="53765"/>
            </a:xfrm>
            <a:custGeom>
              <a:rect b="b" l="l" r="r" t="t"/>
              <a:pathLst>
                <a:path extrusionOk="0" h="3452" w="3447">
                  <a:moveTo>
                    <a:pt x="0" y="1"/>
                  </a:moveTo>
                  <a:lnTo>
                    <a:pt x="0" y="3451"/>
                  </a:lnTo>
                  <a:lnTo>
                    <a:pt x="3446" y="3451"/>
                  </a:lnTo>
                  <a:lnTo>
                    <a:pt x="344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112"/>
            <p:cNvSpPr/>
            <p:nvPr/>
          </p:nvSpPr>
          <p:spPr>
            <a:xfrm>
              <a:off x="1152004" y="3303274"/>
              <a:ext cx="54808" cy="54793"/>
            </a:xfrm>
            <a:custGeom>
              <a:rect b="b" l="l" r="r" t="t"/>
              <a:pathLst>
                <a:path extrusionOk="0" h="3518" w="3519">
                  <a:moveTo>
                    <a:pt x="0" y="1"/>
                  </a:moveTo>
                  <a:lnTo>
                    <a:pt x="0" y="3517"/>
                  </a:lnTo>
                  <a:lnTo>
                    <a:pt x="3518" y="3517"/>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112"/>
            <p:cNvSpPr/>
            <p:nvPr/>
          </p:nvSpPr>
          <p:spPr>
            <a:xfrm>
              <a:off x="1152565" y="3303820"/>
              <a:ext cx="53687" cy="53703"/>
            </a:xfrm>
            <a:custGeom>
              <a:rect b="b" l="l" r="r" t="t"/>
              <a:pathLst>
                <a:path extrusionOk="0" h="3448" w="3447">
                  <a:moveTo>
                    <a:pt x="0" y="0"/>
                  </a:moveTo>
                  <a:lnTo>
                    <a:pt x="0" y="3448"/>
                  </a:lnTo>
                  <a:lnTo>
                    <a:pt x="3446" y="3448"/>
                  </a:lnTo>
                  <a:lnTo>
                    <a:pt x="3446"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112"/>
            <p:cNvSpPr/>
            <p:nvPr/>
          </p:nvSpPr>
          <p:spPr>
            <a:xfrm>
              <a:off x="1152004" y="3249541"/>
              <a:ext cx="54808" cy="54824"/>
            </a:xfrm>
            <a:custGeom>
              <a:rect b="b" l="l" r="r" t="t"/>
              <a:pathLst>
                <a:path extrusionOk="0" h="3520" w="3519">
                  <a:moveTo>
                    <a:pt x="0" y="1"/>
                  </a:moveTo>
                  <a:lnTo>
                    <a:pt x="0" y="3520"/>
                  </a:lnTo>
                  <a:lnTo>
                    <a:pt x="3518" y="3520"/>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112"/>
            <p:cNvSpPr/>
            <p:nvPr/>
          </p:nvSpPr>
          <p:spPr>
            <a:xfrm>
              <a:off x="1152565" y="3250086"/>
              <a:ext cx="53687" cy="53749"/>
            </a:xfrm>
            <a:custGeom>
              <a:rect b="b" l="l" r="r" t="t"/>
              <a:pathLst>
                <a:path extrusionOk="0" h="3451" w="3447">
                  <a:moveTo>
                    <a:pt x="0" y="0"/>
                  </a:moveTo>
                  <a:lnTo>
                    <a:pt x="0" y="3450"/>
                  </a:lnTo>
                  <a:lnTo>
                    <a:pt x="3446" y="3450"/>
                  </a:lnTo>
                  <a:lnTo>
                    <a:pt x="3446"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112"/>
            <p:cNvSpPr/>
            <p:nvPr/>
          </p:nvSpPr>
          <p:spPr>
            <a:xfrm>
              <a:off x="1152004" y="3195791"/>
              <a:ext cx="54808" cy="54840"/>
            </a:xfrm>
            <a:custGeom>
              <a:rect b="b" l="l" r="r" t="t"/>
              <a:pathLst>
                <a:path extrusionOk="0" h="3521" w="3519">
                  <a:moveTo>
                    <a:pt x="0" y="0"/>
                  </a:moveTo>
                  <a:lnTo>
                    <a:pt x="0" y="3521"/>
                  </a:lnTo>
                  <a:lnTo>
                    <a:pt x="3518" y="3521"/>
                  </a:lnTo>
                  <a:lnTo>
                    <a:pt x="3518"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112"/>
            <p:cNvSpPr/>
            <p:nvPr/>
          </p:nvSpPr>
          <p:spPr>
            <a:xfrm>
              <a:off x="1152565" y="3196352"/>
              <a:ext cx="53687" cy="53749"/>
            </a:xfrm>
            <a:custGeom>
              <a:rect b="b" l="l" r="r" t="t"/>
              <a:pathLst>
                <a:path extrusionOk="0" h="3451" w="3447">
                  <a:moveTo>
                    <a:pt x="0" y="0"/>
                  </a:moveTo>
                  <a:lnTo>
                    <a:pt x="0" y="3450"/>
                  </a:lnTo>
                  <a:lnTo>
                    <a:pt x="3446" y="3450"/>
                  </a:lnTo>
                  <a:lnTo>
                    <a:pt x="3446"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112"/>
            <p:cNvSpPr/>
            <p:nvPr/>
          </p:nvSpPr>
          <p:spPr>
            <a:xfrm>
              <a:off x="1152004" y="3142120"/>
              <a:ext cx="54808" cy="54777"/>
            </a:xfrm>
            <a:custGeom>
              <a:rect b="b" l="l" r="r" t="t"/>
              <a:pathLst>
                <a:path extrusionOk="0" h="3517" w="3519">
                  <a:moveTo>
                    <a:pt x="0" y="0"/>
                  </a:moveTo>
                  <a:lnTo>
                    <a:pt x="0" y="3517"/>
                  </a:lnTo>
                  <a:lnTo>
                    <a:pt x="3518" y="3517"/>
                  </a:lnTo>
                  <a:lnTo>
                    <a:pt x="3518"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112"/>
            <p:cNvSpPr/>
            <p:nvPr/>
          </p:nvSpPr>
          <p:spPr>
            <a:xfrm>
              <a:off x="1152565" y="3142649"/>
              <a:ext cx="53687" cy="53718"/>
            </a:xfrm>
            <a:custGeom>
              <a:rect b="b" l="l" r="r" t="t"/>
              <a:pathLst>
                <a:path extrusionOk="0" h="3449" w="3447">
                  <a:moveTo>
                    <a:pt x="0" y="1"/>
                  </a:moveTo>
                  <a:lnTo>
                    <a:pt x="0" y="3448"/>
                  </a:lnTo>
                  <a:lnTo>
                    <a:pt x="3446" y="3448"/>
                  </a:lnTo>
                  <a:lnTo>
                    <a:pt x="344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112"/>
            <p:cNvSpPr/>
            <p:nvPr/>
          </p:nvSpPr>
          <p:spPr>
            <a:xfrm>
              <a:off x="1152004" y="3088371"/>
              <a:ext cx="54808" cy="54824"/>
            </a:xfrm>
            <a:custGeom>
              <a:rect b="b" l="l" r="r" t="t"/>
              <a:pathLst>
                <a:path extrusionOk="0" h="3520" w="3519">
                  <a:moveTo>
                    <a:pt x="0" y="1"/>
                  </a:moveTo>
                  <a:lnTo>
                    <a:pt x="0" y="3520"/>
                  </a:lnTo>
                  <a:lnTo>
                    <a:pt x="3518" y="3520"/>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112"/>
            <p:cNvSpPr/>
            <p:nvPr/>
          </p:nvSpPr>
          <p:spPr>
            <a:xfrm>
              <a:off x="1152565" y="3088916"/>
              <a:ext cx="53687" cy="53749"/>
            </a:xfrm>
            <a:custGeom>
              <a:rect b="b" l="l" r="r" t="t"/>
              <a:pathLst>
                <a:path extrusionOk="0" h="3451" w="3447">
                  <a:moveTo>
                    <a:pt x="0" y="0"/>
                  </a:moveTo>
                  <a:lnTo>
                    <a:pt x="0" y="3451"/>
                  </a:lnTo>
                  <a:lnTo>
                    <a:pt x="3446" y="3451"/>
                  </a:lnTo>
                  <a:lnTo>
                    <a:pt x="3446"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112"/>
            <p:cNvSpPr/>
            <p:nvPr/>
          </p:nvSpPr>
          <p:spPr>
            <a:xfrm>
              <a:off x="1152004" y="3034621"/>
              <a:ext cx="54808" cy="54840"/>
            </a:xfrm>
            <a:custGeom>
              <a:rect b="b" l="l" r="r" t="t"/>
              <a:pathLst>
                <a:path extrusionOk="0" h="3521" w="3519">
                  <a:moveTo>
                    <a:pt x="0" y="0"/>
                  </a:moveTo>
                  <a:lnTo>
                    <a:pt x="0" y="3521"/>
                  </a:lnTo>
                  <a:lnTo>
                    <a:pt x="3518" y="3521"/>
                  </a:lnTo>
                  <a:lnTo>
                    <a:pt x="3518"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112"/>
            <p:cNvSpPr/>
            <p:nvPr/>
          </p:nvSpPr>
          <p:spPr>
            <a:xfrm>
              <a:off x="1152565" y="3035151"/>
              <a:ext cx="53687" cy="53780"/>
            </a:xfrm>
            <a:custGeom>
              <a:rect b="b" l="l" r="r" t="t"/>
              <a:pathLst>
                <a:path extrusionOk="0" h="3453" w="3447">
                  <a:moveTo>
                    <a:pt x="0" y="1"/>
                  </a:moveTo>
                  <a:lnTo>
                    <a:pt x="0" y="3452"/>
                  </a:lnTo>
                  <a:lnTo>
                    <a:pt x="3446" y="3452"/>
                  </a:lnTo>
                  <a:lnTo>
                    <a:pt x="344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112"/>
            <p:cNvSpPr/>
            <p:nvPr/>
          </p:nvSpPr>
          <p:spPr>
            <a:xfrm>
              <a:off x="1152004" y="2980950"/>
              <a:ext cx="54808" cy="54762"/>
            </a:xfrm>
            <a:custGeom>
              <a:rect b="b" l="l" r="r" t="t"/>
              <a:pathLst>
                <a:path extrusionOk="0" h="3516" w="3519">
                  <a:moveTo>
                    <a:pt x="0" y="0"/>
                  </a:moveTo>
                  <a:lnTo>
                    <a:pt x="0" y="3515"/>
                  </a:lnTo>
                  <a:lnTo>
                    <a:pt x="3518" y="3515"/>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112"/>
            <p:cNvSpPr/>
            <p:nvPr/>
          </p:nvSpPr>
          <p:spPr>
            <a:xfrm>
              <a:off x="1152004" y="2927185"/>
              <a:ext cx="54808" cy="54855"/>
            </a:xfrm>
            <a:custGeom>
              <a:rect b="b" l="l" r="r" t="t"/>
              <a:pathLst>
                <a:path extrusionOk="0" h="3522" w="3519">
                  <a:moveTo>
                    <a:pt x="0" y="1"/>
                  </a:moveTo>
                  <a:lnTo>
                    <a:pt x="0" y="3521"/>
                  </a:lnTo>
                  <a:lnTo>
                    <a:pt x="3518" y="3521"/>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112"/>
            <p:cNvSpPr/>
            <p:nvPr/>
          </p:nvSpPr>
          <p:spPr>
            <a:xfrm>
              <a:off x="1152565" y="2927730"/>
              <a:ext cx="53687" cy="53765"/>
            </a:xfrm>
            <a:custGeom>
              <a:rect b="b" l="l" r="r" t="t"/>
              <a:pathLst>
                <a:path extrusionOk="0" h="3452" w="3447">
                  <a:moveTo>
                    <a:pt x="0" y="0"/>
                  </a:moveTo>
                  <a:lnTo>
                    <a:pt x="0" y="3452"/>
                  </a:lnTo>
                  <a:lnTo>
                    <a:pt x="3446" y="3452"/>
                  </a:lnTo>
                  <a:lnTo>
                    <a:pt x="3446"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112"/>
            <p:cNvSpPr/>
            <p:nvPr/>
          </p:nvSpPr>
          <p:spPr>
            <a:xfrm>
              <a:off x="1152004" y="2873498"/>
              <a:ext cx="54808" cy="54793"/>
            </a:xfrm>
            <a:custGeom>
              <a:rect b="b" l="l" r="r" t="t"/>
              <a:pathLst>
                <a:path extrusionOk="0" h="3518" w="3519">
                  <a:moveTo>
                    <a:pt x="0" y="0"/>
                  </a:moveTo>
                  <a:lnTo>
                    <a:pt x="0" y="3518"/>
                  </a:lnTo>
                  <a:lnTo>
                    <a:pt x="3518" y="3518"/>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112"/>
            <p:cNvSpPr/>
            <p:nvPr/>
          </p:nvSpPr>
          <p:spPr>
            <a:xfrm>
              <a:off x="1152004" y="2819764"/>
              <a:ext cx="54808" cy="54840"/>
            </a:xfrm>
            <a:custGeom>
              <a:rect b="b" l="l" r="r" t="t"/>
              <a:pathLst>
                <a:path extrusionOk="0" h="3521" w="3519">
                  <a:moveTo>
                    <a:pt x="0" y="0"/>
                  </a:moveTo>
                  <a:lnTo>
                    <a:pt x="0" y="3520"/>
                  </a:lnTo>
                  <a:lnTo>
                    <a:pt x="3518" y="3520"/>
                  </a:lnTo>
                  <a:lnTo>
                    <a:pt x="3518"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112"/>
            <p:cNvSpPr/>
            <p:nvPr/>
          </p:nvSpPr>
          <p:spPr>
            <a:xfrm>
              <a:off x="1152565" y="2820309"/>
              <a:ext cx="53687" cy="53765"/>
            </a:xfrm>
            <a:custGeom>
              <a:rect b="b" l="l" r="r" t="t"/>
              <a:pathLst>
                <a:path extrusionOk="0" h="3452" w="3447">
                  <a:moveTo>
                    <a:pt x="0" y="1"/>
                  </a:moveTo>
                  <a:lnTo>
                    <a:pt x="0" y="3451"/>
                  </a:lnTo>
                  <a:lnTo>
                    <a:pt x="3446" y="3451"/>
                  </a:lnTo>
                  <a:lnTo>
                    <a:pt x="3446"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112"/>
            <p:cNvSpPr/>
            <p:nvPr/>
          </p:nvSpPr>
          <p:spPr>
            <a:xfrm>
              <a:off x="1152004" y="2766015"/>
              <a:ext cx="54808" cy="54855"/>
            </a:xfrm>
            <a:custGeom>
              <a:rect b="b" l="l" r="r" t="t"/>
              <a:pathLst>
                <a:path extrusionOk="0" h="3522" w="3519">
                  <a:moveTo>
                    <a:pt x="0" y="1"/>
                  </a:moveTo>
                  <a:lnTo>
                    <a:pt x="0" y="3521"/>
                  </a:lnTo>
                  <a:lnTo>
                    <a:pt x="3518" y="3521"/>
                  </a:lnTo>
                  <a:lnTo>
                    <a:pt x="3518"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112"/>
            <p:cNvSpPr/>
            <p:nvPr/>
          </p:nvSpPr>
          <p:spPr>
            <a:xfrm>
              <a:off x="1152565" y="2766560"/>
              <a:ext cx="53687" cy="53765"/>
            </a:xfrm>
            <a:custGeom>
              <a:rect b="b" l="l" r="r" t="t"/>
              <a:pathLst>
                <a:path extrusionOk="0" h="3452" w="3447">
                  <a:moveTo>
                    <a:pt x="0" y="0"/>
                  </a:moveTo>
                  <a:lnTo>
                    <a:pt x="0" y="3452"/>
                  </a:lnTo>
                  <a:lnTo>
                    <a:pt x="3446" y="3452"/>
                  </a:lnTo>
                  <a:lnTo>
                    <a:pt x="344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112"/>
            <p:cNvSpPr/>
            <p:nvPr/>
          </p:nvSpPr>
          <p:spPr>
            <a:xfrm>
              <a:off x="1152004" y="2712328"/>
              <a:ext cx="54808" cy="54808"/>
            </a:xfrm>
            <a:custGeom>
              <a:rect b="b" l="l" r="r" t="t"/>
              <a:pathLst>
                <a:path extrusionOk="0" h="3519" w="3519">
                  <a:moveTo>
                    <a:pt x="0" y="0"/>
                  </a:moveTo>
                  <a:lnTo>
                    <a:pt x="0" y="3518"/>
                  </a:lnTo>
                  <a:lnTo>
                    <a:pt x="3518" y="3518"/>
                  </a:lnTo>
                  <a:lnTo>
                    <a:pt x="3518"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112"/>
            <p:cNvSpPr/>
            <p:nvPr/>
          </p:nvSpPr>
          <p:spPr>
            <a:xfrm>
              <a:off x="1152565" y="2712888"/>
              <a:ext cx="53687" cy="53687"/>
            </a:xfrm>
            <a:custGeom>
              <a:rect b="b" l="l" r="r" t="t"/>
              <a:pathLst>
                <a:path extrusionOk="0" h="3447" w="3447">
                  <a:moveTo>
                    <a:pt x="0" y="0"/>
                  </a:moveTo>
                  <a:lnTo>
                    <a:pt x="0" y="3446"/>
                  </a:lnTo>
                  <a:lnTo>
                    <a:pt x="3446" y="3446"/>
                  </a:lnTo>
                  <a:lnTo>
                    <a:pt x="344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112"/>
            <p:cNvSpPr/>
            <p:nvPr/>
          </p:nvSpPr>
          <p:spPr>
            <a:xfrm>
              <a:off x="1152004" y="2658594"/>
              <a:ext cx="54808" cy="54840"/>
            </a:xfrm>
            <a:custGeom>
              <a:rect b="b" l="l" r="r" t="t"/>
              <a:pathLst>
                <a:path extrusionOk="0" h="3521" w="3519">
                  <a:moveTo>
                    <a:pt x="0" y="0"/>
                  </a:moveTo>
                  <a:lnTo>
                    <a:pt x="0" y="3521"/>
                  </a:lnTo>
                  <a:lnTo>
                    <a:pt x="3518" y="3521"/>
                  </a:lnTo>
                  <a:lnTo>
                    <a:pt x="3518"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112"/>
            <p:cNvSpPr/>
            <p:nvPr/>
          </p:nvSpPr>
          <p:spPr>
            <a:xfrm>
              <a:off x="1152565" y="2659124"/>
              <a:ext cx="53687" cy="53780"/>
            </a:xfrm>
            <a:custGeom>
              <a:rect b="b" l="l" r="r" t="t"/>
              <a:pathLst>
                <a:path extrusionOk="0" h="3453" w="3447">
                  <a:moveTo>
                    <a:pt x="0" y="1"/>
                  </a:moveTo>
                  <a:lnTo>
                    <a:pt x="0" y="3452"/>
                  </a:lnTo>
                  <a:lnTo>
                    <a:pt x="3446" y="3452"/>
                  </a:lnTo>
                  <a:lnTo>
                    <a:pt x="3446"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112"/>
            <p:cNvSpPr/>
            <p:nvPr/>
          </p:nvSpPr>
          <p:spPr>
            <a:xfrm>
              <a:off x="1152004" y="2604860"/>
              <a:ext cx="54808" cy="54840"/>
            </a:xfrm>
            <a:custGeom>
              <a:rect b="b" l="l" r="r" t="t"/>
              <a:pathLst>
                <a:path extrusionOk="0" h="3521" w="3519">
                  <a:moveTo>
                    <a:pt x="0" y="0"/>
                  </a:moveTo>
                  <a:lnTo>
                    <a:pt x="0" y="3520"/>
                  </a:lnTo>
                  <a:lnTo>
                    <a:pt x="3518" y="3520"/>
                  </a:lnTo>
                  <a:lnTo>
                    <a:pt x="3518"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112"/>
            <p:cNvSpPr/>
            <p:nvPr/>
          </p:nvSpPr>
          <p:spPr>
            <a:xfrm>
              <a:off x="1152565" y="2605390"/>
              <a:ext cx="53687" cy="53749"/>
            </a:xfrm>
            <a:custGeom>
              <a:rect b="b" l="l" r="r" t="t"/>
              <a:pathLst>
                <a:path extrusionOk="0" h="3451" w="3447">
                  <a:moveTo>
                    <a:pt x="0" y="1"/>
                  </a:moveTo>
                  <a:lnTo>
                    <a:pt x="0" y="3451"/>
                  </a:lnTo>
                  <a:lnTo>
                    <a:pt x="3446" y="3451"/>
                  </a:lnTo>
                  <a:lnTo>
                    <a:pt x="3446"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112"/>
            <p:cNvSpPr/>
            <p:nvPr/>
          </p:nvSpPr>
          <p:spPr>
            <a:xfrm>
              <a:off x="1152004" y="2551158"/>
              <a:ext cx="54808" cy="54808"/>
            </a:xfrm>
            <a:custGeom>
              <a:rect b="b" l="l" r="r" t="t"/>
              <a:pathLst>
                <a:path extrusionOk="0" h="3519" w="3519">
                  <a:moveTo>
                    <a:pt x="0" y="1"/>
                  </a:moveTo>
                  <a:lnTo>
                    <a:pt x="0" y="3518"/>
                  </a:lnTo>
                  <a:lnTo>
                    <a:pt x="3518" y="3518"/>
                  </a:lnTo>
                  <a:lnTo>
                    <a:pt x="3518"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112"/>
            <p:cNvSpPr/>
            <p:nvPr/>
          </p:nvSpPr>
          <p:spPr>
            <a:xfrm>
              <a:off x="1152565" y="2551703"/>
              <a:ext cx="53687" cy="53703"/>
            </a:xfrm>
            <a:custGeom>
              <a:rect b="b" l="l" r="r" t="t"/>
              <a:pathLst>
                <a:path extrusionOk="0" h="3448" w="3447">
                  <a:moveTo>
                    <a:pt x="0" y="0"/>
                  </a:moveTo>
                  <a:lnTo>
                    <a:pt x="0" y="3448"/>
                  </a:lnTo>
                  <a:lnTo>
                    <a:pt x="3446" y="3448"/>
                  </a:lnTo>
                  <a:lnTo>
                    <a:pt x="344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112"/>
            <p:cNvSpPr/>
            <p:nvPr/>
          </p:nvSpPr>
          <p:spPr>
            <a:xfrm>
              <a:off x="1152004" y="2497424"/>
              <a:ext cx="54808" cy="54840"/>
            </a:xfrm>
            <a:custGeom>
              <a:rect b="b" l="l" r="r" t="t"/>
              <a:pathLst>
                <a:path extrusionOk="0" h="3521" w="3519">
                  <a:moveTo>
                    <a:pt x="0" y="0"/>
                  </a:moveTo>
                  <a:lnTo>
                    <a:pt x="0" y="3521"/>
                  </a:lnTo>
                  <a:lnTo>
                    <a:pt x="3518" y="3521"/>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112"/>
            <p:cNvSpPr/>
            <p:nvPr/>
          </p:nvSpPr>
          <p:spPr>
            <a:xfrm>
              <a:off x="1152004" y="2443659"/>
              <a:ext cx="54808" cy="54855"/>
            </a:xfrm>
            <a:custGeom>
              <a:rect b="b" l="l" r="r" t="t"/>
              <a:pathLst>
                <a:path extrusionOk="0" h="3522" w="3519">
                  <a:moveTo>
                    <a:pt x="0" y="1"/>
                  </a:moveTo>
                  <a:lnTo>
                    <a:pt x="0" y="3521"/>
                  </a:lnTo>
                  <a:lnTo>
                    <a:pt x="3518" y="3521"/>
                  </a:lnTo>
                  <a:lnTo>
                    <a:pt x="35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112"/>
            <p:cNvSpPr/>
            <p:nvPr/>
          </p:nvSpPr>
          <p:spPr>
            <a:xfrm>
              <a:off x="1152565" y="2444220"/>
              <a:ext cx="53687" cy="53749"/>
            </a:xfrm>
            <a:custGeom>
              <a:rect b="b" l="l" r="r" t="t"/>
              <a:pathLst>
                <a:path extrusionOk="0" h="3451" w="3447">
                  <a:moveTo>
                    <a:pt x="0" y="1"/>
                  </a:moveTo>
                  <a:lnTo>
                    <a:pt x="0" y="3451"/>
                  </a:lnTo>
                  <a:lnTo>
                    <a:pt x="3446" y="3451"/>
                  </a:lnTo>
                  <a:lnTo>
                    <a:pt x="344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112"/>
            <p:cNvSpPr/>
            <p:nvPr/>
          </p:nvSpPr>
          <p:spPr>
            <a:xfrm>
              <a:off x="1098271" y="3356961"/>
              <a:ext cx="54840" cy="54840"/>
            </a:xfrm>
            <a:custGeom>
              <a:rect b="b" l="l" r="r" t="t"/>
              <a:pathLst>
                <a:path extrusionOk="0" h="3521" w="3521">
                  <a:moveTo>
                    <a:pt x="0" y="0"/>
                  </a:moveTo>
                  <a:lnTo>
                    <a:pt x="0" y="3521"/>
                  </a:lnTo>
                  <a:lnTo>
                    <a:pt x="3521" y="3521"/>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112"/>
            <p:cNvSpPr/>
            <p:nvPr/>
          </p:nvSpPr>
          <p:spPr>
            <a:xfrm>
              <a:off x="1098800" y="3357507"/>
              <a:ext cx="53780" cy="53765"/>
            </a:xfrm>
            <a:custGeom>
              <a:rect b="b" l="l" r="r" t="t"/>
              <a:pathLst>
                <a:path extrusionOk="0" h="3452" w="3453">
                  <a:moveTo>
                    <a:pt x="1" y="1"/>
                  </a:moveTo>
                  <a:lnTo>
                    <a:pt x="1" y="3451"/>
                  </a:lnTo>
                  <a:lnTo>
                    <a:pt x="3452" y="3451"/>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112"/>
            <p:cNvSpPr/>
            <p:nvPr/>
          </p:nvSpPr>
          <p:spPr>
            <a:xfrm>
              <a:off x="1098271" y="3303274"/>
              <a:ext cx="54840" cy="54793"/>
            </a:xfrm>
            <a:custGeom>
              <a:rect b="b" l="l" r="r" t="t"/>
              <a:pathLst>
                <a:path extrusionOk="0" h="3518" w="3521">
                  <a:moveTo>
                    <a:pt x="0" y="1"/>
                  </a:moveTo>
                  <a:lnTo>
                    <a:pt x="0" y="3517"/>
                  </a:lnTo>
                  <a:lnTo>
                    <a:pt x="3521" y="3517"/>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112"/>
            <p:cNvSpPr/>
            <p:nvPr/>
          </p:nvSpPr>
          <p:spPr>
            <a:xfrm>
              <a:off x="1098800" y="3303820"/>
              <a:ext cx="53780" cy="53703"/>
            </a:xfrm>
            <a:custGeom>
              <a:rect b="b" l="l" r="r" t="t"/>
              <a:pathLst>
                <a:path extrusionOk="0" h="3448" w="3453">
                  <a:moveTo>
                    <a:pt x="1" y="0"/>
                  </a:moveTo>
                  <a:lnTo>
                    <a:pt x="1" y="3448"/>
                  </a:lnTo>
                  <a:lnTo>
                    <a:pt x="3452" y="3448"/>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112"/>
            <p:cNvSpPr/>
            <p:nvPr/>
          </p:nvSpPr>
          <p:spPr>
            <a:xfrm>
              <a:off x="1098271" y="3249541"/>
              <a:ext cx="54840" cy="54824"/>
            </a:xfrm>
            <a:custGeom>
              <a:rect b="b" l="l" r="r" t="t"/>
              <a:pathLst>
                <a:path extrusionOk="0" h="3520" w="3521">
                  <a:moveTo>
                    <a:pt x="0" y="1"/>
                  </a:moveTo>
                  <a:lnTo>
                    <a:pt x="0" y="3520"/>
                  </a:lnTo>
                  <a:lnTo>
                    <a:pt x="3521" y="3520"/>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112"/>
            <p:cNvSpPr/>
            <p:nvPr/>
          </p:nvSpPr>
          <p:spPr>
            <a:xfrm>
              <a:off x="1098800" y="3250086"/>
              <a:ext cx="53780" cy="53749"/>
            </a:xfrm>
            <a:custGeom>
              <a:rect b="b" l="l" r="r" t="t"/>
              <a:pathLst>
                <a:path extrusionOk="0" h="3451" w="3453">
                  <a:moveTo>
                    <a:pt x="1" y="0"/>
                  </a:moveTo>
                  <a:lnTo>
                    <a:pt x="1" y="3450"/>
                  </a:lnTo>
                  <a:lnTo>
                    <a:pt x="3452" y="3450"/>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112"/>
            <p:cNvSpPr/>
            <p:nvPr/>
          </p:nvSpPr>
          <p:spPr>
            <a:xfrm>
              <a:off x="1098271" y="3195791"/>
              <a:ext cx="54840" cy="54840"/>
            </a:xfrm>
            <a:custGeom>
              <a:rect b="b" l="l" r="r" t="t"/>
              <a:pathLst>
                <a:path extrusionOk="0" h="3521" w="3521">
                  <a:moveTo>
                    <a:pt x="0" y="0"/>
                  </a:moveTo>
                  <a:lnTo>
                    <a:pt x="0"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112"/>
            <p:cNvSpPr/>
            <p:nvPr/>
          </p:nvSpPr>
          <p:spPr>
            <a:xfrm>
              <a:off x="1098800" y="3196352"/>
              <a:ext cx="53780" cy="53749"/>
            </a:xfrm>
            <a:custGeom>
              <a:rect b="b" l="l" r="r" t="t"/>
              <a:pathLst>
                <a:path extrusionOk="0" h="3451" w="3453">
                  <a:moveTo>
                    <a:pt x="1" y="0"/>
                  </a:moveTo>
                  <a:lnTo>
                    <a:pt x="1" y="3450"/>
                  </a:lnTo>
                  <a:lnTo>
                    <a:pt x="3452" y="3450"/>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112"/>
            <p:cNvSpPr/>
            <p:nvPr/>
          </p:nvSpPr>
          <p:spPr>
            <a:xfrm>
              <a:off x="1098271" y="3142120"/>
              <a:ext cx="54840" cy="54777"/>
            </a:xfrm>
            <a:custGeom>
              <a:rect b="b" l="l" r="r" t="t"/>
              <a:pathLst>
                <a:path extrusionOk="0" h="3517" w="3521">
                  <a:moveTo>
                    <a:pt x="0" y="0"/>
                  </a:moveTo>
                  <a:lnTo>
                    <a:pt x="0"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112"/>
            <p:cNvSpPr/>
            <p:nvPr/>
          </p:nvSpPr>
          <p:spPr>
            <a:xfrm>
              <a:off x="1098800" y="3142649"/>
              <a:ext cx="53780" cy="53718"/>
            </a:xfrm>
            <a:custGeom>
              <a:rect b="b" l="l" r="r" t="t"/>
              <a:pathLst>
                <a:path extrusionOk="0" h="3449" w="3453">
                  <a:moveTo>
                    <a:pt x="1" y="1"/>
                  </a:moveTo>
                  <a:lnTo>
                    <a:pt x="1" y="3448"/>
                  </a:lnTo>
                  <a:lnTo>
                    <a:pt x="3452" y="3448"/>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112"/>
            <p:cNvSpPr/>
            <p:nvPr/>
          </p:nvSpPr>
          <p:spPr>
            <a:xfrm>
              <a:off x="1098271" y="3088371"/>
              <a:ext cx="54840" cy="54824"/>
            </a:xfrm>
            <a:custGeom>
              <a:rect b="b" l="l" r="r" t="t"/>
              <a:pathLst>
                <a:path extrusionOk="0" h="3520" w="3521">
                  <a:moveTo>
                    <a:pt x="0" y="1"/>
                  </a:moveTo>
                  <a:lnTo>
                    <a:pt x="0" y="3520"/>
                  </a:lnTo>
                  <a:lnTo>
                    <a:pt x="3521" y="3520"/>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112"/>
            <p:cNvSpPr/>
            <p:nvPr/>
          </p:nvSpPr>
          <p:spPr>
            <a:xfrm>
              <a:off x="1098800" y="3088916"/>
              <a:ext cx="53780" cy="53749"/>
            </a:xfrm>
            <a:custGeom>
              <a:rect b="b" l="l" r="r" t="t"/>
              <a:pathLst>
                <a:path extrusionOk="0" h="3451" w="3453">
                  <a:moveTo>
                    <a:pt x="1" y="0"/>
                  </a:moveTo>
                  <a:lnTo>
                    <a:pt x="1" y="3451"/>
                  </a:lnTo>
                  <a:lnTo>
                    <a:pt x="3452" y="3451"/>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112"/>
            <p:cNvSpPr/>
            <p:nvPr/>
          </p:nvSpPr>
          <p:spPr>
            <a:xfrm>
              <a:off x="1098271" y="3034621"/>
              <a:ext cx="54840" cy="54840"/>
            </a:xfrm>
            <a:custGeom>
              <a:rect b="b" l="l" r="r" t="t"/>
              <a:pathLst>
                <a:path extrusionOk="0" h="3521" w="3521">
                  <a:moveTo>
                    <a:pt x="0" y="0"/>
                  </a:moveTo>
                  <a:lnTo>
                    <a:pt x="0"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112"/>
            <p:cNvSpPr/>
            <p:nvPr/>
          </p:nvSpPr>
          <p:spPr>
            <a:xfrm>
              <a:off x="1098800" y="3035151"/>
              <a:ext cx="53780" cy="53780"/>
            </a:xfrm>
            <a:custGeom>
              <a:rect b="b" l="l" r="r" t="t"/>
              <a:pathLst>
                <a:path extrusionOk="0" h="3453" w="3453">
                  <a:moveTo>
                    <a:pt x="1" y="1"/>
                  </a:moveTo>
                  <a:lnTo>
                    <a:pt x="1" y="3452"/>
                  </a:lnTo>
                  <a:lnTo>
                    <a:pt x="3452" y="3452"/>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112"/>
            <p:cNvSpPr/>
            <p:nvPr/>
          </p:nvSpPr>
          <p:spPr>
            <a:xfrm>
              <a:off x="1098271" y="2980950"/>
              <a:ext cx="54840" cy="54762"/>
            </a:xfrm>
            <a:custGeom>
              <a:rect b="b" l="l" r="r" t="t"/>
              <a:pathLst>
                <a:path extrusionOk="0" h="3516" w="3521">
                  <a:moveTo>
                    <a:pt x="0" y="0"/>
                  </a:moveTo>
                  <a:lnTo>
                    <a:pt x="0" y="3515"/>
                  </a:lnTo>
                  <a:lnTo>
                    <a:pt x="3521" y="3515"/>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112"/>
            <p:cNvSpPr/>
            <p:nvPr/>
          </p:nvSpPr>
          <p:spPr>
            <a:xfrm>
              <a:off x="1098800" y="2981479"/>
              <a:ext cx="53780" cy="53687"/>
            </a:xfrm>
            <a:custGeom>
              <a:rect b="b" l="l" r="r" t="t"/>
              <a:pathLst>
                <a:path extrusionOk="0" h="3447" w="3453">
                  <a:moveTo>
                    <a:pt x="1" y="1"/>
                  </a:moveTo>
                  <a:lnTo>
                    <a:pt x="1" y="3447"/>
                  </a:lnTo>
                  <a:lnTo>
                    <a:pt x="3452" y="3447"/>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112"/>
            <p:cNvSpPr/>
            <p:nvPr/>
          </p:nvSpPr>
          <p:spPr>
            <a:xfrm>
              <a:off x="1098271" y="2927185"/>
              <a:ext cx="54840" cy="54855"/>
            </a:xfrm>
            <a:custGeom>
              <a:rect b="b" l="l" r="r" t="t"/>
              <a:pathLst>
                <a:path extrusionOk="0" h="3522" w="3521">
                  <a:moveTo>
                    <a:pt x="0" y="1"/>
                  </a:moveTo>
                  <a:lnTo>
                    <a:pt x="0"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112"/>
            <p:cNvSpPr/>
            <p:nvPr/>
          </p:nvSpPr>
          <p:spPr>
            <a:xfrm>
              <a:off x="1098800" y="2927730"/>
              <a:ext cx="53780" cy="53765"/>
            </a:xfrm>
            <a:custGeom>
              <a:rect b="b" l="l" r="r" t="t"/>
              <a:pathLst>
                <a:path extrusionOk="0" h="3452" w="3453">
                  <a:moveTo>
                    <a:pt x="1" y="0"/>
                  </a:moveTo>
                  <a:lnTo>
                    <a:pt x="1" y="3452"/>
                  </a:lnTo>
                  <a:lnTo>
                    <a:pt x="3452" y="3452"/>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112"/>
            <p:cNvSpPr/>
            <p:nvPr/>
          </p:nvSpPr>
          <p:spPr>
            <a:xfrm>
              <a:off x="1098271" y="2873498"/>
              <a:ext cx="54840" cy="54793"/>
            </a:xfrm>
            <a:custGeom>
              <a:rect b="b" l="l" r="r" t="t"/>
              <a:pathLst>
                <a:path extrusionOk="0" h="3518" w="3521">
                  <a:moveTo>
                    <a:pt x="0" y="0"/>
                  </a:moveTo>
                  <a:lnTo>
                    <a:pt x="0" y="3518"/>
                  </a:lnTo>
                  <a:lnTo>
                    <a:pt x="3521" y="3518"/>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112"/>
            <p:cNvSpPr/>
            <p:nvPr/>
          </p:nvSpPr>
          <p:spPr>
            <a:xfrm>
              <a:off x="1098271" y="2819764"/>
              <a:ext cx="54840" cy="54840"/>
            </a:xfrm>
            <a:custGeom>
              <a:rect b="b" l="l" r="r" t="t"/>
              <a:pathLst>
                <a:path extrusionOk="0" h="3521" w="3521">
                  <a:moveTo>
                    <a:pt x="0" y="0"/>
                  </a:moveTo>
                  <a:lnTo>
                    <a:pt x="0" y="3520"/>
                  </a:lnTo>
                  <a:lnTo>
                    <a:pt x="3521" y="3520"/>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112"/>
            <p:cNvSpPr/>
            <p:nvPr/>
          </p:nvSpPr>
          <p:spPr>
            <a:xfrm>
              <a:off x="1098800" y="2820309"/>
              <a:ext cx="53780" cy="53765"/>
            </a:xfrm>
            <a:custGeom>
              <a:rect b="b" l="l" r="r" t="t"/>
              <a:pathLst>
                <a:path extrusionOk="0" h="3452" w="3453">
                  <a:moveTo>
                    <a:pt x="1" y="1"/>
                  </a:moveTo>
                  <a:lnTo>
                    <a:pt x="1" y="3451"/>
                  </a:lnTo>
                  <a:lnTo>
                    <a:pt x="3452" y="3451"/>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112"/>
            <p:cNvSpPr/>
            <p:nvPr/>
          </p:nvSpPr>
          <p:spPr>
            <a:xfrm>
              <a:off x="1098271" y="2766015"/>
              <a:ext cx="54840" cy="54855"/>
            </a:xfrm>
            <a:custGeom>
              <a:rect b="b" l="l" r="r" t="t"/>
              <a:pathLst>
                <a:path extrusionOk="0" h="3522" w="3521">
                  <a:moveTo>
                    <a:pt x="0" y="1"/>
                  </a:moveTo>
                  <a:lnTo>
                    <a:pt x="0" y="3521"/>
                  </a:lnTo>
                  <a:lnTo>
                    <a:pt x="3521" y="3521"/>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112"/>
            <p:cNvSpPr/>
            <p:nvPr/>
          </p:nvSpPr>
          <p:spPr>
            <a:xfrm>
              <a:off x="1098800" y="2766560"/>
              <a:ext cx="53780" cy="53765"/>
            </a:xfrm>
            <a:custGeom>
              <a:rect b="b" l="l" r="r" t="t"/>
              <a:pathLst>
                <a:path extrusionOk="0" h="3452" w="3453">
                  <a:moveTo>
                    <a:pt x="1" y="0"/>
                  </a:moveTo>
                  <a:lnTo>
                    <a:pt x="1" y="3452"/>
                  </a:lnTo>
                  <a:lnTo>
                    <a:pt x="3452" y="3452"/>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112"/>
            <p:cNvSpPr/>
            <p:nvPr/>
          </p:nvSpPr>
          <p:spPr>
            <a:xfrm>
              <a:off x="1098271" y="2712328"/>
              <a:ext cx="54840" cy="54808"/>
            </a:xfrm>
            <a:custGeom>
              <a:rect b="b" l="l" r="r" t="t"/>
              <a:pathLst>
                <a:path extrusionOk="0" h="3519" w="3521">
                  <a:moveTo>
                    <a:pt x="0" y="0"/>
                  </a:moveTo>
                  <a:lnTo>
                    <a:pt x="0" y="3518"/>
                  </a:lnTo>
                  <a:lnTo>
                    <a:pt x="3521" y="3518"/>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112"/>
            <p:cNvSpPr/>
            <p:nvPr/>
          </p:nvSpPr>
          <p:spPr>
            <a:xfrm>
              <a:off x="1098800" y="2712888"/>
              <a:ext cx="53780" cy="53687"/>
            </a:xfrm>
            <a:custGeom>
              <a:rect b="b" l="l" r="r" t="t"/>
              <a:pathLst>
                <a:path extrusionOk="0" h="3447" w="3453">
                  <a:moveTo>
                    <a:pt x="1" y="0"/>
                  </a:moveTo>
                  <a:lnTo>
                    <a:pt x="1" y="3446"/>
                  </a:lnTo>
                  <a:lnTo>
                    <a:pt x="3452" y="3446"/>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112"/>
            <p:cNvSpPr/>
            <p:nvPr/>
          </p:nvSpPr>
          <p:spPr>
            <a:xfrm>
              <a:off x="1098271" y="2658594"/>
              <a:ext cx="54840" cy="54840"/>
            </a:xfrm>
            <a:custGeom>
              <a:rect b="b" l="l" r="r" t="t"/>
              <a:pathLst>
                <a:path extrusionOk="0" h="3521" w="3521">
                  <a:moveTo>
                    <a:pt x="0" y="0"/>
                  </a:moveTo>
                  <a:lnTo>
                    <a:pt x="0" y="3521"/>
                  </a:lnTo>
                  <a:lnTo>
                    <a:pt x="3521" y="3521"/>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112"/>
            <p:cNvSpPr/>
            <p:nvPr/>
          </p:nvSpPr>
          <p:spPr>
            <a:xfrm>
              <a:off x="1098800" y="2659124"/>
              <a:ext cx="53780" cy="53780"/>
            </a:xfrm>
            <a:custGeom>
              <a:rect b="b" l="l" r="r" t="t"/>
              <a:pathLst>
                <a:path extrusionOk="0" h="3453" w="3453">
                  <a:moveTo>
                    <a:pt x="1" y="1"/>
                  </a:moveTo>
                  <a:lnTo>
                    <a:pt x="1" y="3452"/>
                  </a:lnTo>
                  <a:lnTo>
                    <a:pt x="3452" y="3452"/>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112"/>
            <p:cNvSpPr/>
            <p:nvPr/>
          </p:nvSpPr>
          <p:spPr>
            <a:xfrm>
              <a:off x="1098271" y="2604860"/>
              <a:ext cx="54840" cy="54840"/>
            </a:xfrm>
            <a:custGeom>
              <a:rect b="b" l="l" r="r" t="t"/>
              <a:pathLst>
                <a:path extrusionOk="0" h="3521" w="3521">
                  <a:moveTo>
                    <a:pt x="0" y="0"/>
                  </a:moveTo>
                  <a:lnTo>
                    <a:pt x="0" y="3520"/>
                  </a:lnTo>
                  <a:lnTo>
                    <a:pt x="3521" y="3520"/>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112"/>
            <p:cNvSpPr/>
            <p:nvPr/>
          </p:nvSpPr>
          <p:spPr>
            <a:xfrm>
              <a:off x="1098800" y="2605390"/>
              <a:ext cx="53780" cy="53749"/>
            </a:xfrm>
            <a:custGeom>
              <a:rect b="b" l="l" r="r" t="t"/>
              <a:pathLst>
                <a:path extrusionOk="0" h="3451" w="3453">
                  <a:moveTo>
                    <a:pt x="1" y="1"/>
                  </a:moveTo>
                  <a:lnTo>
                    <a:pt x="1" y="3451"/>
                  </a:lnTo>
                  <a:lnTo>
                    <a:pt x="3452" y="3451"/>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112"/>
            <p:cNvSpPr/>
            <p:nvPr/>
          </p:nvSpPr>
          <p:spPr>
            <a:xfrm>
              <a:off x="1098271" y="2551158"/>
              <a:ext cx="54840" cy="54808"/>
            </a:xfrm>
            <a:custGeom>
              <a:rect b="b" l="l" r="r" t="t"/>
              <a:pathLst>
                <a:path extrusionOk="0" h="3519" w="3521">
                  <a:moveTo>
                    <a:pt x="0" y="1"/>
                  </a:moveTo>
                  <a:lnTo>
                    <a:pt x="0" y="3518"/>
                  </a:lnTo>
                  <a:lnTo>
                    <a:pt x="3521" y="3518"/>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112"/>
            <p:cNvSpPr/>
            <p:nvPr/>
          </p:nvSpPr>
          <p:spPr>
            <a:xfrm>
              <a:off x="1098800" y="2551703"/>
              <a:ext cx="53780" cy="53703"/>
            </a:xfrm>
            <a:custGeom>
              <a:rect b="b" l="l" r="r" t="t"/>
              <a:pathLst>
                <a:path extrusionOk="0" h="3448" w="3453">
                  <a:moveTo>
                    <a:pt x="1" y="0"/>
                  </a:moveTo>
                  <a:lnTo>
                    <a:pt x="1" y="3448"/>
                  </a:lnTo>
                  <a:lnTo>
                    <a:pt x="3452" y="3448"/>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112"/>
            <p:cNvSpPr/>
            <p:nvPr/>
          </p:nvSpPr>
          <p:spPr>
            <a:xfrm>
              <a:off x="1098271" y="2497424"/>
              <a:ext cx="54840" cy="54840"/>
            </a:xfrm>
            <a:custGeom>
              <a:rect b="b" l="l" r="r" t="t"/>
              <a:pathLst>
                <a:path extrusionOk="0" h="3521" w="3521">
                  <a:moveTo>
                    <a:pt x="0" y="0"/>
                  </a:moveTo>
                  <a:lnTo>
                    <a:pt x="0"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112"/>
            <p:cNvSpPr/>
            <p:nvPr/>
          </p:nvSpPr>
          <p:spPr>
            <a:xfrm>
              <a:off x="1098271" y="2443659"/>
              <a:ext cx="54840" cy="54855"/>
            </a:xfrm>
            <a:custGeom>
              <a:rect b="b" l="l" r="r" t="t"/>
              <a:pathLst>
                <a:path extrusionOk="0" h="3522" w="3521">
                  <a:moveTo>
                    <a:pt x="0" y="1"/>
                  </a:moveTo>
                  <a:lnTo>
                    <a:pt x="0" y="3521"/>
                  </a:lnTo>
                  <a:lnTo>
                    <a:pt x="3521" y="3521"/>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112"/>
            <p:cNvSpPr/>
            <p:nvPr/>
          </p:nvSpPr>
          <p:spPr>
            <a:xfrm>
              <a:off x="1098800" y="2444220"/>
              <a:ext cx="53780" cy="53749"/>
            </a:xfrm>
            <a:custGeom>
              <a:rect b="b" l="l" r="r" t="t"/>
              <a:pathLst>
                <a:path extrusionOk="0" h="3451" w="3453">
                  <a:moveTo>
                    <a:pt x="1" y="1"/>
                  </a:moveTo>
                  <a:lnTo>
                    <a:pt x="1" y="3451"/>
                  </a:lnTo>
                  <a:lnTo>
                    <a:pt x="3452" y="3451"/>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112"/>
            <p:cNvSpPr/>
            <p:nvPr/>
          </p:nvSpPr>
          <p:spPr>
            <a:xfrm>
              <a:off x="1044568" y="3356961"/>
              <a:ext cx="54808" cy="54840"/>
            </a:xfrm>
            <a:custGeom>
              <a:rect b="b" l="l" r="r" t="t"/>
              <a:pathLst>
                <a:path extrusionOk="0" h="3521" w="3519">
                  <a:moveTo>
                    <a:pt x="1" y="0"/>
                  </a:moveTo>
                  <a:lnTo>
                    <a:pt x="1" y="3521"/>
                  </a:lnTo>
                  <a:lnTo>
                    <a:pt x="3518" y="3521"/>
                  </a:lnTo>
                  <a:lnTo>
                    <a:pt x="35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112"/>
            <p:cNvSpPr/>
            <p:nvPr/>
          </p:nvSpPr>
          <p:spPr>
            <a:xfrm>
              <a:off x="1045129" y="3357507"/>
              <a:ext cx="53687" cy="53765"/>
            </a:xfrm>
            <a:custGeom>
              <a:rect b="b" l="l" r="r" t="t"/>
              <a:pathLst>
                <a:path extrusionOk="0" h="3452" w="3447">
                  <a:moveTo>
                    <a:pt x="0" y="1"/>
                  </a:moveTo>
                  <a:lnTo>
                    <a:pt x="0" y="3451"/>
                  </a:lnTo>
                  <a:lnTo>
                    <a:pt x="3447" y="3451"/>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112"/>
            <p:cNvSpPr/>
            <p:nvPr/>
          </p:nvSpPr>
          <p:spPr>
            <a:xfrm>
              <a:off x="1044568" y="3303274"/>
              <a:ext cx="54808" cy="54793"/>
            </a:xfrm>
            <a:custGeom>
              <a:rect b="b" l="l" r="r" t="t"/>
              <a:pathLst>
                <a:path extrusionOk="0" h="3518" w="3519">
                  <a:moveTo>
                    <a:pt x="1" y="1"/>
                  </a:moveTo>
                  <a:lnTo>
                    <a:pt x="1" y="3517"/>
                  </a:lnTo>
                  <a:lnTo>
                    <a:pt x="3518" y="3517"/>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112"/>
            <p:cNvSpPr/>
            <p:nvPr/>
          </p:nvSpPr>
          <p:spPr>
            <a:xfrm>
              <a:off x="1045129" y="3303820"/>
              <a:ext cx="53687" cy="53703"/>
            </a:xfrm>
            <a:custGeom>
              <a:rect b="b" l="l" r="r" t="t"/>
              <a:pathLst>
                <a:path extrusionOk="0" h="3448" w="3447">
                  <a:moveTo>
                    <a:pt x="0" y="0"/>
                  </a:moveTo>
                  <a:lnTo>
                    <a:pt x="0" y="3448"/>
                  </a:lnTo>
                  <a:lnTo>
                    <a:pt x="3447" y="3448"/>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112"/>
            <p:cNvSpPr/>
            <p:nvPr/>
          </p:nvSpPr>
          <p:spPr>
            <a:xfrm>
              <a:off x="1044568" y="3249541"/>
              <a:ext cx="54808" cy="54824"/>
            </a:xfrm>
            <a:custGeom>
              <a:rect b="b" l="l" r="r" t="t"/>
              <a:pathLst>
                <a:path extrusionOk="0" h="3520" w="3519">
                  <a:moveTo>
                    <a:pt x="1" y="1"/>
                  </a:moveTo>
                  <a:lnTo>
                    <a:pt x="1" y="3520"/>
                  </a:lnTo>
                  <a:lnTo>
                    <a:pt x="3518" y="3520"/>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112"/>
            <p:cNvSpPr/>
            <p:nvPr/>
          </p:nvSpPr>
          <p:spPr>
            <a:xfrm>
              <a:off x="1045129" y="3250086"/>
              <a:ext cx="53687" cy="53749"/>
            </a:xfrm>
            <a:custGeom>
              <a:rect b="b" l="l" r="r" t="t"/>
              <a:pathLst>
                <a:path extrusionOk="0" h="3451" w="3447">
                  <a:moveTo>
                    <a:pt x="0" y="0"/>
                  </a:moveTo>
                  <a:lnTo>
                    <a:pt x="0" y="3450"/>
                  </a:lnTo>
                  <a:lnTo>
                    <a:pt x="3447" y="3450"/>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112"/>
            <p:cNvSpPr/>
            <p:nvPr/>
          </p:nvSpPr>
          <p:spPr>
            <a:xfrm>
              <a:off x="1044568" y="3195791"/>
              <a:ext cx="54808" cy="54840"/>
            </a:xfrm>
            <a:custGeom>
              <a:rect b="b" l="l" r="r" t="t"/>
              <a:pathLst>
                <a:path extrusionOk="0" h="3521" w="3519">
                  <a:moveTo>
                    <a:pt x="1" y="0"/>
                  </a:moveTo>
                  <a:lnTo>
                    <a:pt x="1" y="3521"/>
                  </a:lnTo>
                  <a:lnTo>
                    <a:pt x="3518" y="3521"/>
                  </a:lnTo>
                  <a:lnTo>
                    <a:pt x="3518"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112"/>
            <p:cNvSpPr/>
            <p:nvPr/>
          </p:nvSpPr>
          <p:spPr>
            <a:xfrm>
              <a:off x="1045129" y="3196352"/>
              <a:ext cx="53687" cy="53749"/>
            </a:xfrm>
            <a:custGeom>
              <a:rect b="b" l="l" r="r" t="t"/>
              <a:pathLst>
                <a:path extrusionOk="0" h="3451" w="3447">
                  <a:moveTo>
                    <a:pt x="0" y="0"/>
                  </a:moveTo>
                  <a:lnTo>
                    <a:pt x="0" y="3450"/>
                  </a:lnTo>
                  <a:lnTo>
                    <a:pt x="3447" y="3450"/>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112"/>
            <p:cNvSpPr/>
            <p:nvPr/>
          </p:nvSpPr>
          <p:spPr>
            <a:xfrm>
              <a:off x="1044568" y="3142120"/>
              <a:ext cx="54808" cy="54777"/>
            </a:xfrm>
            <a:custGeom>
              <a:rect b="b" l="l" r="r" t="t"/>
              <a:pathLst>
                <a:path extrusionOk="0" h="3517" w="3519">
                  <a:moveTo>
                    <a:pt x="1" y="0"/>
                  </a:moveTo>
                  <a:lnTo>
                    <a:pt x="1" y="3517"/>
                  </a:lnTo>
                  <a:lnTo>
                    <a:pt x="3518" y="3517"/>
                  </a:lnTo>
                  <a:lnTo>
                    <a:pt x="3518"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112"/>
            <p:cNvSpPr/>
            <p:nvPr/>
          </p:nvSpPr>
          <p:spPr>
            <a:xfrm>
              <a:off x="1045129" y="3142649"/>
              <a:ext cx="53687" cy="53718"/>
            </a:xfrm>
            <a:custGeom>
              <a:rect b="b" l="l" r="r" t="t"/>
              <a:pathLst>
                <a:path extrusionOk="0" h="3449" w="3447">
                  <a:moveTo>
                    <a:pt x="0" y="1"/>
                  </a:moveTo>
                  <a:lnTo>
                    <a:pt x="0" y="3448"/>
                  </a:lnTo>
                  <a:lnTo>
                    <a:pt x="3447" y="3448"/>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112"/>
            <p:cNvSpPr/>
            <p:nvPr/>
          </p:nvSpPr>
          <p:spPr>
            <a:xfrm>
              <a:off x="1044568" y="3088371"/>
              <a:ext cx="54808" cy="54824"/>
            </a:xfrm>
            <a:custGeom>
              <a:rect b="b" l="l" r="r" t="t"/>
              <a:pathLst>
                <a:path extrusionOk="0" h="3520" w="3519">
                  <a:moveTo>
                    <a:pt x="1" y="1"/>
                  </a:moveTo>
                  <a:lnTo>
                    <a:pt x="1" y="3520"/>
                  </a:lnTo>
                  <a:lnTo>
                    <a:pt x="3518" y="3520"/>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112"/>
            <p:cNvSpPr/>
            <p:nvPr/>
          </p:nvSpPr>
          <p:spPr>
            <a:xfrm>
              <a:off x="1045129" y="3088916"/>
              <a:ext cx="53687" cy="53749"/>
            </a:xfrm>
            <a:custGeom>
              <a:rect b="b" l="l" r="r" t="t"/>
              <a:pathLst>
                <a:path extrusionOk="0" h="3451" w="3447">
                  <a:moveTo>
                    <a:pt x="0" y="0"/>
                  </a:moveTo>
                  <a:lnTo>
                    <a:pt x="0" y="3451"/>
                  </a:lnTo>
                  <a:lnTo>
                    <a:pt x="3447" y="3451"/>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112"/>
            <p:cNvSpPr/>
            <p:nvPr/>
          </p:nvSpPr>
          <p:spPr>
            <a:xfrm>
              <a:off x="1044568" y="3034621"/>
              <a:ext cx="54808" cy="54840"/>
            </a:xfrm>
            <a:custGeom>
              <a:rect b="b" l="l" r="r" t="t"/>
              <a:pathLst>
                <a:path extrusionOk="0" h="3521" w="3519">
                  <a:moveTo>
                    <a:pt x="1" y="0"/>
                  </a:moveTo>
                  <a:lnTo>
                    <a:pt x="1" y="3521"/>
                  </a:lnTo>
                  <a:lnTo>
                    <a:pt x="3518" y="3521"/>
                  </a:lnTo>
                  <a:lnTo>
                    <a:pt x="3518"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112"/>
            <p:cNvSpPr/>
            <p:nvPr/>
          </p:nvSpPr>
          <p:spPr>
            <a:xfrm>
              <a:off x="1045129" y="3035151"/>
              <a:ext cx="53687" cy="53780"/>
            </a:xfrm>
            <a:custGeom>
              <a:rect b="b" l="l" r="r" t="t"/>
              <a:pathLst>
                <a:path extrusionOk="0" h="3453" w="3447">
                  <a:moveTo>
                    <a:pt x="0" y="1"/>
                  </a:moveTo>
                  <a:lnTo>
                    <a:pt x="0" y="3452"/>
                  </a:lnTo>
                  <a:lnTo>
                    <a:pt x="3447" y="3452"/>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112"/>
            <p:cNvSpPr/>
            <p:nvPr/>
          </p:nvSpPr>
          <p:spPr>
            <a:xfrm>
              <a:off x="1044568" y="2980950"/>
              <a:ext cx="54808" cy="54762"/>
            </a:xfrm>
            <a:custGeom>
              <a:rect b="b" l="l" r="r" t="t"/>
              <a:pathLst>
                <a:path extrusionOk="0" h="3516" w="3519">
                  <a:moveTo>
                    <a:pt x="1" y="0"/>
                  </a:moveTo>
                  <a:lnTo>
                    <a:pt x="1" y="3515"/>
                  </a:lnTo>
                  <a:lnTo>
                    <a:pt x="3518" y="3515"/>
                  </a:lnTo>
                  <a:lnTo>
                    <a:pt x="3518" y="0"/>
                  </a:lnTo>
                  <a:close/>
                </a:path>
              </a:pathLst>
            </a:custGeom>
            <a:solidFill>
              <a:srgbClr val="FF38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112"/>
            <p:cNvSpPr/>
            <p:nvPr/>
          </p:nvSpPr>
          <p:spPr>
            <a:xfrm>
              <a:off x="1044568" y="2927185"/>
              <a:ext cx="54808" cy="54855"/>
            </a:xfrm>
            <a:custGeom>
              <a:rect b="b" l="l" r="r" t="t"/>
              <a:pathLst>
                <a:path extrusionOk="0" h="3522" w="3519">
                  <a:moveTo>
                    <a:pt x="1" y="1"/>
                  </a:moveTo>
                  <a:lnTo>
                    <a:pt x="1" y="3521"/>
                  </a:lnTo>
                  <a:lnTo>
                    <a:pt x="3518" y="3521"/>
                  </a:lnTo>
                  <a:lnTo>
                    <a:pt x="3518"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112"/>
            <p:cNvSpPr/>
            <p:nvPr/>
          </p:nvSpPr>
          <p:spPr>
            <a:xfrm>
              <a:off x="1045129" y="2927730"/>
              <a:ext cx="53687" cy="53765"/>
            </a:xfrm>
            <a:custGeom>
              <a:rect b="b" l="l" r="r" t="t"/>
              <a:pathLst>
                <a:path extrusionOk="0" h="3452" w="3447">
                  <a:moveTo>
                    <a:pt x="0" y="0"/>
                  </a:moveTo>
                  <a:lnTo>
                    <a:pt x="0" y="3452"/>
                  </a:lnTo>
                  <a:lnTo>
                    <a:pt x="3447" y="3452"/>
                  </a:lnTo>
                  <a:lnTo>
                    <a:pt x="34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112"/>
            <p:cNvSpPr/>
            <p:nvPr/>
          </p:nvSpPr>
          <p:spPr>
            <a:xfrm>
              <a:off x="1044568" y="2873498"/>
              <a:ext cx="54808" cy="54793"/>
            </a:xfrm>
            <a:custGeom>
              <a:rect b="b" l="l" r="r" t="t"/>
              <a:pathLst>
                <a:path extrusionOk="0" h="3518" w="3519">
                  <a:moveTo>
                    <a:pt x="1" y="0"/>
                  </a:moveTo>
                  <a:lnTo>
                    <a:pt x="1" y="3518"/>
                  </a:lnTo>
                  <a:lnTo>
                    <a:pt x="3518" y="3518"/>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112"/>
            <p:cNvSpPr/>
            <p:nvPr/>
          </p:nvSpPr>
          <p:spPr>
            <a:xfrm>
              <a:off x="1044568" y="2819764"/>
              <a:ext cx="54808" cy="54840"/>
            </a:xfrm>
            <a:custGeom>
              <a:rect b="b" l="l" r="r" t="t"/>
              <a:pathLst>
                <a:path extrusionOk="0" h="3521" w="3519">
                  <a:moveTo>
                    <a:pt x="1" y="0"/>
                  </a:moveTo>
                  <a:lnTo>
                    <a:pt x="1" y="3520"/>
                  </a:lnTo>
                  <a:lnTo>
                    <a:pt x="3518" y="3520"/>
                  </a:lnTo>
                  <a:lnTo>
                    <a:pt x="3518"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112"/>
            <p:cNvSpPr/>
            <p:nvPr/>
          </p:nvSpPr>
          <p:spPr>
            <a:xfrm>
              <a:off x="1045129" y="2820309"/>
              <a:ext cx="53687" cy="53765"/>
            </a:xfrm>
            <a:custGeom>
              <a:rect b="b" l="l" r="r" t="t"/>
              <a:pathLst>
                <a:path extrusionOk="0" h="3452" w="3447">
                  <a:moveTo>
                    <a:pt x="0" y="1"/>
                  </a:moveTo>
                  <a:lnTo>
                    <a:pt x="0" y="3451"/>
                  </a:lnTo>
                  <a:lnTo>
                    <a:pt x="3447" y="3451"/>
                  </a:lnTo>
                  <a:lnTo>
                    <a:pt x="34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112"/>
            <p:cNvSpPr/>
            <p:nvPr/>
          </p:nvSpPr>
          <p:spPr>
            <a:xfrm>
              <a:off x="1044568" y="2766015"/>
              <a:ext cx="54808" cy="54855"/>
            </a:xfrm>
            <a:custGeom>
              <a:rect b="b" l="l" r="r" t="t"/>
              <a:pathLst>
                <a:path extrusionOk="0" h="3522" w="3519">
                  <a:moveTo>
                    <a:pt x="1" y="1"/>
                  </a:moveTo>
                  <a:lnTo>
                    <a:pt x="1" y="3521"/>
                  </a:lnTo>
                  <a:lnTo>
                    <a:pt x="3518" y="3521"/>
                  </a:lnTo>
                  <a:lnTo>
                    <a:pt x="3518"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112"/>
            <p:cNvSpPr/>
            <p:nvPr/>
          </p:nvSpPr>
          <p:spPr>
            <a:xfrm>
              <a:off x="1045129" y="2766560"/>
              <a:ext cx="53687" cy="53765"/>
            </a:xfrm>
            <a:custGeom>
              <a:rect b="b" l="l" r="r" t="t"/>
              <a:pathLst>
                <a:path extrusionOk="0" h="3452" w="3447">
                  <a:moveTo>
                    <a:pt x="0" y="0"/>
                  </a:moveTo>
                  <a:lnTo>
                    <a:pt x="0" y="3452"/>
                  </a:lnTo>
                  <a:lnTo>
                    <a:pt x="3447" y="3452"/>
                  </a:lnTo>
                  <a:lnTo>
                    <a:pt x="34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112"/>
            <p:cNvSpPr/>
            <p:nvPr/>
          </p:nvSpPr>
          <p:spPr>
            <a:xfrm>
              <a:off x="1044568" y="2712328"/>
              <a:ext cx="54808" cy="54808"/>
            </a:xfrm>
            <a:custGeom>
              <a:rect b="b" l="l" r="r" t="t"/>
              <a:pathLst>
                <a:path extrusionOk="0" h="3519" w="3519">
                  <a:moveTo>
                    <a:pt x="1" y="0"/>
                  </a:moveTo>
                  <a:lnTo>
                    <a:pt x="1" y="3518"/>
                  </a:lnTo>
                  <a:lnTo>
                    <a:pt x="3518" y="3518"/>
                  </a:lnTo>
                  <a:lnTo>
                    <a:pt x="3518"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112"/>
            <p:cNvSpPr/>
            <p:nvPr/>
          </p:nvSpPr>
          <p:spPr>
            <a:xfrm>
              <a:off x="1045129" y="2712888"/>
              <a:ext cx="53687" cy="53687"/>
            </a:xfrm>
            <a:custGeom>
              <a:rect b="b" l="l" r="r" t="t"/>
              <a:pathLst>
                <a:path extrusionOk="0" h="3447" w="3447">
                  <a:moveTo>
                    <a:pt x="0" y="0"/>
                  </a:moveTo>
                  <a:lnTo>
                    <a:pt x="0" y="3446"/>
                  </a:lnTo>
                  <a:lnTo>
                    <a:pt x="3447" y="3446"/>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112"/>
            <p:cNvSpPr/>
            <p:nvPr/>
          </p:nvSpPr>
          <p:spPr>
            <a:xfrm>
              <a:off x="1044568" y="2658594"/>
              <a:ext cx="54808" cy="54840"/>
            </a:xfrm>
            <a:custGeom>
              <a:rect b="b" l="l" r="r" t="t"/>
              <a:pathLst>
                <a:path extrusionOk="0" h="3521" w="3519">
                  <a:moveTo>
                    <a:pt x="1" y="0"/>
                  </a:moveTo>
                  <a:lnTo>
                    <a:pt x="1" y="3521"/>
                  </a:lnTo>
                  <a:lnTo>
                    <a:pt x="3518" y="3521"/>
                  </a:lnTo>
                  <a:lnTo>
                    <a:pt x="3518"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112"/>
            <p:cNvSpPr/>
            <p:nvPr/>
          </p:nvSpPr>
          <p:spPr>
            <a:xfrm>
              <a:off x="1045129" y="2659124"/>
              <a:ext cx="53687" cy="53780"/>
            </a:xfrm>
            <a:custGeom>
              <a:rect b="b" l="l" r="r" t="t"/>
              <a:pathLst>
                <a:path extrusionOk="0" h="3453" w="3447">
                  <a:moveTo>
                    <a:pt x="0" y="1"/>
                  </a:moveTo>
                  <a:lnTo>
                    <a:pt x="0" y="3452"/>
                  </a:lnTo>
                  <a:lnTo>
                    <a:pt x="3447" y="3452"/>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112"/>
            <p:cNvSpPr/>
            <p:nvPr/>
          </p:nvSpPr>
          <p:spPr>
            <a:xfrm>
              <a:off x="1044568" y="2604860"/>
              <a:ext cx="54808" cy="54840"/>
            </a:xfrm>
            <a:custGeom>
              <a:rect b="b" l="l" r="r" t="t"/>
              <a:pathLst>
                <a:path extrusionOk="0" h="3521" w="3519">
                  <a:moveTo>
                    <a:pt x="1" y="0"/>
                  </a:moveTo>
                  <a:lnTo>
                    <a:pt x="1" y="3520"/>
                  </a:lnTo>
                  <a:lnTo>
                    <a:pt x="3518" y="3520"/>
                  </a:lnTo>
                  <a:lnTo>
                    <a:pt x="3518"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112"/>
            <p:cNvSpPr/>
            <p:nvPr/>
          </p:nvSpPr>
          <p:spPr>
            <a:xfrm>
              <a:off x="1045129" y="2605390"/>
              <a:ext cx="53687" cy="53749"/>
            </a:xfrm>
            <a:custGeom>
              <a:rect b="b" l="l" r="r" t="t"/>
              <a:pathLst>
                <a:path extrusionOk="0" h="3451" w="3447">
                  <a:moveTo>
                    <a:pt x="0" y="1"/>
                  </a:moveTo>
                  <a:lnTo>
                    <a:pt x="0" y="3451"/>
                  </a:lnTo>
                  <a:lnTo>
                    <a:pt x="3447" y="3451"/>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112"/>
            <p:cNvSpPr/>
            <p:nvPr/>
          </p:nvSpPr>
          <p:spPr>
            <a:xfrm>
              <a:off x="1044568" y="2551158"/>
              <a:ext cx="54808" cy="54808"/>
            </a:xfrm>
            <a:custGeom>
              <a:rect b="b" l="l" r="r" t="t"/>
              <a:pathLst>
                <a:path extrusionOk="0" h="3519" w="3519">
                  <a:moveTo>
                    <a:pt x="1" y="1"/>
                  </a:moveTo>
                  <a:lnTo>
                    <a:pt x="1" y="3518"/>
                  </a:lnTo>
                  <a:lnTo>
                    <a:pt x="3518" y="3518"/>
                  </a:lnTo>
                  <a:lnTo>
                    <a:pt x="3518"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112"/>
            <p:cNvSpPr/>
            <p:nvPr/>
          </p:nvSpPr>
          <p:spPr>
            <a:xfrm>
              <a:off x="1045129" y="2551703"/>
              <a:ext cx="53687" cy="53703"/>
            </a:xfrm>
            <a:custGeom>
              <a:rect b="b" l="l" r="r" t="t"/>
              <a:pathLst>
                <a:path extrusionOk="0" h="3448" w="3447">
                  <a:moveTo>
                    <a:pt x="0" y="0"/>
                  </a:moveTo>
                  <a:lnTo>
                    <a:pt x="0" y="3448"/>
                  </a:lnTo>
                  <a:lnTo>
                    <a:pt x="3447" y="3448"/>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112"/>
            <p:cNvSpPr/>
            <p:nvPr/>
          </p:nvSpPr>
          <p:spPr>
            <a:xfrm>
              <a:off x="1044568" y="2497424"/>
              <a:ext cx="54808" cy="54840"/>
            </a:xfrm>
            <a:custGeom>
              <a:rect b="b" l="l" r="r" t="t"/>
              <a:pathLst>
                <a:path extrusionOk="0" h="3521" w="3519">
                  <a:moveTo>
                    <a:pt x="1" y="0"/>
                  </a:moveTo>
                  <a:lnTo>
                    <a:pt x="1" y="3521"/>
                  </a:lnTo>
                  <a:lnTo>
                    <a:pt x="3518" y="3521"/>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112"/>
            <p:cNvSpPr/>
            <p:nvPr/>
          </p:nvSpPr>
          <p:spPr>
            <a:xfrm>
              <a:off x="1044568" y="2443659"/>
              <a:ext cx="54808" cy="54855"/>
            </a:xfrm>
            <a:custGeom>
              <a:rect b="b" l="l" r="r" t="t"/>
              <a:pathLst>
                <a:path extrusionOk="0" h="3522" w="3519">
                  <a:moveTo>
                    <a:pt x="1" y="1"/>
                  </a:moveTo>
                  <a:lnTo>
                    <a:pt x="1" y="3521"/>
                  </a:lnTo>
                  <a:lnTo>
                    <a:pt x="3518" y="3521"/>
                  </a:lnTo>
                  <a:lnTo>
                    <a:pt x="35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112"/>
            <p:cNvSpPr/>
            <p:nvPr/>
          </p:nvSpPr>
          <p:spPr>
            <a:xfrm>
              <a:off x="1045129" y="2444220"/>
              <a:ext cx="53687" cy="53749"/>
            </a:xfrm>
            <a:custGeom>
              <a:rect b="b" l="l" r="r" t="t"/>
              <a:pathLst>
                <a:path extrusionOk="0" h="3451" w="3447">
                  <a:moveTo>
                    <a:pt x="0" y="1"/>
                  </a:moveTo>
                  <a:lnTo>
                    <a:pt x="0" y="3451"/>
                  </a:lnTo>
                  <a:lnTo>
                    <a:pt x="3447" y="3451"/>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112"/>
            <p:cNvSpPr/>
            <p:nvPr/>
          </p:nvSpPr>
          <p:spPr>
            <a:xfrm>
              <a:off x="990834" y="3356961"/>
              <a:ext cx="54840" cy="54840"/>
            </a:xfrm>
            <a:custGeom>
              <a:rect b="b" l="l" r="r" t="t"/>
              <a:pathLst>
                <a:path extrusionOk="0" h="3521" w="3521">
                  <a:moveTo>
                    <a:pt x="1" y="0"/>
                  </a:moveTo>
                  <a:lnTo>
                    <a:pt x="1" y="3521"/>
                  </a:lnTo>
                  <a:lnTo>
                    <a:pt x="3521" y="3521"/>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112"/>
            <p:cNvSpPr/>
            <p:nvPr/>
          </p:nvSpPr>
          <p:spPr>
            <a:xfrm>
              <a:off x="991395" y="3357507"/>
              <a:ext cx="53749" cy="53765"/>
            </a:xfrm>
            <a:custGeom>
              <a:rect b="b" l="l" r="r" t="t"/>
              <a:pathLst>
                <a:path extrusionOk="0" h="3452" w="3451">
                  <a:moveTo>
                    <a:pt x="0" y="1"/>
                  </a:moveTo>
                  <a:lnTo>
                    <a:pt x="0" y="3451"/>
                  </a:lnTo>
                  <a:lnTo>
                    <a:pt x="3450" y="3451"/>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112"/>
            <p:cNvSpPr/>
            <p:nvPr/>
          </p:nvSpPr>
          <p:spPr>
            <a:xfrm>
              <a:off x="990834" y="3303274"/>
              <a:ext cx="54840" cy="54793"/>
            </a:xfrm>
            <a:custGeom>
              <a:rect b="b" l="l" r="r" t="t"/>
              <a:pathLst>
                <a:path extrusionOk="0" h="3518" w="3521">
                  <a:moveTo>
                    <a:pt x="1" y="1"/>
                  </a:moveTo>
                  <a:lnTo>
                    <a:pt x="1" y="3517"/>
                  </a:lnTo>
                  <a:lnTo>
                    <a:pt x="3521" y="3517"/>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112"/>
            <p:cNvSpPr/>
            <p:nvPr/>
          </p:nvSpPr>
          <p:spPr>
            <a:xfrm>
              <a:off x="991395" y="3303820"/>
              <a:ext cx="53749" cy="53703"/>
            </a:xfrm>
            <a:custGeom>
              <a:rect b="b" l="l" r="r" t="t"/>
              <a:pathLst>
                <a:path extrusionOk="0" h="3448" w="3451">
                  <a:moveTo>
                    <a:pt x="0" y="0"/>
                  </a:moveTo>
                  <a:lnTo>
                    <a:pt x="0" y="3448"/>
                  </a:lnTo>
                  <a:lnTo>
                    <a:pt x="3450" y="3448"/>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112"/>
            <p:cNvSpPr/>
            <p:nvPr/>
          </p:nvSpPr>
          <p:spPr>
            <a:xfrm>
              <a:off x="990834" y="3249541"/>
              <a:ext cx="54840" cy="54824"/>
            </a:xfrm>
            <a:custGeom>
              <a:rect b="b" l="l" r="r" t="t"/>
              <a:pathLst>
                <a:path extrusionOk="0" h="3520" w="3521">
                  <a:moveTo>
                    <a:pt x="1" y="1"/>
                  </a:moveTo>
                  <a:lnTo>
                    <a:pt x="1" y="3520"/>
                  </a:lnTo>
                  <a:lnTo>
                    <a:pt x="3521" y="3520"/>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112"/>
            <p:cNvSpPr/>
            <p:nvPr/>
          </p:nvSpPr>
          <p:spPr>
            <a:xfrm>
              <a:off x="991395" y="3250086"/>
              <a:ext cx="53749" cy="53749"/>
            </a:xfrm>
            <a:custGeom>
              <a:rect b="b" l="l" r="r" t="t"/>
              <a:pathLst>
                <a:path extrusionOk="0" h="3451" w="3451">
                  <a:moveTo>
                    <a:pt x="0" y="0"/>
                  </a:moveTo>
                  <a:lnTo>
                    <a:pt x="0" y="3450"/>
                  </a:lnTo>
                  <a:lnTo>
                    <a:pt x="3450" y="3450"/>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112"/>
            <p:cNvSpPr/>
            <p:nvPr/>
          </p:nvSpPr>
          <p:spPr>
            <a:xfrm>
              <a:off x="990834" y="3195791"/>
              <a:ext cx="54840" cy="54840"/>
            </a:xfrm>
            <a:custGeom>
              <a:rect b="b" l="l" r="r" t="t"/>
              <a:pathLst>
                <a:path extrusionOk="0" h="3521" w="3521">
                  <a:moveTo>
                    <a:pt x="1" y="0"/>
                  </a:moveTo>
                  <a:lnTo>
                    <a:pt x="1"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112"/>
            <p:cNvSpPr/>
            <p:nvPr/>
          </p:nvSpPr>
          <p:spPr>
            <a:xfrm>
              <a:off x="991395" y="3196352"/>
              <a:ext cx="53749" cy="53749"/>
            </a:xfrm>
            <a:custGeom>
              <a:rect b="b" l="l" r="r" t="t"/>
              <a:pathLst>
                <a:path extrusionOk="0" h="3451" w="3451">
                  <a:moveTo>
                    <a:pt x="0" y="0"/>
                  </a:moveTo>
                  <a:lnTo>
                    <a:pt x="0" y="3450"/>
                  </a:lnTo>
                  <a:lnTo>
                    <a:pt x="3450" y="3450"/>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112"/>
            <p:cNvSpPr/>
            <p:nvPr/>
          </p:nvSpPr>
          <p:spPr>
            <a:xfrm>
              <a:off x="990834" y="3142120"/>
              <a:ext cx="54840" cy="54777"/>
            </a:xfrm>
            <a:custGeom>
              <a:rect b="b" l="l" r="r" t="t"/>
              <a:pathLst>
                <a:path extrusionOk="0" h="3517" w="3521">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112"/>
            <p:cNvSpPr/>
            <p:nvPr/>
          </p:nvSpPr>
          <p:spPr>
            <a:xfrm>
              <a:off x="991395" y="3142649"/>
              <a:ext cx="53749" cy="53718"/>
            </a:xfrm>
            <a:custGeom>
              <a:rect b="b" l="l" r="r" t="t"/>
              <a:pathLst>
                <a:path extrusionOk="0" h="3449" w="3451">
                  <a:moveTo>
                    <a:pt x="0" y="1"/>
                  </a:moveTo>
                  <a:lnTo>
                    <a:pt x="0" y="3448"/>
                  </a:lnTo>
                  <a:lnTo>
                    <a:pt x="3450" y="3448"/>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112"/>
            <p:cNvSpPr/>
            <p:nvPr/>
          </p:nvSpPr>
          <p:spPr>
            <a:xfrm>
              <a:off x="990834" y="3088371"/>
              <a:ext cx="54840" cy="54824"/>
            </a:xfrm>
            <a:custGeom>
              <a:rect b="b" l="l" r="r" t="t"/>
              <a:pathLst>
                <a:path extrusionOk="0" h="3520" w="3521">
                  <a:moveTo>
                    <a:pt x="1" y="1"/>
                  </a:moveTo>
                  <a:lnTo>
                    <a:pt x="1" y="3520"/>
                  </a:lnTo>
                  <a:lnTo>
                    <a:pt x="3521" y="3520"/>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112"/>
            <p:cNvSpPr/>
            <p:nvPr/>
          </p:nvSpPr>
          <p:spPr>
            <a:xfrm>
              <a:off x="991395" y="3088916"/>
              <a:ext cx="53749" cy="53749"/>
            </a:xfrm>
            <a:custGeom>
              <a:rect b="b" l="l" r="r" t="t"/>
              <a:pathLst>
                <a:path extrusionOk="0" h="3451" w="3451">
                  <a:moveTo>
                    <a:pt x="0" y="0"/>
                  </a:moveTo>
                  <a:lnTo>
                    <a:pt x="0" y="3451"/>
                  </a:lnTo>
                  <a:lnTo>
                    <a:pt x="3450" y="3451"/>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112"/>
            <p:cNvSpPr/>
            <p:nvPr/>
          </p:nvSpPr>
          <p:spPr>
            <a:xfrm>
              <a:off x="990834" y="3034621"/>
              <a:ext cx="54840" cy="54840"/>
            </a:xfrm>
            <a:custGeom>
              <a:rect b="b" l="l" r="r" t="t"/>
              <a:pathLst>
                <a:path extrusionOk="0" h="3521" w="3521">
                  <a:moveTo>
                    <a:pt x="1" y="0"/>
                  </a:moveTo>
                  <a:lnTo>
                    <a:pt x="1"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112"/>
            <p:cNvSpPr/>
            <p:nvPr/>
          </p:nvSpPr>
          <p:spPr>
            <a:xfrm>
              <a:off x="991395" y="3035151"/>
              <a:ext cx="53749" cy="53780"/>
            </a:xfrm>
            <a:custGeom>
              <a:rect b="b" l="l" r="r" t="t"/>
              <a:pathLst>
                <a:path extrusionOk="0" h="3453" w="3451">
                  <a:moveTo>
                    <a:pt x="0" y="1"/>
                  </a:moveTo>
                  <a:lnTo>
                    <a:pt x="0" y="3452"/>
                  </a:lnTo>
                  <a:lnTo>
                    <a:pt x="3450" y="3452"/>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112"/>
            <p:cNvSpPr/>
            <p:nvPr/>
          </p:nvSpPr>
          <p:spPr>
            <a:xfrm>
              <a:off x="990834" y="2980950"/>
              <a:ext cx="54840" cy="54762"/>
            </a:xfrm>
            <a:custGeom>
              <a:rect b="b" l="l" r="r" t="t"/>
              <a:pathLst>
                <a:path extrusionOk="0" h="3516" w="3521">
                  <a:moveTo>
                    <a:pt x="1" y="0"/>
                  </a:moveTo>
                  <a:lnTo>
                    <a:pt x="1" y="3515"/>
                  </a:lnTo>
                  <a:lnTo>
                    <a:pt x="3521" y="3515"/>
                  </a:lnTo>
                  <a:lnTo>
                    <a:pt x="3521" y="0"/>
                  </a:lnTo>
                  <a:close/>
                </a:path>
              </a:pathLst>
            </a:custGeom>
            <a:solidFill>
              <a:srgbClr val="FF38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48" name="Google Shape;19048;p112"/>
            <p:cNvGrpSpPr/>
            <p:nvPr/>
          </p:nvGrpSpPr>
          <p:grpSpPr>
            <a:xfrm>
              <a:off x="991395" y="2981479"/>
              <a:ext cx="107421" cy="53687"/>
              <a:chOff x="991395" y="2981479"/>
              <a:chExt cx="107421" cy="53687"/>
            </a:xfrm>
          </p:grpSpPr>
          <p:sp>
            <p:nvSpPr>
              <p:cNvPr id="19049" name="Google Shape;19049;p112"/>
              <p:cNvSpPr/>
              <p:nvPr/>
            </p:nvSpPr>
            <p:spPr>
              <a:xfrm>
                <a:off x="1045129" y="2981479"/>
                <a:ext cx="53687" cy="53687"/>
              </a:xfrm>
              <a:custGeom>
                <a:rect b="b" l="l" r="r" t="t"/>
                <a:pathLst>
                  <a:path extrusionOk="0" h="3447" w="3447">
                    <a:moveTo>
                      <a:pt x="0" y="1"/>
                    </a:moveTo>
                    <a:lnTo>
                      <a:pt x="0" y="3447"/>
                    </a:lnTo>
                    <a:lnTo>
                      <a:pt x="3447" y="3447"/>
                    </a:lnTo>
                    <a:lnTo>
                      <a:pt x="34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112"/>
              <p:cNvSpPr/>
              <p:nvPr/>
            </p:nvSpPr>
            <p:spPr>
              <a:xfrm>
                <a:off x="991395" y="2981479"/>
                <a:ext cx="53749" cy="53687"/>
              </a:xfrm>
              <a:custGeom>
                <a:rect b="b" l="l" r="r" t="t"/>
                <a:pathLst>
                  <a:path extrusionOk="0" h="3447" w="3451">
                    <a:moveTo>
                      <a:pt x="0" y="1"/>
                    </a:moveTo>
                    <a:lnTo>
                      <a:pt x="0" y="3447"/>
                    </a:lnTo>
                    <a:lnTo>
                      <a:pt x="3450" y="3447"/>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51" name="Google Shape;19051;p112"/>
            <p:cNvSpPr/>
            <p:nvPr/>
          </p:nvSpPr>
          <p:spPr>
            <a:xfrm>
              <a:off x="990834" y="2927185"/>
              <a:ext cx="54840" cy="54855"/>
            </a:xfrm>
            <a:custGeom>
              <a:rect b="b" l="l" r="r" t="t"/>
              <a:pathLst>
                <a:path extrusionOk="0" h="3522" w="3521">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112"/>
            <p:cNvSpPr/>
            <p:nvPr/>
          </p:nvSpPr>
          <p:spPr>
            <a:xfrm>
              <a:off x="991395" y="2927730"/>
              <a:ext cx="53749" cy="53765"/>
            </a:xfrm>
            <a:custGeom>
              <a:rect b="b" l="l" r="r" t="t"/>
              <a:pathLst>
                <a:path extrusionOk="0" h="3452" w="3451">
                  <a:moveTo>
                    <a:pt x="0" y="0"/>
                  </a:moveTo>
                  <a:lnTo>
                    <a:pt x="0" y="3452"/>
                  </a:lnTo>
                  <a:lnTo>
                    <a:pt x="3450" y="3452"/>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112"/>
            <p:cNvSpPr/>
            <p:nvPr/>
          </p:nvSpPr>
          <p:spPr>
            <a:xfrm>
              <a:off x="990834" y="2873498"/>
              <a:ext cx="54840" cy="54793"/>
            </a:xfrm>
            <a:custGeom>
              <a:rect b="b" l="l" r="r" t="t"/>
              <a:pathLst>
                <a:path extrusionOk="0" h="3518" w="3521">
                  <a:moveTo>
                    <a:pt x="1" y="0"/>
                  </a:moveTo>
                  <a:lnTo>
                    <a:pt x="1" y="3518"/>
                  </a:lnTo>
                  <a:lnTo>
                    <a:pt x="3521" y="3518"/>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112"/>
            <p:cNvSpPr/>
            <p:nvPr/>
          </p:nvSpPr>
          <p:spPr>
            <a:xfrm>
              <a:off x="990834" y="2819764"/>
              <a:ext cx="54840" cy="54840"/>
            </a:xfrm>
            <a:custGeom>
              <a:rect b="b" l="l" r="r" t="t"/>
              <a:pathLst>
                <a:path extrusionOk="0" h="3521" w="3521">
                  <a:moveTo>
                    <a:pt x="1" y="0"/>
                  </a:moveTo>
                  <a:lnTo>
                    <a:pt x="1" y="3520"/>
                  </a:lnTo>
                  <a:lnTo>
                    <a:pt x="3521" y="3520"/>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112"/>
            <p:cNvSpPr/>
            <p:nvPr/>
          </p:nvSpPr>
          <p:spPr>
            <a:xfrm>
              <a:off x="991395" y="2820309"/>
              <a:ext cx="53749" cy="53765"/>
            </a:xfrm>
            <a:custGeom>
              <a:rect b="b" l="l" r="r" t="t"/>
              <a:pathLst>
                <a:path extrusionOk="0" h="3452"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112"/>
            <p:cNvSpPr/>
            <p:nvPr/>
          </p:nvSpPr>
          <p:spPr>
            <a:xfrm>
              <a:off x="990834" y="2766015"/>
              <a:ext cx="54840" cy="54855"/>
            </a:xfrm>
            <a:custGeom>
              <a:rect b="b" l="l" r="r" t="t"/>
              <a:pathLst>
                <a:path extrusionOk="0" h="3522" w="3521">
                  <a:moveTo>
                    <a:pt x="1" y="1"/>
                  </a:moveTo>
                  <a:lnTo>
                    <a:pt x="1" y="3521"/>
                  </a:lnTo>
                  <a:lnTo>
                    <a:pt x="3521" y="3521"/>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112"/>
            <p:cNvSpPr/>
            <p:nvPr/>
          </p:nvSpPr>
          <p:spPr>
            <a:xfrm>
              <a:off x="991395" y="2766560"/>
              <a:ext cx="53749" cy="53765"/>
            </a:xfrm>
            <a:custGeom>
              <a:rect b="b" l="l" r="r" t="t"/>
              <a:pathLst>
                <a:path extrusionOk="0" h="3452" w="3451">
                  <a:moveTo>
                    <a:pt x="0" y="0"/>
                  </a:moveTo>
                  <a:lnTo>
                    <a:pt x="0" y="3452"/>
                  </a:lnTo>
                  <a:lnTo>
                    <a:pt x="3450" y="3452"/>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112"/>
            <p:cNvSpPr/>
            <p:nvPr/>
          </p:nvSpPr>
          <p:spPr>
            <a:xfrm>
              <a:off x="990834" y="2712328"/>
              <a:ext cx="54840" cy="54808"/>
            </a:xfrm>
            <a:custGeom>
              <a:rect b="b" l="l" r="r" t="t"/>
              <a:pathLst>
                <a:path extrusionOk="0" h="3519" w="3521">
                  <a:moveTo>
                    <a:pt x="1" y="0"/>
                  </a:moveTo>
                  <a:lnTo>
                    <a:pt x="1" y="3518"/>
                  </a:lnTo>
                  <a:lnTo>
                    <a:pt x="3521" y="3518"/>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112"/>
            <p:cNvSpPr/>
            <p:nvPr/>
          </p:nvSpPr>
          <p:spPr>
            <a:xfrm>
              <a:off x="991395" y="2712888"/>
              <a:ext cx="53749" cy="53687"/>
            </a:xfrm>
            <a:custGeom>
              <a:rect b="b" l="l" r="r" t="t"/>
              <a:pathLst>
                <a:path extrusionOk="0" h="3447" w="3451">
                  <a:moveTo>
                    <a:pt x="0" y="0"/>
                  </a:moveTo>
                  <a:lnTo>
                    <a:pt x="0" y="3446"/>
                  </a:lnTo>
                  <a:lnTo>
                    <a:pt x="3450" y="3446"/>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112"/>
            <p:cNvSpPr/>
            <p:nvPr/>
          </p:nvSpPr>
          <p:spPr>
            <a:xfrm>
              <a:off x="990834" y="2658594"/>
              <a:ext cx="54840" cy="54840"/>
            </a:xfrm>
            <a:custGeom>
              <a:rect b="b" l="l" r="r" t="t"/>
              <a:pathLst>
                <a:path extrusionOk="0" h="3521" w="3521">
                  <a:moveTo>
                    <a:pt x="1" y="0"/>
                  </a:moveTo>
                  <a:lnTo>
                    <a:pt x="1" y="3521"/>
                  </a:lnTo>
                  <a:lnTo>
                    <a:pt x="3521" y="3521"/>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112"/>
            <p:cNvSpPr/>
            <p:nvPr/>
          </p:nvSpPr>
          <p:spPr>
            <a:xfrm>
              <a:off x="991395" y="2659124"/>
              <a:ext cx="53749" cy="53780"/>
            </a:xfrm>
            <a:custGeom>
              <a:rect b="b" l="l" r="r" t="t"/>
              <a:pathLst>
                <a:path extrusionOk="0" h="3453" w="3451">
                  <a:moveTo>
                    <a:pt x="0" y="1"/>
                  </a:moveTo>
                  <a:lnTo>
                    <a:pt x="0" y="3452"/>
                  </a:lnTo>
                  <a:lnTo>
                    <a:pt x="3450" y="3452"/>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112"/>
            <p:cNvSpPr/>
            <p:nvPr/>
          </p:nvSpPr>
          <p:spPr>
            <a:xfrm>
              <a:off x="990834" y="2604860"/>
              <a:ext cx="54840" cy="54840"/>
            </a:xfrm>
            <a:custGeom>
              <a:rect b="b" l="l" r="r" t="t"/>
              <a:pathLst>
                <a:path extrusionOk="0" h="3521" w="3521">
                  <a:moveTo>
                    <a:pt x="1" y="0"/>
                  </a:moveTo>
                  <a:lnTo>
                    <a:pt x="1" y="3520"/>
                  </a:lnTo>
                  <a:lnTo>
                    <a:pt x="3521" y="3520"/>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112"/>
            <p:cNvSpPr/>
            <p:nvPr/>
          </p:nvSpPr>
          <p:spPr>
            <a:xfrm>
              <a:off x="991395" y="2605390"/>
              <a:ext cx="53749" cy="53749"/>
            </a:xfrm>
            <a:custGeom>
              <a:rect b="b" l="l" r="r" t="t"/>
              <a:pathLst>
                <a:path extrusionOk="0" h="3451" w="3451">
                  <a:moveTo>
                    <a:pt x="0" y="1"/>
                  </a:moveTo>
                  <a:lnTo>
                    <a:pt x="0" y="3451"/>
                  </a:lnTo>
                  <a:lnTo>
                    <a:pt x="3450" y="3451"/>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112"/>
            <p:cNvSpPr/>
            <p:nvPr/>
          </p:nvSpPr>
          <p:spPr>
            <a:xfrm>
              <a:off x="990834" y="2551158"/>
              <a:ext cx="54840" cy="54808"/>
            </a:xfrm>
            <a:custGeom>
              <a:rect b="b" l="l" r="r" t="t"/>
              <a:pathLst>
                <a:path extrusionOk="0" h="3519" w="3521">
                  <a:moveTo>
                    <a:pt x="1" y="1"/>
                  </a:moveTo>
                  <a:lnTo>
                    <a:pt x="1" y="3518"/>
                  </a:lnTo>
                  <a:lnTo>
                    <a:pt x="3521" y="3518"/>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112"/>
            <p:cNvSpPr/>
            <p:nvPr/>
          </p:nvSpPr>
          <p:spPr>
            <a:xfrm>
              <a:off x="991395" y="2551703"/>
              <a:ext cx="53749" cy="53703"/>
            </a:xfrm>
            <a:custGeom>
              <a:rect b="b" l="l" r="r" t="t"/>
              <a:pathLst>
                <a:path extrusionOk="0" h="3448" w="3451">
                  <a:moveTo>
                    <a:pt x="0" y="0"/>
                  </a:moveTo>
                  <a:lnTo>
                    <a:pt x="0" y="3448"/>
                  </a:lnTo>
                  <a:lnTo>
                    <a:pt x="3450" y="3448"/>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112"/>
            <p:cNvSpPr/>
            <p:nvPr/>
          </p:nvSpPr>
          <p:spPr>
            <a:xfrm>
              <a:off x="990834" y="2497424"/>
              <a:ext cx="54840" cy="54840"/>
            </a:xfrm>
            <a:custGeom>
              <a:rect b="b" l="l" r="r" t="t"/>
              <a:pathLst>
                <a:path extrusionOk="0" h="3521" w="3521">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112"/>
            <p:cNvSpPr/>
            <p:nvPr/>
          </p:nvSpPr>
          <p:spPr>
            <a:xfrm>
              <a:off x="990834" y="2443659"/>
              <a:ext cx="54840" cy="54855"/>
            </a:xfrm>
            <a:custGeom>
              <a:rect b="b" l="l" r="r" t="t"/>
              <a:pathLst>
                <a:path extrusionOk="0" h="3522" w="3521">
                  <a:moveTo>
                    <a:pt x="1" y="1"/>
                  </a:moveTo>
                  <a:lnTo>
                    <a:pt x="1" y="3521"/>
                  </a:lnTo>
                  <a:lnTo>
                    <a:pt x="3521" y="3521"/>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112"/>
            <p:cNvSpPr/>
            <p:nvPr/>
          </p:nvSpPr>
          <p:spPr>
            <a:xfrm>
              <a:off x="991395" y="2444220"/>
              <a:ext cx="53749" cy="53749"/>
            </a:xfrm>
            <a:custGeom>
              <a:rect b="b" l="l" r="r" t="t"/>
              <a:pathLst>
                <a:path extrusionOk="0" h="3451" w="3451">
                  <a:moveTo>
                    <a:pt x="0" y="1"/>
                  </a:moveTo>
                  <a:lnTo>
                    <a:pt x="0" y="3451"/>
                  </a:lnTo>
                  <a:lnTo>
                    <a:pt x="3450" y="3451"/>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112"/>
            <p:cNvSpPr/>
            <p:nvPr/>
          </p:nvSpPr>
          <p:spPr>
            <a:xfrm>
              <a:off x="937100" y="3356961"/>
              <a:ext cx="54840" cy="54840"/>
            </a:xfrm>
            <a:custGeom>
              <a:rect b="b" l="l" r="r" t="t"/>
              <a:pathLst>
                <a:path extrusionOk="0" h="3521" w="3521">
                  <a:moveTo>
                    <a:pt x="0" y="0"/>
                  </a:moveTo>
                  <a:lnTo>
                    <a:pt x="0" y="3521"/>
                  </a:lnTo>
                  <a:lnTo>
                    <a:pt x="3521" y="3521"/>
                  </a:lnTo>
                  <a:lnTo>
                    <a:pt x="352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112"/>
            <p:cNvSpPr/>
            <p:nvPr/>
          </p:nvSpPr>
          <p:spPr>
            <a:xfrm>
              <a:off x="937630" y="3357507"/>
              <a:ext cx="53780" cy="53765"/>
            </a:xfrm>
            <a:custGeom>
              <a:rect b="b" l="l" r="r" t="t"/>
              <a:pathLst>
                <a:path extrusionOk="0" h="3452" w="3453">
                  <a:moveTo>
                    <a:pt x="1" y="1"/>
                  </a:moveTo>
                  <a:lnTo>
                    <a:pt x="1" y="3451"/>
                  </a:lnTo>
                  <a:lnTo>
                    <a:pt x="3452" y="3451"/>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112"/>
            <p:cNvSpPr/>
            <p:nvPr/>
          </p:nvSpPr>
          <p:spPr>
            <a:xfrm>
              <a:off x="937100" y="3303274"/>
              <a:ext cx="54840" cy="54793"/>
            </a:xfrm>
            <a:custGeom>
              <a:rect b="b" l="l" r="r" t="t"/>
              <a:pathLst>
                <a:path extrusionOk="0" h="3518" w="3521">
                  <a:moveTo>
                    <a:pt x="0" y="1"/>
                  </a:moveTo>
                  <a:lnTo>
                    <a:pt x="0" y="3517"/>
                  </a:lnTo>
                  <a:lnTo>
                    <a:pt x="3521" y="3517"/>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112"/>
            <p:cNvSpPr/>
            <p:nvPr/>
          </p:nvSpPr>
          <p:spPr>
            <a:xfrm>
              <a:off x="937630" y="3303820"/>
              <a:ext cx="53780" cy="53703"/>
            </a:xfrm>
            <a:custGeom>
              <a:rect b="b" l="l" r="r" t="t"/>
              <a:pathLst>
                <a:path extrusionOk="0" h="3448" w="3453">
                  <a:moveTo>
                    <a:pt x="1" y="0"/>
                  </a:moveTo>
                  <a:lnTo>
                    <a:pt x="1" y="3448"/>
                  </a:lnTo>
                  <a:lnTo>
                    <a:pt x="3452" y="3448"/>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112"/>
            <p:cNvSpPr/>
            <p:nvPr/>
          </p:nvSpPr>
          <p:spPr>
            <a:xfrm>
              <a:off x="937100" y="3249541"/>
              <a:ext cx="54840" cy="54824"/>
            </a:xfrm>
            <a:custGeom>
              <a:rect b="b" l="l" r="r" t="t"/>
              <a:pathLst>
                <a:path extrusionOk="0" h="3520" w="3521">
                  <a:moveTo>
                    <a:pt x="0" y="1"/>
                  </a:moveTo>
                  <a:lnTo>
                    <a:pt x="0" y="3520"/>
                  </a:lnTo>
                  <a:lnTo>
                    <a:pt x="3521" y="3520"/>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112"/>
            <p:cNvSpPr/>
            <p:nvPr/>
          </p:nvSpPr>
          <p:spPr>
            <a:xfrm>
              <a:off x="937630" y="3250086"/>
              <a:ext cx="53780" cy="53749"/>
            </a:xfrm>
            <a:custGeom>
              <a:rect b="b" l="l" r="r" t="t"/>
              <a:pathLst>
                <a:path extrusionOk="0" h="3451" w="3453">
                  <a:moveTo>
                    <a:pt x="1" y="0"/>
                  </a:moveTo>
                  <a:lnTo>
                    <a:pt x="1" y="3450"/>
                  </a:lnTo>
                  <a:lnTo>
                    <a:pt x="3452" y="3450"/>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112"/>
            <p:cNvSpPr/>
            <p:nvPr/>
          </p:nvSpPr>
          <p:spPr>
            <a:xfrm>
              <a:off x="937100" y="3195791"/>
              <a:ext cx="54840" cy="54840"/>
            </a:xfrm>
            <a:custGeom>
              <a:rect b="b" l="l" r="r" t="t"/>
              <a:pathLst>
                <a:path extrusionOk="0" h="3521" w="3521">
                  <a:moveTo>
                    <a:pt x="0" y="0"/>
                  </a:moveTo>
                  <a:lnTo>
                    <a:pt x="0"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112"/>
            <p:cNvSpPr/>
            <p:nvPr/>
          </p:nvSpPr>
          <p:spPr>
            <a:xfrm>
              <a:off x="937630" y="3196352"/>
              <a:ext cx="53780" cy="53749"/>
            </a:xfrm>
            <a:custGeom>
              <a:rect b="b" l="l" r="r" t="t"/>
              <a:pathLst>
                <a:path extrusionOk="0" h="3451" w="3453">
                  <a:moveTo>
                    <a:pt x="1" y="0"/>
                  </a:moveTo>
                  <a:lnTo>
                    <a:pt x="1" y="3450"/>
                  </a:lnTo>
                  <a:lnTo>
                    <a:pt x="3452" y="3450"/>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112"/>
            <p:cNvSpPr/>
            <p:nvPr/>
          </p:nvSpPr>
          <p:spPr>
            <a:xfrm>
              <a:off x="937100" y="3142120"/>
              <a:ext cx="54840" cy="54777"/>
            </a:xfrm>
            <a:custGeom>
              <a:rect b="b" l="l" r="r" t="t"/>
              <a:pathLst>
                <a:path extrusionOk="0" h="3517" w="3521">
                  <a:moveTo>
                    <a:pt x="0" y="0"/>
                  </a:moveTo>
                  <a:lnTo>
                    <a:pt x="0"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112"/>
            <p:cNvSpPr/>
            <p:nvPr/>
          </p:nvSpPr>
          <p:spPr>
            <a:xfrm>
              <a:off x="937630" y="3142649"/>
              <a:ext cx="53780" cy="53718"/>
            </a:xfrm>
            <a:custGeom>
              <a:rect b="b" l="l" r="r" t="t"/>
              <a:pathLst>
                <a:path extrusionOk="0" h="3449" w="3453">
                  <a:moveTo>
                    <a:pt x="1" y="1"/>
                  </a:moveTo>
                  <a:lnTo>
                    <a:pt x="1" y="3448"/>
                  </a:lnTo>
                  <a:lnTo>
                    <a:pt x="3452" y="3448"/>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112"/>
            <p:cNvSpPr/>
            <p:nvPr/>
          </p:nvSpPr>
          <p:spPr>
            <a:xfrm>
              <a:off x="937100" y="3088371"/>
              <a:ext cx="54840" cy="54824"/>
            </a:xfrm>
            <a:custGeom>
              <a:rect b="b" l="l" r="r" t="t"/>
              <a:pathLst>
                <a:path extrusionOk="0" h="3520" w="3521">
                  <a:moveTo>
                    <a:pt x="0" y="1"/>
                  </a:moveTo>
                  <a:lnTo>
                    <a:pt x="0" y="3520"/>
                  </a:lnTo>
                  <a:lnTo>
                    <a:pt x="3521" y="3520"/>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112"/>
            <p:cNvSpPr/>
            <p:nvPr/>
          </p:nvSpPr>
          <p:spPr>
            <a:xfrm>
              <a:off x="937100" y="3034621"/>
              <a:ext cx="54840" cy="54840"/>
            </a:xfrm>
            <a:custGeom>
              <a:rect b="b" l="l" r="r" t="t"/>
              <a:pathLst>
                <a:path extrusionOk="0" h="3521" w="3521">
                  <a:moveTo>
                    <a:pt x="0" y="0"/>
                  </a:moveTo>
                  <a:lnTo>
                    <a:pt x="0"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112"/>
            <p:cNvSpPr/>
            <p:nvPr/>
          </p:nvSpPr>
          <p:spPr>
            <a:xfrm>
              <a:off x="937630" y="3035151"/>
              <a:ext cx="53780" cy="53780"/>
            </a:xfrm>
            <a:custGeom>
              <a:rect b="b" l="l" r="r" t="t"/>
              <a:pathLst>
                <a:path extrusionOk="0" h="3453" w="3453">
                  <a:moveTo>
                    <a:pt x="1" y="1"/>
                  </a:moveTo>
                  <a:lnTo>
                    <a:pt x="1" y="3452"/>
                  </a:lnTo>
                  <a:lnTo>
                    <a:pt x="3452" y="3452"/>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112"/>
            <p:cNvSpPr/>
            <p:nvPr/>
          </p:nvSpPr>
          <p:spPr>
            <a:xfrm>
              <a:off x="937100" y="2980950"/>
              <a:ext cx="54840" cy="54762"/>
            </a:xfrm>
            <a:custGeom>
              <a:rect b="b" l="l" r="r" t="t"/>
              <a:pathLst>
                <a:path extrusionOk="0" h="3516" w="3521">
                  <a:moveTo>
                    <a:pt x="0" y="0"/>
                  </a:moveTo>
                  <a:lnTo>
                    <a:pt x="0" y="3515"/>
                  </a:lnTo>
                  <a:lnTo>
                    <a:pt x="3521" y="3515"/>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112"/>
            <p:cNvSpPr/>
            <p:nvPr/>
          </p:nvSpPr>
          <p:spPr>
            <a:xfrm>
              <a:off x="937630" y="2981479"/>
              <a:ext cx="53780" cy="53687"/>
            </a:xfrm>
            <a:custGeom>
              <a:rect b="b" l="l" r="r" t="t"/>
              <a:pathLst>
                <a:path extrusionOk="0" h="3447" w="3453">
                  <a:moveTo>
                    <a:pt x="1" y="1"/>
                  </a:moveTo>
                  <a:lnTo>
                    <a:pt x="1" y="3447"/>
                  </a:lnTo>
                  <a:lnTo>
                    <a:pt x="3452" y="3447"/>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112"/>
            <p:cNvSpPr/>
            <p:nvPr/>
          </p:nvSpPr>
          <p:spPr>
            <a:xfrm>
              <a:off x="937100" y="2927185"/>
              <a:ext cx="54840" cy="54855"/>
            </a:xfrm>
            <a:custGeom>
              <a:rect b="b" l="l" r="r" t="t"/>
              <a:pathLst>
                <a:path extrusionOk="0" h="3522" w="3521">
                  <a:moveTo>
                    <a:pt x="0" y="1"/>
                  </a:moveTo>
                  <a:lnTo>
                    <a:pt x="0"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112"/>
            <p:cNvSpPr/>
            <p:nvPr/>
          </p:nvSpPr>
          <p:spPr>
            <a:xfrm>
              <a:off x="937630" y="2927730"/>
              <a:ext cx="53780" cy="53765"/>
            </a:xfrm>
            <a:custGeom>
              <a:rect b="b" l="l" r="r" t="t"/>
              <a:pathLst>
                <a:path extrusionOk="0" h="3452" w="3453">
                  <a:moveTo>
                    <a:pt x="1" y="0"/>
                  </a:moveTo>
                  <a:lnTo>
                    <a:pt x="1" y="3452"/>
                  </a:lnTo>
                  <a:lnTo>
                    <a:pt x="3452" y="3452"/>
                  </a:lnTo>
                  <a:lnTo>
                    <a:pt x="34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112"/>
            <p:cNvSpPr/>
            <p:nvPr/>
          </p:nvSpPr>
          <p:spPr>
            <a:xfrm>
              <a:off x="937100" y="2873498"/>
              <a:ext cx="54840" cy="54793"/>
            </a:xfrm>
            <a:custGeom>
              <a:rect b="b" l="l" r="r" t="t"/>
              <a:pathLst>
                <a:path extrusionOk="0" h="3518" w="3521">
                  <a:moveTo>
                    <a:pt x="0" y="0"/>
                  </a:moveTo>
                  <a:lnTo>
                    <a:pt x="0" y="3518"/>
                  </a:lnTo>
                  <a:lnTo>
                    <a:pt x="3521" y="3518"/>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112"/>
            <p:cNvSpPr/>
            <p:nvPr/>
          </p:nvSpPr>
          <p:spPr>
            <a:xfrm>
              <a:off x="937100" y="2819764"/>
              <a:ext cx="54840" cy="54840"/>
            </a:xfrm>
            <a:custGeom>
              <a:rect b="b" l="l" r="r" t="t"/>
              <a:pathLst>
                <a:path extrusionOk="0" h="3521" w="3521">
                  <a:moveTo>
                    <a:pt x="0" y="0"/>
                  </a:moveTo>
                  <a:lnTo>
                    <a:pt x="0" y="3520"/>
                  </a:lnTo>
                  <a:lnTo>
                    <a:pt x="3521" y="3520"/>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112"/>
            <p:cNvSpPr/>
            <p:nvPr/>
          </p:nvSpPr>
          <p:spPr>
            <a:xfrm>
              <a:off x="937630" y="2820309"/>
              <a:ext cx="53780" cy="53765"/>
            </a:xfrm>
            <a:custGeom>
              <a:rect b="b" l="l" r="r" t="t"/>
              <a:pathLst>
                <a:path extrusionOk="0" h="3452" w="3453">
                  <a:moveTo>
                    <a:pt x="1" y="1"/>
                  </a:moveTo>
                  <a:lnTo>
                    <a:pt x="1" y="3451"/>
                  </a:lnTo>
                  <a:lnTo>
                    <a:pt x="3452" y="3451"/>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112"/>
            <p:cNvSpPr/>
            <p:nvPr/>
          </p:nvSpPr>
          <p:spPr>
            <a:xfrm>
              <a:off x="937100" y="2766015"/>
              <a:ext cx="54840" cy="54855"/>
            </a:xfrm>
            <a:custGeom>
              <a:rect b="b" l="l" r="r" t="t"/>
              <a:pathLst>
                <a:path extrusionOk="0" h="3522" w="3521">
                  <a:moveTo>
                    <a:pt x="0" y="1"/>
                  </a:moveTo>
                  <a:lnTo>
                    <a:pt x="0" y="3521"/>
                  </a:lnTo>
                  <a:lnTo>
                    <a:pt x="3521" y="3521"/>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112"/>
            <p:cNvSpPr/>
            <p:nvPr/>
          </p:nvSpPr>
          <p:spPr>
            <a:xfrm>
              <a:off x="937630" y="2766560"/>
              <a:ext cx="53780" cy="53765"/>
            </a:xfrm>
            <a:custGeom>
              <a:rect b="b" l="l" r="r" t="t"/>
              <a:pathLst>
                <a:path extrusionOk="0" h="3452" w="3453">
                  <a:moveTo>
                    <a:pt x="1" y="0"/>
                  </a:moveTo>
                  <a:lnTo>
                    <a:pt x="1" y="3452"/>
                  </a:lnTo>
                  <a:lnTo>
                    <a:pt x="3452" y="3452"/>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112"/>
            <p:cNvSpPr/>
            <p:nvPr/>
          </p:nvSpPr>
          <p:spPr>
            <a:xfrm>
              <a:off x="937100" y="2712328"/>
              <a:ext cx="54840" cy="54808"/>
            </a:xfrm>
            <a:custGeom>
              <a:rect b="b" l="l" r="r" t="t"/>
              <a:pathLst>
                <a:path extrusionOk="0" h="3519" w="3521">
                  <a:moveTo>
                    <a:pt x="0" y="0"/>
                  </a:moveTo>
                  <a:lnTo>
                    <a:pt x="0" y="3518"/>
                  </a:lnTo>
                  <a:lnTo>
                    <a:pt x="3521" y="3518"/>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112"/>
            <p:cNvSpPr/>
            <p:nvPr/>
          </p:nvSpPr>
          <p:spPr>
            <a:xfrm>
              <a:off x="937630" y="2712888"/>
              <a:ext cx="53780" cy="53687"/>
            </a:xfrm>
            <a:custGeom>
              <a:rect b="b" l="l" r="r" t="t"/>
              <a:pathLst>
                <a:path extrusionOk="0" h="3447" w="3453">
                  <a:moveTo>
                    <a:pt x="1" y="0"/>
                  </a:moveTo>
                  <a:lnTo>
                    <a:pt x="1" y="3446"/>
                  </a:lnTo>
                  <a:lnTo>
                    <a:pt x="3452" y="3446"/>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112"/>
            <p:cNvSpPr/>
            <p:nvPr/>
          </p:nvSpPr>
          <p:spPr>
            <a:xfrm>
              <a:off x="937100" y="2658594"/>
              <a:ext cx="54840" cy="54840"/>
            </a:xfrm>
            <a:custGeom>
              <a:rect b="b" l="l" r="r" t="t"/>
              <a:pathLst>
                <a:path extrusionOk="0" h="3521" w="3521">
                  <a:moveTo>
                    <a:pt x="0" y="0"/>
                  </a:moveTo>
                  <a:lnTo>
                    <a:pt x="0" y="3521"/>
                  </a:lnTo>
                  <a:lnTo>
                    <a:pt x="3521" y="3521"/>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112"/>
            <p:cNvSpPr/>
            <p:nvPr/>
          </p:nvSpPr>
          <p:spPr>
            <a:xfrm>
              <a:off x="937630" y="2659124"/>
              <a:ext cx="53780" cy="53780"/>
            </a:xfrm>
            <a:custGeom>
              <a:rect b="b" l="l" r="r" t="t"/>
              <a:pathLst>
                <a:path extrusionOk="0" h="3453" w="3453">
                  <a:moveTo>
                    <a:pt x="1" y="1"/>
                  </a:moveTo>
                  <a:lnTo>
                    <a:pt x="1" y="3452"/>
                  </a:lnTo>
                  <a:lnTo>
                    <a:pt x="3452" y="3452"/>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112"/>
            <p:cNvSpPr/>
            <p:nvPr/>
          </p:nvSpPr>
          <p:spPr>
            <a:xfrm>
              <a:off x="937100" y="2604860"/>
              <a:ext cx="54840" cy="54840"/>
            </a:xfrm>
            <a:custGeom>
              <a:rect b="b" l="l" r="r" t="t"/>
              <a:pathLst>
                <a:path extrusionOk="0" h="3521" w="3521">
                  <a:moveTo>
                    <a:pt x="0" y="0"/>
                  </a:moveTo>
                  <a:lnTo>
                    <a:pt x="0" y="3520"/>
                  </a:lnTo>
                  <a:lnTo>
                    <a:pt x="3521" y="3520"/>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112"/>
            <p:cNvSpPr/>
            <p:nvPr/>
          </p:nvSpPr>
          <p:spPr>
            <a:xfrm>
              <a:off x="937630" y="2605390"/>
              <a:ext cx="53780" cy="53749"/>
            </a:xfrm>
            <a:custGeom>
              <a:rect b="b" l="l" r="r" t="t"/>
              <a:pathLst>
                <a:path extrusionOk="0" h="3451" w="3453">
                  <a:moveTo>
                    <a:pt x="1" y="1"/>
                  </a:moveTo>
                  <a:lnTo>
                    <a:pt x="1" y="3451"/>
                  </a:lnTo>
                  <a:lnTo>
                    <a:pt x="3452" y="3451"/>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112"/>
            <p:cNvSpPr/>
            <p:nvPr/>
          </p:nvSpPr>
          <p:spPr>
            <a:xfrm>
              <a:off x="937100" y="2551158"/>
              <a:ext cx="54840" cy="54808"/>
            </a:xfrm>
            <a:custGeom>
              <a:rect b="b" l="l" r="r" t="t"/>
              <a:pathLst>
                <a:path extrusionOk="0" h="3519" w="3521">
                  <a:moveTo>
                    <a:pt x="0" y="1"/>
                  </a:moveTo>
                  <a:lnTo>
                    <a:pt x="0" y="3518"/>
                  </a:lnTo>
                  <a:lnTo>
                    <a:pt x="3521" y="3518"/>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112"/>
            <p:cNvSpPr/>
            <p:nvPr/>
          </p:nvSpPr>
          <p:spPr>
            <a:xfrm>
              <a:off x="937630" y="2551703"/>
              <a:ext cx="53780" cy="53703"/>
            </a:xfrm>
            <a:custGeom>
              <a:rect b="b" l="l" r="r" t="t"/>
              <a:pathLst>
                <a:path extrusionOk="0" h="3448" w="3453">
                  <a:moveTo>
                    <a:pt x="1" y="0"/>
                  </a:moveTo>
                  <a:lnTo>
                    <a:pt x="1" y="3448"/>
                  </a:lnTo>
                  <a:lnTo>
                    <a:pt x="3452" y="3448"/>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112"/>
            <p:cNvSpPr/>
            <p:nvPr/>
          </p:nvSpPr>
          <p:spPr>
            <a:xfrm>
              <a:off x="937100" y="2497424"/>
              <a:ext cx="54840" cy="54840"/>
            </a:xfrm>
            <a:custGeom>
              <a:rect b="b" l="l" r="r" t="t"/>
              <a:pathLst>
                <a:path extrusionOk="0" h="3521" w="3521">
                  <a:moveTo>
                    <a:pt x="0" y="0"/>
                  </a:moveTo>
                  <a:lnTo>
                    <a:pt x="0"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112"/>
            <p:cNvSpPr/>
            <p:nvPr/>
          </p:nvSpPr>
          <p:spPr>
            <a:xfrm>
              <a:off x="937100" y="2443659"/>
              <a:ext cx="54840" cy="54855"/>
            </a:xfrm>
            <a:custGeom>
              <a:rect b="b" l="l" r="r" t="t"/>
              <a:pathLst>
                <a:path extrusionOk="0" h="3522" w="3521">
                  <a:moveTo>
                    <a:pt x="0" y="1"/>
                  </a:moveTo>
                  <a:lnTo>
                    <a:pt x="0" y="3521"/>
                  </a:lnTo>
                  <a:lnTo>
                    <a:pt x="3521" y="3521"/>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112"/>
            <p:cNvSpPr/>
            <p:nvPr/>
          </p:nvSpPr>
          <p:spPr>
            <a:xfrm>
              <a:off x="937630" y="2444220"/>
              <a:ext cx="53780" cy="53749"/>
            </a:xfrm>
            <a:custGeom>
              <a:rect b="b" l="l" r="r" t="t"/>
              <a:pathLst>
                <a:path extrusionOk="0" h="3451" w="3453">
                  <a:moveTo>
                    <a:pt x="1" y="1"/>
                  </a:moveTo>
                  <a:lnTo>
                    <a:pt x="1" y="3451"/>
                  </a:lnTo>
                  <a:lnTo>
                    <a:pt x="3452" y="3451"/>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112"/>
            <p:cNvSpPr/>
            <p:nvPr/>
          </p:nvSpPr>
          <p:spPr>
            <a:xfrm>
              <a:off x="883398" y="3356961"/>
              <a:ext cx="54808" cy="54840"/>
            </a:xfrm>
            <a:custGeom>
              <a:rect b="b" l="l" r="r" t="t"/>
              <a:pathLst>
                <a:path extrusionOk="0" h="3521" w="3519">
                  <a:moveTo>
                    <a:pt x="1" y="0"/>
                  </a:moveTo>
                  <a:lnTo>
                    <a:pt x="1" y="3521"/>
                  </a:lnTo>
                  <a:lnTo>
                    <a:pt x="3519" y="3521"/>
                  </a:lnTo>
                  <a:lnTo>
                    <a:pt x="35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112"/>
            <p:cNvSpPr/>
            <p:nvPr/>
          </p:nvSpPr>
          <p:spPr>
            <a:xfrm>
              <a:off x="883943" y="3357507"/>
              <a:ext cx="53703" cy="53765"/>
            </a:xfrm>
            <a:custGeom>
              <a:rect b="b" l="l" r="r" t="t"/>
              <a:pathLst>
                <a:path extrusionOk="0" h="3452" w="3448">
                  <a:moveTo>
                    <a:pt x="0" y="1"/>
                  </a:moveTo>
                  <a:lnTo>
                    <a:pt x="0" y="3451"/>
                  </a:lnTo>
                  <a:lnTo>
                    <a:pt x="3448" y="3451"/>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112"/>
            <p:cNvSpPr/>
            <p:nvPr/>
          </p:nvSpPr>
          <p:spPr>
            <a:xfrm>
              <a:off x="883398" y="3303274"/>
              <a:ext cx="54808" cy="54793"/>
            </a:xfrm>
            <a:custGeom>
              <a:rect b="b" l="l" r="r" t="t"/>
              <a:pathLst>
                <a:path extrusionOk="0" h="3518" w="3519">
                  <a:moveTo>
                    <a:pt x="1" y="1"/>
                  </a:moveTo>
                  <a:lnTo>
                    <a:pt x="1" y="3517"/>
                  </a:lnTo>
                  <a:lnTo>
                    <a:pt x="3519" y="3517"/>
                  </a:lnTo>
                  <a:lnTo>
                    <a:pt x="3519"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112"/>
            <p:cNvSpPr/>
            <p:nvPr/>
          </p:nvSpPr>
          <p:spPr>
            <a:xfrm>
              <a:off x="883943" y="3303820"/>
              <a:ext cx="53703" cy="53703"/>
            </a:xfrm>
            <a:custGeom>
              <a:rect b="b" l="l" r="r" t="t"/>
              <a:pathLst>
                <a:path extrusionOk="0" h="3448" w="3448">
                  <a:moveTo>
                    <a:pt x="0" y="0"/>
                  </a:moveTo>
                  <a:lnTo>
                    <a:pt x="0" y="3448"/>
                  </a:lnTo>
                  <a:lnTo>
                    <a:pt x="3448" y="3448"/>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112"/>
            <p:cNvSpPr/>
            <p:nvPr/>
          </p:nvSpPr>
          <p:spPr>
            <a:xfrm>
              <a:off x="883398" y="3249541"/>
              <a:ext cx="54808" cy="54824"/>
            </a:xfrm>
            <a:custGeom>
              <a:rect b="b" l="l" r="r" t="t"/>
              <a:pathLst>
                <a:path extrusionOk="0" h="3520" w="3519">
                  <a:moveTo>
                    <a:pt x="1" y="1"/>
                  </a:moveTo>
                  <a:lnTo>
                    <a:pt x="1" y="3520"/>
                  </a:lnTo>
                  <a:lnTo>
                    <a:pt x="3519" y="3520"/>
                  </a:lnTo>
                  <a:lnTo>
                    <a:pt x="3519"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112"/>
            <p:cNvSpPr/>
            <p:nvPr/>
          </p:nvSpPr>
          <p:spPr>
            <a:xfrm>
              <a:off x="883943" y="3250086"/>
              <a:ext cx="53703" cy="53749"/>
            </a:xfrm>
            <a:custGeom>
              <a:rect b="b" l="l" r="r" t="t"/>
              <a:pathLst>
                <a:path extrusionOk="0" h="3451" w="3448">
                  <a:moveTo>
                    <a:pt x="0" y="0"/>
                  </a:moveTo>
                  <a:lnTo>
                    <a:pt x="0" y="3450"/>
                  </a:lnTo>
                  <a:lnTo>
                    <a:pt x="3448" y="3450"/>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112"/>
            <p:cNvSpPr/>
            <p:nvPr/>
          </p:nvSpPr>
          <p:spPr>
            <a:xfrm>
              <a:off x="883398" y="3195791"/>
              <a:ext cx="54808" cy="54840"/>
            </a:xfrm>
            <a:custGeom>
              <a:rect b="b" l="l" r="r" t="t"/>
              <a:pathLst>
                <a:path extrusionOk="0" h="3521" w="3519">
                  <a:moveTo>
                    <a:pt x="1" y="0"/>
                  </a:moveTo>
                  <a:lnTo>
                    <a:pt x="1" y="3521"/>
                  </a:lnTo>
                  <a:lnTo>
                    <a:pt x="3519" y="3521"/>
                  </a:lnTo>
                  <a:lnTo>
                    <a:pt x="3519"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112"/>
            <p:cNvSpPr/>
            <p:nvPr/>
          </p:nvSpPr>
          <p:spPr>
            <a:xfrm>
              <a:off x="883943" y="3196352"/>
              <a:ext cx="53703" cy="53749"/>
            </a:xfrm>
            <a:custGeom>
              <a:rect b="b" l="l" r="r" t="t"/>
              <a:pathLst>
                <a:path extrusionOk="0" h="3451" w="3448">
                  <a:moveTo>
                    <a:pt x="0" y="0"/>
                  </a:moveTo>
                  <a:lnTo>
                    <a:pt x="0" y="3450"/>
                  </a:lnTo>
                  <a:lnTo>
                    <a:pt x="3448" y="3450"/>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112"/>
            <p:cNvSpPr/>
            <p:nvPr/>
          </p:nvSpPr>
          <p:spPr>
            <a:xfrm>
              <a:off x="883398" y="3142120"/>
              <a:ext cx="54808" cy="54777"/>
            </a:xfrm>
            <a:custGeom>
              <a:rect b="b" l="l" r="r" t="t"/>
              <a:pathLst>
                <a:path extrusionOk="0" h="3517" w="3519">
                  <a:moveTo>
                    <a:pt x="1" y="0"/>
                  </a:moveTo>
                  <a:lnTo>
                    <a:pt x="1" y="3517"/>
                  </a:lnTo>
                  <a:lnTo>
                    <a:pt x="3519" y="3517"/>
                  </a:lnTo>
                  <a:lnTo>
                    <a:pt x="3519"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112"/>
            <p:cNvSpPr/>
            <p:nvPr/>
          </p:nvSpPr>
          <p:spPr>
            <a:xfrm>
              <a:off x="883398" y="3088371"/>
              <a:ext cx="54808" cy="54824"/>
            </a:xfrm>
            <a:custGeom>
              <a:rect b="b" l="l" r="r" t="t"/>
              <a:pathLst>
                <a:path extrusionOk="0" h="3520" w="3519">
                  <a:moveTo>
                    <a:pt x="1" y="1"/>
                  </a:moveTo>
                  <a:lnTo>
                    <a:pt x="1" y="3520"/>
                  </a:lnTo>
                  <a:lnTo>
                    <a:pt x="3519" y="3520"/>
                  </a:lnTo>
                  <a:lnTo>
                    <a:pt x="3519"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112"/>
            <p:cNvSpPr/>
            <p:nvPr/>
          </p:nvSpPr>
          <p:spPr>
            <a:xfrm>
              <a:off x="883398" y="3034621"/>
              <a:ext cx="54808" cy="54840"/>
            </a:xfrm>
            <a:custGeom>
              <a:rect b="b" l="l" r="r" t="t"/>
              <a:pathLst>
                <a:path extrusionOk="0" h="3521" w="3519">
                  <a:moveTo>
                    <a:pt x="1" y="0"/>
                  </a:moveTo>
                  <a:lnTo>
                    <a:pt x="1" y="3521"/>
                  </a:lnTo>
                  <a:lnTo>
                    <a:pt x="3519" y="3521"/>
                  </a:lnTo>
                  <a:lnTo>
                    <a:pt x="3519"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112"/>
            <p:cNvSpPr/>
            <p:nvPr/>
          </p:nvSpPr>
          <p:spPr>
            <a:xfrm>
              <a:off x="883398" y="2980950"/>
              <a:ext cx="54808" cy="54762"/>
            </a:xfrm>
            <a:custGeom>
              <a:rect b="b" l="l" r="r" t="t"/>
              <a:pathLst>
                <a:path extrusionOk="0" h="3516" w="3519">
                  <a:moveTo>
                    <a:pt x="1" y="0"/>
                  </a:moveTo>
                  <a:lnTo>
                    <a:pt x="1" y="3515"/>
                  </a:lnTo>
                  <a:lnTo>
                    <a:pt x="3519" y="3515"/>
                  </a:lnTo>
                  <a:lnTo>
                    <a:pt x="3519"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112"/>
            <p:cNvSpPr/>
            <p:nvPr/>
          </p:nvSpPr>
          <p:spPr>
            <a:xfrm>
              <a:off x="883943" y="2981479"/>
              <a:ext cx="53703" cy="53687"/>
            </a:xfrm>
            <a:custGeom>
              <a:rect b="b" l="l" r="r" t="t"/>
              <a:pathLst>
                <a:path extrusionOk="0" h="3447" w="3448">
                  <a:moveTo>
                    <a:pt x="0" y="1"/>
                  </a:moveTo>
                  <a:lnTo>
                    <a:pt x="0" y="3447"/>
                  </a:lnTo>
                  <a:lnTo>
                    <a:pt x="3448" y="3447"/>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112"/>
            <p:cNvSpPr/>
            <p:nvPr/>
          </p:nvSpPr>
          <p:spPr>
            <a:xfrm>
              <a:off x="883398" y="2927185"/>
              <a:ext cx="54808" cy="54855"/>
            </a:xfrm>
            <a:custGeom>
              <a:rect b="b" l="l" r="r" t="t"/>
              <a:pathLst>
                <a:path extrusionOk="0" h="3522" w="3519">
                  <a:moveTo>
                    <a:pt x="1" y="1"/>
                  </a:moveTo>
                  <a:lnTo>
                    <a:pt x="1" y="3521"/>
                  </a:lnTo>
                  <a:lnTo>
                    <a:pt x="3519" y="3521"/>
                  </a:lnTo>
                  <a:lnTo>
                    <a:pt x="35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112"/>
            <p:cNvSpPr/>
            <p:nvPr/>
          </p:nvSpPr>
          <p:spPr>
            <a:xfrm>
              <a:off x="883943" y="2927730"/>
              <a:ext cx="53703" cy="53765"/>
            </a:xfrm>
            <a:custGeom>
              <a:rect b="b" l="l" r="r" t="t"/>
              <a:pathLst>
                <a:path extrusionOk="0" h="3452" w="3448">
                  <a:moveTo>
                    <a:pt x="0" y="0"/>
                  </a:moveTo>
                  <a:lnTo>
                    <a:pt x="0" y="3452"/>
                  </a:lnTo>
                  <a:lnTo>
                    <a:pt x="3448" y="3452"/>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112"/>
            <p:cNvSpPr/>
            <p:nvPr/>
          </p:nvSpPr>
          <p:spPr>
            <a:xfrm>
              <a:off x="883398" y="2873498"/>
              <a:ext cx="54808" cy="54793"/>
            </a:xfrm>
            <a:custGeom>
              <a:rect b="b" l="l" r="r" t="t"/>
              <a:pathLst>
                <a:path extrusionOk="0" h="3518" w="3519">
                  <a:moveTo>
                    <a:pt x="1" y="0"/>
                  </a:moveTo>
                  <a:lnTo>
                    <a:pt x="1" y="3518"/>
                  </a:lnTo>
                  <a:lnTo>
                    <a:pt x="3519" y="3518"/>
                  </a:lnTo>
                  <a:lnTo>
                    <a:pt x="3519"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112"/>
            <p:cNvSpPr/>
            <p:nvPr/>
          </p:nvSpPr>
          <p:spPr>
            <a:xfrm>
              <a:off x="883398" y="2819764"/>
              <a:ext cx="54808" cy="54840"/>
            </a:xfrm>
            <a:custGeom>
              <a:rect b="b" l="l" r="r" t="t"/>
              <a:pathLst>
                <a:path extrusionOk="0" h="3521" w="3519">
                  <a:moveTo>
                    <a:pt x="1" y="0"/>
                  </a:moveTo>
                  <a:lnTo>
                    <a:pt x="1" y="3520"/>
                  </a:lnTo>
                  <a:lnTo>
                    <a:pt x="3519" y="3520"/>
                  </a:lnTo>
                  <a:lnTo>
                    <a:pt x="3519"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112"/>
            <p:cNvSpPr/>
            <p:nvPr/>
          </p:nvSpPr>
          <p:spPr>
            <a:xfrm>
              <a:off x="883943" y="2820309"/>
              <a:ext cx="53703" cy="53765"/>
            </a:xfrm>
            <a:custGeom>
              <a:rect b="b" l="l" r="r" t="t"/>
              <a:pathLst>
                <a:path extrusionOk="0" h="3452" w="3448">
                  <a:moveTo>
                    <a:pt x="0" y="1"/>
                  </a:moveTo>
                  <a:lnTo>
                    <a:pt x="0" y="3451"/>
                  </a:lnTo>
                  <a:lnTo>
                    <a:pt x="3448" y="3451"/>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112"/>
            <p:cNvSpPr/>
            <p:nvPr/>
          </p:nvSpPr>
          <p:spPr>
            <a:xfrm>
              <a:off x="883398" y="2766015"/>
              <a:ext cx="54808" cy="54855"/>
            </a:xfrm>
            <a:custGeom>
              <a:rect b="b" l="l" r="r" t="t"/>
              <a:pathLst>
                <a:path extrusionOk="0" h="3522" w="3519">
                  <a:moveTo>
                    <a:pt x="1" y="1"/>
                  </a:moveTo>
                  <a:lnTo>
                    <a:pt x="1" y="3521"/>
                  </a:lnTo>
                  <a:lnTo>
                    <a:pt x="3519" y="3521"/>
                  </a:lnTo>
                  <a:lnTo>
                    <a:pt x="3519"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112"/>
            <p:cNvSpPr/>
            <p:nvPr/>
          </p:nvSpPr>
          <p:spPr>
            <a:xfrm>
              <a:off x="883943" y="2766560"/>
              <a:ext cx="53703" cy="53765"/>
            </a:xfrm>
            <a:custGeom>
              <a:rect b="b" l="l" r="r" t="t"/>
              <a:pathLst>
                <a:path extrusionOk="0" h="3452" w="3448">
                  <a:moveTo>
                    <a:pt x="0" y="0"/>
                  </a:moveTo>
                  <a:lnTo>
                    <a:pt x="0" y="3452"/>
                  </a:lnTo>
                  <a:lnTo>
                    <a:pt x="3448" y="3452"/>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112"/>
            <p:cNvSpPr/>
            <p:nvPr/>
          </p:nvSpPr>
          <p:spPr>
            <a:xfrm>
              <a:off x="883398" y="2712328"/>
              <a:ext cx="54808" cy="54808"/>
            </a:xfrm>
            <a:custGeom>
              <a:rect b="b" l="l" r="r" t="t"/>
              <a:pathLst>
                <a:path extrusionOk="0" h="3519" w="3519">
                  <a:moveTo>
                    <a:pt x="1" y="0"/>
                  </a:moveTo>
                  <a:lnTo>
                    <a:pt x="1" y="3518"/>
                  </a:lnTo>
                  <a:lnTo>
                    <a:pt x="3519" y="3518"/>
                  </a:lnTo>
                  <a:lnTo>
                    <a:pt x="3519"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112"/>
            <p:cNvSpPr/>
            <p:nvPr/>
          </p:nvSpPr>
          <p:spPr>
            <a:xfrm>
              <a:off x="883943" y="2712888"/>
              <a:ext cx="53703" cy="53687"/>
            </a:xfrm>
            <a:custGeom>
              <a:rect b="b" l="l" r="r" t="t"/>
              <a:pathLst>
                <a:path extrusionOk="0" h="3447" w="3448">
                  <a:moveTo>
                    <a:pt x="0" y="0"/>
                  </a:moveTo>
                  <a:lnTo>
                    <a:pt x="0" y="3446"/>
                  </a:lnTo>
                  <a:lnTo>
                    <a:pt x="3448" y="3446"/>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112"/>
            <p:cNvSpPr/>
            <p:nvPr/>
          </p:nvSpPr>
          <p:spPr>
            <a:xfrm>
              <a:off x="883398" y="2658594"/>
              <a:ext cx="54808" cy="54840"/>
            </a:xfrm>
            <a:custGeom>
              <a:rect b="b" l="l" r="r" t="t"/>
              <a:pathLst>
                <a:path extrusionOk="0" h="3521" w="3519">
                  <a:moveTo>
                    <a:pt x="1" y="0"/>
                  </a:moveTo>
                  <a:lnTo>
                    <a:pt x="1" y="3521"/>
                  </a:lnTo>
                  <a:lnTo>
                    <a:pt x="3519" y="3521"/>
                  </a:lnTo>
                  <a:lnTo>
                    <a:pt x="3519"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112"/>
            <p:cNvSpPr/>
            <p:nvPr/>
          </p:nvSpPr>
          <p:spPr>
            <a:xfrm>
              <a:off x="883943" y="2659124"/>
              <a:ext cx="53703" cy="53780"/>
            </a:xfrm>
            <a:custGeom>
              <a:rect b="b" l="l" r="r" t="t"/>
              <a:pathLst>
                <a:path extrusionOk="0" h="3453" w="3448">
                  <a:moveTo>
                    <a:pt x="0" y="1"/>
                  </a:moveTo>
                  <a:lnTo>
                    <a:pt x="0" y="3452"/>
                  </a:lnTo>
                  <a:lnTo>
                    <a:pt x="3448" y="3452"/>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112"/>
            <p:cNvSpPr/>
            <p:nvPr/>
          </p:nvSpPr>
          <p:spPr>
            <a:xfrm>
              <a:off x="883398" y="2604860"/>
              <a:ext cx="54808" cy="54840"/>
            </a:xfrm>
            <a:custGeom>
              <a:rect b="b" l="l" r="r" t="t"/>
              <a:pathLst>
                <a:path extrusionOk="0" h="3521" w="3519">
                  <a:moveTo>
                    <a:pt x="1" y="0"/>
                  </a:moveTo>
                  <a:lnTo>
                    <a:pt x="1" y="3520"/>
                  </a:lnTo>
                  <a:lnTo>
                    <a:pt x="3519" y="3520"/>
                  </a:lnTo>
                  <a:lnTo>
                    <a:pt x="3519"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112"/>
            <p:cNvSpPr/>
            <p:nvPr/>
          </p:nvSpPr>
          <p:spPr>
            <a:xfrm>
              <a:off x="883943" y="2605390"/>
              <a:ext cx="53703" cy="53749"/>
            </a:xfrm>
            <a:custGeom>
              <a:rect b="b" l="l" r="r" t="t"/>
              <a:pathLst>
                <a:path extrusionOk="0" h="3451" w="3448">
                  <a:moveTo>
                    <a:pt x="0" y="1"/>
                  </a:moveTo>
                  <a:lnTo>
                    <a:pt x="0" y="3451"/>
                  </a:lnTo>
                  <a:lnTo>
                    <a:pt x="3448" y="3451"/>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112"/>
            <p:cNvSpPr/>
            <p:nvPr/>
          </p:nvSpPr>
          <p:spPr>
            <a:xfrm>
              <a:off x="883398" y="2551158"/>
              <a:ext cx="54808" cy="54808"/>
            </a:xfrm>
            <a:custGeom>
              <a:rect b="b" l="l" r="r" t="t"/>
              <a:pathLst>
                <a:path extrusionOk="0" h="3519" w="3519">
                  <a:moveTo>
                    <a:pt x="1" y="1"/>
                  </a:moveTo>
                  <a:lnTo>
                    <a:pt x="1" y="3518"/>
                  </a:lnTo>
                  <a:lnTo>
                    <a:pt x="3519" y="3518"/>
                  </a:lnTo>
                  <a:lnTo>
                    <a:pt x="3519"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112"/>
            <p:cNvSpPr/>
            <p:nvPr/>
          </p:nvSpPr>
          <p:spPr>
            <a:xfrm>
              <a:off x="883943" y="2551703"/>
              <a:ext cx="53703" cy="53703"/>
            </a:xfrm>
            <a:custGeom>
              <a:rect b="b" l="l" r="r" t="t"/>
              <a:pathLst>
                <a:path extrusionOk="0" h="3448" w="3448">
                  <a:moveTo>
                    <a:pt x="0" y="0"/>
                  </a:moveTo>
                  <a:lnTo>
                    <a:pt x="0" y="3448"/>
                  </a:lnTo>
                  <a:lnTo>
                    <a:pt x="3448" y="3448"/>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112"/>
            <p:cNvSpPr/>
            <p:nvPr/>
          </p:nvSpPr>
          <p:spPr>
            <a:xfrm>
              <a:off x="883398" y="2497424"/>
              <a:ext cx="54808" cy="54840"/>
            </a:xfrm>
            <a:custGeom>
              <a:rect b="b" l="l" r="r" t="t"/>
              <a:pathLst>
                <a:path extrusionOk="0" h="3521" w="3519">
                  <a:moveTo>
                    <a:pt x="1" y="0"/>
                  </a:moveTo>
                  <a:lnTo>
                    <a:pt x="1" y="3521"/>
                  </a:lnTo>
                  <a:lnTo>
                    <a:pt x="3519" y="3521"/>
                  </a:lnTo>
                  <a:lnTo>
                    <a:pt x="3519"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112"/>
            <p:cNvSpPr/>
            <p:nvPr/>
          </p:nvSpPr>
          <p:spPr>
            <a:xfrm>
              <a:off x="883398" y="2443659"/>
              <a:ext cx="54808" cy="54855"/>
            </a:xfrm>
            <a:custGeom>
              <a:rect b="b" l="l" r="r" t="t"/>
              <a:pathLst>
                <a:path extrusionOk="0" h="3522" w="3519">
                  <a:moveTo>
                    <a:pt x="1" y="1"/>
                  </a:moveTo>
                  <a:lnTo>
                    <a:pt x="1" y="3521"/>
                  </a:lnTo>
                  <a:lnTo>
                    <a:pt x="3519" y="3521"/>
                  </a:lnTo>
                  <a:lnTo>
                    <a:pt x="35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112"/>
            <p:cNvSpPr/>
            <p:nvPr/>
          </p:nvSpPr>
          <p:spPr>
            <a:xfrm>
              <a:off x="883943" y="2444220"/>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112"/>
            <p:cNvSpPr/>
            <p:nvPr/>
          </p:nvSpPr>
          <p:spPr>
            <a:xfrm>
              <a:off x="829664" y="3303274"/>
              <a:ext cx="54855" cy="54793"/>
            </a:xfrm>
            <a:custGeom>
              <a:rect b="b" l="l" r="r" t="t"/>
              <a:pathLst>
                <a:path extrusionOk="0" h="3518" w="3522">
                  <a:moveTo>
                    <a:pt x="1" y="1"/>
                  </a:moveTo>
                  <a:lnTo>
                    <a:pt x="1" y="3517"/>
                  </a:lnTo>
                  <a:lnTo>
                    <a:pt x="3521" y="3517"/>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112"/>
            <p:cNvSpPr/>
            <p:nvPr/>
          </p:nvSpPr>
          <p:spPr>
            <a:xfrm>
              <a:off x="830209" y="3303820"/>
              <a:ext cx="53749" cy="53703"/>
            </a:xfrm>
            <a:custGeom>
              <a:rect b="b" l="l" r="r" t="t"/>
              <a:pathLst>
                <a:path extrusionOk="0" h="3448" w="3451">
                  <a:moveTo>
                    <a:pt x="0" y="0"/>
                  </a:moveTo>
                  <a:lnTo>
                    <a:pt x="0" y="3448"/>
                  </a:lnTo>
                  <a:lnTo>
                    <a:pt x="3450" y="3448"/>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112"/>
            <p:cNvSpPr/>
            <p:nvPr/>
          </p:nvSpPr>
          <p:spPr>
            <a:xfrm>
              <a:off x="829664" y="3249541"/>
              <a:ext cx="54855" cy="54824"/>
            </a:xfrm>
            <a:custGeom>
              <a:rect b="b" l="l" r="r" t="t"/>
              <a:pathLst>
                <a:path extrusionOk="0" h="3520" w="3522">
                  <a:moveTo>
                    <a:pt x="1" y="1"/>
                  </a:moveTo>
                  <a:lnTo>
                    <a:pt x="1" y="3520"/>
                  </a:lnTo>
                  <a:lnTo>
                    <a:pt x="3521" y="3520"/>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112"/>
            <p:cNvSpPr/>
            <p:nvPr/>
          </p:nvSpPr>
          <p:spPr>
            <a:xfrm>
              <a:off x="830209" y="3250086"/>
              <a:ext cx="53749" cy="53749"/>
            </a:xfrm>
            <a:custGeom>
              <a:rect b="b" l="l" r="r" t="t"/>
              <a:pathLst>
                <a:path extrusionOk="0" h="3451" w="3451">
                  <a:moveTo>
                    <a:pt x="0" y="0"/>
                  </a:moveTo>
                  <a:lnTo>
                    <a:pt x="0" y="3450"/>
                  </a:lnTo>
                  <a:lnTo>
                    <a:pt x="3450" y="3450"/>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112"/>
            <p:cNvSpPr/>
            <p:nvPr/>
          </p:nvSpPr>
          <p:spPr>
            <a:xfrm>
              <a:off x="829664" y="3195791"/>
              <a:ext cx="54855" cy="54840"/>
            </a:xfrm>
            <a:custGeom>
              <a:rect b="b" l="l" r="r" t="t"/>
              <a:pathLst>
                <a:path extrusionOk="0" h="3521" w="3522">
                  <a:moveTo>
                    <a:pt x="1" y="0"/>
                  </a:moveTo>
                  <a:lnTo>
                    <a:pt x="1"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112"/>
            <p:cNvSpPr/>
            <p:nvPr/>
          </p:nvSpPr>
          <p:spPr>
            <a:xfrm>
              <a:off x="830209" y="3196352"/>
              <a:ext cx="53749" cy="53749"/>
            </a:xfrm>
            <a:custGeom>
              <a:rect b="b" l="l" r="r" t="t"/>
              <a:pathLst>
                <a:path extrusionOk="0" h="3451" w="3451">
                  <a:moveTo>
                    <a:pt x="0" y="0"/>
                  </a:moveTo>
                  <a:lnTo>
                    <a:pt x="0" y="3450"/>
                  </a:lnTo>
                  <a:lnTo>
                    <a:pt x="3450" y="3450"/>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112"/>
            <p:cNvSpPr/>
            <p:nvPr/>
          </p:nvSpPr>
          <p:spPr>
            <a:xfrm>
              <a:off x="829664" y="3142120"/>
              <a:ext cx="54855" cy="54777"/>
            </a:xfrm>
            <a:custGeom>
              <a:rect b="b" l="l" r="r" t="t"/>
              <a:pathLst>
                <a:path extrusionOk="0" h="3517" w="3522">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112"/>
            <p:cNvSpPr/>
            <p:nvPr/>
          </p:nvSpPr>
          <p:spPr>
            <a:xfrm>
              <a:off x="830209" y="3142649"/>
              <a:ext cx="53749" cy="53718"/>
            </a:xfrm>
            <a:custGeom>
              <a:rect b="b" l="l" r="r" t="t"/>
              <a:pathLst>
                <a:path extrusionOk="0" h="3449" w="3451">
                  <a:moveTo>
                    <a:pt x="0" y="1"/>
                  </a:moveTo>
                  <a:lnTo>
                    <a:pt x="0" y="3448"/>
                  </a:lnTo>
                  <a:lnTo>
                    <a:pt x="3450" y="3448"/>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112"/>
            <p:cNvSpPr/>
            <p:nvPr/>
          </p:nvSpPr>
          <p:spPr>
            <a:xfrm>
              <a:off x="829664" y="3088371"/>
              <a:ext cx="54855" cy="54824"/>
            </a:xfrm>
            <a:custGeom>
              <a:rect b="b" l="l" r="r" t="t"/>
              <a:pathLst>
                <a:path extrusionOk="0" h="3520" w="3522">
                  <a:moveTo>
                    <a:pt x="1" y="1"/>
                  </a:moveTo>
                  <a:lnTo>
                    <a:pt x="1" y="3520"/>
                  </a:lnTo>
                  <a:lnTo>
                    <a:pt x="3521" y="3520"/>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112"/>
            <p:cNvSpPr/>
            <p:nvPr/>
          </p:nvSpPr>
          <p:spPr>
            <a:xfrm>
              <a:off x="829664" y="3034621"/>
              <a:ext cx="54855" cy="54840"/>
            </a:xfrm>
            <a:custGeom>
              <a:rect b="b" l="l" r="r" t="t"/>
              <a:pathLst>
                <a:path extrusionOk="0" h="3521" w="3522">
                  <a:moveTo>
                    <a:pt x="1" y="0"/>
                  </a:moveTo>
                  <a:lnTo>
                    <a:pt x="1" y="3521"/>
                  </a:lnTo>
                  <a:lnTo>
                    <a:pt x="3521" y="3521"/>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112"/>
            <p:cNvSpPr/>
            <p:nvPr/>
          </p:nvSpPr>
          <p:spPr>
            <a:xfrm>
              <a:off x="830209" y="3035151"/>
              <a:ext cx="53749" cy="53780"/>
            </a:xfrm>
            <a:custGeom>
              <a:rect b="b" l="l" r="r" t="t"/>
              <a:pathLst>
                <a:path extrusionOk="0" h="3453" w="3451">
                  <a:moveTo>
                    <a:pt x="0" y="1"/>
                  </a:moveTo>
                  <a:lnTo>
                    <a:pt x="0" y="3452"/>
                  </a:lnTo>
                  <a:lnTo>
                    <a:pt x="3450" y="3452"/>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112"/>
            <p:cNvSpPr/>
            <p:nvPr/>
          </p:nvSpPr>
          <p:spPr>
            <a:xfrm>
              <a:off x="829664" y="2980950"/>
              <a:ext cx="54855" cy="54762"/>
            </a:xfrm>
            <a:custGeom>
              <a:rect b="b" l="l" r="r" t="t"/>
              <a:pathLst>
                <a:path extrusionOk="0" h="3516" w="3522">
                  <a:moveTo>
                    <a:pt x="1" y="0"/>
                  </a:moveTo>
                  <a:lnTo>
                    <a:pt x="1" y="3515"/>
                  </a:lnTo>
                  <a:lnTo>
                    <a:pt x="3521" y="3515"/>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112"/>
            <p:cNvSpPr/>
            <p:nvPr/>
          </p:nvSpPr>
          <p:spPr>
            <a:xfrm>
              <a:off x="830209" y="2981479"/>
              <a:ext cx="53749" cy="53687"/>
            </a:xfrm>
            <a:custGeom>
              <a:rect b="b" l="l" r="r" t="t"/>
              <a:pathLst>
                <a:path extrusionOk="0" h="3447" w="3451">
                  <a:moveTo>
                    <a:pt x="0" y="1"/>
                  </a:moveTo>
                  <a:lnTo>
                    <a:pt x="0" y="3447"/>
                  </a:lnTo>
                  <a:lnTo>
                    <a:pt x="3450" y="3447"/>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112"/>
            <p:cNvSpPr/>
            <p:nvPr/>
          </p:nvSpPr>
          <p:spPr>
            <a:xfrm>
              <a:off x="829664" y="2927185"/>
              <a:ext cx="54855" cy="54855"/>
            </a:xfrm>
            <a:custGeom>
              <a:rect b="b" l="l" r="r" t="t"/>
              <a:pathLst>
                <a:path extrusionOk="0" h="3522" w="3522">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112"/>
            <p:cNvSpPr/>
            <p:nvPr/>
          </p:nvSpPr>
          <p:spPr>
            <a:xfrm>
              <a:off x="830209" y="2927730"/>
              <a:ext cx="53749" cy="53765"/>
            </a:xfrm>
            <a:custGeom>
              <a:rect b="b" l="l" r="r" t="t"/>
              <a:pathLst>
                <a:path extrusionOk="0" h="3452" w="3451">
                  <a:moveTo>
                    <a:pt x="0" y="0"/>
                  </a:moveTo>
                  <a:lnTo>
                    <a:pt x="0" y="3452"/>
                  </a:lnTo>
                  <a:lnTo>
                    <a:pt x="3450" y="3452"/>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112"/>
            <p:cNvSpPr/>
            <p:nvPr/>
          </p:nvSpPr>
          <p:spPr>
            <a:xfrm>
              <a:off x="829664" y="2873498"/>
              <a:ext cx="54855" cy="54793"/>
            </a:xfrm>
            <a:custGeom>
              <a:rect b="b" l="l" r="r" t="t"/>
              <a:pathLst>
                <a:path extrusionOk="0" h="3518" w="3522">
                  <a:moveTo>
                    <a:pt x="1" y="0"/>
                  </a:moveTo>
                  <a:lnTo>
                    <a:pt x="1" y="3518"/>
                  </a:lnTo>
                  <a:lnTo>
                    <a:pt x="3521" y="3518"/>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112"/>
            <p:cNvSpPr/>
            <p:nvPr/>
          </p:nvSpPr>
          <p:spPr>
            <a:xfrm>
              <a:off x="830209" y="2874059"/>
              <a:ext cx="53749" cy="53687"/>
            </a:xfrm>
            <a:custGeom>
              <a:rect b="b" l="l" r="r" t="t"/>
              <a:pathLst>
                <a:path extrusionOk="0" h="3447" w="3451">
                  <a:moveTo>
                    <a:pt x="0" y="0"/>
                  </a:moveTo>
                  <a:lnTo>
                    <a:pt x="0" y="3446"/>
                  </a:lnTo>
                  <a:lnTo>
                    <a:pt x="3450" y="3446"/>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112"/>
            <p:cNvSpPr/>
            <p:nvPr/>
          </p:nvSpPr>
          <p:spPr>
            <a:xfrm>
              <a:off x="829664" y="2819764"/>
              <a:ext cx="54855" cy="54840"/>
            </a:xfrm>
            <a:custGeom>
              <a:rect b="b" l="l" r="r" t="t"/>
              <a:pathLst>
                <a:path extrusionOk="0" h="3521" w="3522">
                  <a:moveTo>
                    <a:pt x="1" y="0"/>
                  </a:moveTo>
                  <a:lnTo>
                    <a:pt x="1" y="3520"/>
                  </a:lnTo>
                  <a:lnTo>
                    <a:pt x="3521" y="3520"/>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112"/>
            <p:cNvSpPr/>
            <p:nvPr/>
          </p:nvSpPr>
          <p:spPr>
            <a:xfrm>
              <a:off x="829664" y="2766015"/>
              <a:ext cx="54855" cy="54855"/>
            </a:xfrm>
            <a:custGeom>
              <a:rect b="b" l="l" r="r" t="t"/>
              <a:pathLst>
                <a:path extrusionOk="0" h="3522" w="3522">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112"/>
            <p:cNvSpPr/>
            <p:nvPr/>
          </p:nvSpPr>
          <p:spPr>
            <a:xfrm>
              <a:off x="829664" y="2712328"/>
              <a:ext cx="54855" cy="54808"/>
            </a:xfrm>
            <a:custGeom>
              <a:rect b="b" l="l" r="r" t="t"/>
              <a:pathLst>
                <a:path extrusionOk="0" h="3519" w="3522">
                  <a:moveTo>
                    <a:pt x="1" y="0"/>
                  </a:moveTo>
                  <a:lnTo>
                    <a:pt x="1" y="3518"/>
                  </a:lnTo>
                  <a:lnTo>
                    <a:pt x="3521" y="3518"/>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112"/>
            <p:cNvSpPr/>
            <p:nvPr/>
          </p:nvSpPr>
          <p:spPr>
            <a:xfrm>
              <a:off x="829664" y="2658594"/>
              <a:ext cx="54855" cy="54840"/>
            </a:xfrm>
            <a:custGeom>
              <a:rect b="b" l="l" r="r" t="t"/>
              <a:pathLst>
                <a:path extrusionOk="0" h="3521" w="3522">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112"/>
            <p:cNvSpPr/>
            <p:nvPr/>
          </p:nvSpPr>
          <p:spPr>
            <a:xfrm>
              <a:off x="829664" y="2604860"/>
              <a:ext cx="54855" cy="54840"/>
            </a:xfrm>
            <a:custGeom>
              <a:rect b="b" l="l" r="r" t="t"/>
              <a:pathLst>
                <a:path extrusionOk="0" h="3521" w="3522">
                  <a:moveTo>
                    <a:pt x="1" y="0"/>
                  </a:moveTo>
                  <a:lnTo>
                    <a:pt x="1" y="3520"/>
                  </a:lnTo>
                  <a:lnTo>
                    <a:pt x="3521" y="3520"/>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112"/>
            <p:cNvSpPr/>
            <p:nvPr/>
          </p:nvSpPr>
          <p:spPr>
            <a:xfrm>
              <a:off x="829664" y="2551158"/>
              <a:ext cx="54855" cy="54808"/>
            </a:xfrm>
            <a:custGeom>
              <a:rect b="b" l="l" r="r" t="t"/>
              <a:pathLst>
                <a:path extrusionOk="0" h="3519" w="3522">
                  <a:moveTo>
                    <a:pt x="1" y="1"/>
                  </a:moveTo>
                  <a:lnTo>
                    <a:pt x="1" y="3518"/>
                  </a:lnTo>
                  <a:lnTo>
                    <a:pt x="3521" y="3518"/>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112"/>
            <p:cNvSpPr/>
            <p:nvPr/>
          </p:nvSpPr>
          <p:spPr>
            <a:xfrm>
              <a:off x="829664" y="2497424"/>
              <a:ext cx="54855" cy="54840"/>
            </a:xfrm>
            <a:custGeom>
              <a:rect b="b" l="l" r="r" t="t"/>
              <a:pathLst>
                <a:path extrusionOk="0" h="3521" w="3522">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112"/>
            <p:cNvSpPr/>
            <p:nvPr/>
          </p:nvSpPr>
          <p:spPr>
            <a:xfrm>
              <a:off x="829664" y="2443659"/>
              <a:ext cx="54855" cy="54855"/>
            </a:xfrm>
            <a:custGeom>
              <a:rect b="b" l="l" r="r" t="t"/>
              <a:pathLst>
                <a:path extrusionOk="0" h="3522" w="3522">
                  <a:moveTo>
                    <a:pt x="1" y="1"/>
                  </a:moveTo>
                  <a:lnTo>
                    <a:pt x="1" y="3521"/>
                  </a:lnTo>
                  <a:lnTo>
                    <a:pt x="3521" y="3521"/>
                  </a:lnTo>
                  <a:lnTo>
                    <a:pt x="352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112"/>
            <p:cNvSpPr/>
            <p:nvPr/>
          </p:nvSpPr>
          <p:spPr>
            <a:xfrm>
              <a:off x="830209" y="2444220"/>
              <a:ext cx="53749" cy="53749"/>
            </a:xfrm>
            <a:custGeom>
              <a:rect b="b" l="l" r="r" t="t"/>
              <a:pathLst>
                <a:path extrusionOk="0" h="3451" w="3451">
                  <a:moveTo>
                    <a:pt x="0" y="1"/>
                  </a:moveTo>
                  <a:lnTo>
                    <a:pt x="0" y="3451"/>
                  </a:lnTo>
                  <a:lnTo>
                    <a:pt x="3450" y="3451"/>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59" name="Google Shape;19159;p112"/>
            <p:cNvGrpSpPr/>
            <p:nvPr/>
          </p:nvGrpSpPr>
          <p:grpSpPr>
            <a:xfrm>
              <a:off x="775915" y="3356961"/>
              <a:ext cx="645802" cy="108589"/>
              <a:chOff x="775915" y="3356961"/>
              <a:chExt cx="645802" cy="108589"/>
            </a:xfrm>
          </p:grpSpPr>
          <p:sp>
            <p:nvSpPr>
              <p:cNvPr id="19160" name="Google Shape;19160;p112"/>
              <p:cNvSpPr/>
              <p:nvPr/>
            </p:nvSpPr>
            <p:spPr>
              <a:xfrm>
                <a:off x="1366861" y="3410711"/>
                <a:ext cx="54855" cy="54840"/>
              </a:xfrm>
              <a:custGeom>
                <a:rect b="b" l="l" r="r" t="t"/>
                <a:pathLst>
                  <a:path extrusionOk="0" h="3521" w="3522">
                    <a:moveTo>
                      <a:pt x="1" y="1"/>
                    </a:moveTo>
                    <a:lnTo>
                      <a:pt x="1"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112"/>
              <p:cNvSpPr/>
              <p:nvPr/>
            </p:nvSpPr>
            <p:spPr>
              <a:xfrm>
                <a:off x="1366861" y="3356961"/>
                <a:ext cx="54855" cy="54840"/>
              </a:xfrm>
              <a:custGeom>
                <a:rect b="b" l="l" r="r" t="t"/>
                <a:pathLst>
                  <a:path extrusionOk="0" h="3521" w="3522">
                    <a:moveTo>
                      <a:pt x="1" y="0"/>
                    </a:moveTo>
                    <a:lnTo>
                      <a:pt x="1" y="3521"/>
                    </a:lnTo>
                    <a:lnTo>
                      <a:pt x="3521" y="3521"/>
                    </a:lnTo>
                    <a:lnTo>
                      <a:pt x="352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112"/>
              <p:cNvSpPr/>
              <p:nvPr/>
            </p:nvSpPr>
            <p:spPr>
              <a:xfrm>
                <a:off x="1367422" y="3357507"/>
                <a:ext cx="53749" cy="53765"/>
              </a:xfrm>
              <a:custGeom>
                <a:rect b="b" l="l" r="r" t="t"/>
                <a:pathLst>
                  <a:path extrusionOk="0" h="3452" w="3451">
                    <a:moveTo>
                      <a:pt x="0" y="1"/>
                    </a:moveTo>
                    <a:lnTo>
                      <a:pt x="0"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112"/>
              <p:cNvSpPr/>
              <p:nvPr/>
            </p:nvSpPr>
            <p:spPr>
              <a:xfrm>
                <a:off x="1313174" y="3410711"/>
                <a:ext cx="54793" cy="54840"/>
              </a:xfrm>
              <a:custGeom>
                <a:rect b="b" l="l" r="r" t="t"/>
                <a:pathLst>
                  <a:path extrusionOk="0" h="3521" w="3518">
                    <a:moveTo>
                      <a:pt x="0" y="1"/>
                    </a:moveTo>
                    <a:lnTo>
                      <a:pt x="0" y="3521"/>
                    </a:lnTo>
                    <a:lnTo>
                      <a:pt x="3518" y="3521"/>
                    </a:lnTo>
                    <a:lnTo>
                      <a:pt x="35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112"/>
              <p:cNvSpPr/>
              <p:nvPr/>
            </p:nvSpPr>
            <p:spPr>
              <a:xfrm>
                <a:off x="1313720" y="3411256"/>
                <a:ext cx="53703" cy="53749"/>
              </a:xfrm>
              <a:custGeom>
                <a:rect b="b" l="l" r="r" t="t"/>
                <a:pathLst>
                  <a:path extrusionOk="0" h="3451" w="3448">
                    <a:moveTo>
                      <a:pt x="1" y="0"/>
                    </a:moveTo>
                    <a:lnTo>
                      <a:pt x="1" y="3450"/>
                    </a:lnTo>
                    <a:lnTo>
                      <a:pt x="3447" y="3450"/>
                    </a:lnTo>
                    <a:lnTo>
                      <a:pt x="34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112"/>
              <p:cNvSpPr/>
              <p:nvPr/>
            </p:nvSpPr>
            <p:spPr>
              <a:xfrm>
                <a:off x="1313174" y="3356961"/>
                <a:ext cx="54793" cy="54840"/>
              </a:xfrm>
              <a:custGeom>
                <a:rect b="b" l="l" r="r" t="t"/>
                <a:pathLst>
                  <a:path extrusionOk="0" h="3521" w="3518">
                    <a:moveTo>
                      <a:pt x="0" y="0"/>
                    </a:moveTo>
                    <a:lnTo>
                      <a:pt x="0" y="3521"/>
                    </a:lnTo>
                    <a:lnTo>
                      <a:pt x="3518" y="3521"/>
                    </a:lnTo>
                    <a:lnTo>
                      <a:pt x="35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112"/>
              <p:cNvSpPr/>
              <p:nvPr/>
            </p:nvSpPr>
            <p:spPr>
              <a:xfrm>
                <a:off x="1313720" y="3357507"/>
                <a:ext cx="53703" cy="53765"/>
              </a:xfrm>
              <a:custGeom>
                <a:rect b="b" l="l" r="r" t="t"/>
                <a:pathLst>
                  <a:path extrusionOk="0" h="3452" w="3448">
                    <a:moveTo>
                      <a:pt x="1" y="1"/>
                    </a:moveTo>
                    <a:lnTo>
                      <a:pt x="1" y="3451"/>
                    </a:lnTo>
                    <a:lnTo>
                      <a:pt x="3447" y="3451"/>
                    </a:lnTo>
                    <a:lnTo>
                      <a:pt x="34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112"/>
              <p:cNvSpPr/>
              <p:nvPr/>
            </p:nvSpPr>
            <p:spPr>
              <a:xfrm>
                <a:off x="1259441" y="3410711"/>
                <a:ext cx="54840" cy="54840"/>
              </a:xfrm>
              <a:custGeom>
                <a:rect b="b" l="l" r="r" t="t"/>
                <a:pathLst>
                  <a:path extrusionOk="0" h="3521" w="3521">
                    <a:moveTo>
                      <a:pt x="0" y="1"/>
                    </a:moveTo>
                    <a:lnTo>
                      <a:pt x="0" y="3521"/>
                    </a:lnTo>
                    <a:lnTo>
                      <a:pt x="3520" y="3521"/>
                    </a:lnTo>
                    <a:lnTo>
                      <a:pt x="35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112"/>
              <p:cNvSpPr/>
              <p:nvPr/>
            </p:nvSpPr>
            <p:spPr>
              <a:xfrm>
                <a:off x="1259986" y="3411256"/>
                <a:ext cx="53749" cy="53749"/>
              </a:xfrm>
              <a:custGeom>
                <a:rect b="b" l="l" r="r" t="t"/>
                <a:pathLst>
                  <a:path extrusionOk="0" h="3451" w="3451">
                    <a:moveTo>
                      <a:pt x="1" y="0"/>
                    </a:moveTo>
                    <a:lnTo>
                      <a:pt x="1" y="3450"/>
                    </a:lnTo>
                    <a:lnTo>
                      <a:pt x="3451" y="3450"/>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112"/>
              <p:cNvSpPr/>
              <p:nvPr/>
            </p:nvSpPr>
            <p:spPr>
              <a:xfrm>
                <a:off x="1205691" y="3410711"/>
                <a:ext cx="54855" cy="54840"/>
              </a:xfrm>
              <a:custGeom>
                <a:rect b="b" l="l" r="r" t="t"/>
                <a:pathLst>
                  <a:path extrusionOk="0" h="3521" w="3522">
                    <a:moveTo>
                      <a:pt x="1" y="1"/>
                    </a:moveTo>
                    <a:lnTo>
                      <a:pt x="1"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112"/>
              <p:cNvSpPr/>
              <p:nvPr/>
            </p:nvSpPr>
            <p:spPr>
              <a:xfrm>
                <a:off x="1206236" y="3411256"/>
                <a:ext cx="53765" cy="53749"/>
              </a:xfrm>
              <a:custGeom>
                <a:rect b="b" l="l" r="r" t="t"/>
                <a:pathLst>
                  <a:path extrusionOk="0" h="3451" w="3452">
                    <a:moveTo>
                      <a:pt x="0" y="0"/>
                    </a:moveTo>
                    <a:lnTo>
                      <a:pt x="0" y="3450"/>
                    </a:lnTo>
                    <a:lnTo>
                      <a:pt x="3452" y="3450"/>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112"/>
              <p:cNvSpPr/>
              <p:nvPr/>
            </p:nvSpPr>
            <p:spPr>
              <a:xfrm>
                <a:off x="1152004" y="3410711"/>
                <a:ext cx="54808" cy="54840"/>
              </a:xfrm>
              <a:custGeom>
                <a:rect b="b" l="l" r="r" t="t"/>
                <a:pathLst>
                  <a:path extrusionOk="0" h="3521" w="3519">
                    <a:moveTo>
                      <a:pt x="0" y="1"/>
                    </a:moveTo>
                    <a:lnTo>
                      <a:pt x="0" y="3521"/>
                    </a:lnTo>
                    <a:lnTo>
                      <a:pt x="3518" y="3521"/>
                    </a:lnTo>
                    <a:lnTo>
                      <a:pt x="35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112"/>
              <p:cNvSpPr/>
              <p:nvPr/>
            </p:nvSpPr>
            <p:spPr>
              <a:xfrm>
                <a:off x="1152565" y="3411256"/>
                <a:ext cx="53687" cy="53749"/>
              </a:xfrm>
              <a:custGeom>
                <a:rect b="b" l="l" r="r" t="t"/>
                <a:pathLst>
                  <a:path extrusionOk="0" h="3451" w="3447">
                    <a:moveTo>
                      <a:pt x="0" y="0"/>
                    </a:moveTo>
                    <a:lnTo>
                      <a:pt x="0" y="3450"/>
                    </a:lnTo>
                    <a:lnTo>
                      <a:pt x="3446" y="3450"/>
                    </a:lnTo>
                    <a:lnTo>
                      <a:pt x="344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112"/>
              <p:cNvSpPr/>
              <p:nvPr/>
            </p:nvSpPr>
            <p:spPr>
              <a:xfrm>
                <a:off x="1098271" y="3410711"/>
                <a:ext cx="54840" cy="54840"/>
              </a:xfrm>
              <a:custGeom>
                <a:rect b="b" l="l" r="r" t="t"/>
                <a:pathLst>
                  <a:path extrusionOk="0" h="3521" w="3521">
                    <a:moveTo>
                      <a:pt x="0" y="1"/>
                    </a:moveTo>
                    <a:lnTo>
                      <a:pt x="0"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112"/>
              <p:cNvSpPr/>
              <p:nvPr/>
            </p:nvSpPr>
            <p:spPr>
              <a:xfrm>
                <a:off x="1098800" y="3411256"/>
                <a:ext cx="53780" cy="53749"/>
              </a:xfrm>
              <a:custGeom>
                <a:rect b="b" l="l" r="r" t="t"/>
                <a:pathLst>
                  <a:path extrusionOk="0" h="3451" w="3453">
                    <a:moveTo>
                      <a:pt x="1" y="0"/>
                    </a:moveTo>
                    <a:lnTo>
                      <a:pt x="1" y="3450"/>
                    </a:lnTo>
                    <a:lnTo>
                      <a:pt x="3452" y="3450"/>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112"/>
              <p:cNvSpPr/>
              <p:nvPr/>
            </p:nvSpPr>
            <p:spPr>
              <a:xfrm>
                <a:off x="1044568" y="3410711"/>
                <a:ext cx="54808" cy="54840"/>
              </a:xfrm>
              <a:custGeom>
                <a:rect b="b" l="l" r="r" t="t"/>
                <a:pathLst>
                  <a:path extrusionOk="0" h="3521" w="3519">
                    <a:moveTo>
                      <a:pt x="1" y="1"/>
                    </a:moveTo>
                    <a:lnTo>
                      <a:pt x="1" y="3521"/>
                    </a:lnTo>
                    <a:lnTo>
                      <a:pt x="3518" y="3521"/>
                    </a:lnTo>
                    <a:lnTo>
                      <a:pt x="35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112"/>
              <p:cNvSpPr/>
              <p:nvPr/>
            </p:nvSpPr>
            <p:spPr>
              <a:xfrm>
                <a:off x="1045129" y="3411256"/>
                <a:ext cx="53687" cy="53749"/>
              </a:xfrm>
              <a:custGeom>
                <a:rect b="b" l="l" r="r" t="t"/>
                <a:pathLst>
                  <a:path extrusionOk="0" h="3451" w="3447">
                    <a:moveTo>
                      <a:pt x="0" y="0"/>
                    </a:moveTo>
                    <a:lnTo>
                      <a:pt x="0" y="3450"/>
                    </a:lnTo>
                    <a:lnTo>
                      <a:pt x="3447" y="3450"/>
                    </a:lnTo>
                    <a:lnTo>
                      <a:pt x="34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112"/>
              <p:cNvSpPr/>
              <p:nvPr/>
            </p:nvSpPr>
            <p:spPr>
              <a:xfrm>
                <a:off x="990834" y="3410711"/>
                <a:ext cx="54840" cy="54840"/>
              </a:xfrm>
              <a:custGeom>
                <a:rect b="b" l="l" r="r" t="t"/>
                <a:pathLst>
                  <a:path extrusionOk="0" h="3521" w="3521">
                    <a:moveTo>
                      <a:pt x="1" y="1"/>
                    </a:moveTo>
                    <a:lnTo>
                      <a:pt x="1"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112"/>
              <p:cNvSpPr/>
              <p:nvPr/>
            </p:nvSpPr>
            <p:spPr>
              <a:xfrm>
                <a:off x="991395" y="3411256"/>
                <a:ext cx="53749" cy="53749"/>
              </a:xfrm>
              <a:custGeom>
                <a:rect b="b" l="l" r="r" t="t"/>
                <a:pathLst>
                  <a:path extrusionOk="0" h="3451" w="3451">
                    <a:moveTo>
                      <a:pt x="0" y="0"/>
                    </a:moveTo>
                    <a:lnTo>
                      <a:pt x="0" y="3450"/>
                    </a:lnTo>
                    <a:lnTo>
                      <a:pt x="3450" y="3450"/>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112"/>
              <p:cNvSpPr/>
              <p:nvPr/>
            </p:nvSpPr>
            <p:spPr>
              <a:xfrm>
                <a:off x="937100" y="3410711"/>
                <a:ext cx="54840" cy="54840"/>
              </a:xfrm>
              <a:custGeom>
                <a:rect b="b" l="l" r="r" t="t"/>
                <a:pathLst>
                  <a:path extrusionOk="0" h="3521" w="3521">
                    <a:moveTo>
                      <a:pt x="0" y="1"/>
                    </a:moveTo>
                    <a:lnTo>
                      <a:pt x="0"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112"/>
              <p:cNvSpPr/>
              <p:nvPr/>
            </p:nvSpPr>
            <p:spPr>
              <a:xfrm>
                <a:off x="937630" y="3411256"/>
                <a:ext cx="53780" cy="53749"/>
              </a:xfrm>
              <a:custGeom>
                <a:rect b="b" l="l" r="r" t="t"/>
                <a:pathLst>
                  <a:path extrusionOk="0" h="3451" w="3453">
                    <a:moveTo>
                      <a:pt x="1" y="0"/>
                    </a:moveTo>
                    <a:lnTo>
                      <a:pt x="1" y="3450"/>
                    </a:lnTo>
                    <a:lnTo>
                      <a:pt x="3452" y="3450"/>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112"/>
              <p:cNvSpPr/>
              <p:nvPr/>
            </p:nvSpPr>
            <p:spPr>
              <a:xfrm>
                <a:off x="883398" y="3410711"/>
                <a:ext cx="54808" cy="54840"/>
              </a:xfrm>
              <a:custGeom>
                <a:rect b="b" l="l" r="r" t="t"/>
                <a:pathLst>
                  <a:path extrusionOk="0" h="3521" w="3519">
                    <a:moveTo>
                      <a:pt x="1" y="1"/>
                    </a:moveTo>
                    <a:lnTo>
                      <a:pt x="1" y="3521"/>
                    </a:lnTo>
                    <a:lnTo>
                      <a:pt x="3519" y="3521"/>
                    </a:lnTo>
                    <a:lnTo>
                      <a:pt x="35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112"/>
              <p:cNvSpPr/>
              <p:nvPr/>
            </p:nvSpPr>
            <p:spPr>
              <a:xfrm>
                <a:off x="883943" y="3411256"/>
                <a:ext cx="53703" cy="53749"/>
              </a:xfrm>
              <a:custGeom>
                <a:rect b="b" l="l" r="r" t="t"/>
                <a:pathLst>
                  <a:path extrusionOk="0" h="3451" w="3448">
                    <a:moveTo>
                      <a:pt x="0" y="0"/>
                    </a:moveTo>
                    <a:lnTo>
                      <a:pt x="0" y="3450"/>
                    </a:lnTo>
                    <a:lnTo>
                      <a:pt x="3448" y="3450"/>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112"/>
              <p:cNvSpPr/>
              <p:nvPr/>
            </p:nvSpPr>
            <p:spPr>
              <a:xfrm>
                <a:off x="829664" y="3410711"/>
                <a:ext cx="54855" cy="54840"/>
              </a:xfrm>
              <a:custGeom>
                <a:rect b="b" l="l" r="r" t="t"/>
                <a:pathLst>
                  <a:path extrusionOk="0" h="3521" w="3522">
                    <a:moveTo>
                      <a:pt x="1" y="1"/>
                    </a:moveTo>
                    <a:lnTo>
                      <a:pt x="1" y="3521"/>
                    </a:lnTo>
                    <a:lnTo>
                      <a:pt x="3521" y="3521"/>
                    </a:lnTo>
                    <a:lnTo>
                      <a:pt x="352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112"/>
              <p:cNvSpPr/>
              <p:nvPr/>
            </p:nvSpPr>
            <p:spPr>
              <a:xfrm>
                <a:off x="830209" y="3411256"/>
                <a:ext cx="53749" cy="53749"/>
              </a:xfrm>
              <a:custGeom>
                <a:rect b="b" l="l" r="r" t="t"/>
                <a:pathLst>
                  <a:path extrusionOk="0" h="3451" w="3451">
                    <a:moveTo>
                      <a:pt x="0" y="0"/>
                    </a:moveTo>
                    <a:lnTo>
                      <a:pt x="0" y="3450"/>
                    </a:lnTo>
                    <a:lnTo>
                      <a:pt x="3450" y="3450"/>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112"/>
              <p:cNvSpPr/>
              <p:nvPr/>
            </p:nvSpPr>
            <p:spPr>
              <a:xfrm>
                <a:off x="829664" y="3356961"/>
                <a:ext cx="54855" cy="54840"/>
              </a:xfrm>
              <a:custGeom>
                <a:rect b="b" l="l" r="r" t="t"/>
                <a:pathLst>
                  <a:path extrusionOk="0" h="3521" w="3522">
                    <a:moveTo>
                      <a:pt x="1" y="0"/>
                    </a:moveTo>
                    <a:lnTo>
                      <a:pt x="1" y="3521"/>
                    </a:lnTo>
                    <a:lnTo>
                      <a:pt x="3521" y="3521"/>
                    </a:lnTo>
                    <a:lnTo>
                      <a:pt x="352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112"/>
              <p:cNvSpPr/>
              <p:nvPr/>
            </p:nvSpPr>
            <p:spPr>
              <a:xfrm>
                <a:off x="830209" y="3357507"/>
                <a:ext cx="53749" cy="53765"/>
              </a:xfrm>
              <a:custGeom>
                <a:rect b="b" l="l" r="r" t="t"/>
                <a:pathLst>
                  <a:path extrusionOk="0" h="3452"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112"/>
              <p:cNvSpPr/>
              <p:nvPr/>
            </p:nvSpPr>
            <p:spPr>
              <a:xfrm>
                <a:off x="775915" y="3410711"/>
                <a:ext cx="54855" cy="54840"/>
              </a:xfrm>
              <a:custGeom>
                <a:rect b="b" l="l" r="r" t="t"/>
                <a:pathLst>
                  <a:path extrusionOk="0" h="3521" w="3522">
                    <a:moveTo>
                      <a:pt x="0" y="1"/>
                    </a:moveTo>
                    <a:lnTo>
                      <a:pt x="0" y="3521"/>
                    </a:lnTo>
                    <a:lnTo>
                      <a:pt x="3522" y="3521"/>
                    </a:lnTo>
                    <a:lnTo>
                      <a:pt x="35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112"/>
              <p:cNvSpPr/>
              <p:nvPr/>
            </p:nvSpPr>
            <p:spPr>
              <a:xfrm>
                <a:off x="775915" y="3356961"/>
                <a:ext cx="54855" cy="54840"/>
              </a:xfrm>
              <a:custGeom>
                <a:rect b="b" l="l" r="r" t="t"/>
                <a:pathLst>
                  <a:path extrusionOk="0" h="3521" w="3522">
                    <a:moveTo>
                      <a:pt x="0" y="0"/>
                    </a:moveTo>
                    <a:lnTo>
                      <a:pt x="0" y="3521"/>
                    </a:lnTo>
                    <a:lnTo>
                      <a:pt x="3522" y="3521"/>
                    </a:lnTo>
                    <a:lnTo>
                      <a:pt x="352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112"/>
              <p:cNvSpPr/>
              <p:nvPr/>
            </p:nvSpPr>
            <p:spPr>
              <a:xfrm>
                <a:off x="776460" y="3357507"/>
                <a:ext cx="53765" cy="53765"/>
              </a:xfrm>
              <a:custGeom>
                <a:rect b="b" l="l" r="r" t="t"/>
                <a:pathLst>
                  <a:path extrusionOk="0" h="3452" w="3452">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90" name="Google Shape;19190;p112"/>
            <p:cNvSpPr/>
            <p:nvPr/>
          </p:nvSpPr>
          <p:spPr>
            <a:xfrm>
              <a:off x="775915" y="3303274"/>
              <a:ext cx="54855" cy="54793"/>
            </a:xfrm>
            <a:custGeom>
              <a:rect b="b" l="l" r="r" t="t"/>
              <a:pathLst>
                <a:path extrusionOk="0" h="3518" w="3522">
                  <a:moveTo>
                    <a:pt x="0" y="1"/>
                  </a:moveTo>
                  <a:lnTo>
                    <a:pt x="0" y="3517"/>
                  </a:lnTo>
                  <a:lnTo>
                    <a:pt x="3522" y="3517"/>
                  </a:lnTo>
                  <a:lnTo>
                    <a:pt x="35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112"/>
            <p:cNvSpPr/>
            <p:nvPr/>
          </p:nvSpPr>
          <p:spPr>
            <a:xfrm>
              <a:off x="776460" y="3303820"/>
              <a:ext cx="53765" cy="53703"/>
            </a:xfrm>
            <a:custGeom>
              <a:rect b="b" l="l" r="r" t="t"/>
              <a:pathLst>
                <a:path extrusionOk="0" h="3448" w="3452">
                  <a:moveTo>
                    <a:pt x="1" y="0"/>
                  </a:moveTo>
                  <a:lnTo>
                    <a:pt x="1" y="3448"/>
                  </a:lnTo>
                  <a:lnTo>
                    <a:pt x="3451" y="3448"/>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112"/>
            <p:cNvSpPr/>
            <p:nvPr/>
          </p:nvSpPr>
          <p:spPr>
            <a:xfrm>
              <a:off x="775915" y="3249541"/>
              <a:ext cx="54855" cy="54824"/>
            </a:xfrm>
            <a:custGeom>
              <a:rect b="b" l="l" r="r" t="t"/>
              <a:pathLst>
                <a:path extrusionOk="0" h="3520" w="3522">
                  <a:moveTo>
                    <a:pt x="0" y="1"/>
                  </a:moveTo>
                  <a:lnTo>
                    <a:pt x="0" y="3520"/>
                  </a:lnTo>
                  <a:lnTo>
                    <a:pt x="3522" y="3520"/>
                  </a:lnTo>
                  <a:lnTo>
                    <a:pt x="35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112"/>
            <p:cNvSpPr/>
            <p:nvPr/>
          </p:nvSpPr>
          <p:spPr>
            <a:xfrm>
              <a:off x="776460" y="3250086"/>
              <a:ext cx="53765" cy="53749"/>
            </a:xfrm>
            <a:custGeom>
              <a:rect b="b" l="l" r="r" t="t"/>
              <a:pathLst>
                <a:path extrusionOk="0" h="3451" w="3452">
                  <a:moveTo>
                    <a:pt x="1" y="0"/>
                  </a:moveTo>
                  <a:lnTo>
                    <a:pt x="1" y="3450"/>
                  </a:lnTo>
                  <a:lnTo>
                    <a:pt x="3451" y="3450"/>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112"/>
            <p:cNvSpPr/>
            <p:nvPr/>
          </p:nvSpPr>
          <p:spPr>
            <a:xfrm>
              <a:off x="775915" y="3195791"/>
              <a:ext cx="54855" cy="54840"/>
            </a:xfrm>
            <a:custGeom>
              <a:rect b="b" l="l" r="r" t="t"/>
              <a:pathLst>
                <a:path extrusionOk="0" h="3521" w="3522">
                  <a:moveTo>
                    <a:pt x="0" y="0"/>
                  </a:moveTo>
                  <a:lnTo>
                    <a:pt x="0" y="3521"/>
                  </a:lnTo>
                  <a:lnTo>
                    <a:pt x="3522" y="3521"/>
                  </a:lnTo>
                  <a:lnTo>
                    <a:pt x="35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112"/>
            <p:cNvSpPr/>
            <p:nvPr/>
          </p:nvSpPr>
          <p:spPr>
            <a:xfrm>
              <a:off x="776460" y="3196352"/>
              <a:ext cx="53765" cy="53749"/>
            </a:xfrm>
            <a:custGeom>
              <a:rect b="b" l="l" r="r" t="t"/>
              <a:pathLst>
                <a:path extrusionOk="0" h="3451" w="3452">
                  <a:moveTo>
                    <a:pt x="1" y="0"/>
                  </a:moveTo>
                  <a:lnTo>
                    <a:pt x="1" y="3450"/>
                  </a:lnTo>
                  <a:lnTo>
                    <a:pt x="3451" y="3450"/>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112"/>
            <p:cNvSpPr/>
            <p:nvPr/>
          </p:nvSpPr>
          <p:spPr>
            <a:xfrm>
              <a:off x="775915" y="3142120"/>
              <a:ext cx="54855" cy="54777"/>
            </a:xfrm>
            <a:custGeom>
              <a:rect b="b" l="l" r="r" t="t"/>
              <a:pathLst>
                <a:path extrusionOk="0" h="3517" w="3522">
                  <a:moveTo>
                    <a:pt x="0" y="0"/>
                  </a:moveTo>
                  <a:lnTo>
                    <a:pt x="0" y="3517"/>
                  </a:lnTo>
                  <a:lnTo>
                    <a:pt x="3522" y="3517"/>
                  </a:lnTo>
                  <a:lnTo>
                    <a:pt x="35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112"/>
            <p:cNvSpPr/>
            <p:nvPr/>
          </p:nvSpPr>
          <p:spPr>
            <a:xfrm>
              <a:off x="776460" y="3142649"/>
              <a:ext cx="53765" cy="53718"/>
            </a:xfrm>
            <a:custGeom>
              <a:rect b="b" l="l" r="r" t="t"/>
              <a:pathLst>
                <a:path extrusionOk="0" h="3449" w="3452">
                  <a:moveTo>
                    <a:pt x="1" y="1"/>
                  </a:moveTo>
                  <a:lnTo>
                    <a:pt x="1" y="3448"/>
                  </a:lnTo>
                  <a:lnTo>
                    <a:pt x="3451" y="3448"/>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112"/>
            <p:cNvSpPr/>
            <p:nvPr/>
          </p:nvSpPr>
          <p:spPr>
            <a:xfrm>
              <a:off x="775915" y="3088371"/>
              <a:ext cx="54855" cy="54824"/>
            </a:xfrm>
            <a:custGeom>
              <a:rect b="b" l="l" r="r" t="t"/>
              <a:pathLst>
                <a:path extrusionOk="0" h="3520" w="3522">
                  <a:moveTo>
                    <a:pt x="0" y="1"/>
                  </a:moveTo>
                  <a:lnTo>
                    <a:pt x="0" y="3520"/>
                  </a:lnTo>
                  <a:lnTo>
                    <a:pt x="3522" y="3520"/>
                  </a:lnTo>
                  <a:lnTo>
                    <a:pt x="35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112"/>
            <p:cNvSpPr/>
            <p:nvPr/>
          </p:nvSpPr>
          <p:spPr>
            <a:xfrm>
              <a:off x="776460" y="3088916"/>
              <a:ext cx="53765" cy="53749"/>
            </a:xfrm>
            <a:custGeom>
              <a:rect b="b" l="l" r="r" t="t"/>
              <a:pathLst>
                <a:path extrusionOk="0" h="3451" w="3452">
                  <a:moveTo>
                    <a:pt x="1" y="0"/>
                  </a:moveTo>
                  <a:lnTo>
                    <a:pt x="1" y="3451"/>
                  </a:lnTo>
                  <a:lnTo>
                    <a:pt x="3451" y="3451"/>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112"/>
            <p:cNvSpPr/>
            <p:nvPr/>
          </p:nvSpPr>
          <p:spPr>
            <a:xfrm>
              <a:off x="775915" y="3034621"/>
              <a:ext cx="54855" cy="54840"/>
            </a:xfrm>
            <a:custGeom>
              <a:rect b="b" l="l" r="r" t="t"/>
              <a:pathLst>
                <a:path extrusionOk="0" h="3521" w="3522">
                  <a:moveTo>
                    <a:pt x="0" y="0"/>
                  </a:moveTo>
                  <a:lnTo>
                    <a:pt x="0" y="3521"/>
                  </a:lnTo>
                  <a:lnTo>
                    <a:pt x="3522" y="3521"/>
                  </a:lnTo>
                  <a:lnTo>
                    <a:pt x="35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112"/>
            <p:cNvSpPr/>
            <p:nvPr/>
          </p:nvSpPr>
          <p:spPr>
            <a:xfrm>
              <a:off x="776460" y="3035151"/>
              <a:ext cx="53765" cy="53780"/>
            </a:xfrm>
            <a:custGeom>
              <a:rect b="b" l="l" r="r" t="t"/>
              <a:pathLst>
                <a:path extrusionOk="0" h="3453" w="3452">
                  <a:moveTo>
                    <a:pt x="1" y="1"/>
                  </a:moveTo>
                  <a:lnTo>
                    <a:pt x="1" y="3452"/>
                  </a:lnTo>
                  <a:lnTo>
                    <a:pt x="3451" y="3452"/>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112"/>
            <p:cNvSpPr/>
            <p:nvPr/>
          </p:nvSpPr>
          <p:spPr>
            <a:xfrm>
              <a:off x="775915" y="2980950"/>
              <a:ext cx="54855" cy="54762"/>
            </a:xfrm>
            <a:custGeom>
              <a:rect b="b" l="l" r="r" t="t"/>
              <a:pathLst>
                <a:path extrusionOk="0" h="3516" w="3522">
                  <a:moveTo>
                    <a:pt x="0" y="0"/>
                  </a:moveTo>
                  <a:lnTo>
                    <a:pt x="0" y="3515"/>
                  </a:lnTo>
                  <a:lnTo>
                    <a:pt x="3522" y="3515"/>
                  </a:lnTo>
                  <a:lnTo>
                    <a:pt x="35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112"/>
            <p:cNvSpPr/>
            <p:nvPr/>
          </p:nvSpPr>
          <p:spPr>
            <a:xfrm>
              <a:off x="776460" y="2981479"/>
              <a:ext cx="53765" cy="53687"/>
            </a:xfrm>
            <a:custGeom>
              <a:rect b="b" l="l" r="r" t="t"/>
              <a:pathLst>
                <a:path extrusionOk="0" h="3447" w="3452">
                  <a:moveTo>
                    <a:pt x="1" y="1"/>
                  </a:moveTo>
                  <a:lnTo>
                    <a:pt x="1" y="3447"/>
                  </a:lnTo>
                  <a:lnTo>
                    <a:pt x="3451" y="3447"/>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112"/>
            <p:cNvSpPr/>
            <p:nvPr/>
          </p:nvSpPr>
          <p:spPr>
            <a:xfrm>
              <a:off x="775915" y="2927185"/>
              <a:ext cx="54855" cy="54855"/>
            </a:xfrm>
            <a:custGeom>
              <a:rect b="b" l="l" r="r" t="t"/>
              <a:pathLst>
                <a:path extrusionOk="0" h="3522" w="3522">
                  <a:moveTo>
                    <a:pt x="0" y="1"/>
                  </a:moveTo>
                  <a:lnTo>
                    <a:pt x="0" y="3521"/>
                  </a:lnTo>
                  <a:lnTo>
                    <a:pt x="3522" y="3521"/>
                  </a:lnTo>
                  <a:lnTo>
                    <a:pt x="35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112"/>
            <p:cNvSpPr/>
            <p:nvPr/>
          </p:nvSpPr>
          <p:spPr>
            <a:xfrm>
              <a:off x="776460" y="2927730"/>
              <a:ext cx="53765" cy="53765"/>
            </a:xfrm>
            <a:custGeom>
              <a:rect b="b" l="l" r="r" t="t"/>
              <a:pathLst>
                <a:path extrusionOk="0" h="3452" w="3452">
                  <a:moveTo>
                    <a:pt x="1" y="0"/>
                  </a:moveTo>
                  <a:lnTo>
                    <a:pt x="1" y="3452"/>
                  </a:lnTo>
                  <a:lnTo>
                    <a:pt x="3451" y="3452"/>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112"/>
            <p:cNvSpPr/>
            <p:nvPr/>
          </p:nvSpPr>
          <p:spPr>
            <a:xfrm>
              <a:off x="775915" y="2873498"/>
              <a:ext cx="54855" cy="54793"/>
            </a:xfrm>
            <a:custGeom>
              <a:rect b="b" l="l" r="r" t="t"/>
              <a:pathLst>
                <a:path extrusionOk="0" h="3518" w="3522">
                  <a:moveTo>
                    <a:pt x="0" y="0"/>
                  </a:moveTo>
                  <a:lnTo>
                    <a:pt x="0" y="3518"/>
                  </a:lnTo>
                  <a:lnTo>
                    <a:pt x="3522" y="3518"/>
                  </a:lnTo>
                  <a:lnTo>
                    <a:pt x="35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112"/>
            <p:cNvSpPr/>
            <p:nvPr/>
          </p:nvSpPr>
          <p:spPr>
            <a:xfrm>
              <a:off x="776460" y="2874059"/>
              <a:ext cx="53765" cy="53687"/>
            </a:xfrm>
            <a:custGeom>
              <a:rect b="b" l="l" r="r" t="t"/>
              <a:pathLst>
                <a:path extrusionOk="0" h="3447" w="3452">
                  <a:moveTo>
                    <a:pt x="1" y="0"/>
                  </a:moveTo>
                  <a:lnTo>
                    <a:pt x="1" y="3446"/>
                  </a:lnTo>
                  <a:lnTo>
                    <a:pt x="3451" y="3446"/>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112"/>
            <p:cNvSpPr/>
            <p:nvPr/>
          </p:nvSpPr>
          <p:spPr>
            <a:xfrm>
              <a:off x="775915" y="2819764"/>
              <a:ext cx="54855" cy="54840"/>
            </a:xfrm>
            <a:custGeom>
              <a:rect b="b" l="l" r="r" t="t"/>
              <a:pathLst>
                <a:path extrusionOk="0" h="3521" w="3522">
                  <a:moveTo>
                    <a:pt x="0" y="0"/>
                  </a:moveTo>
                  <a:lnTo>
                    <a:pt x="0" y="3520"/>
                  </a:lnTo>
                  <a:lnTo>
                    <a:pt x="3522" y="3520"/>
                  </a:lnTo>
                  <a:lnTo>
                    <a:pt x="35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112"/>
            <p:cNvSpPr/>
            <p:nvPr/>
          </p:nvSpPr>
          <p:spPr>
            <a:xfrm>
              <a:off x="776460" y="2820309"/>
              <a:ext cx="53765" cy="53765"/>
            </a:xfrm>
            <a:custGeom>
              <a:rect b="b" l="l" r="r" t="t"/>
              <a:pathLst>
                <a:path extrusionOk="0" h="3452" w="3452">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112"/>
            <p:cNvSpPr/>
            <p:nvPr/>
          </p:nvSpPr>
          <p:spPr>
            <a:xfrm>
              <a:off x="775915" y="2766015"/>
              <a:ext cx="54855" cy="54855"/>
            </a:xfrm>
            <a:custGeom>
              <a:rect b="b" l="l" r="r" t="t"/>
              <a:pathLst>
                <a:path extrusionOk="0" h="3522" w="3522">
                  <a:moveTo>
                    <a:pt x="0" y="1"/>
                  </a:moveTo>
                  <a:lnTo>
                    <a:pt x="0" y="3521"/>
                  </a:lnTo>
                  <a:lnTo>
                    <a:pt x="3522" y="3521"/>
                  </a:lnTo>
                  <a:lnTo>
                    <a:pt x="35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112"/>
            <p:cNvSpPr/>
            <p:nvPr/>
          </p:nvSpPr>
          <p:spPr>
            <a:xfrm>
              <a:off x="776460" y="2766560"/>
              <a:ext cx="53765" cy="53765"/>
            </a:xfrm>
            <a:custGeom>
              <a:rect b="b" l="l" r="r" t="t"/>
              <a:pathLst>
                <a:path extrusionOk="0" h="3452" w="3452">
                  <a:moveTo>
                    <a:pt x="1" y="0"/>
                  </a:moveTo>
                  <a:lnTo>
                    <a:pt x="1" y="3452"/>
                  </a:lnTo>
                  <a:lnTo>
                    <a:pt x="3451" y="3452"/>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112"/>
            <p:cNvSpPr/>
            <p:nvPr/>
          </p:nvSpPr>
          <p:spPr>
            <a:xfrm>
              <a:off x="775915" y="2712328"/>
              <a:ext cx="54855" cy="54808"/>
            </a:xfrm>
            <a:custGeom>
              <a:rect b="b" l="l" r="r" t="t"/>
              <a:pathLst>
                <a:path extrusionOk="0" h="3519" w="3522">
                  <a:moveTo>
                    <a:pt x="0" y="0"/>
                  </a:moveTo>
                  <a:lnTo>
                    <a:pt x="0" y="3518"/>
                  </a:lnTo>
                  <a:lnTo>
                    <a:pt x="3522" y="3518"/>
                  </a:lnTo>
                  <a:lnTo>
                    <a:pt x="35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112"/>
            <p:cNvSpPr/>
            <p:nvPr/>
          </p:nvSpPr>
          <p:spPr>
            <a:xfrm>
              <a:off x="776460" y="2712888"/>
              <a:ext cx="53765" cy="53687"/>
            </a:xfrm>
            <a:custGeom>
              <a:rect b="b" l="l" r="r" t="t"/>
              <a:pathLst>
                <a:path extrusionOk="0" h="3447" w="3452">
                  <a:moveTo>
                    <a:pt x="1" y="0"/>
                  </a:moveTo>
                  <a:lnTo>
                    <a:pt x="1" y="3446"/>
                  </a:lnTo>
                  <a:lnTo>
                    <a:pt x="3451" y="3446"/>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112"/>
            <p:cNvSpPr/>
            <p:nvPr/>
          </p:nvSpPr>
          <p:spPr>
            <a:xfrm>
              <a:off x="775915" y="2658594"/>
              <a:ext cx="54855" cy="54840"/>
            </a:xfrm>
            <a:custGeom>
              <a:rect b="b" l="l" r="r" t="t"/>
              <a:pathLst>
                <a:path extrusionOk="0" h="3521" w="3522">
                  <a:moveTo>
                    <a:pt x="0" y="0"/>
                  </a:moveTo>
                  <a:lnTo>
                    <a:pt x="0" y="3521"/>
                  </a:lnTo>
                  <a:lnTo>
                    <a:pt x="3522" y="3521"/>
                  </a:lnTo>
                  <a:lnTo>
                    <a:pt x="35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112"/>
            <p:cNvSpPr/>
            <p:nvPr/>
          </p:nvSpPr>
          <p:spPr>
            <a:xfrm>
              <a:off x="776460" y="2659124"/>
              <a:ext cx="53765" cy="53780"/>
            </a:xfrm>
            <a:custGeom>
              <a:rect b="b" l="l" r="r" t="t"/>
              <a:pathLst>
                <a:path extrusionOk="0" h="3453" w="3452">
                  <a:moveTo>
                    <a:pt x="1" y="1"/>
                  </a:moveTo>
                  <a:lnTo>
                    <a:pt x="1" y="3452"/>
                  </a:lnTo>
                  <a:lnTo>
                    <a:pt x="3451" y="3452"/>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112"/>
            <p:cNvSpPr/>
            <p:nvPr/>
          </p:nvSpPr>
          <p:spPr>
            <a:xfrm>
              <a:off x="775915" y="2604860"/>
              <a:ext cx="54855" cy="54840"/>
            </a:xfrm>
            <a:custGeom>
              <a:rect b="b" l="l" r="r" t="t"/>
              <a:pathLst>
                <a:path extrusionOk="0" h="3521" w="3522">
                  <a:moveTo>
                    <a:pt x="0" y="0"/>
                  </a:moveTo>
                  <a:lnTo>
                    <a:pt x="0" y="3520"/>
                  </a:lnTo>
                  <a:lnTo>
                    <a:pt x="3522" y="3520"/>
                  </a:lnTo>
                  <a:lnTo>
                    <a:pt x="35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112"/>
            <p:cNvSpPr/>
            <p:nvPr/>
          </p:nvSpPr>
          <p:spPr>
            <a:xfrm>
              <a:off x="776460" y="2605390"/>
              <a:ext cx="53765" cy="53749"/>
            </a:xfrm>
            <a:custGeom>
              <a:rect b="b" l="l" r="r" t="t"/>
              <a:pathLst>
                <a:path extrusionOk="0" h="3451" w="3452">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112"/>
            <p:cNvSpPr/>
            <p:nvPr/>
          </p:nvSpPr>
          <p:spPr>
            <a:xfrm>
              <a:off x="775915" y="2551158"/>
              <a:ext cx="54855" cy="54808"/>
            </a:xfrm>
            <a:custGeom>
              <a:rect b="b" l="l" r="r" t="t"/>
              <a:pathLst>
                <a:path extrusionOk="0" h="3519" w="3522">
                  <a:moveTo>
                    <a:pt x="0" y="1"/>
                  </a:moveTo>
                  <a:lnTo>
                    <a:pt x="0" y="3518"/>
                  </a:lnTo>
                  <a:lnTo>
                    <a:pt x="3522" y="3518"/>
                  </a:lnTo>
                  <a:lnTo>
                    <a:pt x="35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112"/>
            <p:cNvSpPr/>
            <p:nvPr/>
          </p:nvSpPr>
          <p:spPr>
            <a:xfrm>
              <a:off x="776460" y="2551703"/>
              <a:ext cx="53765" cy="53703"/>
            </a:xfrm>
            <a:custGeom>
              <a:rect b="b" l="l" r="r" t="t"/>
              <a:pathLst>
                <a:path extrusionOk="0" h="3448" w="3452">
                  <a:moveTo>
                    <a:pt x="1" y="0"/>
                  </a:moveTo>
                  <a:lnTo>
                    <a:pt x="1" y="3448"/>
                  </a:lnTo>
                  <a:lnTo>
                    <a:pt x="3451" y="3448"/>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112"/>
            <p:cNvSpPr/>
            <p:nvPr/>
          </p:nvSpPr>
          <p:spPr>
            <a:xfrm>
              <a:off x="775915" y="2497424"/>
              <a:ext cx="54855" cy="54840"/>
            </a:xfrm>
            <a:custGeom>
              <a:rect b="b" l="l" r="r" t="t"/>
              <a:pathLst>
                <a:path extrusionOk="0" h="3521" w="3522">
                  <a:moveTo>
                    <a:pt x="0" y="0"/>
                  </a:moveTo>
                  <a:lnTo>
                    <a:pt x="0" y="3521"/>
                  </a:lnTo>
                  <a:lnTo>
                    <a:pt x="3522" y="3521"/>
                  </a:lnTo>
                  <a:lnTo>
                    <a:pt x="35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112"/>
            <p:cNvSpPr/>
            <p:nvPr/>
          </p:nvSpPr>
          <p:spPr>
            <a:xfrm>
              <a:off x="776460" y="2497953"/>
              <a:ext cx="53765" cy="53765"/>
            </a:xfrm>
            <a:custGeom>
              <a:rect b="b" l="l" r="r" t="t"/>
              <a:pathLst>
                <a:path extrusionOk="0" h="3452" w="3452">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112"/>
            <p:cNvSpPr/>
            <p:nvPr/>
          </p:nvSpPr>
          <p:spPr>
            <a:xfrm>
              <a:off x="775915" y="2443659"/>
              <a:ext cx="54855" cy="54855"/>
            </a:xfrm>
            <a:custGeom>
              <a:rect b="b" l="l" r="r" t="t"/>
              <a:pathLst>
                <a:path extrusionOk="0" h="3522" w="3522">
                  <a:moveTo>
                    <a:pt x="0" y="1"/>
                  </a:moveTo>
                  <a:lnTo>
                    <a:pt x="0" y="3521"/>
                  </a:lnTo>
                  <a:lnTo>
                    <a:pt x="3522" y="3521"/>
                  </a:lnTo>
                  <a:lnTo>
                    <a:pt x="35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112"/>
            <p:cNvSpPr/>
            <p:nvPr/>
          </p:nvSpPr>
          <p:spPr>
            <a:xfrm>
              <a:off x="776460" y="2444220"/>
              <a:ext cx="53765" cy="53749"/>
            </a:xfrm>
            <a:custGeom>
              <a:rect b="b" l="l" r="r" t="t"/>
              <a:pathLst>
                <a:path extrusionOk="0" h="3451" w="3452">
                  <a:moveTo>
                    <a:pt x="1" y="1"/>
                  </a:moveTo>
                  <a:lnTo>
                    <a:pt x="1" y="3451"/>
                  </a:lnTo>
                  <a:lnTo>
                    <a:pt x="3451" y="3451"/>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24" name="Google Shape;19224;p112"/>
            <p:cNvGrpSpPr/>
            <p:nvPr/>
          </p:nvGrpSpPr>
          <p:grpSpPr>
            <a:xfrm>
              <a:off x="722243" y="2389988"/>
              <a:ext cx="753207" cy="1129250"/>
              <a:chOff x="722243" y="2389988"/>
              <a:chExt cx="753207" cy="1129250"/>
            </a:xfrm>
          </p:grpSpPr>
          <p:sp>
            <p:nvSpPr>
              <p:cNvPr id="19225" name="Google Shape;19225;p112"/>
              <p:cNvSpPr/>
              <p:nvPr/>
            </p:nvSpPr>
            <p:spPr>
              <a:xfrm>
                <a:off x="1420595" y="3356961"/>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112"/>
              <p:cNvSpPr/>
              <p:nvPr/>
            </p:nvSpPr>
            <p:spPr>
              <a:xfrm>
                <a:off x="1421156" y="3357507"/>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112"/>
              <p:cNvSpPr/>
              <p:nvPr/>
            </p:nvSpPr>
            <p:spPr>
              <a:xfrm>
                <a:off x="1420595" y="3303274"/>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112"/>
              <p:cNvSpPr/>
              <p:nvPr/>
            </p:nvSpPr>
            <p:spPr>
              <a:xfrm>
                <a:off x="1421156" y="3303820"/>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112"/>
              <p:cNvSpPr/>
              <p:nvPr/>
            </p:nvSpPr>
            <p:spPr>
              <a:xfrm>
                <a:off x="1420595" y="3249541"/>
                <a:ext cx="54855" cy="54824"/>
              </a:xfrm>
              <a:custGeom>
                <a:rect b="b" l="l" r="r" t="t"/>
                <a:pathLst>
                  <a:path extrusionOk="0" h="3520" w="3522">
                    <a:moveTo>
                      <a:pt x="1" y="1"/>
                    </a:moveTo>
                    <a:lnTo>
                      <a:pt x="1" y="3520"/>
                    </a:lnTo>
                    <a:lnTo>
                      <a:pt x="3521" y="3520"/>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112"/>
              <p:cNvSpPr/>
              <p:nvPr/>
            </p:nvSpPr>
            <p:spPr>
              <a:xfrm>
                <a:off x="1421156" y="3250086"/>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112"/>
              <p:cNvSpPr/>
              <p:nvPr/>
            </p:nvSpPr>
            <p:spPr>
              <a:xfrm>
                <a:off x="1420595" y="3195791"/>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112"/>
              <p:cNvSpPr/>
              <p:nvPr/>
            </p:nvSpPr>
            <p:spPr>
              <a:xfrm>
                <a:off x="1421156" y="3196352"/>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112"/>
              <p:cNvSpPr/>
              <p:nvPr/>
            </p:nvSpPr>
            <p:spPr>
              <a:xfrm>
                <a:off x="1420595" y="3142120"/>
                <a:ext cx="54855" cy="54777"/>
              </a:xfrm>
              <a:custGeom>
                <a:rect b="b" l="l" r="r" t="t"/>
                <a:pathLst>
                  <a:path extrusionOk="0" h="3517" w="3522">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112"/>
              <p:cNvSpPr/>
              <p:nvPr/>
            </p:nvSpPr>
            <p:spPr>
              <a:xfrm>
                <a:off x="1421156" y="3142649"/>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112"/>
              <p:cNvSpPr/>
              <p:nvPr/>
            </p:nvSpPr>
            <p:spPr>
              <a:xfrm>
                <a:off x="1420595" y="3088371"/>
                <a:ext cx="54855" cy="54824"/>
              </a:xfrm>
              <a:custGeom>
                <a:rect b="b" l="l" r="r" t="t"/>
                <a:pathLst>
                  <a:path extrusionOk="0" h="3520" w="3522">
                    <a:moveTo>
                      <a:pt x="1" y="1"/>
                    </a:moveTo>
                    <a:lnTo>
                      <a:pt x="1" y="3520"/>
                    </a:lnTo>
                    <a:lnTo>
                      <a:pt x="3521" y="3520"/>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112"/>
              <p:cNvSpPr/>
              <p:nvPr/>
            </p:nvSpPr>
            <p:spPr>
              <a:xfrm>
                <a:off x="1421156" y="3088916"/>
                <a:ext cx="53749" cy="53749"/>
              </a:xfrm>
              <a:custGeom>
                <a:rect b="b" l="l" r="r" t="t"/>
                <a:pathLst>
                  <a:path extrusionOk="0" h="3451" w="3451">
                    <a:moveTo>
                      <a:pt x="1" y="0"/>
                    </a:moveTo>
                    <a:lnTo>
                      <a:pt x="1"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112"/>
              <p:cNvSpPr/>
              <p:nvPr/>
            </p:nvSpPr>
            <p:spPr>
              <a:xfrm>
                <a:off x="1420595" y="3034621"/>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112"/>
              <p:cNvSpPr/>
              <p:nvPr/>
            </p:nvSpPr>
            <p:spPr>
              <a:xfrm>
                <a:off x="1421156" y="3035151"/>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112"/>
              <p:cNvSpPr/>
              <p:nvPr/>
            </p:nvSpPr>
            <p:spPr>
              <a:xfrm>
                <a:off x="1420595" y="2980950"/>
                <a:ext cx="54855" cy="54762"/>
              </a:xfrm>
              <a:custGeom>
                <a:rect b="b" l="l" r="r" t="t"/>
                <a:pathLst>
                  <a:path extrusionOk="0" h="3516" w="3522">
                    <a:moveTo>
                      <a:pt x="1" y="0"/>
                    </a:moveTo>
                    <a:lnTo>
                      <a:pt x="1" y="3515"/>
                    </a:lnTo>
                    <a:lnTo>
                      <a:pt x="3521" y="3515"/>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112"/>
              <p:cNvSpPr/>
              <p:nvPr/>
            </p:nvSpPr>
            <p:spPr>
              <a:xfrm>
                <a:off x="1421156" y="2981479"/>
                <a:ext cx="53749" cy="53687"/>
              </a:xfrm>
              <a:custGeom>
                <a:rect b="b" l="l" r="r" t="t"/>
                <a:pathLst>
                  <a:path extrusionOk="0" h="3447" w="3451">
                    <a:moveTo>
                      <a:pt x="1" y="1"/>
                    </a:moveTo>
                    <a:lnTo>
                      <a:pt x="1" y="3447"/>
                    </a:lnTo>
                    <a:lnTo>
                      <a:pt x="3451" y="3447"/>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112"/>
              <p:cNvSpPr/>
              <p:nvPr/>
            </p:nvSpPr>
            <p:spPr>
              <a:xfrm>
                <a:off x="1420595" y="2927185"/>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112"/>
              <p:cNvSpPr/>
              <p:nvPr/>
            </p:nvSpPr>
            <p:spPr>
              <a:xfrm>
                <a:off x="1421156" y="2927730"/>
                <a:ext cx="53749" cy="53765"/>
              </a:xfrm>
              <a:custGeom>
                <a:rect b="b" l="l" r="r" t="t"/>
                <a:pathLst>
                  <a:path extrusionOk="0" h="3452" w="3451">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112"/>
              <p:cNvSpPr/>
              <p:nvPr/>
            </p:nvSpPr>
            <p:spPr>
              <a:xfrm>
                <a:off x="1420595" y="2873498"/>
                <a:ext cx="54855" cy="54793"/>
              </a:xfrm>
              <a:custGeom>
                <a:rect b="b" l="l" r="r" t="t"/>
                <a:pathLst>
                  <a:path extrusionOk="0" h="3518" w="3522">
                    <a:moveTo>
                      <a:pt x="1" y="0"/>
                    </a:moveTo>
                    <a:lnTo>
                      <a:pt x="1"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112"/>
              <p:cNvSpPr/>
              <p:nvPr/>
            </p:nvSpPr>
            <p:spPr>
              <a:xfrm>
                <a:off x="1421156" y="2874059"/>
                <a:ext cx="53749" cy="53687"/>
              </a:xfrm>
              <a:custGeom>
                <a:rect b="b" l="l" r="r" t="t"/>
                <a:pathLst>
                  <a:path extrusionOk="0" h="3447" w="3451">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112"/>
              <p:cNvSpPr/>
              <p:nvPr/>
            </p:nvSpPr>
            <p:spPr>
              <a:xfrm>
                <a:off x="1420595" y="2819764"/>
                <a:ext cx="54855" cy="54840"/>
              </a:xfrm>
              <a:custGeom>
                <a:rect b="b" l="l" r="r" t="t"/>
                <a:pathLst>
                  <a:path extrusionOk="0" h="3521" w="3522">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112"/>
              <p:cNvSpPr/>
              <p:nvPr/>
            </p:nvSpPr>
            <p:spPr>
              <a:xfrm>
                <a:off x="1421156" y="2820309"/>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112"/>
              <p:cNvSpPr/>
              <p:nvPr/>
            </p:nvSpPr>
            <p:spPr>
              <a:xfrm>
                <a:off x="1420595" y="2766015"/>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112"/>
              <p:cNvSpPr/>
              <p:nvPr/>
            </p:nvSpPr>
            <p:spPr>
              <a:xfrm>
                <a:off x="1421156" y="2766560"/>
                <a:ext cx="53749" cy="53765"/>
              </a:xfrm>
              <a:custGeom>
                <a:rect b="b" l="l" r="r" t="t"/>
                <a:pathLst>
                  <a:path extrusionOk="0" h="3452" w="3451">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112"/>
              <p:cNvSpPr/>
              <p:nvPr/>
            </p:nvSpPr>
            <p:spPr>
              <a:xfrm>
                <a:off x="1420595" y="2712328"/>
                <a:ext cx="54855" cy="54808"/>
              </a:xfrm>
              <a:custGeom>
                <a:rect b="b" l="l" r="r" t="t"/>
                <a:pathLst>
                  <a:path extrusionOk="0" h="3519" w="3522">
                    <a:moveTo>
                      <a:pt x="1" y="0"/>
                    </a:moveTo>
                    <a:lnTo>
                      <a:pt x="1"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112"/>
              <p:cNvSpPr/>
              <p:nvPr/>
            </p:nvSpPr>
            <p:spPr>
              <a:xfrm>
                <a:off x="1421156" y="2712888"/>
                <a:ext cx="53749" cy="53687"/>
              </a:xfrm>
              <a:custGeom>
                <a:rect b="b" l="l" r="r" t="t"/>
                <a:pathLst>
                  <a:path extrusionOk="0" h="3447" w="3451">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112"/>
              <p:cNvSpPr/>
              <p:nvPr/>
            </p:nvSpPr>
            <p:spPr>
              <a:xfrm>
                <a:off x="1420595" y="2658594"/>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112"/>
              <p:cNvSpPr/>
              <p:nvPr/>
            </p:nvSpPr>
            <p:spPr>
              <a:xfrm>
                <a:off x="1421156" y="2659124"/>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112"/>
              <p:cNvSpPr/>
              <p:nvPr/>
            </p:nvSpPr>
            <p:spPr>
              <a:xfrm>
                <a:off x="1420595" y="2604860"/>
                <a:ext cx="54855" cy="54840"/>
              </a:xfrm>
              <a:custGeom>
                <a:rect b="b" l="l" r="r" t="t"/>
                <a:pathLst>
                  <a:path extrusionOk="0" h="3521" w="3522">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112"/>
              <p:cNvSpPr/>
              <p:nvPr/>
            </p:nvSpPr>
            <p:spPr>
              <a:xfrm>
                <a:off x="1421156" y="2605390"/>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112"/>
              <p:cNvSpPr/>
              <p:nvPr/>
            </p:nvSpPr>
            <p:spPr>
              <a:xfrm>
                <a:off x="1420595" y="2551158"/>
                <a:ext cx="54855" cy="54808"/>
              </a:xfrm>
              <a:custGeom>
                <a:rect b="b" l="l" r="r" t="t"/>
                <a:pathLst>
                  <a:path extrusionOk="0" h="3519" w="3522">
                    <a:moveTo>
                      <a:pt x="1" y="1"/>
                    </a:moveTo>
                    <a:lnTo>
                      <a:pt x="1" y="3518"/>
                    </a:lnTo>
                    <a:lnTo>
                      <a:pt x="3521" y="3518"/>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112"/>
              <p:cNvSpPr/>
              <p:nvPr/>
            </p:nvSpPr>
            <p:spPr>
              <a:xfrm>
                <a:off x="1421156" y="2551703"/>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112"/>
              <p:cNvSpPr/>
              <p:nvPr/>
            </p:nvSpPr>
            <p:spPr>
              <a:xfrm>
                <a:off x="1420595" y="2497424"/>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112"/>
              <p:cNvSpPr/>
              <p:nvPr/>
            </p:nvSpPr>
            <p:spPr>
              <a:xfrm>
                <a:off x="1421156" y="2497953"/>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112"/>
              <p:cNvSpPr/>
              <p:nvPr/>
            </p:nvSpPr>
            <p:spPr>
              <a:xfrm>
                <a:off x="1420595" y="2443659"/>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112"/>
              <p:cNvSpPr/>
              <p:nvPr/>
            </p:nvSpPr>
            <p:spPr>
              <a:xfrm>
                <a:off x="1421156" y="2444220"/>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112"/>
              <p:cNvSpPr/>
              <p:nvPr/>
            </p:nvSpPr>
            <p:spPr>
              <a:xfrm>
                <a:off x="1367422" y="3411256"/>
                <a:ext cx="53749" cy="53749"/>
              </a:xfrm>
              <a:custGeom>
                <a:rect b="b" l="l" r="r" t="t"/>
                <a:pathLst>
                  <a:path extrusionOk="0" h="3451" w="3451">
                    <a:moveTo>
                      <a:pt x="0" y="0"/>
                    </a:moveTo>
                    <a:lnTo>
                      <a:pt x="0"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112"/>
              <p:cNvSpPr/>
              <p:nvPr/>
            </p:nvSpPr>
            <p:spPr>
              <a:xfrm>
                <a:off x="1366861" y="2389988"/>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112"/>
              <p:cNvSpPr/>
              <p:nvPr/>
            </p:nvSpPr>
            <p:spPr>
              <a:xfrm>
                <a:off x="1367422" y="2390533"/>
                <a:ext cx="53749" cy="53703"/>
              </a:xfrm>
              <a:custGeom>
                <a:rect b="b" l="l" r="r" t="t"/>
                <a:pathLst>
                  <a:path extrusionOk="0" h="3448" w="3451">
                    <a:moveTo>
                      <a:pt x="0" y="0"/>
                    </a:moveTo>
                    <a:lnTo>
                      <a:pt x="0"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112"/>
              <p:cNvSpPr/>
              <p:nvPr/>
            </p:nvSpPr>
            <p:spPr>
              <a:xfrm>
                <a:off x="1313174" y="3464445"/>
                <a:ext cx="54793" cy="54793"/>
              </a:xfrm>
              <a:custGeom>
                <a:rect b="b" l="l" r="r" t="t"/>
                <a:pathLst>
                  <a:path extrusionOk="0" h="3518" w="3518">
                    <a:moveTo>
                      <a:pt x="0" y="1"/>
                    </a:moveTo>
                    <a:lnTo>
                      <a:pt x="0" y="3517"/>
                    </a:lnTo>
                    <a:lnTo>
                      <a:pt x="3518" y="3517"/>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112"/>
              <p:cNvSpPr/>
              <p:nvPr/>
            </p:nvSpPr>
            <p:spPr>
              <a:xfrm>
                <a:off x="1313720" y="3464990"/>
                <a:ext cx="53703" cy="53703"/>
              </a:xfrm>
              <a:custGeom>
                <a:rect b="b" l="l" r="r" t="t"/>
                <a:pathLst>
                  <a:path extrusionOk="0" h="3448" w="3448">
                    <a:moveTo>
                      <a:pt x="1" y="0"/>
                    </a:moveTo>
                    <a:lnTo>
                      <a:pt x="1" y="3448"/>
                    </a:lnTo>
                    <a:lnTo>
                      <a:pt x="3447" y="3448"/>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112"/>
              <p:cNvSpPr/>
              <p:nvPr/>
            </p:nvSpPr>
            <p:spPr>
              <a:xfrm>
                <a:off x="1313720" y="2820309"/>
                <a:ext cx="53703" cy="53765"/>
              </a:xfrm>
              <a:custGeom>
                <a:rect b="b" l="l" r="r" t="t"/>
                <a:pathLst>
                  <a:path extrusionOk="0" h="3452" w="3448">
                    <a:moveTo>
                      <a:pt x="1" y="1"/>
                    </a:moveTo>
                    <a:lnTo>
                      <a:pt x="1"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112"/>
              <p:cNvSpPr/>
              <p:nvPr/>
            </p:nvSpPr>
            <p:spPr>
              <a:xfrm>
                <a:off x="1313720" y="2766560"/>
                <a:ext cx="53703" cy="53765"/>
              </a:xfrm>
              <a:custGeom>
                <a:rect b="b" l="l" r="r" t="t"/>
                <a:pathLst>
                  <a:path extrusionOk="0" h="3452" w="3448">
                    <a:moveTo>
                      <a:pt x="1" y="0"/>
                    </a:moveTo>
                    <a:lnTo>
                      <a:pt x="1" y="3452"/>
                    </a:lnTo>
                    <a:lnTo>
                      <a:pt x="3447" y="3452"/>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112"/>
              <p:cNvSpPr/>
              <p:nvPr/>
            </p:nvSpPr>
            <p:spPr>
              <a:xfrm>
                <a:off x="1313720" y="2712888"/>
                <a:ext cx="53703" cy="53687"/>
              </a:xfrm>
              <a:custGeom>
                <a:rect b="b" l="l" r="r" t="t"/>
                <a:pathLst>
                  <a:path extrusionOk="0" h="3447" w="3448">
                    <a:moveTo>
                      <a:pt x="1" y="0"/>
                    </a:moveTo>
                    <a:lnTo>
                      <a:pt x="1" y="3446"/>
                    </a:lnTo>
                    <a:lnTo>
                      <a:pt x="3447" y="3446"/>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112"/>
              <p:cNvSpPr/>
              <p:nvPr/>
            </p:nvSpPr>
            <p:spPr>
              <a:xfrm>
                <a:off x="1313720" y="2659124"/>
                <a:ext cx="53703" cy="53780"/>
              </a:xfrm>
              <a:custGeom>
                <a:rect b="b" l="l" r="r" t="t"/>
                <a:pathLst>
                  <a:path extrusionOk="0" h="3453" w="3448">
                    <a:moveTo>
                      <a:pt x="1" y="1"/>
                    </a:moveTo>
                    <a:lnTo>
                      <a:pt x="1" y="3452"/>
                    </a:lnTo>
                    <a:lnTo>
                      <a:pt x="3447" y="3452"/>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112"/>
              <p:cNvSpPr/>
              <p:nvPr/>
            </p:nvSpPr>
            <p:spPr>
              <a:xfrm>
                <a:off x="1313720" y="2605390"/>
                <a:ext cx="53703" cy="53749"/>
              </a:xfrm>
              <a:custGeom>
                <a:rect b="b" l="l" r="r" t="t"/>
                <a:pathLst>
                  <a:path extrusionOk="0" h="3451" w="3448">
                    <a:moveTo>
                      <a:pt x="1" y="1"/>
                    </a:moveTo>
                    <a:lnTo>
                      <a:pt x="1"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112"/>
              <p:cNvSpPr/>
              <p:nvPr/>
            </p:nvSpPr>
            <p:spPr>
              <a:xfrm>
                <a:off x="1313720" y="2551703"/>
                <a:ext cx="53703" cy="53703"/>
              </a:xfrm>
              <a:custGeom>
                <a:rect b="b" l="l" r="r" t="t"/>
                <a:pathLst>
                  <a:path extrusionOk="0" h="3448" w="3448">
                    <a:moveTo>
                      <a:pt x="1" y="0"/>
                    </a:moveTo>
                    <a:lnTo>
                      <a:pt x="1" y="3448"/>
                    </a:lnTo>
                    <a:lnTo>
                      <a:pt x="3447" y="3448"/>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112"/>
              <p:cNvSpPr/>
              <p:nvPr/>
            </p:nvSpPr>
            <p:spPr>
              <a:xfrm>
                <a:off x="1313720" y="2497953"/>
                <a:ext cx="53703" cy="53765"/>
              </a:xfrm>
              <a:custGeom>
                <a:rect b="b" l="l" r="r" t="t"/>
                <a:pathLst>
                  <a:path extrusionOk="0" h="3452" w="3448">
                    <a:moveTo>
                      <a:pt x="1" y="1"/>
                    </a:moveTo>
                    <a:lnTo>
                      <a:pt x="1"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3" name="Google Shape;19273;p112"/>
              <p:cNvSpPr/>
              <p:nvPr/>
            </p:nvSpPr>
            <p:spPr>
              <a:xfrm>
                <a:off x="1313174" y="2389988"/>
                <a:ext cx="54793" cy="54793"/>
              </a:xfrm>
              <a:custGeom>
                <a:rect b="b" l="l" r="r" t="t"/>
                <a:pathLst>
                  <a:path extrusionOk="0" h="3518" w="3518">
                    <a:moveTo>
                      <a:pt x="0" y="1"/>
                    </a:moveTo>
                    <a:lnTo>
                      <a:pt x="0" y="3517"/>
                    </a:lnTo>
                    <a:lnTo>
                      <a:pt x="3518" y="3517"/>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112"/>
              <p:cNvSpPr/>
              <p:nvPr/>
            </p:nvSpPr>
            <p:spPr>
              <a:xfrm>
                <a:off x="1313720" y="2390533"/>
                <a:ext cx="53703" cy="53703"/>
              </a:xfrm>
              <a:custGeom>
                <a:rect b="b" l="l" r="r" t="t"/>
                <a:pathLst>
                  <a:path extrusionOk="0" h="3448" w="3448">
                    <a:moveTo>
                      <a:pt x="1" y="0"/>
                    </a:moveTo>
                    <a:lnTo>
                      <a:pt x="1" y="3448"/>
                    </a:lnTo>
                    <a:lnTo>
                      <a:pt x="3447" y="3448"/>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112"/>
              <p:cNvSpPr/>
              <p:nvPr/>
            </p:nvSpPr>
            <p:spPr>
              <a:xfrm>
                <a:off x="1259441" y="3464445"/>
                <a:ext cx="54840" cy="54793"/>
              </a:xfrm>
              <a:custGeom>
                <a:rect b="b" l="l" r="r" t="t"/>
                <a:pathLst>
                  <a:path extrusionOk="0" h="3518" w="3521">
                    <a:moveTo>
                      <a:pt x="0" y="1"/>
                    </a:moveTo>
                    <a:lnTo>
                      <a:pt x="0" y="3517"/>
                    </a:lnTo>
                    <a:lnTo>
                      <a:pt x="3520" y="3517"/>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112"/>
              <p:cNvSpPr/>
              <p:nvPr/>
            </p:nvSpPr>
            <p:spPr>
              <a:xfrm>
                <a:off x="1259986" y="3464990"/>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112"/>
              <p:cNvSpPr/>
              <p:nvPr/>
            </p:nvSpPr>
            <p:spPr>
              <a:xfrm>
                <a:off x="1259986" y="3088916"/>
                <a:ext cx="53749" cy="53749"/>
              </a:xfrm>
              <a:custGeom>
                <a:rect b="b" l="l" r="r" t="t"/>
                <a:pathLst>
                  <a:path extrusionOk="0" h="3451" w="3451">
                    <a:moveTo>
                      <a:pt x="1" y="0"/>
                    </a:moveTo>
                    <a:lnTo>
                      <a:pt x="1"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112"/>
              <p:cNvSpPr/>
              <p:nvPr/>
            </p:nvSpPr>
            <p:spPr>
              <a:xfrm>
                <a:off x="1259986" y="2874059"/>
                <a:ext cx="53749" cy="53687"/>
              </a:xfrm>
              <a:custGeom>
                <a:rect b="b" l="l" r="r" t="t"/>
                <a:pathLst>
                  <a:path extrusionOk="0" h="3447" w="3451">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112"/>
              <p:cNvSpPr/>
              <p:nvPr/>
            </p:nvSpPr>
            <p:spPr>
              <a:xfrm>
                <a:off x="1259986" y="2497953"/>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112"/>
              <p:cNvSpPr/>
              <p:nvPr/>
            </p:nvSpPr>
            <p:spPr>
              <a:xfrm>
                <a:off x="1259441" y="2389988"/>
                <a:ext cx="54840" cy="54793"/>
              </a:xfrm>
              <a:custGeom>
                <a:rect b="b" l="l" r="r" t="t"/>
                <a:pathLst>
                  <a:path extrusionOk="0" h="3518" w="3521">
                    <a:moveTo>
                      <a:pt x="0" y="1"/>
                    </a:moveTo>
                    <a:lnTo>
                      <a:pt x="0" y="3517"/>
                    </a:lnTo>
                    <a:lnTo>
                      <a:pt x="3520" y="3517"/>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112"/>
              <p:cNvSpPr/>
              <p:nvPr/>
            </p:nvSpPr>
            <p:spPr>
              <a:xfrm>
                <a:off x="1259986" y="2390533"/>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112"/>
              <p:cNvSpPr/>
              <p:nvPr/>
            </p:nvSpPr>
            <p:spPr>
              <a:xfrm>
                <a:off x="1205691" y="3464445"/>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112"/>
              <p:cNvSpPr/>
              <p:nvPr/>
            </p:nvSpPr>
            <p:spPr>
              <a:xfrm>
                <a:off x="1206236" y="3464990"/>
                <a:ext cx="53765" cy="53703"/>
              </a:xfrm>
              <a:custGeom>
                <a:rect b="b" l="l" r="r" t="t"/>
                <a:pathLst>
                  <a:path extrusionOk="0" h="3448" w="3452">
                    <a:moveTo>
                      <a:pt x="0" y="0"/>
                    </a:moveTo>
                    <a:lnTo>
                      <a:pt x="0"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112"/>
              <p:cNvSpPr/>
              <p:nvPr/>
            </p:nvSpPr>
            <p:spPr>
              <a:xfrm>
                <a:off x="1206236" y="3142649"/>
                <a:ext cx="53765" cy="53718"/>
              </a:xfrm>
              <a:custGeom>
                <a:rect b="b" l="l" r="r" t="t"/>
                <a:pathLst>
                  <a:path extrusionOk="0" h="3449" w="3452">
                    <a:moveTo>
                      <a:pt x="0" y="1"/>
                    </a:moveTo>
                    <a:lnTo>
                      <a:pt x="0" y="3448"/>
                    </a:lnTo>
                    <a:lnTo>
                      <a:pt x="3452" y="3448"/>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112"/>
              <p:cNvSpPr/>
              <p:nvPr/>
            </p:nvSpPr>
            <p:spPr>
              <a:xfrm>
                <a:off x="1206236" y="2874059"/>
                <a:ext cx="53765" cy="53687"/>
              </a:xfrm>
              <a:custGeom>
                <a:rect b="b" l="l" r="r" t="t"/>
                <a:pathLst>
                  <a:path extrusionOk="0" h="3447" w="3452">
                    <a:moveTo>
                      <a:pt x="0" y="0"/>
                    </a:moveTo>
                    <a:lnTo>
                      <a:pt x="0" y="3446"/>
                    </a:lnTo>
                    <a:lnTo>
                      <a:pt x="3452" y="3446"/>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112"/>
              <p:cNvSpPr/>
              <p:nvPr/>
            </p:nvSpPr>
            <p:spPr>
              <a:xfrm>
                <a:off x="1206236" y="2497953"/>
                <a:ext cx="53765" cy="53765"/>
              </a:xfrm>
              <a:custGeom>
                <a:rect b="b" l="l" r="r" t="t"/>
                <a:pathLst>
                  <a:path extrusionOk="0" h="3452" w="3452">
                    <a:moveTo>
                      <a:pt x="0" y="1"/>
                    </a:moveTo>
                    <a:lnTo>
                      <a:pt x="0"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112"/>
              <p:cNvSpPr/>
              <p:nvPr/>
            </p:nvSpPr>
            <p:spPr>
              <a:xfrm>
                <a:off x="1205691" y="2389988"/>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112"/>
              <p:cNvSpPr/>
              <p:nvPr/>
            </p:nvSpPr>
            <p:spPr>
              <a:xfrm>
                <a:off x="1206236" y="2390533"/>
                <a:ext cx="53765" cy="53703"/>
              </a:xfrm>
              <a:custGeom>
                <a:rect b="b" l="l" r="r" t="t"/>
                <a:pathLst>
                  <a:path extrusionOk="0" h="3448" w="3452">
                    <a:moveTo>
                      <a:pt x="0" y="0"/>
                    </a:moveTo>
                    <a:lnTo>
                      <a:pt x="0"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112"/>
              <p:cNvSpPr/>
              <p:nvPr/>
            </p:nvSpPr>
            <p:spPr>
              <a:xfrm>
                <a:off x="1152004" y="3464445"/>
                <a:ext cx="54808" cy="54793"/>
              </a:xfrm>
              <a:custGeom>
                <a:rect b="b" l="l" r="r" t="t"/>
                <a:pathLst>
                  <a:path extrusionOk="0" h="3518" w="3519">
                    <a:moveTo>
                      <a:pt x="0" y="1"/>
                    </a:moveTo>
                    <a:lnTo>
                      <a:pt x="0" y="3517"/>
                    </a:lnTo>
                    <a:lnTo>
                      <a:pt x="3518" y="3517"/>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112"/>
              <p:cNvSpPr/>
              <p:nvPr/>
            </p:nvSpPr>
            <p:spPr>
              <a:xfrm>
                <a:off x="1152565" y="3464990"/>
                <a:ext cx="53687" cy="53703"/>
              </a:xfrm>
              <a:custGeom>
                <a:rect b="b" l="l" r="r" t="t"/>
                <a:pathLst>
                  <a:path extrusionOk="0" h="3448" w="3447">
                    <a:moveTo>
                      <a:pt x="0" y="0"/>
                    </a:moveTo>
                    <a:lnTo>
                      <a:pt x="0" y="3448"/>
                    </a:lnTo>
                    <a:lnTo>
                      <a:pt x="3446" y="3448"/>
                    </a:lnTo>
                    <a:lnTo>
                      <a:pt x="344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112"/>
              <p:cNvSpPr/>
              <p:nvPr/>
            </p:nvSpPr>
            <p:spPr>
              <a:xfrm>
                <a:off x="1152565" y="2981479"/>
                <a:ext cx="53687" cy="53687"/>
              </a:xfrm>
              <a:custGeom>
                <a:rect b="b" l="l" r="r" t="t"/>
                <a:pathLst>
                  <a:path extrusionOk="0" h="3447" w="3447">
                    <a:moveTo>
                      <a:pt x="0" y="1"/>
                    </a:moveTo>
                    <a:lnTo>
                      <a:pt x="0" y="3447"/>
                    </a:lnTo>
                    <a:lnTo>
                      <a:pt x="3446" y="3447"/>
                    </a:lnTo>
                    <a:lnTo>
                      <a:pt x="344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112"/>
              <p:cNvSpPr/>
              <p:nvPr/>
            </p:nvSpPr>
            <p:spPr>
              <a:xfrm>
                <a:off x="1152565" y="2874059"/>
                <a:ext cx="53687" cy="53687"/>
              </a:xfrm>
              <a:custGeom>
                <a:rect b="b" l="l" r="r" t="t"/>
                <a:pathLst>
                  <a:path extrusionOk="0" h="3447" w="3447">
                    <a:moveTo>
                      <a:pt x="0" y="0"/>
                    </a:moveTo>
                    <a:lnTo>
                      <a:pt x="0" y="3446"/>
                    </a:lnTo>
                    <a:lnTo>
                      <a:pt x="3446" y="3446"/>
                    </a:lnTo>
                    <a:lnTo>
                      <a:pt x="344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112"/>
              <p:cNvSpPr/>
              <p:nvPr/>
            </p:nvSpPr>
            <p:spPr>
              <a:xfrm>
                <a:off x="1152565" y="2497953"/>
                <a:ext cx="53687" cy="53765"/>
              </a:xfrm>
              <a:custGeom>
                <a:rect b="b" l="l" r="r" t="t"/>
                <a:pathLst>
                  <a:path extrusionOk="0" h="3452" w="3447">
                    <a:moveTo>
                      <a:pt x="0" y="1"/>
                    </a:moveTo>
                    <a:lnTo>
                      <a:pt x="0" y="3451"/>
                    </a:lnTo>
                    <a:lnTo>
                      <a:pt x="3446" y="3451"/>
                    </a:lnTo>
                    <a:lnTo>
                      <a:pt x="344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112"/>
              <p:cNvSpPr/>
              <p:nvPr/>
            </p:nvSpPr>
            <p:spPr>
              <a:xfrm>
                <a:off x="1152004" y="2389988"/>
                <a:ext cx="54808" cy="54793"/>
              </a:xfrm>
              <a:custGeom>
                <a:rect b="b" l="l" r="r" t="t"/>
                <a:pathLst>
                  <a:path extrusionOk="0" h="3518" w="3519">
                    <a:moveTo>
                      <a:pt x="0" y="1"/>
                    </a:moveTo>
                    <a:lnTo>
                      <a:pt x="0" y="3517"/>
                    </a:lnTo>
                    <a:lnTo>
                      <a:pt x="3518" y="3517"/>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112"/>
              <p:cNvSpPr/>
              <p:nvPr/>
            </p:nvSpPr>
            <p:spPr>
              <a:xfrm>
                <a:off x="1152565" y="2390533"/>
                <a:ext cx="53687" cy="53703"/>
              </a:xfrm>
              <a:custGeom>
                <a:rect b="b" l="l" r="r" t="t"/>
                <a:pathLst>
                  <a:path extrusionOk="0" h="3448" w="3447">
                    <a:moveTo>
                      <a:pt x="0" y="0"/>
                    </a:moveTo>
                    <a:lnTo>
                      <a:pt x="0" y="3448"/>
                    </a:lnTo>
                    <a:lnTo>
                      <a:pt x="3446" y="3448"/>
                    </a:lnTo>
                    <a:lnTo>
                      <a:pt x="344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112"/>
              <p:cNvSpPr/>
              <p:nvPr/>
            </p:nvSpPr>
            <p:spPr>
              <a:xfrm>
                <a:off x="1098271" y="3464445"/>
                <a:ext cx="54840" cy="54793"/>
              </a:xfrm>
              <a:custGeom>
                <a:rect b="b" l="l" r="r" t="t"/>
                <a:pathLst>
                  <a:path extrusionOk="0" h="3518" w="3521">
                    <a:moveTo>
                      <a:pt x="0" y="1"/>
                    </a:moveTo>
                    <a:lnTo>
                      <a:pt x="0"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112"/>
              <p:cNvSpPr/>
              <p:nvPr/>
            </p:nvSpPr>
            <p:spPr>
              <a:xfrm>
                <a:off x="1098800" y="3464990"/>
                <a:ext cx="53780" cy="53703"/>
              </a:xfrm>
              <a:custGeom>
                <a:rect b="b" l="l" r="r" t="t"/>
                <a:pathLst>
                  <a:path extrusionOk="0" h="3448" w="3453">
                    <a:moveTo>
                      <a:pt x="1" y="0"/>
                    </a:moveTo>
                    <a:lnTo>
                      <a:pt x="1"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112"/>
              <p:cNvSpPr/>
              <p:nvPr/>
            </p:nvSpPr>
            <p:spPr>
              <a:xfrm>
                <a:off x="1098800" y="2874059"/>
                <a:ext cx="53780" cy="53687"/>
              </a:xfrm>
              <a:custGeom>
                <a:rect b="b" l="l" r="r" t="t"/>
                <a:pathLst>
                  <a:path extrusionOk="0" h="3447" w="3453">
                    <a:moveTo>
                      <a:pt x="1" y="0"/>
                    </a:moveTo>
                    <a:lnTo>
                      <a:pt x="1" y="3446"/>
                    </a:lnTo>
                    <a:lnTo>
                      <a:pt x="3452" y="3446"/>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112"/>
              <p:cNvSpPr/>
              <p:nvPr/>
            </p:nvSpPr>
            <p:spPr>
              <a:xfrm>
                <a:off x="1098800" y="2497953"/>
                <a:ext cx="53780" cy="53765"/>
              </a:xfrm>
              <a:custGeom>
                <a:rect b="b" l="l" r="r" t="t"/>
                <a:pathLst>
                  <a:path extrusionOk="0" h="3452" w="3453">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112"/>
              <p:cNvSpPr/>
              <p:nvPr/>
            </p:nvSpPr>
            <p:spPr>
              <a:xfrm>
                <a:off x="1098271" y="2389988"/>
                <a:ext cx="54840" cy="54793"/>
              </a:xfrm>
              <a:custGeom>
                <a:rect b="b" l="l" r="r" t="t"/>
                <a:pathLst>
                  <a:path extrusionOk="0" h="3518" w="3521">
                    <a:moveTo>
                      <a:pt x="0" y="1"/>
                    </a:moveTo>
                    <a:lnTo>
                      <a:pt x="0"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112"/>
              <p:cNvSpPr/>
              <p:nvPr/>
            </p:nvSpPr>
            <p:spPr>
              <a:xfrm>
                <a:off x="1098800" y="2390533"/>
                <a:ext cx="53780" cy="53703"/>
              </a:xfrm>
              <a:custGeom>
                <a:rect b="b" l="l" r="r" t="t"/>
                <a:pathLst>
                  <a:path extrusionOk="0" h="3448" w="3453">
                    <a:moveTo>
                      <a:pt x="1" y="0"/>
                    </a:moveTo>
                    <a:lnTo>
                      <a:pt x="1"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112"/>
              <p:cNvSpPr/>
              <p:nvPr/>
            </p:nvSpPr>
            <p:spPr>
              <a:xfrm>
                <a:off x="1044568" y="3464445"/>
                <a:ext cx="54808" cy="54793"/>
              </a:xfrm>
              <a:custGeom>
                <a:rect b="b" l="l" r="r" t="t"/>
                <a:pathLst>
                  <a:path extrusionOk="0" h="3518" w="3519">
                    <a:moveTo>
                      <a:pt x="1" y="1"/>
                    </a:moveTo>
                    <a:lnTo>
                      <a:pt x="1" y="3517"/>
                    </a:lnTo>
                    <a:lnTo>
                      <a:pt x="3518" y="3517"/>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112"/>
              <p:cNvSpPr/>
              <p:nvPr/>
            </p:nvSpPr>
            <p:spPr>
              <a:xfrm>
                <a:off x="1045129" y="3464990"/>
                <a:ext cx="53687" cy="53703"/>
              </a:xfrm>
              <a:custGeom>
                <a:rect b="b" l="l" r="r" t="t"/>
                <a:pathLst>
                  <a:path extrusionOk="0" h="3448" w="3447">
                    <a:moveTo>
                      <a:pt x="0" y="0"/>
                    </a:moveTo>
                    <a:lnTo>
                      <a:pt x="0" y="3448"/>
                    </a:lnTo>
                    <a:lnTo>
                      <a:pt x="3447" y="3448"/>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112"/>
              <p:cNvSpPr/>
              <p:nvPr/>
            </p:nvSpPr>
            <p:spPr>
              <a:xfrm>
                <a:off x="1045129" y="2874059"/>
                <a:ext cx="53687" cy="53687"/>
              </a:xfrm>
              <a:custGeom>
                <a:rect b="b" l="l" r="r" t="t"/>
                <a:pathLst>
                  <a:path extrusionOk="0" h="3447" w="3447">
                    <a:moveTo>
                      <a:pt x="0" y="0"/>
                    </a:moveTo>
                    <a:lnTo>
                      <a:pt x="0" y="3446"/>
                    </a:lnTo>
                    <a:lnTo>
                      <a:pt x="3447" y="3446"/>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112"/>
              <p:cNvSpPr/>
              <p:nvPr/>
            </p:nvSpPr>
            <p:spPr>
              <a:xfrm>
                <a:off x="1045129" y="2497953"/>
                <a:ext cx="53687" cy="53765"/>
              </a:xfrm>
              <a:custGeom>
                <a:rect b="b" l="l" r="r" t="t"/>
                <a:pathLst>
                  <a:path extrusionOk="0" h="3452" w="3447">
                    <a:moveTo>
                      <a:pt x="0" y="1"/>
                    </a:moveTo>
                    <a:lnTo>
                      <a:pt x="0"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112"/>
              <p:cNvSpPr/>
              <p:nvPr/>
            </p:nvSpPr>
            <p:spPr>
              <a:xfrm>
                <a:off x="1044568" y="2389988"/>
                <a:ext cx="54808" cy="54793"/>
              </a:xfrm>
              <a:custGeom>
                <a:rect b="b" l="l" r="r" t="t"/>
                <a:pathLst>
                  <a:path extrusionOk="0" h="3518" w="3519">
                    <a:moveTo>
                      <a:pt x="1" y="1"/>
                    </a:moveTo>
                    <a:lnTo>
                      <a:pt x="1" y="3517"/>
                    </a:lnTo>
                    <a:lnTo>
                      <a:pt x="3518" y="3517"/>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112"/>
              <p:cNvSpPr/>
              <p:nvPr/>
            </p:nvSpPr>
            <p:spPr>
              <a:xfrm>
                <a:off x="1045129" y="2390533"/>
                <a:ext cx="53687" cy="53703"/>
              </a:xfrm>
              <a:custGeom>
                <a:rect b="b" l="l" r="r" t="t"/>
                <a:pathLst>
                  <a:path extrusionOk="0" h="3448" w="3447">
                    <a:moveTo>
                      <a:pt x="0" y="0"/>
                    </a:moveTo>
                    <a:lnTo>
                      <a:pt x="0" y="3448"/>
                    </a:lnTo>
                    <a:lnTo>
                      <a:pt x="3447" y="3448"/>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112"/>
              <p:cNvSpPr/>
              <p:nvPr/>
            </p:nvSpPr>
            <p:spPr>
              <a:xfrm>
                <a:off x="990834" y="3464445"/>
                <a:ext cx="54840" cy="54793"/>
              </a:xfrm>
              <a:custGeom>
                <a:rect b="b" l="l" r="r" t="t"/>
                <a:pathLst>
                  <a:path extrusionOk="0" h="3518" w="3521">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112"/>
              <p:cNvSpPr/>
              <p:nvPr/>
            </p:nvSpPr>
            <p:spPr>
              <a:xfrm>
                <a:off x="991395" y="3464990"/>
                <a:ext cx="53749" cy="53703"/>
              </a:xfrm>
              <a:custGeom>
                <a:rect b="b" l="l" r="r" t="t"/>
                <a:pathLst>
                  <a:path extrusionOk="0" h="3448" w="3451">
                    <a:moveTo>
                      <a:pt x="0" y="0"/>
                    </a:moveTo>
                    <a:lnTo>
                      <a:pt x="0" y="3448"/>
                    </a:lnTo>
                    <a:lnTo>
                      <a:pt x="3450" y="3448"/>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112"/>
              <p:cNvSpPr/>
              <p:nvPr/>
            </p:nvSpPr>
            <p:spPr>
              <a:xfrm>
                <a:off x="991395" y="2874059"/>
                <a:ext cx="53749" cy="53687"/>
              </a:xfrm>
              <a:custGeom>
                <a:rect b="b" l="l" r="r" t="t"/>
                <a:pathLst>
                  <a:path extrusionOk="0" h="3447" w="3451">
                    <a:moveTo>
                      <a:pt x="0" y="0"/>
                    </a:moveTo>
                    <a:lnTo>
                      <a:pt x="0" y="3446"/>
                    </a:lnTo>
                    <a:lnTo>
                      <a:pt x="3450" y="3446"/>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112"/>
              <p:cNvSpPr/>
              <p:nvPr/>
            </p:nvSpPr>
            <p:spPr>
              <a:xfrm>
                <a:off x="991395" y="2497953"/>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112"/>
              <p:cNvSpPr/>
              <p:nvPr/>
            </p:nvSpPr>
            <p:spPr>
              <a:xfrm>
                <a:off x="990834" y="2389988"/>
                <a:ext cx="54840" cy="54793"/>
              </a:xfrm>
              <a:custGeom>
                <a:rect b="b" l="l" r="r" t="t"/>
                <a:pathLst>
                  <a:path extrusionOk="0" h="3518" w="3521">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112"/>
              <p:cNvSpPr/>
              <p:nvPr/>
            </p:nvSpPr>
            <p:spPr>
              <a:xfrm>
                <a:off x="991395" y="2390533"/>
                <a:ext cx="53749" cy="53703"/>
              </a:xfrm>
              <a:custGeom>
                <a:rect b="b" l="l" r="r" t="t"/>
                <a:pathLst>
                  <a:path extrusionOk="0" h="3448" w="3451">
                    <a:moveTo>
                      <a:pt x="0" y="0"/>
                    </a:moveTo>
                    <a:lnTo>
                      <a:pt x="0" y="3448"/>
                    </a:lnTo>
                    <a:lnTo>
                      <a:pt x="3450" y="3448"/>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112"/>
              <p:cNvSpPr/>
              <p:nvPr/>
            </p:nvSpPr>
            <p:spPr>
              <a:xfrm>
                <a:off x="937100" y="3464445"/>
                <a:ext cx="54840" cy="54793"/>
              </a:xfrm>
              <a:custGeom>
                <a:rect b="b" l="l" r="r" t="t"/>
                <a:pathLst>
                  <a:path extrusionOk="0" h="3518" w="3521">
                    <a:moveTo>
                      <a:pt x="0" y="1"/>
                    </a:moveTo>
                    <a:lnTo>
                      <a:pt x="0"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112"/>
              <p:cNvSpPr/>
              <p:nvPr/>
            </p:nvSpPr>
            <p:spPr>
              <a:xfrm>
                <a:off x="937630" y="3464990"/>
                <a:ext cx="53780" cy="53703"/>
              </a:xfrm>
              <a:custGeom>
                <a:rect b="b" l="l" r="r" t="t"/>
                <a:pathLst>
                  <a:path extrusionOk="0" h="3448" w="3453">
                    <a:moveTo>
                      <a:pt x="1" y="0"/>
                    </a:moveTo>
                    <a:lnTo>
                      <a:pt x="1"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112"/>
              <p:cNvSpPr/>
              <p:nvPr/>
            </p:nvSpPr>
            <p:spPr>
              <a:xfrm>
                <a:off x="937630" y="3088916"/>
                <a:ext cx="53780" cy="53749"/>
              </a:xfrm>
              <a:custGeom>
                <a:rect b="b" l="l" r="r" t="t"/>
                <a:pathLst>
                  <a:path extrusionOk="0" h="3451" w="3453">
                    <a:moveTo>
                      <a:pt x="1" y="0"/>
                    </a:moveTo>
                    <a:lnTo>
                      <a:pt x="1" y="3451"/>
                    </a:lnTo>
                    <a:lnTo>
                      <a:pt x="3452" y="3451"/>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112"/>
              <p:cNvSpPr/>
              <p:nvPr/>
            </p:nvSpPr>
            <p:spPr>
              <a:xfrm>
                <a:off x="937630" y="2874059"/>
                <a:ext cx="53780" cy="53687"/>
              </a:xfrm>
              <a:custGeom>
                <a:rect b="b" l="l" r="r" t="t"/>
                <a:pathLst>
                  <a:path extrusionOk="0" h="3447" w="3453">
                    <a:moveTo>
                      <a:pt x="1" y="0"/>
                    </a:moveTo>
                    <a:lnTo>
                      <a:pt x="1" y="3446"/>
                    </a:lnTo>
                    <a:lnTo>
                      <a:pt x="3452" y="3446"/>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112"/>
              <p:cNvSpPr/>
              <p:nvPr/>
            </p:nvSpPr>
            <p:spPr>
              <a:xfrm>
                <a:off x="937630" y="2497953"/>
                <a:ext cx="53780" cy="53765"/>
              </a:xfrm>
              <a:custGeom>
                <a:rect b="b" l="l" r="r" t="t"/>
                <a:pathLst>
                  <a:path extrusionOk="0" h="3452" w="3453">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112"/>
              <p:cNvSpPr/>
              <p:nvPr/>
            </p:nvSpPr>
            <p:spPr>
              <a:xfrm>
                <a:off x="937100" y="2389988"/>
                <a:ext cx="54840" cy="54793"/>
              </a:xfrm>
              <a:custGeom>
                <a:rect b="b" l="l" r="r" t="t"/>
                <a:pathLst>
                  <a:path extrusionOk="0" h="3518" w="3521">
                    <a:moveTo>
                      <a:pt x="0" y="1"/>
                    </a:moveTo>
                    <a:lnTo>
                      <a:pt x="0"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112"/>
              <p:cNvSpPr/>
              <p:nvPr/>
            </p:nvSpPr>
            <p:spPr>
              <a:xfrm>
                <a:off x="937630" y="2390533"/>
                <a:ext cx="53780" cy="53703"/>
              </a:xfrm>
              <a:custGeom>
                <a:rect b="b" l="l" r="r" t="t"/>
                <a:pathLst>
                  <a:path extrusionOk="0" h="3448" w="3453">
                    <a:moveTo>
                      <a:pt x="1" y="0"/>
                    </a:moveTo>
                    <a:lnTo>
                      <a:pt x="1"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112"/>
              <p:cNvSpPr/>
              <p:nvPr/>
            </p:nvSpPr>
            <p:spPr>
              <a:xfrm>
                <a:off x="883398" y="3464445"/>
                <a:ext cx="54808" cy="54793"/>
              </a:xfrm>
              <a:custGeom>
                <a:rect b="b" l="l" r="r" t="t"/>
                <a:pathLst>
                  <a:path extrusionOk="0" h="3518" w="3519">
                    <a:moveTo>
                      <a:pt x="1" y="1"/>
                    </a:moveTo>
                    <a:lnTo>
                      <a:pt x="1" y="3517"/>
                    </a:lnTo>
                    <a:lnTo>
                      <a:pt x="3519" y="3517"/>
                    </a:lnTo>
                    <a:lnTo>
                      <a:pt x="3519"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112"/>
              <p:cNvSpPr/>
              <p:nvPr/>
            </p:nvSpPr>
            <p:spPr>
              <a:xfrm>
                <a:off x="883943" y="3464990"/>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112"/>
              <p:cNvSpPr/>
              <p:nvPr/>
            </p:nvSpPr>
            <p:spPr>
              <a:xfrm>
                <a:off x="883943" y="3142649"/>
                <a:ext cx="53703" cy="53718"/>
              </a:xfrm>
              <a:custGeom>
                <a:rect b="b" l="l" r="r" t="t"/>
                <a:pathLst>
                  <a:path extrusionOk="0" h="3449" w="3448">
                    <a:moveTo>
                      <a:pt x="0" y="1"/>
                    </a:moveTo>
                    <a:lnTo>
                      <a:pt x="0"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112"/>
              <p:cNvSpPr/>
              <p:nvPr/>
            </p:nvSpPr>
            <p:spPr>
              <a:xfrm>
                <a:off x="883943" y="3088916"/>
                <a:ext cx="53703" cy="53749"/>
              </a:xfrm>
              <a:custGeom>
                <a:rect b="b" l="l" r="r" t="t"/>
                <a:pathLst>
                  <a:path extrusionOk="0" h="3451" w="3448">
                    <a:moveTo>
                      <a:pt x="0" y="0"/>
                    </a:moveTo>
                    <a:lnTo>
                      <a:pt x="0" y="3451"/>
                    </a:lnTo>
                    <a:lnTo>
                      <a:pt x="3448" y="3451"/>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112"/>
              <p:cNvSpPr/>
              <p:nvPr/>
            </p:nvSpPr>
            <p:spPr>
              <a:xfrm>
                <a:off x="883943" y="3035151"/>
                <a:ext cx="53703" cy="53780"/>
              </a:xfrm>
              <a:custGeom>
                <a:rect b="b" l="l" r="r" t="t"/>
                <a:pathLst>
                  <a:path extrusionOk="0" h="3453" w="3448">
                    <a:moveTo>
                      <a:pt x="0" y="1"/>
                    </a:moveTo>
                    <a:lnTo>
                      <a:pt x="0" y="3452"/>
                    </a:lnTo>
                    <a:lnTo>
                      <a:pt x="3448" y="3452"/>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6" name="Google Shape;19326;p112"/>
              <p:cNvSpPr/>
              <p:nvPr/>
            </p:nvSpPr>
            <p:spPr>
              <a:xfrm>
                <a:off x="883943" y="2874059"/>
                <a:ext cx="53703" cy="53687"/>
              </a:xfrm>
              <a:custGeom>
                <a:rect b="b" l="l" r="r" t="t"/>
                <a:pathLst>
                  <a:path extrusionOk="0" h="3447" w="3448">
                    <a:moveTo>
                      <a:pt x="0" y="0"/>
                    </a:moveTo>
                    <a:lnTo>
                      <a:pt x="0" y="3446"/>
                    </a:lnTo>
                    <a:lnTo>
                      <a:pt x="3448" y="3446"/>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112"/>
              <p:cNvSpPr/>
              <p:nvPr/>
            </p:nvSpPr>
            <p:spPr>
              <a:xfrm>
                <a:off x="883943" y="2497953"/>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112"/>
              <p:cNvSpPr/>
              <p:nvPr/>
            </p:nvSpPr>
            <p:spPr>
              <a:xfrm>
                <a:off x="883398" y="2389988"/>
                <a:ext cx="54808" cy="54793"/>
              </a:xfrm>
              <a:custGeom>
                <a:rect b="b" l="l" r="r" t="t"/>
                <a:pathLst>
                  <a:path extrusionOk="0" h="3518" w="3519">
                    <a:moveTo>
                      <a:pt x="1" y="1"/>
                    </a:moveTo>
                    <a:lnTo>
                      <a:pt x="1" y="3517"/>
                    </a:lnTo>
                    <a:lnTo>
                      <a:pt x="3519" y="3517"/>
                    </a:lnTo>
                    <a:lnTo>
                      <a:pt x="3519"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112"/>
              <p:cNvSpPr/>
              <p:nvPr/>
            </p:nvSpPr>
            <p:spPr>
              <a:xfrm>
                <a:off x="883943" y="2390533"/>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112"/>
              <p:cNvSpPr/>
              <p:nvPr/>
            </p:nvSpPr>
            <p:spPr>
              <a:xfrm>
                <a:off x="829664" y="3464445"/>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112"/>
              <p:cNvSpPr/>
              <p:nvPr/>
            </p:nvSpPr>
            <p:spPr>
              <a:xfrm>
                <a:off x="830209" y="3464990"/>
                <a:ext cx="53749" cy="53703"/>
              </a:xfrm>
              <a:custGeom>
                <a:rect b="b" l="l" r="r" t="t"/>
                <a:pathLst>
                  <a:path extrusionOk="0" h="3448" w="3451">
                    <a:moveTo>
                      <a:pt x="0" y="0"/>
                    </a:moveTo>
                    <a:lnTo>
                      <a:pt x="0" y="3448"/>
                    </a:lnTo>
                    <a:lnTo>
                      <a:pt x="3450" y="3448"/>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112"/>
              <p:cNvSpPr/>
              <p:nvPr/>
            </p:nvSpPr>
            <p:spPr>
              <a:xfrm>
                <a:off x="830209" y="3088916"/>
                <a:ext cx="53749" cy="53749"/>
              </a:xfrm>
              <a:custGeom>
                <a:rect b="b" l="l" r="r" t="t"/>
                <a:pathLst>
                  <a:path extrusionOk="0" h="3451" w="3451">
                    <a:moveTo>
                      <a:pt x="0" y="0"/>
                    </a:moveTo>
                    <a:lnTo>
                      <a:pt x="0" y="3451"/>
                    </a:lnTo>
                    <a:lnTo>
                      <a:pt x="3450" y="3451"/>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112"/>
              <p:cNvSpPr/>
              <p:nvPr/>
            </p:nvSpPr>
            <p:spPr>
              <a:xfrm>
                <a:off x="830209" y="2820309"/>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112"/>
              <p:cNvSpPr/>
              <p:nvPr/>
            </p:nvSpPr>
            <p:spPr>
              <a:xfrm>
                <a:off x="830209" y="2766560"/>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112"/>
              <p:cNvSpPr/>
              <p:nvPr/>
            </p:nvSpPr>
            <p:spPr>
              <a:xfrm>
                <a:off x="830209" y="2712888"/>
                <a:ext cx="53749" cy="53687"/>
              </a:xfrm>
              <a:custGeom>
                <a:rect b="b" l="l" r="r" t="t"/>
                <a:pathLst>
                  <a:path extrusionOk="0" h="3447" w="3451">
                    <a:moveTo>
                      <a:pt x="0" y="0"/>
                    </a:moveTo>
                    <a:lnTo>
                      <a:pt x="0" y="3446"/>
                    </a:lnTo>
                    <a:lnTo>
                      <a:pt x="3450" y="3446"/>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112"/>
              <p:cNvSpPr/>
              <p:nvPr/>
            </p:nvSpPr>
            <p:spPr>
              <a:xfrm>
                <a:off x="830209" y="2659124"/>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112"/>
              <p:cNvSpPr/>
              <p:nvPr/>
            </p:nvSpPr>
            <p:spPr>
              <a:xfrm>
                <a:off x="830209" y="2605390"/>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112"/>
              <p:cNvSpPr/>
              <p:nvPr/>
            </p:nvSpPr>
            <p:spPr>
              <a:xfrm>
                <a:off x="830209" y="2551703"/>
                <a:ext cx="53749" cy="53703"/>
              </a:xfrm>
              <a:custGeom>
                <a:rect b="b" l="l" r="r" t="t"/>
                <a:pathLst>
                  <a:path extrusionOk="0" h="3448" w="3451">
                    <a:moveTo>
                      <a:pt x="0" y="0"/>
                    </a:moveTo>
                    <a:lnTo>
                      <a:pt x="0" y="3448"/>
                    </a:lnTo>
                    <a:lnTo>
                      <a:pt x="3450" y="3448"/>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112"/>
              <p:cNvSpPr/>
              <p:nvPr/>
            </p:nvSpPr>
            <p:spPr>
              <a:xfrm>
                <a:off x="830209" y="2497953"/>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112"/>
              <p:cNvSpPr/>
              <p:nvPr/>
            </p:nvSpPr>
            <p:spPr>
              <a:xfrm>
                <a:off x="829664" y="2389988"/>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112"/>
              <p:cNvSpPr/>
              <p:nvPr/>
            </p:nvSpPr>
            <p:spPr>
              <a:xfrm>
                <a:off x="830209" y="2390533"/>
                <a:ext cx="53749" cy="53703"/>
              </a:xfrm>
              <a:custGeom>
                <a:rect b="b" l="l" r="r" t="t"/>
                <a:pathLst>
                  <a:path extrusionOk="0" h="3448" w="3451">
                    <a:moveTo>
                      <a:pt x="0" y="0"/>
                    </a:moveTo>
                    <a:lnTo>
                      <a:pt x="0" y="3448"/>
                    </a:lnTo>
                    <a:lnTo>
                      <a:pt x="3450" y="3448"/>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112"/>
              <p:cNvSpPr/>
              <p:nvPr/>
            </p:nvSpPr>
            <p:spPr>
              <a:xfrm>
                <a:off x="776460" y="3411256"/>
                <a:ext cx="53765" cy="53749"/>
              </a:xfrm>
              <a:custGeom>
                <a:rect b="b" l="l" r="r" t="t"/>
                <a:pathLst>
                  <a:path extrusionOk="0" h="3451" w="3452">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112"/>
              <p:cNvSpPr/>
              <p:nvPr/>
            </p:nvSpPr>
            <p:spPr>
              <a:xfrm>
                <a:off x="775915" y="2389988"/>
                <a:ext cx="54855" cy="54793"/>
              </a:xfrm>
              <a:custGeom>
                <a:rect b="b" l="l" r="r" t="t"/>
                <a:pathLst>
                  <a:path extrusionOk="0" h="3518" w="3522">
                    <a:moveTo>
                      <a:pt x="0" y="1"/>
                    </a:moveTo>
                    <a:lnTo>
                      <a:pt x="0" y="3517"/>
                    </a:lnTo>
                    <a:lnTo>
                      <a:pt x="3522" y="3517"/>
                    </a:lnTo>
                    <a:lnTo>
                      <a:pt x="352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112"/>
              <p:cNvSpPr/>
              <p:nvPr/>
            </p:nvSpPr>
            <p:spPr>
              <a:xfrm>
                <a:off x="776460" y="2390533"/>
                <a:ext cx="53765" cy="53703"/>
              </a:xfrm>
              <a:custGeom>
                <a:rect b="b" l="l" r="r" t="t"/>
                <a:pathLst>
                  <a:path extrusionOk="0" h="3448" w="3452">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112"/>
              <p:cNvSpPr/>
              <p:nvPr/>
            </p:nvSpPr>
            <p:spPr>
              <a:xfrm>
                <a:off x="722243" y="3356961"/>
                <a:ext cx="54777" cy="54840"/>
              </a:xfrm>
              <a:custGeom>
                <a:rect b="b" l="l" r="r" t="t"/>
                <a:pathLst>
                  <a:path extrusionOk="0" h="3521" w="3517">
                    <a:moveTo>
                      <a:pt x="0" y="0"/>
                    </a:moveTo>
                    <a:lnTo>
                      <a:pt x="0" y="3521"/>
                    </a:lnTo>
                    <a:lnTo>
                      <a:pt x="3516" y="3521"/>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112"/>
              <p:cNvSpPr/>
              <p:nvPr/>
            </p:nvSpPr>
            <p:spPr>
              <a:xfrm>
                <a:off x="722773" y="3357507"/>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112"/>
              <p:cNvSpPr/>
              <p:nvPr/>
            </p:nvSpPr>
            <p:spPr>
              <a:xfrm>
                <a:off x="722243" y="3303274"/>
                <a:ext cx="54777" cy="54793"/>
              </a:xfrm>
              <a:custGeom>
                <a:rect b="b" l="l" r="r" t="t"/>
                <a:pathLst>
                  <a:path extrusionOk="0" h="3518" w="3517">
                    <a:moveTo>
                      <a:pt x="0" y="1"/>
                    </a:moveTo>
                    <a:lnTo>
                      <a:pt x="0" y="3517"/>
                    </a:lnTo>
                    <a:lnTo>
                      <a:pt x="3516" y="3517"/>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112"/>
              <p:cNvSpPr/>
              <p:nvPr/>
            </p:nvSpPr>
            <p:spPr>
              <a:xfrm>
                <a:off x="722773" y="3303820"/>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112"/>
              <p:cNvSpPr/>
              <p:nvPr/>
            </p:nvSpPr>
            <p:spPr>
              <a:xfrm>
                <a:off x="722243" y="3249541"/>
                <a:ext cx="54777" cy="54824"/>
              </a:xfrm>
              <a:custGeom>
                <a:rect b="b" l="l" r="r" t="t"/>
                <a:pathLst>
                  <a:path extrusionOk="0" h="3520" w="3517">
                    <a:moveTo>
                      <a:pt x="0" y="1"/>
                    </a:moveTo>
                    <a:lnTo>
                      <a:pt x="0" y="3520"/>
                    </a:lnTo>
                    <a:lnTo>
                      <a:pt x="3516" y="3520"/>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112"/>
              <p:cNvSpPr/>
              <p:nvPr/>
            </p:nvSpPr>
            <p:spPr>
              <a:xfrm>
                <a:off x="722773" y="3250086"/>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112"/>
              <p:cNvSpPr/>
              <p:nvPr/>
            </p:nvSpPr>
            <p:spPr>
              <a:xfrm>
                <a:off x="722243" y="3195791"/>
                <a:ext cx="54777" cy="54840"/>
              </a:xfrm>
              <a:custGeom>
                <a:rect b="b" l="l" r="r" t="t"/>
                <a:pathLst>
                  <a:path extrusionOk="0" h="3521" w="3517">
                    <a:moveTo>
                      <a:pt x="0" y="0"/>
                    </a:moveTo>
                    <a:lnTo>
                      <a:pt x="0" y="3521"/>
                    </a:lnTo>
                    <a:lnTo>
                      <a:pt x="3516" y="3521"/>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112"/>
              <p:cNvSpPr/>
              <p:nvPr/>
            </p:nvSpPr>
            <p:spPr>
              <a:xfrm>
                <a:off x="722773" y="3196352"/>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112"/>
              <p:cNvSpPr/>
              <p:nvPr/>
            </p:nvSpPr>
            <p:spPr>
              <a:xfrm>
                <a:off x="722243" y="3142120"/>
                <a:ext cx="54777" cy="54777"/>
              </a:xfrm>
              <a:custGeom>
                <a:rect b="b" l="l" r="r" t="t"/>
                <a:pathLst>
                  <a:path extrusionOk="0" h="3517" w="3517">
                    <a:moveTo>
                      <a:pt x="0" y="0"/>
                    </a:moveTo>
                    <a:lnTo>
                      <a:pt x="0" y="3517"/>
                    </a:lnTo>
                    <a:lnTo>
                      <a:pt x="3516" y="3517"/>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112"/>
              <p:cNvSpPr/>
              <p:nvPr/>
            </p:nvSpPr>
            <p:spPr>
              <a:xfrm>
                <a:off x="722773" y="3142649"/>
                <a:ext cx="53703" cy="53718"/>
              </a:xfrm>
              <a:custGeom>
                <a:rect b="b" l="l" r="r" t="t"/>
                <a:pathLst>
                  <a:path extrusionOk="0" h="3449" w="3448">
                    <a:moveTo>
                      <a:pt x="0" y="1"/>
                    </a:moveTo>
                    <a:lnTo>
                      <a:pt x="0"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112"/>
              <p:cNvSpPr/>
              <p:nvPr/>
            </p:nvSpPr>
            <p:spPr>
              <a:xfrm>
                <a:off x="722243" y="3088371"/>
                <a:ext cx="54777" cy="54824"/>
              </a:xfrm>
              <a:custGeom>
                <a:rect b="b" l="l" r="r" t="t"/>
                <a:pathLst>
                  <a:path extrusionOk="0" h="3520" w="3517">
                    <a:moveTo>
                      <a:pt x="0" y="1"/>
                    </a:moveTo>
                    <a:lnTo>
                      <a:pt x="0" y="3520"/>
                    </a:lnTo>
                    <a:lnTo>
                      <a:pt x="3516" y="3520"/>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112"/>
              <p:cNvSpPr/>
              <p:nvPr/>
            </p:nvSpPr>
            <p:spPr>
              <a:xfrm>
                <a:off x="722773" y="3088916"/>
                <a:ext cx="53703" cy="53749"/>
              </a:xfrm>
              <a:custGeom>
                <a:rect b="b" l="l" r="r" t="t"/>
                <a:pathLst>
                  <a:path extrusionOk="0" h="3451" w="3448">
                    <a:moveTo>
                      <a:pt x="0" y="0"/>
                    </a:moveTo>
                    <a:lnTo>
                      <a:pt x="0" y="3451"/>
                    </a:lnTo>
                    <a:lnTo>
                      <a:pt x="3448" y="3451"/>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112"/>
              <p:cNvSpPr/>
              <p:nvPr/>
            </p:nvSpPr>
            <p:spPr>
              <a:xfrm>
                <a:off x="722243" y="3034621"/>
                <a:ext cx="54777" cy="54840"/>
              </a:xfrm>
              <a:custGeom>
                <a:rect b="b" l="l" r="r" t="t"/>
                <a:pathLst>
                  <a:path extrusionOk="0" h="3521" w="3517">
                    <a:moveTo>
                      <a:pt x="0" y="0"/>
                    </a:moveTo>
                    <a:lnTo>
                      <a:pt x="0" y="3521"/>
                    </a:lnTo>
                    <a:lnTo>
                      <a:pt x="3516" y="3521"/>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112"/>
              <p:cNvSpPr/>
              <p:nvPr/>
            </p:nvSpPr>
            <p:spPr>
              <a:xfrm>
                <a:off x="722773" y="3035151"/>
                <a:ext cx="53703" cy="53780"/>
              </a:xfrm>
              <a:custGeom>
                <a:rect b="b" l="l" r="r" t="t"/>
                <a:pathLst>
                  <a:path extrusionOk="0" h="3453" w="3448">
                    <a:moveTo>
                      <a:pt x="0" y="1"/>
                    </a:moveTo>
                    <a:lnTo>
                      <a:pt x="0" y="3452"/>
                    </a:lnTo>
                    <a:lnTo>
                      <a:pt x="3448" y="3452"/>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112"/>
              <p:cNvSpPr/>
              <p:nvPr/>
            </p:nvSpPr>
            <p:spPr>
              <a:xfrm>
                <a:off x="722243" y="2980950"/>
                <a:ext cx="54777" cy="54762"/>
              </a:xfrm>
              <a:custGeom>
                <a:rect b="b" l="l" r="r" t="t"/>
                <a:pathLst>
                  <a:path extrusionOk="0" h="3516" w="3517">
                    <a:moveTo>
                      <a:pt x="0" y="0"/>
                    </a:moveTo>
                    <a:lnTo>
                      <a:pt x="0" y="3515"/>
                    </a:lnTo>
                    <a:lnTo>
                      <a:pt x="3516" y="3515"/>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112"/>
              <p:cNvSpPr/>
              <p:nvPr/>
            </p:nvSpPr>
            <p:spPr>
              <a:xfrm>
                <a:off x="722773" y="2981479"/>
                <a:ext cx="53703" cy="53687"/>
              </a:xfrm>
              <a:custGeom>
                <a:rect b="b" l="l" r="r" t="t"/>
                <a:pathLst>
                  <a:path extrusionOk="0" h="3447" w="3448">
                    <a:moveTo>
                      <a:pt x="0" y="1"/>
                    </a:moveTo>
                    <a:lnTo>
                      <a:pt x="0" y="3447"/>
                    </a:lnTo>
                    <a:lnTo>
                      <a:pt x="3448" y="3447"/>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112"/>
              <p:cNvSpPr/>
              <p:nvPr/>
            </p:nvSpPr>
            <p:spPr>
              <a:xfrm>
                <a:off x="722243" y="2927185"/>
                <a:ext cx="54777" cy="54855"/>
              </a:xfrm>
              <a:custGeom>
                <a:rect b="b" l="l" r="r" t="t"/>
                <a:pathLst>
                  <a:path extrusionOk="0" h="3522" w="3517">
                    <a:moveTo>
                      <a:pt x="0" y="1"/>
                    </a:moveTo>
                    <a:lnTo>
                      <a:pt x="0" y="3521"/>
                    </a:lnTo>
                    <a:lnTo>
                      <a:pt x="3516" y="3521"/>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112"/>
              <p:cNvSpPr/>
              <p:nvPr/>
            </p:nvSpPr>
            <p:spPr>
              <a:xfrm>
                <a:off x="722773" y="2927730"/>
                <a:ext cx="53703" cy="53765"/>
              </a:xfrm>
              <a:custGeom>
                <a:rect b="b" l="l" r="r" t="t"/>
                <a:pathLst>
                  <a:path extrusionOk="0" h="3452" w="3448">
                    <a:moveTo>
                      <a:pt x="0" y="0"/>
                    </a:moveTo>
                    <a:lnTo>
                      <a:pt x="0"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112"/>
              <p:cNvSpPr/>
              <p:nvPr/>
            </p:nvSpPr>
            <p:spPr>
              <a:xfrm>
                <a:off x="722243" y="2873498"/>
                <a:ext cx="54777" cy="54793"/>
              </a:xfrm>
              <a:custGeom>
                <a:rect b="b" l="l" r="r" t="t"/>
                <a:pathLst>
                  <a:path extrusionOk="0" h="3518" w="3517">
                    <a:moveTo>
                      <a:pt x="0" y="0"/>
                    </a:moveTo>
                    <a:lnTo>
                      <a:pt x="0" y="3518"/>
                    </a:lnTo>
                    <a:lnTo>
                      <a:pt x="3516" y="3518"/>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112"/>
              <p:cNvSpPr/>
              <p:nvPr/>
            </p:nvSpPr>
            <p:spPr>
              <a:xfrm>
                <a:off x="722773" y="2874059"/>
                <a:ext cx="53703" cy="53687"/>
              </a:xfrm>
              <a:custGeom>
                <a:rect b="b" l="l" r="r" t="t"/>
                <a:pathLst>
                  <a:path extrusionOk="0" h="3447" w="3448">
                    <a:moveTo>
                      <a:pt x="0" y="0"/>
                    </a:moveTo>
                    <a:lnTo>
                      <a:pt x="0" y="3446"/>
                    </a:lnTo>
                    <a:lnTo>
                      <a:pt x="3448" y="3446"/>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112"/>
              <p:cNvSpPr/>
              <p:nvPr/>
            </p:nvSpPr>
            <p:spPr>
              <a:xfrm>
                <a:off x="722243" y="2819764"/>
                <a:ext cx="54777" cy="54840"/>
              </a:xfrm>
              <a:custGeom>
                <a:rect b="b" l="l" r="r" t="t"/>
                <a:pathLst>
                  <a:path extrusionOk="0" h="3521" w="3517">
                    <a:moveTo>
                      <a:pt x="0" y="0"/>
                    </a:moveTo>
                    <a:lnTo>
                      <a:pt x="0" y="3520"/>
                    </a:lnTo>
                    <a:lnTo>
                      <a:pt x="3516" y="3520"/>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112"/>
              <p:cNvSpPr/>
              <p:nvPr/>
            </p:nvSpPr>
            <p:spPr>
              <a:xfrm>
                <a:off x="722773" y="2820309"/>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112"/>
              <p:cNvSpPr/>
              <p:nvPr/>
            </p:nvSpPr>
            <p:spPr>
              <a:xfrm>
                <a:off x="722243" y="2766015"/>
                <a:ext cx="54777" cy="54855"/>
              </a:xfrm>
              <a:custGeom>
                <a:rect b="b" l="l" r="r" t="t"/>
                <a:pathLst>
                  <a:path extrusionOk="0" h="3522" w="3517">
                    <a:moveTo>
                      <a:pt x="0" y="1"/>
                    </a:moveTo>
                    <a:lnTo>
                      <a:pt x="0" y="3521"/>
                    </a:lnTo>
                    <a:lnTo>
                      <a:pt x="3516" y="3521"/>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112"/>
              <p:cNvSpPr/>
              <p:nvPr/>
            </p:nvSpPr>
            <p:spPr>
              <a:xfrm>
                <a:off x="722773" y="2766560"/>
                <a:ext cx="53703" cy="53765"/>
              </a:xfrm>
              <a:custGeom>
                <a:rect b="b" l="l" r="r" t="t"/>
                <a:pathLst>
                  <a:path extrusionOk="0" h="3452" w="3448">
                    <a:moveTo>
                      <a:pt x="0" y="0"/>
                    </a:moveTo>
                    <a:lnTo>
                      <a:pt x="0"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112"/>
              <p:cNvSpPr/>
              <p:nvPr/>
            </p:nvSpPr>
            <p:spPr>
              <a:xfrm>
                <a:off x="722243" y="2712328"/>
                <a:ext cx="54777" cy="54808"/>
              </a:xfrm>
              <a:custGeom>
                <a:rect b="b" l="l" r="r" t="t"/>
                <a:pathLst>
                  <a:path extrusionOk="0" h="3519" w="3517">
                    <a:moveTo>
                      <a:pt x="0" y="0"/>
                    </a:moveTo>
                    <a:lnTo>
                      <a:pt x="0" y="3518"/>
                    </a:lnTo>
                    <a:lnTo>
                      <a:pt x="3516" y="3518"/>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112"/>
              <p:cNvSpPr/>
              <p:nvPr/>
            </p:nvSpPr>
            <p:spPr>
              <a:xfrm>
                <a:off x="722773" y="2712888"/>
                <a:ext cx="53703" cy="53687"/>
              </a:xfrm>
              <a:custGeom>
                <a:rect b="b" l="l" r="r" t="t"/>
                <a:pathLst>
                  <a:path extrusionOk="0" h="3447" w="3448">
                    <a:moveTo>
                      <a:pt x="0" y="0"/>
                    </a:moveTo>
                    <a:lnTo>
                      <a:pt x="0" y="3446"/>
                    </a:lnTo>
                    <a:lnTo>
                      <a:pt x="3448" y="3446"/>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112"/>
              <p:cNvSpPr/>
              <p:nvPr/>
            </p:nvSpPr>
            <p:spPr>
              <a:xfrm>
                <a:off x="722243" y="2658594"/>
                <a:ext cx="54777" cy="54840"/>
              </a:xfrm>
              <a:custGeom>
                <a:rect b="b" l="l" r="r" t="t"/>
                <a:pathLst>
                  <a:path extrusionOk="0" h="3521" w="3517">
                    <a:moveTo>
                      <a:pt x="0" y="0"/>
                    </a:moveTo>
                    <a:lnTo>
                      <a:pt x="0" y="3521"/>
                    </a:lnTo>
                    <a:lnTo>
                      <a:pt x="3516" y="3521"/>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112"/>
              <p:cNvSpPr/>
              <p:nvPr/>
            </p:nvSpPr>
            <p:spPr>
              <a:xfrm>
                <a:off x="722773" y="2659124"/>
                <a:ext cx="53703" cy="53780"/>
              </a:xfrm>
              <a:custGeom>
                <a:rect b="b" l="l" r="r" t="t"/>
                <a:pathLst>
                  <a:path extrusionOk="0" h="3453" w="3448">
                    <a:moveTo>
                      <a:pt x="0" y="1"/>
                    </a:moveTo>
                    <a:lnTo>
                      <a:pt x="0" y="3452"/>
                    </a:lnTo>
                    <a:lnTo>
                      <a:pt x="3448" y="3452"/>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112"/>
              <p:cNvSpPr/>
              <p:nvPr/>
            </p:nvSpPr>
            <p:spPr>
              <a:xfrm>
                <a:off x="722243" y="2604860"/>
                <a:ext cx="54777" cy="54840"/>
              </a:xfrm>
              <a:custGeom>
                <a:rect b="b" l="l" r="r" t="t"/>
                <a:pathLst>
                  <a:path extrusionOk="0" h="3521" w="3517">
                    <a:moveTo>
                      <a:pt x="0" y="0"/>
                    </a:moveTo>
                    <a:lnTo>
                      <a:pt x="0" y="3520"/>
                    </a:lnTo>
                    <a:lnTo>
                      <a:pt x="3516" y="3520"/>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112"/>
              <p:cNvSpPr/>
              <p:nvPr/>
            </p:nvSpPr>
            <p:spPr>
              <a:xfrm>
                <a:off x="722773" y="2605390"/>
                <a:ext cx="53703" cy="53749"/>
              </a:xfrm>
              <a:custGeom>
                <a:rect b="b" l="l" r="r" t="t"/>
                <a:pathLst>
                  <a:path extrusionOk="0" h="3451"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112"/>
              <p:cNvSpPr/>
              <p:nvPr/>
            </p:nvSpPr>
            <p:spPr>
              <a:xfrm>
                <a:off x="722243" y="2551158"/>
                <a:ext cx="54777" cy="54808"/>
              </a:xfrm>
              <a:custGeom>
                <a:rect b="b" l="l" r="r" t="t"/>
                <a:pathLst>
                  <a:path extrusionOk="0" h="3519" w="3517">
                    <a:moveTo>
                      <a:pt x="0" y="1"/>
                    </a:moveTo>
                    <a:lnTo>
                      <a:pt x="0" y="3518"/>
                    </a:lnTo>
                    <a:lnTo>
                      <a:pt x="3516" y="3518"/>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112"/>
              <p:cNvSpPr/>
              <p:nvPr/>
            </p:nvSpPr>
            <p:spPr>
              <a:xfrm>
                <a:off x="722773" y="2551703"/>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112"/>
              <p:cNvSpPr/>
              <p:nvPr/>
            </p:nvSpPr>
            <p:spPr>
              <a:xfrm>
                <a:off x="722243" y="2497424"/>
                <a:ext cx="54777" cy="54840"/>
              </a:xfrm>
              <a:custGeom>
                <a:rect b="b" l="l" r="r" t="t"/>
                <a:pathLst>
                  <a:path extrusionOk="0" h="3521" w="3517">
                    <a:moveTo>
                      <a:pt x="0" y="0"/>
                    </a:moveTo>
                    <a:lnTo>
                      <a:pt x="0" y="3521"/>
                    </a:lnTo>
                    <a:lnTo>
                      <a:pt x="3516" y="3521"/>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8" name="Google Shape;19378;p112"/>
              <p:cNvSpPr/>
              <p:nvPr/>
            </p:nvSpPr>
            <p:spPr>
              <a:xfrm>
                <a:off x="722773" y="2497953"/>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112"/>
              <p:cNvSpPr/>
              <p:nvPr/>
            </p:nvSpPr>
            <p:spPr>
              <a:xfrm>
                <a:off x="722243" y="2443659"/>
                <a:ext cx="54777" cy="54855"/>
              </a:xfrm>
              <a:custGeom>
                <a:rect b="b" l="l" r="r" t="t"/>
                <a:pathLst>
                  <a:path extrusionOk="0" h="3522" w="3517">
                    <a:moveTo>
                      <a:pt x="0" y="1"/>
                    </a:moveTo>
                    <a:lnTo>
                      <a:pt x="0" y="3521"/>
                    </a:lnTo>
                    <a:lnTo>
                      <a:pt x="3516" y="3521"/>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112"/>
              <p:cNvSpPr/>
              <p:nvPr/>
            </p:nvSpPr>
            <p:spPr>
              <a:xfrm>
                <a:off x="722773" y="2444220"/>
                <a:ext cx="53703" cy="53749"/>
              </a:xfrm>
              <a:custGeom>
                <a:rect b="b" l="l" r="r" t="t"/>
                <a:pathLst>
                  <a:path extrusionOk="0" h="3451"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381" name="Google Shape;19381;p112"/>
          <p:cNvGrpSpPr/>
          <p:nvPr/>
        </p:nvGrpSpPr>
        <p:grpSpPr>
          <a:xfrm>
            <a:off x="1833987" y="2528660"/>
            <a:ext cx="1182999" cy="699504"/>
            <a:chOff x="1833987" y="2604860"/>
            <a:chExt cx="1182999" cy="699504"/>
          </a:xfrm>
        </p:grpSpPr>
        <p:sp>
          <p:nvSpPr>
            <p:cNvPr id="19382" name="Google Shape;19382;p112"/>
            <p:cNvSpPr/>
            <p:nvPr/>
          </p:nvSpPr>
          <p:spPr>
            <a:xfrm>
              <a:off x="2908444" y="3088355"/>
              <a:ext cx="54840" cy="54840"/>
            </a:xfrm>
            <a:custGeom>
              <a:rect b="b" l="l" r="r" t="t"/>
              <a:pathLst>
                <a:path extrusionOk="0" h="3521" w="3521">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112"/>
            <p:cNvSpPr/>
            <p:nvPr/>
          </p:nvSpPr>
          <p:spPr>
            <a:xfrm>
              <a:off x="2908444" y="3034684"/>
              <a:ext cx="54840" cy="54777"/>
            </a:xfrm>
            <a:custGeom>
              <a:rect b="b" l="l" r="r" t="t"/>
              <a:pathLst>
                <a:path extrusionOk="0" h="3517" w="3521">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112"/>
            <p:cNvSpPr/>
            <p:nvPr/>
          </p:nvSpPr>
          <p:spPr>
            <a:xfrm>
              <a:off x="2908973" y="3035213"/>
              <a:ext cx="53780" cy="53703"/>
            </a:xfrm>
            <a:custGeom>
              <a:rect b="b" l="l" r="r" t="t"/>
              <a:pathLst>
                <a:path extrusionOk="0" h="3448" w="3453">
                  <a:moveTo>
                    <a:pt x="1" y="1"/>
                  </a:moveTo>
                  <a:lnTo>
                    <a:pt x="1" y="3447"/>
                  </a:lnTo>
                  <a:lnTo>
                    <a:pt x="3452" y="3447"/>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112"/>
            <p:cNvSpPr/>
            <p:nvPr/>
          </p:nvSpPr>
          <p:spPr>
            <a:xfrm>
              <a:off x="2908444" y="2980919"/>
              <a:ext cx="54840" cy="54855"/>
            </a:xfrm>
            <a:custGeom>
              <a:rect b="b" l="l" r="r" t="t"/>
              <a:pathLst>
                <a:path extrusionOk="0" h="3522" w="3521">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112"/>
            <p:cNvSpPr/>
            <p:nvPr/>
          </p:nvSpPr>
          <p:spPr>
            <a:xfrm>
              <a:off x="2908973" y="2981479"/>
              <a:ext cx="53780" cy="53749"/>
            </a:xfrm>
            <a:custGeom>
              <a:rect b="b" l="l" r="r" t="t"/>
              <a:pathLst>
                <a:path extrusionOk="0" h="3451" w="3453">
                  <a:moveTo>
                    <a:pt x="1" y="1"/>
                  </a:moveTo>
                  <a:lnTo>
                    <a:pt x="1" y="3451"/>
                  </a:lnTo>
                  <a:lnTo>
                    <a:pt x="3452" y="3451"/>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112"/>
            <p:cNvSpPr/>
            <p:nvPr/>
          </p:nvSpPr>
          <p:spPr>
            <a:xfrm>
              <a:off x="2908444" y="2927185"/>
              <a:ext cx="54840" cy="54855"/>
            </a:xfrm>
            <a:custGeom>
              <a:rect b="b" l="l" r="r" t="t"/>
              <a:pathLst>
                <a:path extrusionOk="0" h="3522" w="3521">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112"/>
            <p:cNvSpPr/>
            <p:nvPr/>
          </p:nvSpPr>
          <p:spPr>
            <a:xfrm>
              <a:off x="2908973" y="2927730"/>
              <a:ext cx="53780" cy="53765"/>
            </a:xfrm>
            <a:custGeom>
              <a:rect b="b" l="l" r="r" t="t"/>
              <a:pathLst>
                <a:path extrusionOk="0" h="3452" w="3453">
                  <a:moveTo>
                    <a:pt x="1" y="0"/>
                  </a:moveTo>
                  <a:lnTo>
                    <a:pt x="1" y="3452"/>
                  </a:lnTo>
                  <a:lnTo>
                    <a:pt x="3452" y="3452"/>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112"/>
            <p:cNvSpPr/>
            <p:nvPr/>
          </p:nvSpPr>
          <p:spPr>
            <a:xfrm>
              <a:off x="2908444" y="2873498"/>
              <a:ext cx="54840" cy="54793"/>
            </a:xfrm>
            <a:custGeom>
              <a:rect b="b" l="l" r="r" t="t"/>
              <a:pathLst>
                <a:path extrusionOk="0" h="3518" w="3521">
                  <a:moveTo>
                    <a:pt x="1" y="0"/>
                  </a:moveTo>
                  <a:lnTo>
                    <a:pt x="1" y="3518"/>
                  </a:lnTo>
                  <a:lnTo>
                    <a:pt x="3521" y="3518"/>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112"/>
            <p:cNvSpPr/>
            <p:nvPr/>
          </p:nvSpPr>
          <p:spPr>
            <a:xfrm>
              <a:off x="2908973" y="2874059"/>
              <a:ext cx="53780" cy="53687"/>
            </a:xfrm>
            <a:custGeom>
              <a:rect b="b" l="l" r="r" t="t"/>
              <a:pathLst>
                <a:path extrusionOk="0" h="3447" w="3453">
                  <a:moveTo>
                    <a:pt x="1" y="0"/>
                  </a:moveTo>
                  <a:lnTo>
                    <a:pt x="1" y="3446"/>
                  </a:lnTo>
                  <a:lnTo>
                    <a:pt x="3452" y="3446"/>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112"/>
            <p:cNvSpPr/>
            <p:nvPr/>
          </p:nvSpPr>
          <p:spPr>
            <a:xfrm>
              <a:off x="2908444" y="2819764"/>
              <a:ext cx="54840" cy="54840"/>
            </a:xfrm>
            <a:custGeom>
              <a:rect b="b" l="l" r="r" t="t"/>
              <a:pathLst>
                <a:path extrusionOk="0" h="3521" w="3521">
                  <a:moveTo>
                    <a:pt x="1" y="0"/>
                  </a:moveTo>
                  <a:lnTo>
                    <a:pt x="1" y="3520"/>
                  </a:lnTo>
                  <a:lnTo>
                    <a:pt x="3521" y="3520"/>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112"/>
            <p:cNvSpPr/>
            <p:nvPr/>
          </p:nvSpPr>
          <p:spPr>
            <a:xfrm>
              <a:off x="2908973" y="2820294"/>
              <a:ext cx="53780" cy="53780"/>
            </a:xfrm>
            <a:custGeom>
              <a:rect b="b" l="l" r="r" t="t"/>
              <a:pathLst>
                <a:path extrusionOk="0" h="3453" w="3453">
                  <a:moveTo>
                    <a:pt x="1" y="1"/>
                  </a:moveTo>
                  <a:lnTo>
                    <a:pt x="1" y="3452"/>
                  </a:lnTo>
                  <a:lnTo>
                    <a:pt x="3452" y="3452"/>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112"/>
            <p:cNvSpPr/>
            <p:nvPr/>
          </p:nvSpPr>
          <p:spPr>
            <a:xfrm>
              <a:off x="2854710" y="3142120"/>
              <a:ext cx="54840" cy="54777"/>
            </a:xfrm>
            <a:custGeom>
              <a:rect b="b" l="l" r="r" t="t"/>
              <a:pathLst>
                <a:path extrusionOk="0" h="3517" w="3521">
                  <a:moveTo>
                    <a:pt x="0" y="0"/>
                  </a:moveTo>
                  <a:lnTo>
                    <a:pt x="0" y="3517"/>
                  </a:lnTo>
                  <a:lnTo>
                    <a:pt x="3521" y="3517"/>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112"/>
            <p:cNvSpPr/>
            <p:nvPr/>
          </p:nvSpPr>
          <p:spPr>
            <a:xfrm>
              <a:off x="2855240" y="3142649"/>
              <a:ext cx="53749" cy="53687"/>
            </a:xfrm>
            <a:custGeom>
              <a:rect b="b" l="l" r="r" t="t"/>
              <a:pathLst>
                <a:path extrusionOk="0" h="3447" w="3451">
                  <a:moveTo>
                    <a:pt x="1" y="1"/>
                  </a:moveTo>
                  <a:lnTo>
                    <a:pt x="1" y="3447"/>
                  </a:lnTo>
                  <a:lnTo>
                    <a:pt x="3451" y="3447"/>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112"/>
            <p:cNvSpPr/>
            <p:nvPr/>
          </p:nvSpPr>
          <p:spPr>
            <a:xfrm>
              <a:off x="2854710" y="3088355"/>
              <a:ext cx="54840" cy="54840"/>
            </a:xfrm>
            <a:custGeom>
              <a:rect b="b" l="l" r="r" t="t"/>
              <a:pathLst>
                <a:path extrusionOk="0" h="3521" w="3521">
                  <a:moveTo>
                    <a:pt x="0" y="1"/>
                  </a:moveTo>
                  <a:lnTo>
                    <a:pt x="0"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112"/>
            <p:cNvSpPr/>
            <p:nvPr/>
          </p:nvSpPr>
          <p:spPr>
            <a:xfrm>
              <a:off x="2854710" y="3034684"/>
              <a:ext cx="54840" cy="54777"/>
            </a:xfrm>
            <a:custGeom>
              <a:rect b="b" l="l" r="r" t="t"/>
              <a:pathLst>
                <a:path extrusionOk="0" h="3517" w="3521">
                  <a:moveTo>
                    <a:pt x="0" y="0"/>
                  </a:moveTo>
                  <a:lnTo>
                    <a:pt x="0"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112"/>
            <p:cNvSpPr/>
            <p:nvPr/>
          </p:nvSpPr>
          <p:spPr>
            <a:xfrm>
              <a:off x="2855240" y="3035213"/>
              <a:ext cx="53749" cy="53703"/>
            </a:xfrm>
            <a:custGeom>
              <a:rect b="b" l="l" r="r" t="t"/>
              <a:pathLst>
                <a:path extrusionOk="0" h="3448" w="3451">
                  <a:moveTo>
                    <a:pt x="1" y="1"/>
                  </a:moveTo>
                  <a:lnTo>
                    <a:pt x="1" y="3447"/>
                  </a:lnTo>
                  <a:lnTo>
                    <a:pt x="3451" y="3447"/>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112"/>
            <p:cNvSpPr/>
            <p:nvPr/>
          </p:nvSpPr>
          <p:spPr>
            <a:xfrm>
              <a:off x="2854710" y="2980919"/>
              <a:ext cx="54840" cy="54855"/>
            </a:xfrm>
            <a:custGeom>
              <a:rect b="b" l="l" r="r" t="t"/>
              <a:pathLst>
                <a:path extrusionOk="0" h="3522" w="3521">
                  <a:moveTo>
                    <a:pt x="0" y="1"/>
                  </a:moveTo>
                  <a:lnTo>
                    <a:pt x="0"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112"/>
            <p:cNvSpPr/>
            <p:nvPr/>
          </p:nvSpPr>
          <p:spPr>
            <a:xfrm>
              <a:off x="2855240" y="2981479"/>
              <a:ext cx="53749" cy="53749"/>
            </a:xfrm>
            <a:custGeom>
              <a:rect b="b" l="l" r="r" t="t"/>
              <a:pathLst>
                <a:path extrusionOk="0" h="3451"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112"/>
            <p:cNvSpPr/>
            <p:nvPr/>
          </p:nvSpPr>
          <p:spPr>
            <a:xfrm>
              <a:off x="2854710" y="2927185"/>
              <a:ext cx="54840" cy="54855"/>
            </a:xfrm>
            <a:custGeom>
              <a:rect b="b" l="l" r="r" t="t"/>
              <a:pathLst>
                <a:path extrusionOk="0" h="3522" w="3521">
                  <a:moveTo>
                    <a:pt x="0" y="1"/>
                  </a:moveTo>
                  <a:lnTo>
                    <a:pt x="0"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112"/>
            <p:cNvSpPr/>
            <p:nvPr/>
          </p:nvSpPr>
          <p:spPr>
            <a:xfrm>
              <a:off x="2854710" y="2873498"/>
              <a:ext cx="54840" cy="54793"/>
            </a:xfrm>
            <a:custGeom>
              <a:rect b="b" l="l" r="r" t="t"/>
              <a:pathLst>
                <a:path extrusionOk="0" h="3518" w="3521">
                  <a:moveTo>
                    <a:pt x="0" y="0"/>
                  </a:moveTo>
                  <a:lnTo>
                    <a:pt x="0" y="3518"/>
                  </a:lnTo>
                  <a:lnTo>
                    <a:pt x="3521" y="3518"/>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112"/>
            <p:cNvSpPr/>
            <p:nvPr/>
          </p:nvSpPr>
          <p:spPr>
            <a:xfrm>
              <a:off x="2855240" y="2874059"/>
              <a:ext cx="53749" cy="53687"/>
            </a:xfrm>
            <a:custGeom>
              <a:rect b="b" l="l" r="r" t="t"/>
              <a:pathLst>
                <a:path extrusionOk="0" h="3447" w="3451">
                  <a:moveTo>
                    <a:pt x="1" y="0"/>
                  </a:moveTo>
                  <a:lnTo>
                    <a:pt x="1" y="3446"/>
                  </a:lnTo>
                  <a:lnTo>
                    <a:pt x="3451" y="3446"/>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112"/>
            <p:cNvSpPr/>
            <p:nvPr/>
          </p:nvSpPr>
          <p:spPr>
            <a:xfrm>
              <a:off x="2854710" y="2819764"/>
              <a:ext cx="54840" cy="54840"/>
            </a:xfrm>
            <a:custGeom>
              <a:rect b="b" l="l" r="r" t="t"/>
              <a:pathLst>
                <a:path extrusionOk="0" h="3521" w="3521">
                  <a:moveTo>
                    <a:pt x="0" y="0"/>
                  </a:moveTo>
                  <a:lnTo>
                    <a:pt x="0" y="3520"/>
                  </a:lnTo>
                  <a:lnTo>
                    <a:pt x="3521" y="3520"/>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112"/>
            <p:cNvSpPr/>
            <p:nvPr/>
          </p:nvSpPr>
          <p:spPr>
            <a:xfrm>
              <a:off x="2855240" y="2820294"/>
              <a:ext cx="53749" cy="53780"/>
            </a:xfrm>
            <a:custGeom>
              <a:rect b="b" l="l" r="r" t="t"/>
              <a:pathLst>
                <a:path extrusionOk="0" h="3453" w="3451">
                  <a:moveTo>
                    <a:pt x="1" y="1"/>
                  </a:moveTo>
                  <a:lnTo>
                    <a:pt x="1" y="3452"/>
                  </a:lnTo>
                  <a:lnTo>
                    <a:pt x="3451" y="3452"/>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112"/>
            <p:cNvSpPr/>
            <p:nvPr/>
          </p:nvSpPr>
          <p:spPr>
            <a:xfrm>
              <a:off x="2854710" y="2766015"/>
              <a:ext cx="54840" cy="54855"/>
            </a:xfrm>
            <a:custGeom>
              <a:rect b="b" l="l" r="r" t="t"/>
              <a:pathLst>
                <a:path extrusionOk="0" h="3522" w="3521">
                  <a:moveTo>
                    <a:pt x="0" y="1"/>
                  </a:moveTo>
                  <a:lnTo>
                    <a:pt x="0"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112"/>
            <p:cNvSpPr/>
            <p:nvPr/>
          </p:nvSpPr>
          <p:spPr>
            <a:xfrm>
              <a:off x="2854710" y="2712328"/>
              <a:ext cx="54840" cy="54808"/>
            </a:xfrm>
            <a:custGeom>
              <a:rect b="b" l="l" r="r" t="t"/>
              <a:pathLst>
                <a:path extrusionOk="0" h="3519" w="3521">
                  <a:moveTo>
                    <a:pt x="0" y="0"/>
                  </a:moveTo>
                  <a:lnTo>
                    <a:pt x="0" y="3518"/>
                  </a:lnTo>
                  <a:lnTo>
                    <a:pt x="3521" y="3518"/>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112"/>
            <p:cNvSpPr/>
            <p:nvPr/>
          </p:nvSpPr>
          <p:spPr>
            <a:xfrm>
              <a:off x="2855240" y="2712857"/>
              <a:ext cx="53749" cy="53718"/>
            </a:xfrm>
            <a:custGeom>
              <a:rect b="b" l="l" r="r" t="t"/>
              <a:pathLst>
                <a:path extrusionOk="0" h="3449" w="3451">
                  <a:moveTo>
                    <a:pt x="1" y="1"/>
                  </a:moveTo>
                  <a:lnTo>
                    <a:pt x="1" y="3448"/>
                  </a:lnTo>
                  <a:lnTo>
                    <a:pt x="3451" y="3448"/>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112"/>
            <p:cNvSpPr/>
            <p:nvPr/>
          </p:nvSpPr>
          <p:spPr>
            <a:xfrm>
              <a:off x="2801007" y="3142120"/>
              <a:ext cx="54808" cy="54777"/>
            </a:xfrm>
            <a:custGeom>
              <a:rect b="b" l="l" r="r" t="t"/>
              <a:pathLst>
                <a:path extrusionOk="0" h="3517" w="3519">
                  <a:moveTo>
                    <a:pt x="1" y="0"/>
                  </a:moveTo>
                  <a:lnTo>
                    <a:pt x="1" y="3517"/>
                  </a:lnTo>
                  <a:lnTo>
                    <a:pt x="3519" y="3517"/>
                  </a:lnTo>
                  <a:lnTo>
                    <a:pt x="3519"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112"/>
            <p:cNvSpPr/>
            <p:nvPr/>
          </p:nvSpPr>
          <p:spPr>
            <a:xfrm>
              <a:off x="2801568" y="3142649"/>
              <a:ext cx="53687" cy="53687"/>
            </a:xfrm>
            <a:custGeom>
              <a:rect b="b" l="l" r="r" t="t"/>
              <a:pathLst>
                <a:path extrusionOk="0" h="3447" w="3447">
                  <a:moveTo>
                    <a:pt x="1" y="1"/>
                  </a:moveTo>
                  <a:lnTo>
                    <a:pt x="1" y="3447"/>
                  </a:lnTo>
                  <a:lnTo>
                    <a:pt x="3447" y="3447"/>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112"/>
            <p:cNvSpPr/>
            <p:nvPr/>
          </p:nvSpPr>
          <p:spPr>
            <a:xfrm>
              <a:off x="2801007" y="3088355"/>
              <a:ext cx="54808" cy="54840"/>
            </a:xfrm>
            <a:custGeom>
              <a:rect b="b" l="l" r="r" t="t"/>
              <a:pathLst>
                <a:path extrusionOk="0" h="3521" w="3519">
                  <a:moveTo>
                    <a:pt x="1" y="1"/>
                  </a:moveTo>
                  <a:lnTo>
                    <a:pt x="1" y="3521"/>
                  </a:lnTo>
                  <a:lnTo>
                    <a:pt x="3519" y="3521"/>
                  </a:lnTo>
                  <a:lnTo>
                    <a:pt x="3519"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112"/>
            <p:cNvSpPr/>
            <p:nvPr/>
          </p:nvSpPr>
          <p:spPr>
            <a:xfrm>
              <a:off x="2801007" y="3034684"/>
              <a:ext cx="54808" cy="54777"/>
            </a:xfrm>
            <a:custGeom>
              <a:rect b="b" l="l" r="r" t="t"/>
              <a:pathLst>
                <a:path extrusionOk="0" h="3517" w="3519">
                  <a:moveTo>
                    <a:pt x="1" y="0"/>
                  </a:moveTo>
                  <a:lnTo>
                    <a:pt x="1" y="3517"/>
                  </a:lnTo>
                  <a:lnTo>
                    <a:pt x="3519" y="3517"/>
                  </a:lnTo>
                  <a:lnTo>
                    <a:pt x="3519"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112"/>
            <p:cNvSpPr/>
            <p:nvPr/>
          </p:nvSpPr>
          <p:spPr>
            <a:xfrm>
              <a:off x="2801568" y="3035213"/>
              <a:ext cx="53687" cy="53703"/>
            </a:xfrm>
            <a:custGeom>
              <a:rect b="b" l="l" r="r" t="t"/>
              <a:pathLst>
                <a:path extrusionOk="0" h="3448" w="3447">
                  <a:moveTo>
                    <a:pt x="1" y="1"/>
                  </a:moveTo>
                  <a:lnTo>
                    <a:pt x="1" y="3447"/>
                  </a:lnTo>
                  <a:lnTo>
                    <a:pt x="3447" y="3447"/>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112"/>
            <p:cNvSpPr/>
            <p:nvPr/>
          </p:nvSpPr>
          <p:spPr>
            <a:xfrm>
              <a:off x="2801007" y="2980919"/>
              <a:ext cx="54808" cy="54855"/>
            </a:xfrm>
            <a:custGeom>
              <a:rect b="b" l="l" r="r" t="t"/>
              <a:pathLst>
                <a:path extrusionOk="0" h="3522" w="3519">
                  <a:moveTo>
                    <a:pt x="1" y="1"/>
                  </a:moveTo>
                  <a:lnTo>
                    <a:pt x="1" y="3521"/>
                  </a:lnTo>
                  <a:lnTo>
                    <a:pt x="3519" y="3521"/>
                  </a:lnTo>
                  <a:lnTo>
                    <a:pt x="3519"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112"/>
            <p:cNvSpPr/>
            <p:nvPr/>
          </p:nvSpPr>
          <p:spPr>
            <a:xfrm>
              <a:off x="2801007" y="2927185"/>
              <a:ext cx="54808" cy="54855"/>
            </a:xfrm>
            <a:custGeom>
              <a:rect b="b" l="l" r="r" t="t"/>
              <a:pathLst>
                <a:path extrusionOk="0" h="3522" w="3519">
                  <a:moveTo>
                    <a:pt x="1" y="1"/>
                  </a:moveTo>
                  <a:lnTo>
                    <a:pt x="1" y="3521"/>
                  </a:lnTo>
                  <a:lnTo>
                    <a:pt x="3519" y="3521"/>
                  </a:lnTo>
                  <a:lnTo>
                    <a:pt x="3519"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112"/>
            <p:cNvSpPr/>
            <p:nvPr/>
          </p:nvSpPr>
          <p:spPr>
            <a:xfrm>
              <a:off x="2801568" y="2927730"/>
              <a:ext cx="53687" cy="53765"/>
            </a:xfrm>
            <a:custGeom>
              <a:rect b="b" l="l" r="r" t="t"/>
              <a:pathLst>
                <a:path extrusionOk="0" h="3452" w="3447">
                  <a:moveTo>
                    <a:pt x="1" y="0"/>
                  </a:moveTo>
                  <a:lnTo>
                    <a:pt x="1" y="3452"/>
                  </a:lnTo>
                  <a:lnTo>
                    <a:pt x="3447" y="3452"/>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112"/>
            <p:cNvSpPr/>
            <p:nvPr/>
          </p:nvSpPr>
          <p:spPr>
            <a:xfrm>
              <a:off x="2801007" y="2873498"/>
              <a:ext cx="54808" cy="54793"/>
            </a:xfrm>
            <a:custGeom>
              <a:rect b="b" l="l" r="r" t="t"/>
              <a:pathLst>
                <a:path extrusionOk="0" h="3518" w="3519">
                  <a:moveTo>
                    <a:pt x="1" y="0"/>
                  </a:moveTo>
                  <a:lnTo>
                    <a:pt x="1" y="3518"/>
                  </a:lnTo>
                  <a:lnTo>
                    <a:pt x="3519" y="3518"/>
                  </a:lnTo>
                  <a:lnTo>
                    <a:pt x="3519"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112"/>
            <p:cNvSpPr/>
            <p:nvPr/>
          </p:nvSpPr>
          <p:spPr>
            <a:xfrm>
              <a:off x="2801007" y="2819764"/>
              <a:ext cx="54808" cy="54840"/>
            </a:xfrm>
            <a:custGeom>
              <a:rect b="b" l="l" r="r" t="t"/>
              <a:pathLst>
                <a:path extrusionOk="0" h="3521" w="3519">
                  <a:moveTo>
                    <a:pt x="1" y="0"/>
                  </a:moveTo>
                  <a:lnTo>
                    <a:pt x="1" y="3520"/>
                  </a:lnTo>
                  <a:lnTo>
                    <a:pt x="3519" y="3520"/>
                  </a:lnTo>
                  <a:lnTo>
                    <a:pt x="3519"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112"/>
            <p:cNvSpPr/>
            <p:nvPr/>
          </p:nvSpPr>
          <p:spPr>
            <a:xfrm>
              <a:off x="2801568" y="2820294"/>
              <a:ext cx="53687" cy="53780"/>
            </a:xfrm>
            <a:custGeom>
              <a:rect b="b" l="l" r="r" t="t"/>
              <a:pathLst>
                <a:path extrusionOk="0" h="3453" w="3447">
                  <a:moveTo>
                    <a:pt x="1" y="1"/>
                  </a:moveTo>
                  <a:lnTo>
                    <a:pt x="1" y="3452"/>
                  </a:lnTo>
                  <a:lnTo>
                    <a:pt x="3447" y="3452"/>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112"/>
            <p:cNvSpPr/>
            <p:nvPr/>
          </p:nvSpPr>
          <p:spPr>
            <a:xfrm>
              <a:off x="2801007" y="2766015"/>
              <a:ext cx="54808" cy="54855"/>
            </a:xfrm>
            <a:custGeom>
              <a:rect b="b" l="l" r="r" t="t"/>
              <a:pathLst>
                <a:path extrusionOk="0" h="3522" w="3519">
                  <a:moveTo>
                    <a:pt x="1" y="1"/>
                  </a:moveTo>
                  <a:lnTo>
                    <a:pt x="1" y="3521"/>
                  </a:lnTo>
                  <a:lnTo>
                    <a:pt x="3519" y="3521"/>
                  </a:lnTo>
                  <a:lnTo>
                    <a:pt x="3519"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112"/>
            <p:cNvSpPr/>
            <p:nvPr/>
          </p:nvSpPr>
          <p:spPr>
            <a:xfrm>
              <a:off x="2801007" y="2712328"/>
              <a:ext cx="54808" cy="54808"/>
            </a:xfrm>
            <a:custGeom>
              <a:rect b="b" l="l" r="r" t="t"/>
              <a:pathLst>
                <a:path extrusionOk="0" h="3519" w="3519">
                  <a:moveTo>
                    <a:pt x="1" y="0"/>
                  </a:moveTo>
                  <a:lnTo>
                    <a:pt x="1" y="3518"/>
                  </a:lnTo>
                  <a:lnTo>
                    <a:pt x="3519" y="3518"/>
                  </a:lnTo>
                  <a:lnTo>
                    <a:pt x="3519"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112"/>
            <p:cNvSpPr/>
            <p:nvPr/>
          </p:nvSpPr>
          <p:spPr>
            <a:xfrm>
              <a:off x="2801568" y="2712857"/>
              <a:ext cx="53687" cy="53718"/>
            </a:xfrm>
            <a:custGeom>
              <a:rect b="b" l="l" r="r" t="t"/>
              <a:pathLst>
                <a:path extrusionOk="0" h="3449" w="3447">
                  <a:moveTo>
                    <a:pt x="1" y="1"/>
                  </a:moveTo>
                  <a:lnTo>
                    <a:pt x="1" y="3448"/>
                  </a:lnTo>
                  <a:lnTo>
                    <a:pt x="3447" y="3448"/>
                  </a:lnTo>
                  <a:lnTo>
                    <a:pt x="34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112"/>
            <p:cNvSpPr/>
            <p:nvPr/>
          </p:nvSpPr>
          <p:spPr>
            <a:xfrm>
              <a:off x="2747274" y="3195791"/>
              <a:ext cx="54855" cy="54840"/>
            </a:xfrm>
            <a:custGeom>
              <a:rect b="b" l="l" r="r" t="t"/>
              <a:pathLst>
                <a:path extrusionOk="0" h="3521" w="3522">
                  <a:moveTo>
                    <a:pt x="1" y="0"/>
                  </a:moveTo>
                  <a:lnTo>
                    <a:pt x="1" y="3521"/>
                  </a:lnTo>
                  <a:lnTo>
                    <a:pt x="3521" y="3521"/>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112"/>
            <p:cNvSpPr/>
            <p:nvPr/>
          </p:nvSpPr>
          <p:spPr>
            <a:xfrm>
              <a:off x="2747819" y="3196321"/>
              <a:ext cx="53765" cy="53780"/>
            </a:xfrm>
            <a:custGeom>
              <a:rect b="b" l="l" r="r" t="t"/>
              <a:pathLst>
                <a:path extrusionOk="0" h="3453" w="3452">
                  <a:moveTo>
                    <a:pt x="0" y="1"/>
                  </a:moveTo>
                  <a:lnTo>
                    <a:pt x="0" y="3452"/>
                  </a:lnTo>
                  <a:lnTo>
                    <a:pt x="3452" y="3452"/>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112"/>
            <p:cNvSpPr/>
            <p:nvPr/>
          </p:nvSpPr>
          <p:spPr>
            <a:xfrm>
              <a:off x="2747274" y="3142120"/>
              <a:ext cx="54855" cy="54777"/>
            </a:xfrm>
            <a:custGeom>
              <a:rect b="b" l="l" r="r" t="t"/>
              <a:pathLst>
                <a:path extrusionOk="0" h="3517" w="3522">
                  <a:moveTo>
                    <a:pt x="1" y="0"/>
                  </a:moveTo>
                  <a:lnTo>
                    <a:pt x="1" y="3517"/>
                  </a:lnTo>
                  <a:lnTo>
                    <a:pt x="3521" y="3517"/>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112"/>
            <p:cNvSpPr/>
            <p:nvPr/>
          </p:nvSpPr>
          <p:spPr>
            <a:xfrm>
              <a:off x="2747274" y="3088355"/>
              <a:ext cx="54855" cy="54840"/>
            </a:xfrm>
            <a:custGeom>
              <a:rect b="b" l="l" r="r" t="t"/>
              <a:pathLst>
                <a:path extrusionOk="0" h="3521" w="3522">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112"/>
            <p:cNvSpPr/>
            <p:nvPr/>
          </p:nvSpPr>
          <p:spPr>
            <a:xfrm>
              <a:off x="2747819" y="3088900"/>
              <a:ext cx="53765" cy="53765"/>
            </a:xfrm>
            <a:custGeom>
              <a:rect b="b" l="l" r="r" t="t"/>
              <a:pathLst>
                <a:path extrusionOk="0" h="3452" w="3452">
                  <a:moveTo>
                    <a:pt x="0" y="0"/>
                  </a:moveTo>
                  <a:lnTo>
                    <a:pt x="0" y="3452"/>
                  </a:lnTo>
                  <a:lnTo>
                    <a:pt x="3452" y="3452"/>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112"/>
            <p:cNvSpPr/>
            <p:nvPr/>
          </p:nvSpPr>
          <p:spPr>
            <a:xfrm>
              <a:off x="2747274" y="3034684"/>
              <a:ext cx="54855" cy="54777"/>
            </a:xfrm>
            <a:custGeom>
              <a:rect b="b" l="l" r="r" t="t"/>
              <a:pathLst>
                <a:path extrusionOk="0" h="3517" w="3522">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112"/>
            <p:cNvSpPr/>
            <p:nvPr/>
          </p:nvSpPr>
          <p:spPr>
            <a:xfrm>
              <a:off x="2747819" y="3035213"/>
              <a:ext cx="53765" cy="53703"/>
            </a:xfrm>
            <a:custGeom>
              <a:rect b="b" l="l" r="r" t="t"/>
              <a:pathLst>
                <a:path extrusionOk="0" h="3448" w="3452">
                  <a:moveTo>
                    <a:pt x="0" y="1"/>
                  </a:moveTo>
                  <a:lnTo>
                    <a:pt x="0" y="3447"/>
                  </a:lnTo>
                  <a:lnTo>
                    <a:pt x="3452" y="3447"/>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112"/>
            <p:cNvSpPr/>
            <p:nvPr/>
          </p:nvSpPr>
          <p:spPr>
            <a:xfrm>
              <a:off x="2747274" y="2980919"/>
              <a:ext cx="54855" cy="54855"/>
            </a:xfrm>
            <a:custGeom>
              <a:rect b="b" l="l" r="r" t="t"/>
              <a:pathLst>
                <a:path extrusionOk="0" h="3522" w="3522">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112"/>
            <p:cNvSpPr/>
            <p:nvPr/>
          </p:nvSpPr>
          <p:spPr>
            <a:xfrm>
              <a:off x="2747819" y="2981479"/>
              <a:ext cx="53765" cy="53749"/>
            </a:xfrm>
            <a:custGeom>
              <a:rect b="b" l="l" r="r" t="t"/>
              <a:pathLst>
                <a:path extrusionOk="0" h="3451" w="3452">
                  <a:moveTo>
                    <a:pt x="0" y="1"/>
                  </a:moveTo>
                  <a:lnTo>
                    <a:pt x="0" y="3451"/>
                  </a:lnTo>
                  <a:lnTo>
                    <a:pt x="3452" y="3451"/>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112"/>
            <p:cNvSpPr/>
            <p:nvPr/>
          </p:nvSpPr>
          <p:spPr>
            <a:xfrm>
              <a:off x="2747274" y="2927185"/>
              <a:ext cx="54855" cy="54855"/>
            </a:xfrm>
            <a:custGeom>
              <a:rect b="b" l="l" r="r" t="t"/>
              <a:pathLst>
                <a:path extrusionOk="0" h="3522" w="3522">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112"/>
            <p:cNvSpPr/>
            <p:nvPr/>
          </p:nvSpPr>
          <p:spPr>
            <a:xfrm>
              <a:off x="2747274" y="2873498"/>
              <a:ext cx="54855" cy="54793"/>
            </a:xfrm>
            <a:custGeom>
              <a:rect b="b" l="l" r="r" t="t"/>
              <a:pathLst>
                <a:path extrusionOk="0" h="3518" w="3522">
                  <a:moveTo>
                    <a:pt x="1" y="0"/>
                  </a:moveTo>
                  <a:lnTo>
                    <a:pt x="1" y="3518"/>
                  </a:lnTo>
                  <a:lnTo>
                    <a:pt x="3521" y="3518"/>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112"/>
            <p:cNvSpPr/>
            <p:nvPr/>
          </p:nvSpPr>
          <p:spPr>
            <a:xfrm>
              <a:off x="2747819" y="2874059"/>
              <a:ext cx="53765" cy="53687"/>
            </a:xfrm>
            <a:custGeom>
              <a:rect b="b" l="l" r="r" t="t"/>
              <a:pathLst>
                <a:path extrusionOk="0" h="3447" w="3452">
                  <a:moveTo>
                    <a:pt x="0" y="0"/>
                  </a:moveTo>
                  <a:lnTo>
                    <a:pt x="0" y="3446"/>
                  </a:lnTo>
                  <a:lnTo>
                    <a:pt x="3452" y="3446"/>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112"/>
            <p:cNvSpPr/>
            <p:nvPr/>
          </p:nvSpPr>
          <p:spPr>
            <a:xfrm>
              <a:off x="2747274" y="2819764"/>
              <a:ext cx="54855" cy="54840"/>
            </a:xfrm>
            <a:custGeom>
              <a:rect b="b" l="l" r="r" t="t"/>
              <a:pathLst>
                <a:path extrusionOk="0" h="3521" w="3522">
                  <a:moveTo>
                    <a:pt x="1" y="0"/>
                  </a:moveTo>
                  <a:lnTo>
                    <a:pt x="1" y="3520"/>
                  </a:lnTo>
                  <a:lnTo>
                    <a:pt x="3521" y="3520"/>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112"/>
            <p:cNvSpPr/>
            <p:nvPr/>
          </p:nvSpPr>
          <p:spPr>
            <a:xfrm>
              <a:off x="2747819" y="2820294"/>
              <a:ext cx="53765" cy="53780"/>
            </a:xfrm>
            <a:custGeom>
              <a:rect b="b" l="l" r="r" t="t"/>
              <a:pathLst>
                <a:path extrusionOk="0" h="3453" w="3452">
                  <a:moveTo>
                    <a:pt x="0" y="1"/>
                  </a:moveTo>
                  <a:lnTo>
                    <a:pt x="0" y="3452"/>
                  </a:lnTo>
                  <a:lnTo>
                    <a:pt x="3452" y="3452"/>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112"/>
            <p:cNvSpPr/>
            <p:nvPr/>
          </p:nvSpPr>
          <p:spPr>
            <a:xfrm>
              <a:off x="2747274" y="2766015"/>
              <a:ext cx="54855" cy="54855"/>
            </a:xfrm>
            <a:custGeom>
              <a:rect b="b" l="l" r="r" t="t"/>
              <a:pathLst>
                <a:path extrusionOk="0" h="3522" w="3522">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112"/>
            <p:cNvSpPr/>
            <p:nvPr/>
          </p:nvSpPr>
          <p:spPr>
            <a:xfrm>
              <a:off x="2747819" y="2766560"/>
              <a:ext cx="53765" cy="53749"/>
            </a:xfrm>
            <a:custGeom>
              <a:rect b="b" l="l" r="r" t="t"/>
              <a:pathLst>
                <a:path extrusionOk="0" h="3451" w="3452">
                  <a:moveTo>
                    <a:pt x="0" y="0"/>
                  </a:moveTo>
                  <a:lnTo>
                    <a:pt x="0" y="3451"/>
                  </a:lnTo>
                  <a:lnTo>
                    <a:pt x="3452" y="3451"/>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112"/>
            <p:cNvSpPr/>
            <p:nvPr/>
          </p:nvSpPr>
          <p:spPr>
            <a:xfrm>
              <a:off x="2747274" y="2712328"/>
              <a:ext cx="54855" cy="54808"/>
            </a:xfrm>
            <a:custGeom>
              <a:rect b="b" l="l" r="r" t="t"/>
              <a:pathLst>
                <a:path extrusionOk="0" h="3519" w="3522">
                  <a:moveTo>
                    <a:pt x="1" y="0"/>
                  </a:moveTo>
                  <a:lnTo>
                    <a:pt x="1" y="3518"/>
                  </a:lnTo>
                  <a:lnTo>
                    <a:pt x="3521" y="3518"/>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112"/>
            <p:cNvSpPr/>
            <p:nvPr/>
          </p:nvSpPr>
          <p:spPr>
            <a:xfrm>
              <a:off x="2747274" y="2658594"/>
              <a:ext cx="54855" cy="54840"/>
            </a:xfrm>
            <a:custGeom>
              <a:rect b="b" l="l" r="r" t="t"/>
              <a:pathLst>
                <a:path extrusionOk="0" h="3521" w="3522">
                  <a:moveTo>
                    <a:pt x="1" y="0"/>
                  </a:moveTo>
                  <a:lnTo>
                    <a:pt x="1" y="3521"/>
                  </a:lnTo>
                  <a:lnTo>
                    <a:pt x="3521" y="3521"/>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112"/>
            <p:cNvSpPr/>
            <p:nvPr/>
          </p:nvSpPr>
          <p:spPr>
            <a:xfrm>
              <a:off x="2747819" y="2659124"/>
              <a:ext cx="53765" cy="53780"/>
            </a:xfrm>
            <a:custGeom>
              <a:rect b="b" l="l" r="r" t="t"/>
              <a:pathLst>
                <a:path extrusionOk="0" h="3453" w="3452">
                  <a:moveTo>
                    <a:pt x="0" y="1"/>
                  </a:moveTo>
                  <a:lnTo>
                    <a:pt x="0" y="3452"/>
                  </a:lnTo>
                  <a:lnTo>
                    <a:pt x="3452" y="3452"/>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112"/>
            <p:cNvSpPr/>
            <p:nvPr/>
          </p:nvSpPr>
          <p:spPr>
            <a:xfrm>
              <a:off x="2693540" y="3195791"/>
              <a:ext cx="54840" cy="54840"/>
            </a:xfrm>
            <a:custGeom>
              <a:rect b="b" l="l" r="r" t="t"/>
              <a:pathLst>
                <a:path extrusionOk="0" h="3521" w="3521">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112"/>
            <p:cNvSpPr/>
            <p:nvPr/>
          </p:nvSpPr>
          <p:spPr>
            <a:xfrm>
              <a:off x="2693540" y="3142120"/>
              <a:ext cx="54840" cy="54777"/>
            </a:xfrm>
            <a:custGeom>
              <a:rect b="b" l="l" r="r" t="t"/>
              <a:pathLst>
                <a:path extrusionOk="0" h="3517" w="3521">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112"/>
            <p:cNvSpPr/>
            <p:nvPr/>
          </p:nvSpPr>
          <p:spPr>
            <a:xfrm>
              <a:off x="2694069" y="3142649"/>
              <a:ext cx="53765" cy="53687"/>
            </a:xfrm>
            <a:custGeom>
              <a:rect b="b" l="l" r="r" t="t"/>
              <a:pathLst>
                <a:path extrusionOk="0" h="3447" w="3452">
                  <a:moveTo>
                    <a:pt x="1" y="1"/>
                  </a:moveTo>
                  <a:lnTo>
                    <a:pt x="1" y="3447"/>
                  </a:lnTo>
                  <a:lnTo>
                    <a:pt x="3451" y="3447"/>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112"/>
            <p:cNvSpPr/>
            <p:nvPr/>
          </p:nvSpPr>
          <p:spPr>
            <a:xfrm>
              <a:off x="2693540" y="3088355"/>
              <a:ext cx="54840" cy="54840"/>
            </a:xfrm>
            <a:custGeom>
              <a:rect b="b" l="l" r="r" t="t"/>
              <a:pathLst>
                <a:path extrusionOk="0" h="3521" w="3521">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112"/>
            <p:cNvSpPr/>
            <p:nvPr/>
          </p:nvSpPr>
          <p:spPr>
            <a:xfrm>
              <a:off x="2694069" y="3088900"/>
              <a:ext cx="53765" cy="53765"/>
            </a:xfrm>
            <a:custGeom>
              <a:rect b="b" l="l" r="r" t="t"/>
              <a:pathLst>
                <a:path extrusionOk="0" h="3452" w="3452">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112"/>
            <p:cNvSpPr/>
            <p:nvPr/>
          </p:nvSpPr>
          <p:spPr>
            <a:xfrm>
              <a:off x="2693540" y="3034684"/>
              <a:ext cx="54840" cy="54777"/>
            </a:xfrm>
            <a:custGeom>
              <a:rect b="b" l="l" r="r" t="t"/>
              <a:pathLst>
                <a:path extrusionOk="0" h="3517" w="3521">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112"/>
            <p:cNvSpPr/>
            <p:nvPr/>
          </p:nvSpPr>
          <p:spPr>
            <a:xfrm>
              <a:off x="2694069" y="3035213"/>
              <a:ext cx="53765" cy="53703"/>
            </a:xfrm>
            <a:custGeom>
              <a:rect b="b" l="l" r="r" t="t"/>
              <a:pathLst>
                <a:path extrusionOk="0" h="3448" w="3452">
                  <a:moveTo>
                    <a:pt x="1" y="1"/>
                  </a:moveTo>
                  <a:lnTo>
                    <a:pt x="1" y="3447"/>
                  </a:lnTo>
                  <a:lnTo>
                    <a:pt x="3451" y="3447"/>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112"/>
            <p:cNvSpPr/>
            <p:nvPr/>
          </p:nvSpPr>
          <p:spPr>
            <a:xfrm>
              <a:off x="2693540" y="2980919"/>
              <a:ext cx="54840" cy="54855"/>
            </a:xfrm>
            <a:custGeom>
              <a:rect b="b" l="l" r="r" t="t"/>
              <a:pathLst>
                <a:path extrusionOk="0" h="3522" w="3521">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112"/>
            <p:cNvSpPr/>
            <p:nvPr/>
          </p:nvSpPr>
          <p:spPr>
            <a:xfrm>
              <a:off x="2694069" y="2981479"/>
              <a:ext cx="53765" cy="53749"/>
            </a:xfrm>
            <a:custGeom>
              <a:rect b="b" l="l" r="r" t="t"/>
              <a:pathLst>
                <a:path extrusionOk="0" h="3451" w="3452">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112"/>
            <p:cNvSpPr/>
            <p:nvPr/>
          </p:nvSpPr>
          <p:spPr>
            <a:xfrm>
              <a:off x="2693540" y="2927185"/>
              <a:ext cx="54840" cy="54855"/>
            </a:xfrm>
            <a:custGeom>
              <a:rect b="b" l="l" r="r" t="t"/>
              <a:pathLst>
                <a:path extrusionOk="0" h="3522" w="3521">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112"/>
            <p:cNvSpPr/>
            <p:nvPr/>
          </p:nvSpPr>
          <p:spPr>
            <a:xfrm>
              <a:off x="2694069" y="2927730"/>
              <a:ext cx="53765" cy="53765"/>
            </a:xfrm>
            <a:custGeom>
              <a:rect b="b" l="l" r="r" t="t"/>
              <a:pathLst>
                <a:path extrusionOk="0" h="3452" w="3452">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112"/>
            <p:cNvSpPr/>
            <p:nvPr/>
          </p:nvSpPr>
          <p:spPr>
            <a:xfrm>
              <a:off x="2693540" y="2873498"/>
              <a:ext cx="54840" cy="54793"/>
            </a:xfrm>
            <a:custGeom>
              <a:rect b="b" l="l" r="r" t="t"/>
              <a:pathLst>
                <a:path extrusionOk="0" h="3518" w="3521">
                  <a:moveTo>
                    <a:pt x="1" y="0"/>
                  </a:moveTo>
                  <a:lnTo>
                    <a:pt x="1" y="3518"/>
                  </a:lnTo>
                  <a:lnTo>
                    <a:pt x="3521" y="3518"/>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112"/>
            <p:cNvSpPr/>
            <p:nvPr/>
          </p:nvSpPr>
          <p:spPr>
            <a:xfrm>
              <a:off x="2694069" y="2874059"/>
              <a:ext cx="53765" cy="53687"/>
            </a:xfrm>
            <a:custGeom>
              <a:rect b="b" l="l" r="r" t="t"/>
              <a:pathLst>
                <a:path extrusionOk="0" h="3447" w="3452">
                  <a:moveTo>
                    <a:pt x="1" y="0"/>
                  </a:moveTo>
                  <a:lnTo>
                    <a:pt x="1" y="3446"/>
                  </a:lnTo>
                  <a:lnTo>
                    <a:pt x="3451" y="3446"/>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112"/>
            <p:cNvSpPr/>
            <p:nvPr/>
          </p:nvSpPr>
          <p:spPr>
            <a:xfrm>
              <a:off x="2693540" y="2819764"/>
              <a:ext cx="54840" cy="54840"/>
            </a:xfrm>
            <a:custGeom>
              <a:rect b="b" l="l" r="r" t="t"/>
              <a:pathLst>
                <a:path extrusionOk="0" h="3521" w="3521">
                  <a:moveTo>
                    <a:pt x="1" y="0"/>
                  </a:moveTo>
                  <a:lnTo>
                    <a:pt x="1" y="3520"/>
                  </a:lnTo>
                  <a:lnTo>
                    <a:pt x="3521" y="3520"/>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112"/>
            <p:cNvSpPr/>
            <p:nvPr/>
          </p:nvSpPr>
          <p:spPr>
            <a:xfrm>
              <a:off x="2694069" y="2820294"/>
              <a:ext cx="53765" cy="53780"/>
            </a:xfrm>
            <a:custGeom>
              <a:rect b="b" l="l" r="r" t="t"/>
              <a:pathLst>
                <a:path extrusionOk="0" h="3453" w="3452">
                  <a:moveTo>
                    <a:pt x="1" y="1"/>
                  </a:moveTo>
                  <a:lnTo>
                    <a:pt x="1" y="3452"/>
                  </a:lnTo>
                  <a:lnTo>
                    <a:pt x="3451" y="3452"/>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112"/>
            <p:cNvSpPr/>
            <p:nvPr/>
          </p:nvSpPr>
          <p:spPr>
            <a:xfrm>
              <a:off x="2693540" y="2766015"/>
              <a:ext cx="54840" cy="54855"/>
            </a:xfrm>
            <a:custGeom>
              <a:rect b="b" l="l" r="r" t="t"/>
              <a:pathLst>
                <a:path extrusionOk="0" h="3522" w="3521">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112"/>
            <p:cNvSpPr/>
            <p:nvPr/>
          </p:nvSpPr>
          <p:spPr>
            <a:xfrm>
              <a:off x="2694069" y="2766560"/>
              <a:ext cx="53765" cy="53749"/>
            </a:xfrm>
            <a:custGeom>
              <a:rect b="b" l="l" r="r" t="t"/>
              <a:pathLst>
                <a:path extrusionOk="0" h="3451" w="3452">
                  <a:moveTo>
                    <a:pt x="1" y="0"/>
                  </a:moveTo>
                  <a:lnTo>
                    <a:pt x="1"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112"/>
            <p:cNvSpPr/>
            <p:nvPr/>
          </p:nvSpPr>
          <p:spPr>
            <a:xfrm>
              <a:off x="2693540" y="2712328"/>
              <a:ext cx="54840" cy="54808"/>
            </a:xfrm>
            <a:custGeom>
              <a:rect b="b" l="l" r="r" t="t"/>
              <a:pathLst>
                <a:path extrusionOk="0" h="3519" w="3521">
                  <a:moveTo>
                    <a:pt x="1" y="0"/>
                  </a:moveTo>
                  <a:lnTo>
                    <a:pt x="1" y="3518"/>
                  </a:lnTo>
                  <a:lnTo>
                    <a:pt x="3521" y="3518"/>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112"/>
            <p:cNvSpPr/>
            <p:nvPr/>
          </p:nvSpPr>
          <p:spPr>
            <a:xfrm>
              <a:off x="2694069" y="2712857"/>
              <a:ext cx="53765" cy="53718"/>
            </a:xfrm>
            <a:custGeom>
              <a:rect b="b" l="l" r="r" t="t"/>
              <a:pathLst>
                <a:path extrusionOk="0" h="3449" w="3452">
                  <a:moveTo>
                    <a:pt x="1" y="1"/>
                  </a:moveTo>
                  <a:lnTo>
                    <a:pt x="1"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112"/>
            <p:cNvSpPr/>
            <p:nvPr/>
          </p:nvSpPr>
          <p:spPr>
            <a:xfrm>
              <a:off x="2693540" y="2658594"/>
              <a:ext cx="54840" cy="54840"/>
            </a:xfrm>
            <a:custGeom>
              <a:rect b="b" l="l" r="r" t="t"/>
              <a:pathLst>
                <a:path extrusionOk="0" h="3521" w="3521">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112"/>
            <p:cNvSpPr/>
            <p:nvPr/>
          </p:nvSpPr>
          <p:spPr>
            <a:xfrm>
              <a:off x="2639853" y="3195791"/>
              <a:ext cx="54777" cy="54840"/>
            </a:xfrm>
            <a:custGeom>
              <a:rect b="b" l="l" r="r" t="t"/>
              <a:pathLst>
                <a:path extrusionOk="0" h="3521" w="3517">
                  <a:moveTo>
                    <a:pt x="0" y="0"/>
                  </a:moveTo>
                  <a:lnTo>
                    <a:pt x="0" y="3521"/>
                  </a:lnTo>
                  <a:lnTo>
                    <a:pt x="3516" y="3521"/>
                  </a:lnTo>
                  <a:lnTo>
                    <a:pt x="3516"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112"/>
            <p:cNvSpPr/>
            <p:nvPr/>
          </p:nvSpPr>
          <p:spPr>
            <a:xfrm>
              <a:off x="2640382" y="3196321"/>
              <a:ext cx="53703" cy="53780"/>
            </a:xfrm>
            <a:custGeom>
              <a:rect b="b" l="l" r="r" t="t"/>
              <a:pathLst>
                <a:path extrusionOk="0" h="3453" w="3448">
                  <a:moveTo>
                    <a:pt x="0" y="1"/>
                  </a:moveTo>
                  <a:lnTo>
                    <a:pt x="0" y="3452"/>
                  </a:lnTo>
                  <a:lnTo>
                    <a:pt x="3448" y="3452"/>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112"/>
            <p:cNvSpPr/>
            <p:nvPr/>
          </p:nvSpPr>
          <p:spPr>
            <a:xfrm>
              <a:off x="2639853" y="3142120"/>
              <a:ext cx="54777" cy="54777"/>
            </a:xfrm>
            <a:custGeom>
              <a:rect b="b" l="l" r="r" t="t"/>
              <a:pathLst>
                <a:path extrusionOk="0" h="3517" w="3517">
                  <a:moveTo>
                    <a:pt x="0" y="0"/>
                  </a:moveTo>
                  <a:lnTo>
                    <a:pt x="0" y="3517"/>
                  </a:lnTo>
                  <a:lnTo>
                    <a:pt x="3516" y="3517"/>
                  </a:lnTo>
                  <a:lnTo>
                    <a:pt x="3516"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112"/>
            <p:cNvSpPr/>
            <p:nvPr/>
          </p:nvSpPr>
          <p:spPr>
            <a:xfrm>
              <a:off x="2640382" y="3142649"/>
              <a:ext cx="53703" cy="53687"/>
            </a:xfrm>
            <a:custGeom>
              <a:rect b="b" l="l" r="r" t="t"/>
              <a:pathLst>
                <a:path extrusionOk="0" h="3447" w="3448">
                  <a:moveTo>
                    <a:pt x="0" y="1"/>
                  </a:moveTo>
                  <a:lnTo>
                    <a:pt x="0" y="3447"/>
                  </a:lnTo>
                  <a:lnTo>
                    <a:pt x="3448" y="3447"/>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112"/>
            <p:cNvSpPr/>
            <p:nvPr/>
          </p:nvSpPr>
          <p:spPr>
            <a:xfrm>
              <a:off x="2639853" y="3088355"/>
              <a:ext cx="54777" cy="54840"/>
            </a:xfrm>
            <a:custGeom>
              <a:rect b="b" l="l" r="r" t="t"/>
              <a:pathLst>
                <a:path extrusionOk="0" h="3521" w="3517">
                  <a:moveTo>
                    <a:pt x="0" y="1"/>
                  </a:moveTo>
                  <a:lnTo>
                    <a:pt x="0" y="3521"/>
                  </a:lnTo>
                  <a:lnTo>
                    <a:pt x="3516" y="3521"/>
                  </a:lnTo>
                  <a:lnTo>
                    <a:pt x="3516"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112"/>
            <p:cNvSpPr/>
            <p:nvPr/>
          </p:nvSpPr>
          <p:spPr>
            <a:xfrm>
              <a:off x="2640382" y="3088900"/>
              <a:ext cx="53703" cy="53765"/>
            </a:xfrm>
            <a:custGeom>
              <a:rect b="b" l="l" r="r" t="t"/>
              <a:pathLst>
                <a:path extrusionOk="0" h="3452" w="3448">
                  <a:moveTo>
                    <a:pt x="0" y="0"/>
                  </a:moveTo>
                  <a:lnTo>
                    <a:pt x="0" y="3452"/>
                  </a:lnTo>
                  <a:lnTo>
                    <a:pt x="3448" y="3452"/>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112"/>
            <p:cNvSpPr/>
            <p:nvPr/>
          </p:nvSpPr>
          <p:spPr>
            <a:xfrm>
              <a:off x="2639853" y="3034684"/>
              <a:ext cx="54777" cy="54777"/>
            </a:xfrm>
            <a:custGeom>
              <a:rect b="b" l="l" r="r" t="t"/>
              <a:pathLst>
                <a:path extrusionOk="0" h="3517" w="3517">
                  <a:moveTo>
                    <a:pt x="0" y="0"/>
                  </a:moveTo>
                  <a:lnTo>
                    <a:pt x="0" y="3517"/>
                  </a:lnTo>
                  <a:lnTo>
                    <a:pt x="3516" y="3517"/>
                  </a:lnTo>
                  <a:lnTo>
                    <a:pt x="3516"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112"/>
            <p:cNvSpPr/>
            <p:nvPr/>
          </p:nvSpPr>
          <p:spPr>
            <a:xfrm>
              <a:off x="2639853" y="2980919"/>
              <a:ext cx="54777" cy="54855"/>
            </a:xfrm>
            <a:custGeom>
              <a:rect b="b" l="l" r="r" t="t"/>
              <a:pathLst>
                <a:path extrusionOk="0" h="3522" w="3517">
                  <a:moveTo>
                    <a:pt x="0" y="1"/>
                  </a:moveTo>
                  <a:lnTo>
                    <a:pt x="0" y="3521"/>
                  </a:lnTo>
                  <a:lnTo>
                    <a:pt x="3516" y="3521"/>
                  </a:lnTo>
                  <a:lnTo>
                    <a:pt x="3516"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112"/>
            <p:cNvSpPr/>
            <p:nvPr/>
          </p:nvSpPr>
          <p:spPr>
            <a:xfrm>
              <a:off x="2639853" y="2927185"/>
              <a:ext cx="54777" cy="54855"/>
            </a:xfrm>
            <a:custGeom>
              <a:rect b="b" l="l" r="r" t="t"/>
              <a:pathLst>
                <a:path extrusionOk="0" h="3522" w="3517">
                  <a:moveTo>
                    <a:pt x="0" y="1"/>
                  </a:moveTo>
                  <a:lnTo>
                    <a:pt x="0" y="3521"/>
                  </a:lnTo>
                  <a:lnTo>
                    <a:pt x="3516" y="3521"/>
                  </a:lnTo>
                  <a:lnTo>
                    <a:pt x="3516"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112"/>
            <p:cNvSpPr/>
            <p:nvPr/>
          </p:nvSpPr>
          <p:spPr>
            <a:xfrm>
              <a:off x="2639853" y="2873498"/>
              <a:ext cx="54777" cy="54793"/>
            </a:xfrm>
            <a:custGeom>
              <a:rect b="b" l="l" r="r" t="t"/>
              <a:pathLst>
                <a:path extrusionOk="0" h="3518" w="3517">
                  <a:moveTo>
                    <a:pt x="0" y="0"/>
                  </a:moveTo>
                  <a:lnTo>
                    <a:pt x="0" y="3518"/>
                  </a:lnTo>
                  <a:lnTo>
                    <a:pt x="3516" y="3518"/>
                  </a:lnTo>
                  <a:lnTo>
                    <a:pt x="3516"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112"/>
            <p:cNvSpPr/>
            <p:nvPr/>
          </p:nvSpPr>
          <p:spPr>
            <a:xfrm>
              <a:off x="2639853" y="2819764"/>
              <a:ext cx="54777" cy="54840"/>
            </a:xfrm>
            <a:custGeom>
              <a:rect b="b" l="l" r="r" t="t"/>
              <a:pathLst>
                <a:path extrusionOk="0" h="3521" w="3517">
                  <a:moveTo>
                    <a:pt x="0" y="0"/>
                  </a:moveTo>
                  <a:lnTo>
                    <a:pt x="0" y="3520"/>
                  </a:lnTo>
                  <a:lnTo>
                    <a:pt x="3516" y="3520"/>
                  </a:lnTo>
                  <a:lnTo>
                    <a:pt x="3516"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112"/>
            <p:cNvSpPr/>
            <p:nvPr/>
          </p:nvSpPr>
          <p:spPr>
            <a:xfrm>
              <a:off x="2639853" y="2766015"/>
              <a:ext cx="54777" cy="54855"/>
            </a:xfrm>
            <a:custGeom>
              <a:rect b="b" l="l" r="r" t="t"/>
              <a:pathLst>
                <a:path extrusionOk="0" h="3522" w="3517">
                  <a:moveTo>
                    <a:pt x="0" y="1"/>
                  </a:moveTo>
                  <a:lnTo>
                    <a:pt x="0" y="3521"/>
                  </a:lnTo>
                  <a:lnTo>
                    <a:pt x="3516" y="3521"/>
                  </a:lnTo>
                  <a:lnTo>
                    <a:pt x="3516"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112"/>
            <p:cNvSpPr/>
            <p:nvPr/>
          </p:nvSpPr>
          <p:spPr>
            <a:xfrm>
              <a:off x="2639853" y="2712328"/>
              <a:ext cx="54777" cy="54808"/>
            </a:xfrm>
            <a:custGeom>
              <a:rect b="b" l="l" r="r" t="t"/>
              <a:pathLst>
                <a:path extrusionOk="0" h="3519" w="3517">
                  <a:moveTo>
                    <a:pt x="0" y="0"/>
                  </a:moveTo>
                  <a:lnTo>
                    <a:pt x="0" y="3518"/>
                  </a:lnTo>
                  <a:lnTo>
                    <a:pt x="3516" y="3518"/>
                  </a:lnTo>
                  <a:lnTo>
                    <a:pt x="3516"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112"/>
            <p:cNvSpPr/>
            <p:nvPr/>
          </p:nvSpPr>
          <p:spPr>
            <a:xfrm>
              <a:off x="2640382" y="2712857"/>
              <a:ext cx="53703" cy="53718"/>
            </a:xfrm>
            <a:custGeom>
              <a:rect b="b" l="l" r="r" t="t"/>
              <a:pathLst>
                <a:path extrusionOk="0" h="3449" w="3448">
                  <a:moveTo>
                    <a:pt x="0" y="1"/>
                  </a:moveTo>
                  <a:lnTo>
                    <a:pt x="0" y="3448"/>
                  </a:lnTo>
                  <a:lnTo>
                    <a:pt x="3448" y="3448"/>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112"/>
            <p:cNvSpPr/>
            <p:nvPr/>
          </p:nvSpPr>
          <p:spPr>
            <a:xfrm>
              <a:off x="2639853" y="2658594"/>
              <a:ext cx="54777" cy="54840"/>
            </a:xfrm>
            <a:custGeom>
              <a:rect b="b" l="l" r="r" t="t"/>
              <a:pathLst>
                <a:path extrusionOk="0" h="3521" w="3517">
                  <a:moveTo>
                    <a:pt x="0" y="0"/>
                  </a:moveTo>
                  <a:lnTo>
                    <a:pt x="0" y="3521"/>
                  </a:lnTo>
                  <a:lnTo>
                    <a:pt x="3516" y="3521"/>
                  </a:lnTo>
                  <a:lnTo>
                    <a:pt x="351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112"/>
            <p:cNvSpPr/>
            <p:nvPr/>
          </p:nvSpPr>
          <p:spPr>
            <a:xfrm>
              <a:off x="2640382" y="2659124"/>
              <a:ext cx="53703" cy="53780"/>
            </a:xfrm>
            <a:custGeom>
              <a:rect b="b" l="l" r="r" t="t"/>
              <a:pathLst>
                <a:path extrusionOk="0" h="3453" w="3448">
                  <a:moveTo>
                    <a:pt x="0" y="1"/>
                  </a:moveTo>
                  <a:lnTo>
                    <a:pt x="0" y="3452"/>
                  </a:lnTo>
                  <a:lnTo>
                    <a:pt x="3448" y="3452"/>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112"/>
            <p:cNvSpPr/>
            <p:nvPr/>
          </p:nvSpPr>
          <p:spPr>
            <a:xfrm>
              <a:off x="2586104" y="3195791"/>
              <a:ext cx="54855" cy="54840"/>
            </a:xfrm>
            <a:custGeom>
              <a:rect b="b" l="l" r="r" t="t"/>
              <a:pathLst>
                <a:path extrusionOk="0" h="3521" w="3522">
                  <a:moveTo>
                    <a:pt x="1" y="0"/>
                  </a:moveTo>
                  <a:lnTo>
                    <a:pt x="1" y="3521"/>
                  </a:lnTo>
                  <a:lnTo>
                    <a:pt x="3521" y="3521"/>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112"/>
            <p:cNvSpPr/>
            <p:nvPr/>
          </p:nvSpPr>
          <p:spPr>
            <a:xfrm>
              <a:off x="2586649" y="3196321"/>
              <a:ext cx="53749" cy="53780"/>
            </a:xfrm>
            <a:custGeom>
              <a:rect b="b" l="l" r="r" t="t"/>
              <a:pathLst>
                <a:path extrusionOk="0" h="3453" w="3451">
                  <a:moveTo>
                    <a:pt x="0" y="1"/>
                  </a:moveTo>
                  <a:lnTo>
                    <a:pt x="0" y="3452"/>
                  </a:lnTo>
                  <a:lnTo>
                    <a:pt x="3450" y="3452"/>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112"/>
            <p:cNvSpPr/>
            <p:nvPr/>
          </p:nvSpPr>
          <p:spPr>
            <a:xfrm>
              <a:off x="2586104" y="3142120"/>
              <a:ext cx="54855" cy="54777"/>
            </a:xfrm>
            <a:custGeom>
              <a:rect b="b" l="l" r="r" t="t"/>
              <a:pathLst>
                <a:path extrusionOk="0" h="3517" w="3522">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112"/>
            <p:cNvSpPr/>
            <p:nvPr/>
          </p:nvSpPr>
          <p:spPr>
            <a:xfrm>
              <a:off x="2586649" y="3142649"/>
              <a:ext cx="53749" cy="53687"/>
            </a:xfrm>
            <a:custGeom>
              <a:rect b="b" l="l" r="r" t="t"/>
              <a:pathLst>
                <a:path extrusionOk="0" h="3447" w="3451">
                  <a:moveTo>
                    <a:pt x="0" y="1"/>
                  </a:moveTo>
                  <a:lnTo>
                    <a:pt x="0" y="3447"/>
                  </a:lnTo>
                  <a:lnTo>
                    <a:pt x="3450" y="3447"/>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112"/>
            <p:cNvSpPr/>
            <p:nvPr/>
          </p:nvSpPr>
          <p:spPr>
            <a:xfrm>
              <a:off x="2586104" y="3088355"/>
              <a:ext cx="54855" cy="54840"/>
            </a:xfrm>
            <a:custGeom>
              <a:rect b="b" l="l" r="r" t="t"/>
              <a:pathLst>
                <a:path extrusionOk="0" h="3521" w="3522">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112"/>
            <p:cNvSpPr/>
            <p:nvPr/>
          </p:nvSpPr>
          <p:spPr>
            <a:xfrm>
              <a:off x="2586104" y="3034684"/>
              <a:ext cx="54855" cy="54777"/>
            </a:xfrm>
            <a:custGeom>
              <a:rect b="b" l="l" r="r" t="t"/>
              <a:pathLst>
                <a:path extrusionOk="0" h="3517" w="3522">
                  <a:moveTo>
                    <a:pt x="1" y="0"/>
                  </a:moveTo>
                  <a:lnTo>
                    <a:pt x="1" y="3517"/>
                  </a:lnTo>
                  <a:lnTo>
                    <a:pt x="3521" y="3517"/>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112"/>
            <p:cNvSpPr/>
            <p:nvPr/>
          </p:nvSpPr>
          <p:spPr>
            <a:xfrm>
              <a:off x="2586649" y="3035213"/>
              <a:ext cx="53749" cy="53703"/>
            </a:xfrm>
            <a:custGeom>
              <a:rect b="b" l="l" r="r" t="t"/>
              <a:pathLst>
                <a:path extrusionOk="0" h="3448" w="3451">
                  <a:moveTo>
                    <a:pt x="0" y="1"/>
                  </a:moveTo>
                  <a:lnTo>
                    <a:pt x="0" y="3447"/>
                  </a:lnTo>
                  <a:lnTo>
                    <a:pt x="3450" y="3447"/>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112"/>
            <p:cNvSpPr/>
            <p:nvPr/>
          </p:nvSpPr>
          <p:spPr>
            <a:xfrm>
              <a:off x="2586104" y="2980919"/>
              <a:ext cx="54855" cy="54855"/>
            </a:xfrm>
            <a:custGeom>
              <a:rect b="b" l="l" r="r" t="t"/>
              <a:pathLst>
                <a:path extrusionOk="0" h="3522" w="3522">
                  <a:moveTo>
                    <a:pt x="1" y="1"/>
                  </a:moveTo>
                  <a:lnTo>
                    <a:pt x="1" y="3521"/>
                  </a:lnTo>
                  <a:lnTo>
                    <a:pt x="3521" y="3521"/>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112"/>
            <p:cNvSpPr/>
            <p:nvPr/>
          </p:nvSpPr>
          <p:spPr>
            <a:xfrm>
              <a:off x="2586649" y="2981479"/>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112"/>
            <p:cNvSpPr/>
            <p:nvPr/>
          </p:nvSpPr>
          <p:spPr>
            <a:xfrm>
              <a:off x="2586104" y="2927185"/>
              <a:ext cx="54855" cy="54855"/>
            </a:xfrm>
            <a:custGeom>
              <a:rect b="b" l="l" r="r" t="t"/>
              <a:pathLst>
                <a:path extrusionOk="0" h="3522" w="3522">
                  <a:moveTo>
                    <a:pt x="1" y="1"/>
                  </a:moveTo>
                  <a:lnTo>
                    <a:pt x="1" y="3521"/>
                  </a:lnTo>
                  <a:lnTo>
                    <a:pt x="3521" y="3521"/>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112"/>
            <p:cNvSpPr/>
            <p:nvPr/>
          </p:nvSpPr>
          <p:spPr>
            <a:xfrm>
              <a:off x="2586649" y="2927730"/>
              <a:ext cx="53749" cy="53765"/>
            </a:xfrm>
            <a:custGeom>
              <a:rect b="b" l="l" r="r" t="t"/>
              <a:pathLst>
                <a:path extrusionOk="0" h="3452" w="3451">
                  <a:moveTo>
                    <a:pt x="0" y="0"/>
                  </a:moveTo>
                  <a:lnTo>
                    <a:pt x="0" y="3452"/>
                  </a:lnTo>
                  <a:lnTo>
                    <a:pt x="3450" y="3452"/>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112"/>
            <p:cNvSpPr/>
            <p:nvPr/>
          </p:nvSpPr>
          <p:spPr>
            <a:xfrm>
              <a:off x="2586104" y="2873498"/>
              <a:ext cx="54855" cy="54793"/>
            </a:xfrm>
            <a:custGeom>
              <a:rect b="b" l="l" r="r" t="t"/>
              <a:pathLst>
                <a:path extrusionOk="0" h="3518" w="3522">
                  <a:moveTo>
                    <a:pt x="1" y="0"/>
                  </a:moveTo>
                  <a:lnTo>
                    <a:pt x="1" y="3518"/>
                  </a:lnTo>
                  <a:lnTo>
                    <a:pt x="3521" y="3518"/>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112"/>
            <p:cNvSpPr/>
            <p:nvPr/>
          </p:nvSpPr>
          <p:spPr>
            <a:xfrm>
              <a:off x="2586649" y="2874059"/>
              <a:ext cx="53749" cy="53687"/>
            </a:xfrm>
            <a:custGeom>
              <a:rect b="b" l="l" r="r" t="t"/>
              <a:pathLst>
                <a:path extrusionOk="0" h="3447" w="3451">
                  <a:moveTo>
                    <a:pt x="0" y="0"/>
                  </a:moveTo>
                  <a:lnTo>
                    <a:pt x="0" y="3446"/>
                  </a:lnTo>
                  <a:lnTo>
                    <a:pt x="3450" y="3446"/>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112"/>
            <p:cNvSpPr/>
            <p:nvPr/>
          </p:nvSpPr>
          <p:spPr>
            <a:xfrm>
              <a:off x="2586104" y="2819764"/>
              <a:ext cx="54855" cy="54840"/>
            </a:xfrm>
            <a:custGeom>
              <a:rect b="b" l="l" r="r" t="t"/>
              <a:pathLst>
                <a:path extrusionOk="0" h="3521" w="3522">
                  <a:moveTo>
                    <a:pt x="1" y="0"/>
                  </a:moveTo>
                  <a:lnTo>
                    <a:pt x="1" y="3520"/>
                  </a:lnTo>
                  <a:lnTo>
                    <a:pt x="3521" y="3520"/>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112"/>
            <p:cNvSpPr/>
            <p:nvPr/>
          </p:nvSpPr>
          <p:spPr>
            <a:xfrm>
              <a:off x="2586649" y="2820294"/>
              <a:ext cx="53749" cy="53780"/>
            </a:xfrm>
            <a:custGeom>
              <a:rect b="b" l="l" r="r" t="t"/>
              <a:pathLst>
                <a:path extrusionOk="0" h="3453" w="3451">
                  <a:moveTo>
                    <a:pt x="0" y="1"/>
                  </a:moveTo>
                  <a:lnTo>
                    <a:pt x="0" y="3452"/>
                  </a:lnTo>
                  <a:lnTo>
                    <a:pt x="3450" y="3452"/>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112"/>
            <p:cNvSpPr/>
            <p:nvPr/>
          </p:nvSpPr>
          <p:spPr>
            <a:xfrm>
              <a:off x="2586104" y="2766015"/>
              <a:ext cx="54855" cy="54855"/>
            </a:xfrm>
            <a:custGeom>
              <a:rect b="b" l="l" r="r" t="t"/>
              <a:pathLst>
                <a:path extrusionOk="0" h="3522" w="3522">
                  <a:moveTo>
                    <a:pt x="1" y="1"/>
                  </a:moveTo>
                  <a:lnTo>
                    <a:pt x="1" y="3521"/>
                  </a:lnTo>
                  <a:lnTo>
                    <a:pt x="3521" y="3521"/>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112"/>
            <p:cNvSpPr/>
            <p:nvPr/>
          </p:nvSpPr>
          <p:spPr>
            <a:xfrm>
              <a:off x="2586649" y="2766560"/>
              <a:ext cx="53749" cy="53749"/>
            </a:xfrm>
            <a:custGeom>
              <a:rect b="b" l="l" r="r" t="t"/>
              <a:pathLst>
                <a:path extrusionOk="0" h="3451" w="3451">
                  <a:moveTo>
                    <a:pt x="0" y="0"/>
                  </a:moveTo>
                  <a:lnTo>
                    <a:pt x="0" y="3451"/>
                  </a:lnTo>
                  <a:lnTo>
                    <a:pt x="3450" y="3451"/>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112"/>
            <p:cNvSpPr/>
            <p:nvPr/>
          </p:nvSpPr>
          <p:spPr>
            <a:xfrm>
              <a:off x="2586104" y="2712328"/>
              <a:ext cx="54855" cy="54808"/>
            </a:xfrm>
            <a:custGeom>
              <a:rect b="b" l="l" r="r" t="t"/>
              <a:pathLst>
                <a:path extrusionOk="0" h="3519" w="3522">
                  <a:moveTo>
                    <a:pt x="1" y="0"/>
                  </a:moveTo>
                  <a:lnTo>
                    <a:pt x="1" y="3518"/>
                  </a:lnTo>
                  <a:lnTo>
                    <a:pt x="3521" y="3518"/>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112"/>
            <p:cNvSpPr/>
            <p:nvPr/>
          </p:nvSpPr>
          <p:spPr>
            <a:xfrm>
              <a:off x="2586104" y="2658594"/>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112"/>
            <p:cNvSpPr/>
            <p:nvPr/>
          </p:nvSpPr>
          <p:spPr>
            <a:xfrm>
              <a:off x="2586649" y="2659124"/>
              <a:ext cx="53749" cy="53780"/>
            </a:xfrm>
            <a:custGeom>
              <a:rect b="b" l="l" r="r" t="t"/>
              <a:pathLst>
                <a:path extrusionOk="0" h="3453" w="3451">
                  <a:moveTo>
                    <a:pt x="0" y="1"/>
                  </a:moveTo>
                  <a:lnTo>
                    <a:pt x="0" y="3452"/>
                  </a:lnTo>
                  <a:lnTo>
                    <a:pt x="3450" y="3452"/>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112"/>
            <p:cNvSpPr/>
            <p:nvPr/>
          </p:nvSpPr>
          <p:spPr>
            <a:xfrm>
              <a:off x="2532370" y="3195791"/>
              <a:ext cx="54824" cy="54840"/>
            </a:xfrm>
            <a:custGeom>
              <a:rect b="b" l="l" r="r" t="t"/>
              <a:pathLst>
                <a:path extrusionOk="0" h="3521" w="3520">
                  <a:moveTo>
                    <a:pt x="1" y="0"/>
                  </a:moveTo>
                  <a:lnTo>
                    <a:pt x="1" y="3521"/>
                  </a:lnTo>
                  <a:lnTo>
                    <a:pt x="3520" y="3521"/>
                  </a:lnTo>
                  <a:lnTo>
                    <a:pt x="3520"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112"/>
            <p:cNvSpPr/>
            <p:nvPr/>
          </p:nvSpPr>
          <p:spPr>
            <a:xfrm>
              <a:off x="2532915" y="3196321"/>
              <a:ext cx="53749" cy="53780"/>
            </a:xfrm>
            <a:custGeom>
              <a:rect b="b" l="l" r="r" t="t"/>
              <a:pathLst>
                <a:path extrusionOk="0" h="3453" w="3451">
                  <a:moveTo>
                    <a:pt x="0" y="1"/>
                  </a:moveTo>
                  <a:lnTo>
                    <a:pt x="0" y="3452"/>
                  </a:lnTo>
                  <a:lnTo>
                    <a:pt x="3450" y="3452"/>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112"/>
            <p:cNvSpPr/>
            <p:nvPr/>
          </p:nvSpPr>
          <p:spPr>
            <a:xfrm>
              <a:off x="2532370" y="3142120"/>
              <a:ext cx="54824" cy="54777"/>
            </a:xfrm>
            <a:custGeom>
              <a:rect b="b" l="l" r="r" t="t"/>
              <a:pathLst>
                <a:path extrusionOk="0" h="3517" w="3520">
                  <a:moveTo>
                    <a:pt x="1" y="0"/>
                  </a:moveTo>
                  <a:lnTo>
                    <a:pt x="1" y="3517"/>
                  </a:lnTo>
                  <a:lnTo>
                    <a:pt x="3520" y="3517"/>
                  </a:lnTo>
                  <a:lnTo>
                    <a:pt x="3520"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112"/>
            <p:cNvSpPr/>
            <p:nvPr/>
          </p:nvSpPr>
          <p:spPr>
            <a:xfrm>
              <a:off x="2532915" y="3142649"/>
              <a:ext cx="53749" cy="53687"/>
            </a:xfrm>
            <a:custGeom>
              <a:rect b="b" l="l" r="r" t="t"/>
              <a:pathLst>
                <a:path extrusionOk="0" h="3447" w="3451">
                  <a:moveTo>
                    <a:pt x="0" y="1"/>
                  </a:moveTo>
                  <a:lnTo>
                    <a:pt x="0" y="3447"/>
                  </a:lnTo>
                  <a:lnTo>
                    <a:pt x="3450" y="3447"/>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112"/>
            <p:cNvSpPr/>
            <p:nvPr/>
          </p:nvSpPr>
          <p:spPr>
            <a:xfrm>
              <a:off x="2532370" y="3088355"/>
              <a:ext cx="54824" cy="54840"/>
            </a:xfrm>
            <a:custGeom>
              <a:rect b="b" l="l" r="r" t="t"/>
              <a:pathLst>
                <a:path extrusionOk="0" h="3521" w="3520">
                  <a:moveTo>
                    <a:pt x="1" y="1"/>
                  </a:moveTo>
                  <a:lnTo>
                    <a:pt x="1" y="3521"/>
                  </a:lnTo>
                  <a:lnTo>
                    <a:pt x="3520" y="3521"/>
                  </a:lnTo>
                  <a:lnTo>
                    <a:pt x="3520"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112"/>
            <p:cNvSpPr/>
            <p:nvPr/>
          </p:nvSpPr>
          <p:spPr>
            <a:xfrm>
              <a:off x="2532370" y="3034684"/>
              <a:ext cx="54824" cy="54777"/>
            </a:xfrm>
            <a:custGeom>
              <a:rect b="b" l="l" r="r" t="t"/>
              <a:pathLst>
                <a:path extrusionOk="0" h="3517" w="3520">
                  <a:moveTo>
                    <a:pt x="1" y="0"/>
                  </a:moveTo>
                  <a:lnTo>
                    <a:pt x="1" y="3517"/>
                  </a:lnTo>
                  <a:lnTo>
                    <a:pt x="3520" y="3517"/>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112"/>
            <p:cNvSpPr/>
            <p:nvPr/>
          </p:nvSpPr>
          <p:spPr>
            <a:xfrm>
              <a:off x="2532915" y="3035213"/>
              <a:ext cx="53749" cy="53703"/>
            </a:xfrm>
            <a:custGeom>
              <a:rect b="b" l="l" r="r" t="t"/>
              <a:pathLst>
                <a:path extrusionOk="0" h="3448" w="3451">
                  <a:moveTo>
                    <a:pt x="0" y="1"/>
                  </a:moveTo>
                  <a:lnTo>
                    <a:pt x="0" y="3447"/>
                  </a:lnTo>
                  <a:lnTo>
                    <a:pt x="3450" y="3447"/>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112"/>
            <p:cNvSpPr/>
            <p:nvPr/>
          </p:nvSpPr>
          <p:spPr>
            <a:xfrm>
              <a:off x="2532370" y="2980919"/>
              <a:ext cx="54824" cy="54855"/>
            </a:xfrm>
            <a:custGeom>
              <a:rect b="b" l="l" r="r" t="t"/>
              <a:pathLst>
                <a:path extrusionOk="0" h="3522" w="3520">
                  <a:moveTo>
                    <a:pt x="1" y="1"/>
                  </a:moveTo>
                  <a:lnTo>
                    <a:pt x="1" y="3521"/>
                  </a:lnTo>
                  <a:lnTo>
                    <a:pt x="3520" y="3521"/>
                  </a:lnTo>
                  <a:lnTo>
                    <a:pt x="3520"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112"/>
            <p:cNvSpPr/>
            <p:nvPr/>
          </p:nvSpPr>
          <p:spPr>
            <a:xfrm>
              <a:off x="2532915" y="2981479"/>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112"/>
            <p:cNvSpPr/>
            <p:nvPr/>
          </p:nvSpPr>
          <p:spPr>
            <a:xfrm>
              <a:off x="2532370" y="2927185"/>
              <a:ext cx="54824" cy="54855"/>
            </a:xfrm>
            <a:custGeom>
              <a:rect b="b" l="l" r="r" t="t"/>
              <a:pathLst>
                <a:path extrusionOk="0" h="3522" w="3520">
                  <a:moveTo>
                    <a:pt x="1" y="1"/>
                  </a:moveTo>
                  <a:lnTo>
                    <a:pt x="1" y="3521"/>
                  </a:lnTo>
                  <a:lnTo>
                    <a:pt x="3520" y="3521"/>
                  </a:lnTo>
                  <a:lnTo>
                    <a:pt x="3520"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112"/>
            <p:cNvSpPr/>
            <p:nvPr/>
          </p:nvSpPr>
          <p:spPr>
            <a:xfrm>
              <a:off x="2532915" y="2927730"/>
              <a:ext cx="53749" cy="53765"/>
            </a:xfrm>
            <a:custGeom>
              <a:rect b="b" l="l" r="r" t="t"/>
              <a:pathLst>
                <a:path extrusionOk="0" h="3452" w="3451">
                  <a:moveTo>
                    <a:pt x="0" y="0"/>
                  </a:moveTo>
                  <a:lnTo>
                    <a:pt x="0" y="3452"/>
                  </a:lnTo>
                  <a:lnTo>
                    <a:pt x="3450" y="3452"/>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112"/>
            <p:cNvSpPr/>
            <p:nvPr/>
          </p:nvSpPr>
          <p:spPr>
            <a:xfrm>
              <a:off x="2532370" y="2873498"/>
              <a:ext cx="54824" cy="54793"/>
            </a:xfrm>
            <a:custGeom>
              <a:rect b="b" l="l" r="r" t="t"/>
              <a:pathLst>
                <a:path extrusionOk="0" h="3518" w="3520">
                  <a:moveTo>
                    <a:pt x="1" y="0"/>
                  </a:moveTo>
                  <a:lnTo>
                    <a:pt x="1" y="3518"/>
                  </a:lnTo>
                  <a:lnTo>
                    <a:pt x="3520" y="3518"/>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112"/>
            <p:cNvSpPr/>
            <p:nvPr/>
          </p:nvSpPr>
          <p:spPr>
            <a:xfrm>
              <a:off x="2532915" y="2874059"/>
              <a:ext cx="53749" cy="53687"/>
            </a:xfrm>
            <a:custGeom>
              <a:rect b="b" l="l" r="r" t="t"/>
              <a:pathLst>
                <a:path extrusionOk="0" h="3447" w="3451">
                  <a:moveTo>
                    <a:pt x="0" y="0"/>
                  </a:moveTo>
                  <a:lnTo>
                    <a:pt x="0" y="3446"/>
                  </a:lnTo>
                  <a:lnTo>
                    <a:pt x="3450" y="3446"/>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112"/>
            <p:cNvSpPr/>
            <p:nvPr/>
          </p:nvSpPr>
          <p:spPr>
            <a:xfrm>
              <a:off x="2532370" y="2819764"/>
              <a:ext cx="54824" cy="54840"/>
            </a:xfrm>
            <a:custGeom>
              <a:rect b="b" l="l" r="r" t="t"/>
              <a:pathLst>
                <a:path extrusionOk="0" h="3521" w="3520">
                  <a:moveTo>
                    <a:pt x="1" y="0"/>
                  </a:moveTo>
                  <a:lnTo>
                    <a:pt x="1" y="3520"/>
                  </a:lnTo>
                  <a:lnTo>
                    <a:pt x="3520" y="3520"/>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112"/>
            <p:cNvSpPr/>
            <p:nvPr/>
          </p:nvSpPr>
          <p:spPr>
            <a:xfrm>
              <a:off x="2532915" y="2820294"/>
              <a:ext cx="53749" cy="53780"/>
            </a:xfrm>
            <a:custGeom>
              <a:rect b="b" l="l" r="r" t="t"/>
              <a:pathLst>
                <a:path extrusionOk="0" h="3453" w="3451">
                  <a:moveTo>
                    <a:pt x="0" y="1"/>
                  </a:moveTo>
                  <a:lnTo>
                    <a:pt x="0" y="3452"/>
                  </a:lnTo>
                  <a:lnTo>
                    <a:pt x="3450" y="3452"/>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112"/>
            <p:cNvSpPr/>
            <p:nvPr/>
          </p:nvSpPr>
          <p:spPr>
            <a:xfrm>
              <a:off x="2532370" y="2766015"/>
              <a:ext cx="54824" cy="54855"/>
            </a:xfrm>
            <a:custGeom>
              <a:rect b="b" l="l" r="r" t="t"/>
              <a:pathLst>
                <a:path extrusionOk="0" h="3522" w="3520">
                  <a:moveTo>
                    <a:pt x="1" y="1"/>
                  </a:moveTo>
                  <a:lnTo>
                    <a:pt x="1" y="3521"/>
                  </a:lnTo>
                  <a:lnTo>
                    <a:pt x="3520" y="3521"/>
                  </a:lnTo>
                  <a:lnTo>
                    <a:pt x="3520"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112"/>
            <p:cNvSpPr/>
            <p:nvPr/>
          </p:nvSpPr>
          <p:spPr>
            <a:xfrm>
              <a:off x="2532915" y="2766560"/>
              <a:ext cx="53749" cy="53749"/>
            </a:xfrm>
            <a:custGeom>
              <a:rect b="b" l="l" r="r" t="t"/>
              <a:pathLst>
                <a:path extrusionOk="0" h="3451" w="3451">
                  <a:moveTo>
                    <a:pt x="0" y="0"/>
                  </a:moveTo>
                  <a:lnTo>
                    <a:pt x="0" y="3451"/>
                  </a:lnTo>
                  <a:lnTo>
                    <a:pt x="3450" y="3451"/>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112"/>
            <p:cNvSpPr/>
            <p:nvPr/>
          </p:nvSpPr>
          <p:spPr>
            <a:xfrm>
              <a:off x="2532370" y="2712328"/>
              <a:ext cx="54824" cy="54808"/>
            </a:xfrm>
            <a:custGeom>
              <a:rect b="b" l="l" r="r" t="t"/>
              <a:pathLst>
                <a:path extrusionOk="0" h="3519" w="3520">
                  <a:moveTo>
                    <a:pt x="1" y="0"/>
                  </a:moveTo>
                  <a:lnTo>
                    <a:pt x="1" y="3518"/>
                  </a:lnTo>
                  <a:lnTo>
                    <a:pt x="3520" y="3518"/>
                  </a:lnTo>
                  <a:lnTo>
                    <a:pt x="3520"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112"/>
            <p:cNvSpPr/>
            <p:nvPr/>
          </p:nvSpPr>
          <p:spPr>
            <a:xfrm>
              <a:off x="2532370" y="2658594"/>
              <a:ext cx="54824" cy="54840"/>
            </a:xfrm>
            <a:custGeom>
              <a:rect b="b" l="l" r="r" t="t"/>
              <a:pathLst>
                <a:path extrusionOk="0" h="3521" w="3520">
                  <a:moveTo>
                    <a:pt x="1" y="0"/>
                  </a:moveTo>
                  <a:lnTo>
                    <a:pt x="1" y="3521"/>
                  </a:lnTo>
                  <a:lnTo>
                    <a:pt x="3520" y="3521"/>
                  </a:lnTo>
                  <a:lnTo>
                    <a:pt x="352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112"/>
            <p:cNvSpPr/>
            <p:nvPr/>
          </p:nvSpPr>
          <p:spPr>
            <a:xfrm>
              <a:off x="2532915" y="2659124"/>
              <a:ext cx="53749" cy="53780"/>
            </a:xfrm>
            <a:custGeom>
              <a:rect b="b" l="l" r="r" t="t"/>
              <a:pathLst>
                <a:path extrusionOk="0" h="3453" w="3451">
                  <a:moveTo>
                    <a:pt x="0" y="1"/>
                  </a:moveTo>
                  <a:lnTo>
                    <a:pt x="0" y="3452"/>
                  </a:lnTo>
                  <a:lnTo>
                    <a:pt x="3450" y="3452"/>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112"/>
            <p:cNvSpPr/>
            <p:nvPr/>
          </p:nvSpPr>
          <p:spPr>
            <a:xfrm>
              <a:off x="2478683" y="3195791"/>
              <a:ext cx="54777" cy="54840"/>
            </a:xfrm>
            <a:custGeom>
              <a:rect b="b" l="l" r="r" t="t"/>
              <a:pathLst>
                <a:path extrusionOk="0" h="3521" w="3517">
                  <a:moveTo>
                    <a:pt x="0" y="0"/>
                  </a:moveTo>
                  <a:lnTo>
                    <a:pt x="0" y="3521"/>
                  </a:lnTo>
                  <a:lnTo>
                    <a:pt x="3517" y="3521"/>
                  </a:lnTo>
                  <a:lnTo>
                    <a:pt x="3517"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112"/>
            <p:cNvSpPr/>
            <p:nvPr/>
          </p:nvSpPr>
          <p:spPr>
            <a:xfrm>
              <a:off x="2479212" y="3196321"/>
              <a:ext cx="53718" cy="53780"/>
            </a:xfrm>
            <a:custGeom>
              <a:rect b="b" l="l" r="r" t="t"/>
              <a:pathLst>
                <a:path extrusionOk="0" h="3453" w="3449">
                  <a:moveTo>
                    <a:pt x="1" y="1"/>
                  </a:moveTo>
                  <a:lnTo>
                    <a:pt x="1" y="3452"/>
                  </a:lnTo>
                  <a:lnTo>
                    <a:pt x="3448" y="3452"/>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112"/>
            <p:cNvSpPr/>
            <p:nvPr/>
          </p:nvSpPr>
          <p:spPr>
            <a:xfrm>
              <a:off x="2478683" y="3142120"/>
              <a:ext cx="54777" cy="54777"/>
            </a:xfrm>
            <a:custGeom>
              <a:rect b="b" l="l" r="r" t="t"/>
              <a:pathLst>
                <a:path extrusionOk="0" h="3517" w="3517">
                  <a:moveTo>
                    <a:pt x="0" y="0"/>
                  </a:moveTo>
                  <a:lnTo>
                    <a:pt x="0" y="3517"/>
                  </a:lnTo>
                  <a:lnTo>
                    <a:pt x="3517" y="3517"/>
                  </a:lnTo>
                  <a:lnTo>
                    <a:pt x="3517"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112"/>
            <p:cNvSpPr/>
            <p:nvPr/>
          </p:nvSpPr>
          <p:spPr>
            <a:xfrm>
              <a:off x="2479212" y="3142649"/>
              <a:ext cx="53718" cy="53687"/>
            </a:xfrm>
            <a:custGeom>
              <a:rect b="b" l="l" r="r" t="t"/>
              <a:pathLst>
                <a:path extrusionOk="0" h="3447" w="3449">
                  <a:moveTo>
                    <a:pt x="1" y="1"/>
                  </a:moveTo>
                  <a:lnTo>
                    <a:pt x="1" y="3447"/>
                  </a:lnTo>
                  <a:lnTo>
                    <a:pt x="3448" y="3447"/>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112"/>
            <p:cNvSpPr/>
            <p:nvPr/>
          </p:nvSpPr>
          <p:spPr>
            <a:xfrm>
              <a:off x="2478683" y="3088355"/>
              <a:ext cx="54777" cy="54840"/>
            </a:xfrm>
            <a:custGeom>
              <a:rect b="b" l="l" r="r" t="t"/>
              <a:pathLst>
                <a:path extrusionOk="0" h="3521" w="3517">
                  <a:moveTo>
                    <a:pt x="0" y="1"/>
                  </a:moveTo>
                  <a:lnTo>
                    <a:pt x="0" y="3521"/>
                  </a:lnTo>
                  <a:lnTo>
                    <a:pt x="3517" y="3521"/>
                  </a:lnTo>
                  <a:lnTo>
                    <a:pt x="3517"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112"/>
            <p:cNvSpPr/>
            <p:nvPr/>
          </p:nvSpPr>
          <p:spPr>
            <a:xfrm>
              <a:off x="2478683" y="3034684"/>
              <a:ext cx="54777" cy="54777"/>
            </a:xfrm>
            <a:custGeom>
              <a:rect b="b" l="l" r="r" t="t"/>
              <a:pathLst>
                <a:path extrusionOk="0" h="3517" w="3517">
                  <a:moveTo>
                    <a:pt x="0" y="0"/>
                  </a:moveTo>
                  <a:lnTo>
                    <a:pt x="0" y="3517"/>
                  </a:lnTo>
                  <a:lnTo>
                    <a:pt x="3517" y="3517"/>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112"/>
            <p:cNvSpPr/>
            <p:nvPr/>
          </p:nvSpPr>
          <p:spPr>
            <a:xfrm>
              <a:off x="2479212" y="3035213"/>
              <a:ext cx="53718" cy="53703"/>
            </a:xfrm>
            <a:custGeom>
              <a:rect b="b" l="l" r="r" t="t"/>
              <a:pathLst>
                <a:path extrusionOk="0" h="3448" w="3449">
                  <a:moveTo>
                    <a:pt x="1" y="1"/>
                  </a:moveTo>
                  <a:lnTo>
                    <a:pt x="1" y="3447"/>
                  </a:lnTo>
                  <a:lnTo>
                    <a:pt x="3448" y="3447"/>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112"/>
            <p:cNvSpPr/>
            <p:nvPr/>
          </p:nvSpPr>
          <p:spPr>
            <a:xfrm>
              <a:off x="2478683" y="2980919"/>
              <a:ext cx="54777" cy="54855"/>
            </a:xfrm>
            <a:custGeom>
              <a:rect b="b" l="l" r="r" t="t"/>
              <a:pathLst>
                <a:path extrusionOk="0" h="3522" w="3517">
                  <a:moveTo>
                    <a:pt x="0" y="1"/>
                  </a:moveTo>
                  <a:lnTo>
                    <a:pt x="0" y="3521"/>
                  </a:lnTo>
                  <a:lnTo>
                    <a:pt x="3517" y="3521"/>
                  </a:lnTo>
                  <a:lnTo>
                    <a:pt x="3517"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112"/>
            <p:cNvSpPr/>
            <p:nvPr/>
          </p:nvSpPr>
          <p:spPr>
            <a:xfrm>
              <a:off x="2479212" y="2981479"/>
              <a:ext cx="53718" cy="53749"/>
            </a:xfrm>
            <a:custGeom>
              <a:rect b="b" l="l" r="r" t="t"/>
              <a:pathLst>
                <a:path extrusionOk="0" h="3451" w="3449">
                  <a:moveTo>
                    <a:pt x="1" y="1"/>
                  </a:moveTo>
                  <a:lnTo>
                    <a:pt x="1"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112"/>
            <p:cNvSpPr/>
            <p:nvPr/>
          </p:nvSpPr>
          <p:spPr>
            <a:xfrm>
              <a:off x="2478683" y="2927185"/>
              <a:ext cx="54777" cy="54855"/>
            </a:xfrm>
            <a:custGeom>
              <a:rect b="b" l="l" r="r" t="t"/>
              <a:pathLst>
                <a:path extrusionOk="0" h="3522" w="3517">
                  <a:moveTo>
                    <a:pt x="0" y="1"/>
                  </a:moveTo>
                  <a:lnTo>
                    <a:pt x="0" y="3521"/>
                  </a:lnTo>
                  <a:lnTo>
                    <a:pt x="3517" y="3521"/>
                  </a:lnTo>
                  <a:lnTo>
                    <a:pt x="3517"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112"/>
            <p:cNvSpPr/>
            <p:nvPr/>
          </p:nvSpPr>
          <p:spPr>
            <a:xfrm>
              <a:off x="2479212" y="2927730"/>
              <a:ext cx="53718" cy="53765"/>
            </a:xfrm>
            <a:custGeom>
              <a:rect b="b" l="l" r="r" t="t"/>
              <a:pathLst>
                <a:path extrusionOk="0" h="3452" w="3449">
                  <a:moveTo>
                    <a:pt x="1" y="0"/>
                  </a:moveTo>
                  <a:lnTo>
                    <a:pt x="1" y="3452"/>
                  </a:lnTo>
                  <a:lnTo>
                    <a:pt x="3448" y="3452"/>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112"/>
            <p:cNvSpPr/>
            <p:nvPr/>
          </p:nvSpPr>
          <p:spPr>
            <a:xfrm>
              <a:off x="2478683" y="2873498"/>
              <a:ext cx="54777" cy="54793"/>
            </a:xfrm>
            <a:custGeom>
              <a:rect b="b" l="l" r="r" t="t"/>
              <a:pathLst>
                <a:path extrusionOk="0" h="3518" w="3517">
                  <a:moveTo>
                    <a:pt x="0" y="0"/>
                  </a:moveTo>
                  <a:lnTo>
                    <a:pt x="0" y="3518"/>
                  </a:lnTo>
                  <a:lnTo>
                    <a:pt x="3517" y="3518"/>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112"/>
            <p:cNvSpPr/>
            <p:nvPr/>
          </p:nvSpPr>
          <p:spPr>
            <a:xfrm>
              <a:off x="2479212" y="2874059"/>
              <a:ext cx="53718" cy="53687"/>
            </a:xfrm>
            <a:custGeom>
              <a:rect b="b" l="l" r="r" t="t"/>
              <a:pathLst>
                <a:path extrusionOk="0" h="3447" w="3449">
                  <a:moveTo>
                    <a:pt x="1" y="0"/>
                  </a:moveTo>
                  <a:lnTo>
                    <a:pt x="1" y="3446"/>
                  </a:lnTo>
                  <a:lnTo>
                    <a:pt x="3448" y="3446"/>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112"/>
            <p:cNvSpPr/>
            <p:nvPr/>
          </p:nvSpPr>
          <p:spPr>
            <a:xfrm>
              <a:off x="2478683" y="2819764"/>
              <a:ext cx="54777" cy="54840"/>
            </a:xfrm>
            <a:custGeom>
              <a:rect b="b" l="l" r="r" t="t"/>
              <a:pathLst>
                <a:path extrusionOk="0" h="3521" w="3517">
                  <a:moveTo>
                    <a:pt x="0" y="0"/>
                  </a:moveTo>
                  <a:lnTo>
                    <a:pt x="0" y="3520"/>
                  </a:lnTo>
                  <a:lnTo>
                    <a:pt x="3517" y="3520"/>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112"/>
            <p:cNvSpPr/>
            <p:nvPr/>
          </p:nvSpPr>
          <p:spPr>
            <a:xfrm>
              <a:off x="2479212" y="2820294"/>
              <a:ext cx="53718" cy="53780"/>
            </a:xfrm>
            <a:custGeom>
              <a:rect b="b" l="l" r="r" t="t"/>
              <a:pathLst>
                <a:path extrusionOk="0" h="3453" w="3449">
                  <a:moveTo>
                    <a:pt x="1" y="1"/>
                  </a:moveTo>
                  <a:lnTo>
                    <a:pt x="1" y="3452"/>
                  </a:lnTo>
                  <a:lnTo>
                    <a:pt x="3448" y="3452"/>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112"/>
            <p:cNvSpPr/>
            <p:nvPr/>
          </p:nvSpPr>
          <p:spPr>
            <a:xfrm>
              <a:off x="2478683" y="2766015"/>
              <a:ext cx="54777" cy="54855"/>
            </a:xfrm>
            <a:custGeom>
              <a:rect b="b" l="l" r="r" t="t"/>
              <a:pathLst>
                <a:path extrusionOk="0" h="3522" w="3517">
                  <a:moveTo>
                    <a:pt x="0" y="1"/>
                  </a:moveTo>
                  <a:lnTo>
                    <a:pt x="0" y="3521"/>
                  </a:lnTo>
                  <a:lnTo>
                    <a:pt x="3517" y="3521"/>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112"/>
            <p:cNvSpPr/>
            <p:nvPr/>
          </p:nvSpPr>
          <p:spPr>
            <a:xfrm>
              <a:off x="2479212" y="2766560"/>
              <a:ext cx="53718" cy="53749"/>
            </a:xfrm>
            <a:custGeom>
              <a:rect b="b" l="l" r="r" t="t"/>
              <a:pathLst>
                <a:path extrusionOk="0" h="3451" w="3449">
                  <a:moveTo>
                    <a:pt x="1" y="0"/>
                  </a:moveTo>
                  <a:lnTo>
                    <a:pt x="1" y="3451"/>
                  </a:lnTo>
                  <a:lnTo>
                    <a:pt x="3448" y="3451"/>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112"/>
            <p:cNvSpPr/>
            <p:nvPr/>
          </p:nvSpPr>
          <p:spPr>
            <a:xfrm>
              <a:off x="2478683" y="2712328"/>
              <a:ext cx="54777" cy="54808"/>
            </a:xfrm>
            <a:custGeom>
              <a:rect b="b" l="l" r="r" t="t"/>
              <a:pathLst>
                <a:path extrusionOk="0" h="3519" w="3517">
                  <a:moveTo>
                    <a:pt x="0" y="0"/>
                  </a:moveTo>
                  <a:lnTo>
                    <a:pt x="0" y="3518"/>
                  </a:lnTo>
                  <a:lnTo>
                    <a:pt x="3517" y="3518"/>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112"/>
            <p:cNvSpPr/>
            <p:nvPr/>
          </p:nvSpPr>
          <p:spPr>
            <a:xfrm>
              <a:off x="2478683" y="2658594"/>
              <a:ext cx="54777" cy="54840"/>
            </a:xfrm>
            <a:custGeom>
              <a:rect b="b" l="l" r="r" t="t"/>
              <a:pathLst>
                <a:path extrusionOk="0" h="3521" w="3517">
                  <a:moveTo>
                    <a:pt x="0" y="0"/>
                  </a:moveTo>
                  <a:lnTo>
                    <a:pt x="0" y="3521"/>
                  </a:lnTo>
                  <a:lnTo>
                    <a:pt x="3517" y="3521"/>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6" name="Google Shape;19536;p112"/>
            <p:cNvSpPr/>
            <p:nvPr/>
          </p:nvSpPr>
          <p:spPr>
            <a:xfrm>
              <a:off x="2479212" y="2659124"/>
              <a:ext cx="53718" cy="53780"/>
            </a:xfrm>
            <a:custGeom>
              <a:rect b="b" l="l" r="r" t="t"/>
              <a:pathLst>
                <a:path extrusionOk="0" h="3453" w="3449">
                  <a:moveTo>
                    <a:pt x="1" y="1"/>
                  </a:moveTo>
                  <a:lnTo>
                    <a:pt x="1" y="3452"/>
                  </a:lnTo>
                  <a:lnTo>
                    <a:pt x="3448" y="3452"/>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112"/>
            <p:cNvSpPr/>
            <p:nvPr/>
          </p:nvSpPr>
          <p:spPr>
            <a:xfrm>
              <a:off x="2424949" y="3195791"/>
              <a:ext cx="54840" cy="54840"/>
            </a:xfrm>
            <a:custGeom>
              <a:rect b="b" l="l" r="r" t="t"/>
              <a:pathLst>
                <a:path extrusionOk="0" h="3521" w="3521">
                  <a:moveTo>
                    <a:pt x="0" y="0"/>
                  </a:moveTo>
                  <a:lnTo>
                    <a:pt x="0" y="3521"/>
                  </a:lnTo>
                  <a:lnTo>
                    <a:pt x="3520" y="3521"/>
                  </a:lnTo>
                  <a:lnTo>
                    <a:pt x="3520"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112"/>
            <p:cNvSpPr/>
            <p:nvPr/>
          </p:nvSpPr>
          <p:spPr>
            <a:xfrm>
              <a:off x="2425479" y="3196321"/>
              <a:ext cx="53749" cy="53780"/>
            </a:xfrm>
            <a:custGeom>
              <a:rect b="b" l="l" r="r" t="t"/>
              <a:pathLst>
                <a:path extrusionOk="0" h="3453" w="3451">
                  <a:moveTo>
                    <a:pt x="0" y="1"/>
                  </a:moveTo>
                  <a:lnTo>
                    <a:pt x="0" y="3452"/>
                  </a:lnTo>
                  <a:lnTo>
                    <a:pt x="3451" y="3452"/>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112"/>
            <p:cNvSpPr/>
            <p:nvPr/>
          </p:nvSpPr>
          <p:spPr>
            <a:xfrm>
              <a:off x="2424949" y="3142120"/>
              <a:ext cx="54840" cy="54777"/>
            </a:xfrm>
            <a:custGeom>
              <a:rect b="b" l="l" r="r" t="t"/>
              <a:pathLst>
                <a:path extrusionOk="0" h="3517" w="3521">
                  <a:moveTo>
                    <a:pt x="0" y="0"/>
                  </a:moveTo>
                  <a:lnTo>
                    <a:pt x="0" y="3517"/>
                  </a:lnTo>
                  <a:lnTo>
                    <a:pt x="3520" y="3517"/>
                  </a:lnTo>
                  <a:lnTo>
                    <a:pt x="3520"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112"/>
            <p:cNvSpPr/>
            <p:nvPr/>
          </p:nvSpPr>
          <p:spPr>
            <a:xfrm>
              <a:off x="2425479" y="3142649"/>
              <a:ext cx="53749" cy="53687"/>
            </a:xfrm>
            <a:custGeom>
              <a:rect b="b" l="l" r="r" t="t"/>
              <a:pathLst>
                <a:path extrusionOk="0" h="3447" w="3451">
                  <a:moveTo>
                    <a:pt x="0" y="1"/>
                  </a:moveTo>
                  <a:lnTo>
                    <a:pt x="0" y="3447"/>
                  </a:lnTo>
                  <a:lnTo>
                    <a:pt x="3451" y="3447"/>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112"/>
            <p:cNvSpPr/>
            <p:nvPr/>
          </p:nvSpPr>
          <p:spPr>
            <a:xfrm>
              <a:off x="2424949" y="3088355"/>
              <a:ext cx="54840" cy="54840"/>
            </a:xfrm>
            <a:custGeom>
              <a:rect b="b" l="l" r="r" t="t"/>
              <a:pathLst>
                <a:path extrusionOk="0" h="3521" w="3521">
                  <a:moveTo>
                    <a:pt x="0" y="1"/>
                  </a:moveTo>
                  <a:lnTo>
                    <a:pt x="0" y="3521"/>
                  </a:lnTo>
                  <a:lnTo>
                    <a:pt x="3520" y="3521"/>
                  </a:lnTo>
                  <a:lnTo>
                    <a:pt x="3520"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112"/>
            <p:cNvSpPr/>
            <p:nvPr/>
          </p:nvSpPr>
          <p:spPr>
            <a:xfrm>
              <a:off x="2424949" y="3034684"/>
              <a:ext cx="54840" cy="54777"/>
            </a:xfrm>
            <a:custGeom>
              <a:rect b="b" l="l" r="r" t="t"/>
              <a:pathLst>
                <a:path extrusionOk="0" h="3517" w="3521">
                  <a:moveTo>
                    <a:pt x="0" y="0"/>
                  </a:moveTo>
                  <a:lnTo>
                    <a:pt x="0" y="3517"/>
                  </a:lnTo>
                  <a:lnTo>
                    <a:pt x="3520" y="3517"/>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3" name="Google Shape;19543;p112"/>
            <p:cNvSpPr/>
            <p:nvPr/>
          </p:nvSpPr>
          <p:spPr>
            <a:xfrm>
              <a:off x="2425479" y="3035213"/>
              <a:ext cx="53749" cy="53703"/>
            </a:xfrm>
            <a:custGeom>
              <a:rect b="b" l="l" r="r" t="t"/>
              <a:pathLst>
                <a:path extrusionOk="0" h="3448" w="3451">
                  <a:moveTo>
                    <a:pt x="0" y="1"/>
                  </a:moveTo>
                  <a:lnTo>
                    <a:pt x="0" y="3447"/>
                  </a:lnTo>
                  <a:lnTo>
                    <a:pt x="3451" y="3447"/>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112"/>
            <p:cNvSpPr/>
            <p:nvPr/>
          </p:nvSpPr>
          <p:spPr>
            <a:xfrm>
              <a:off x="2424949" y="2980919"/>
              <a:ext cx="54840" cy="54855"/>
            </a:xfrm>
            <a:custGeom>
              <a:rect b="b" l="l" r="r" t="t"/>
              <a:pathLst>
                <a:path extrusionOk="0" h="3522" w="3521">
                  <a:moveTo>
                    <a:pt x="0" y="1"/>
                  </a:moveTo>
                  <a:lnTo>
                    <a:pt x="0" y="3521"/>
                  </a:lnTo>
                  <a:lnTo>
                    <a:pt x="3520" y="3521"/>
                  </a:lnTo>
                  <a:lnTo>
                    <a:pt x="3520"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112"/>
            <p:cNvSpPr/>
            <p:nvPr/>
          </p:nvSpPr>
          <p:spPr>
            <a:xfrm>
              <a:off x="2425479" y="2981479"/>
              <a:ext cx="53749" cy="53749"/>
            </a:xfrm>
            <a:custGeom>
              <a:rect b="b" l="l" r="r" t="t"/>
              <a:pathLst>
                <a:path extrusionOk="0" h="3451" w="3451">
                  <a:moveTo>
                    <a:pt x="0" y="1"/>
                  </a:moveTo>
                  <a:lnTo>
                    <a:pt x="0"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112"/>
            <p:cNvSpPr/>
            <p:nvPr/>
          </p:nvSpPr>
          <p:spPr>
            <a:xfrm>
              <a:off x="2424949" y="2927185"/>
              <a:ext cx="54840" cy="54855"/>
            </a:xfrm>
            <a:custGeom>
              <a:rect b="b" l="l" r="r" t="t"/>
              <a:pathLst>
                <a:path extrusionOk="0" h="3522" w="3521">
                  <a:moveTo>
                    <a:pt x="0" y="1"/>
                  </a:moveTo>
                  <a:lnTo>
                    <a:pt x="0" y="3521"/>
                  </a:lnTo>
                  <a:lnTo>
                    <a:pt x="3520" y="3521"/>
                  </a:lnTo>
                  <a:lnTo>
                    <a:pt x="3520"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112"/>
            <p:cNvSpPr/>
            <p:nvPr/>
          </p:nvSpPr>
          <p:spPr>
            <a:xfrm>
              <a:off x="2425479" y="2927730"/>
              <a:ext cx="53749" cy="53765"/>
            </a:xfrm>
            <a:custGeom>
              <a:rect b="b" l="l" r="r" t="t"/>
              <a:pathLst>
                <a:path extrusionOk="0" h="3452" w="3451">
                  <a:moveTo>
                    <a:pt x="0" y="0"/>
                  </a:moveTo>
                  <a:lnTo>
                    <a:pt x="0" y="3452"/>
                  </a:lnTo>
                  <a:lnTo>
                    <a:pt x="3451" y="3452"/>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112"/>
            <p:cNvSpPr/>
            <p:nvPr/>
          </p:nvSpPr>
          <p:spPr>
            <a:xfrm>
              <a:off x="2424949" y="2873498"/>
              <a:ext cx="54840" cy="54793"/>
            </a:xfrm>
            <a:custGeom>
              <a:rect b="b" l="l" r="r" t="t"/>
              <a:pathLst>
                <a:path extrusionOk="0" h="3518" w="3521">
                  <a:moveTo>
                    <a:pt x="0" y="0"/>
                  </a:moveTo>
                  <a:lnTo>
                    <a:pt x="0" y="3518"/>
                  </a:lnTo>
                  <a:lnTo>
                    <a:pt x="3520" y="3518"/>
                  </a:lnTo>
                  <a:lnTo>
                    <a:pt x="3520"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112"/>
            <p:cNvSpPr/>
            <p:nvPr/>
          </p:nvSpPr>
          <p:spPr>
            <a:xfrm>
              <a:off x="2425479" y="2874059"/>
              <a:ext cx="53749" cy="53687"/>
            </a:xfrm>
            <a:custGeom>
              <a:rect b="b" l="l" r="r" t="t"/>
              <a:pathLst>
                <a:path extrusionOk="0" h="3447" w="3451">
                  <a:moveTo>
                    <a:pt x="0" y="0"/>
                  </a:moveTo>
                  <a:lnTo>
                    <a:pt x="0" y="3446"/>
                  </a:lnTo>
                  <a:lnTo>
                    <a:pt x="3451" y="3446"/>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112"/>
            <p:cNvSpPr/>
            <p:nvPr/>
          </p:nvSpPr>
          <p:spPr>
            <a:xfrm>
              <a:off x="2424949" y="2819764"/>
              <a:ext cx="54840" cy="54840"/>
            </a:xfrm>
            <a:custGeom>
              <a:rect b="b" l="l" r="r" t="t"/>
              <a:pathLst>
                <a:path extrusionOk="0" h="3521" w="3521">
                  <a:moveTo>
                    <a:pt x="0" y="0"/>
                  </a:moveTo>
                  <a:lnTo>
                    <a:pt x="0" y="3520"/>
                  </a:lnTo>
                  <a:lnTo>
                    <a:pt x="3520" y="3520"/>
                  </a:lnTo>
                  <a:lnTo>
                    <a:pt x="3520"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112"/>
            <p:cNvSpPr/>
            <p:nvPr/>
          </p:nvSpPr>
          <p:spPr>
            <a:xfrm>
              <a:off x="2425479" y="2820294"/>
              <a:ext cx="53749" cy="53780"/>
            </a:xfrm>
            <a:custGeom>
              <a:rect b="b" l="l" r="r" t="t"/>
              <a:pathLst>
                <a:path extrusionOk="0" h="3453" w="3451">
                  <a:moveTo>
                    <a:pt x="0" y="1"/>
                  </a:moveTo>
                  <a:lnTo>
                    <a:pt x="0" y="3452"/>
                  </a:lnTo>
                  <a:lnTo>
                    <a:pt x="3451" y="3452"/>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112"/>
            <p:cNvSpPr/>
            <p:nvPr/>
          </p:nvSpPr>
          <p:spPr>
            <a:xfrm>
              <a:off x="2424949" y="2766015"/>
              <a:ext cx="54840" cy="54855"/>
            </a:xfrm>
            <a:custGeom>
              <a:rect b="b" l="l" r="r" t="t"/>
              <a:pathLst>
                <a:path extrusionOk="0" h="3522" w="3521">
                  <a:moveTo>
                    <a:pt x="0" y="1"/>
                  </a:moveTo>
                  <a:lnTo>
                    <a:pt x="0" y="3521"/>
                  </a:lnTo>
                  <a:lnTo>
                    <a:pt x="3520" y="3521"/>
                  </a:lnTo>
                  <a:lnTo>
                    <a:pt x="3520"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112"/>
            <p:cNvSpPr/>
            <p:nvPr/>
          </p:nvSpPr>
          <p:spPr>
            <a:xfrm>
              <a:off x="2425479" y="2766560"/>
              <a:ext cx="53749" cy="53749"/>
            </a:xfrm>
            <a:custGeom>
              <a:rect b="b" l="l" r="r" t="t"/>
              <a:pathLst>
                <a:path extrusionOk="0" h="3451" w="3451">
                  <a:moveTo>
                    <a:pt x="0" y="0"/>
                  </a:moveTo>
                  <a:lnTo>
                    <a:pt x="0" y="3451"/>
                  </a:lnTo>
                  <a:lnTo>
                    <a:pt x="3451" y="3451"/>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112"/>
            <p:cNvSpPr/>
            <p:nvPr/>
          </p:nvSpPr>
          <p:spPr>
            <a:xfrm>
              <a:off x="2424949" y="2712328"/>
              <a:ext cx="54840" cy="54808"/>
            </a:xfrm>
            <a:custGeom>
              <a:rect b="b" l="l" r="r" t="t"/>
              <a:pathLst>
                <a:path extrusionOk="0" h="3519" w="3521">
                  <a:moveTo>
                    <a:pt x="0" y="0"/>
                  </a:moveTo>
                  <a:lnTo>
                    <a:pt x="0" y="3518"/>
                  </a:lnTo>
                  <a:lnTo>
                    <a:pt x="3520" y="3518"/>
                  </a:lnTo>
                  <a:lnTo>
                    <a:pt x="3520"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112"/>
            <p:cNvSpPr/>
            <p:nvPr/>
          </p:nvSpPr>
          <p:spPr>
            <a:xfrm>
              <a:off x="2424949" y="2658594"/>
              <a:ext cx="54840" cy="54840"/>
            </a:xfrm>
            <a:custGeom>
              <a:rect b="b" l="l" r="r" t="t"/>
              <a:pathLst>
                <a:path extrusionOk="0" h="3521" w="3521">
                  <a:moveTo>
                    <a:pt x="0" y="0"/>
                  </a:moveTo>
                  <a:lnTo>
                    <a:pt x="0" y="3521"/>
                  </a:lnTo>
                  <a:lnTo>
                    <a:pt x="3520" y="3521"/>
                  </a:lnTo>
                  <a:lnTo>
                    <a:pt x="352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112"/>
            <p:cNvSpPr/>
            <p:nvPr/>
          </p:nvSpPr>
          <p:spPr>
            <a:xfrm>
              <a:off x="2425479" y="2659124"/>
              <a:ext cx="53749" cy="53780"/>
            </a:xfrm>
            <a:custGeom>
              <a:rect b="b" l="l" r="r" t="t"/>
              <a:pathLst>
                <a:path extrusionOk="0" h="3453" w="3451">
                  <a:moveTo>
                    <a:pt x="0" y="1"/>
                  </a:moveTo>
                  <a:lnTo>
                    <a:pt x="0" y="3452"/>
                  </a:lnTo>
                  <a:lnTo>
                    <a:pt x="3451" y="3452"/>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112"/>
            <p:cNvSpPr/>
            <p:nvPr/>
          </p:nvSpPr>
          <p:spPr>
            <a:xfrm>
              <a:off x="2371184" y="3195791"/>
              <a:ext cx="54840" cy="54840"/>
            </a:xfrm>
            <a:custGeom>
              <a:rect b="b" l="l" r="r" t="t"/>
              <a:pathLst>
                <a:path extrusionOk="0" h="3521" w="3521">
                  <a:moveTo>
                    <a:pt x="1" y="0"/>
                  </a:moveTo>
                  <a:lnTo>
                    <a:pt x="1" y="3521"/>
                  </a:lnTo>
                  <a:lnTo>
                    <a:pt x="3521" y="3521"/>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112"/>
            <p:cNvSpPr/>
            <p:nvPr/>
          </p:nvSpPr>
          <p:spPr>
            <a:xfrm>
              <a:off x="2371745" y="3196321"/>
              <a:ext cx="53749" cy="53780"/>
            </a:xfrm>
            <a:custGeom>
              <a:rect b="b" l="l" r="r" t="t"/>
              <a:pathLst>
                <a:path extrusionOk="0" h="3453" w="3451">
                  <a:moveTo>
                    <a:pt x="0" y="1"/>
                  </a:moveTo>
                  <a:lnTo>
                    <a:pt x="0" y="3452"/>
                  </a:lnTo>
                  <a:lnTo>
                    <a:pt x="3450" y="3452"/>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9" name="Google Shape;19559;p112"/>
            <p:cNvSpPr/>
            <p:nvPr/>
          </p:nvSpPr>
          <p:spPr>
            <a:xfrm>
              <a:off x="2371184" y="3142120"/>
              <a:ext cx="54840" cy="54777"/>
            </a:xfrm>
            <a:custGeom>
              <a:rect b="b" l="l" r="r" t="t"/>
              <a:pathLst>
                <a:path extrusionOk="0" h="3517" w="3521">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112"/>
            <p:cNvSpPr/>
            <p:nvPr/>
          </p:nvSpPr>
          <p:spPr>
            <a:xfrm>
              <a:off x="2371745" y="3142649"/>
              <a:ext cx="53749" cy="53687"/>
            </a:xfrm>
            <a:custGeom>
              <a:rect b="b" l="l" r="r" t="t"/>
              <a:pathLst>
                <a:path extrusionOk="0" h="3447" w="3451">
                  <a:moveTo>
                    <a:pt x="0" y="1"/>
                  </a:moveTo>
                  <a:lnTo>
                    <a:pt x="0" y="3447"/>
                  </a:lnTo>
                  <a:lnTo>
                    <a:pt x="3450" y="3447"/>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112"/>
            <p:cNvSpPr/>
            <p:nvPr/>
          </p:nvSpPr>
          <p:spPr>
            <a:xfrm>
              <a:off x="2371184" y="3088355"/>
              <a:ext cx="54840" cy="54840"/>
            </a:xfrm>
            <a:custGeom>
              <a:rect b="b" l="l" r="r" t="t"/>
              <a:pathLst>
                <a:path extrusionOk="0" h="3521" w="3521">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112"/>
            <p:cNvSpPr/>
            <p:nvPr/>
          </p:nvSpPr>
          <p:spPr>
            <a:xfrm>
              <a:off x="2371184" y="3034684"/>
              <a:ext cx="54840" cy="54777"/>
            </a:xfrm>
            <a:custGeom>
              <a:rect b="b" l="l" r="r" t="t"/>
              <a:pathLst>
                <a:path extrusionOk="0" h="3517" w="3521">
                  <a:moveTo>
                    <a:pt x="1" y="0"/>
                  </a:moveTo>
                  <a:lnTo>
                    <a:pt x="1" y="3517"/>
                  </a:lnTo>
                  <a:lnTo>
                    <a:pt x="3521" y="3517"/>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112"/>
            <p:cNvSpPr/>
            <p:nvPr/>
          </p:nvSpPr>
          <p:spPr>
            <a:xfrm>
              <a:off x="2371745" y="3035213"/>
              <a:ext cx="53749" cy="53703"/>
            </a:xfrm>
            <a:custGeom>
              <a:rect b="b" l="l" r="r" t="t"/>
              <a:pathLst>
                <a:path extrusionOk="0" h="3448" w="3451">
                  <a:moveTo>
                    <a:pt x="0" y="1"/>
                  </a:moveTo>
                  <a:lnTo>
                    <a:pt x="0" y="3447"/>
                  </a:lnTo>
                  <a:lnTo>
                    <a:pt x="3450" y="3447"/>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112"/>
            <p:cNvSpPr/>
            <p:nvPr/>
          </p:nvSpPr>
          <p:spPr>
            <a:xfrm>
              <a:off x="2371184" y="2980919"/>
              <a:ext cx="54840" cy="54855"/>
            </a:xfrm>
            <a:custGeom>
              <a:rect b="b" l="l" r="r" t="t"/>
              <a:pathLst>
                <a:path extrusionOk="0" h="3522" w="3521">
                  <a:moveTo>
                    <a:pt x="1" y="1"/>
                  </a:moveTo>
                  <a:lnTo>
                    <a:pt x="1" y="3521"/>
                  </a:lnTo>
                  <a:lnTo>
                    <a:pt x="3521" y="3521"/>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5" name="Google Shape;19565;p112"/>
            <p:cNvSpPr/>
            <p:nvPr/>
          </p:nvSpPr>
          <p:spPr>
            <a:xfrm>
              <a:off x="2371745" y="2981479"/>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112"/>
            <p:cNvSpPr/>
            <p:nvPr/>
          </p:nvSpPr>
          <p:spPr>
            <a:xfrm>
              <a:off x="2371184" y="2927185"/>
              <a:ext cx="54840" cy="54855"/>
            </a:xfrm>
            <a:custGeom>
              <a:rect b="b" l="l" r="r" t="t"/>
              <a:pathLst>
                <a:path extrusionOk="0" h="3522" w="3521">
                  <a:moveTo>
                    <a:pt x="1" y="1"/>
                  </a:moveTo>
                  <a:lnTo>
                    <a:pt x="1" y="3521"/>
                  </a:lnTo>
                  <a:lnTo>
                    <a:pt x="3521" y="3521"/>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112"/>
            <p:cNvSpPr/>
            <p:nvPr/>
          </p:nvSpPr>
          <p:spPr>
            <a:xfrm>
              <a:off x="2371745" y="2927730"/>
              <a:ext cx="53749" cy="53765"/>
            </a:xfrm>
            <a:custGeom>
              <a:rect b="b" l="l" r="r" t="t"/>
              <a:pathLst>
                <a:path extrusionOk="0" h="3452" w="3451">
                  <a:moveTo>
                    <a:pt x="0" y="0"/>
                  </a:moveTo>
                  <a:lnTo>
                    <a:pt x="0" y="3452"/>
                  </a:lnTo>
                  <a:lnTo>
                    <a:pt x="3450" y="3452"/>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112"/>
            <p:cNvSpPr/>
            <p:nvPr/>
          </p:nvSpPr>
          <p:spPr>
            <a:xfrm>
              <a:off x="2371184" y="2873498"/>
              <a:ext cx="54840" cy="54793"/>
            </a:xfrm>
            <a:custGeom>
              <a:rect b="b" l="l" r="r" t="t"/>
              <a:pathLst>
                <a:path extrusionOk="0" h="3518" w="3521">
                  <a:moveTo>
                    <a:pt x="1" y="0"/>
                  </a:moveTo>
                  <a:lnTo>
                    <a:pt x="1" y="3518"/>
                  </a:lnTo>
                  <a:lnTo>
                    <a:pt x="3521" y="3518"/>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112"/>
            <p:cNvSpPr/>
            <p:nvPr/>
          </p:nvSpPr>
          <p:spPr>
            <a:xfrm>
              <a:off x="2371745" y="2874059"/>
              <a:ext cx="53749" cy="53687"/>
            </a:xfrm>
            <a:custGeom>
              <a:rect b="b" l="l" r="r" t="t"/>
              <a:pathLst>
                <a:path extrusionOk="0" h="3447" w="3451">
                  <a:moveTo>
                    <a:pt x="0" y="0"/>
                  </a:moveTo>
                  <a:lnTo>
                    <a:pt x="0" y="3446"/>
                  </a:lnTo>
                  <a:lnTo>
                    <a:pt x="3450" y="3446"/>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112"/>
            <p:cNvSpPr/>
            <p:nvPr/>
          </p:nvSpPr>
          <p:spPr>
            <a:xfrm>
              <a:off x="2371184" y="2819764"/>
              <a:ext cx="54840" cy="54840"/>
            </a:xfrm>
            <a:custGeom>
              <a:rect b="b" l="l" r="r" t="t"/>
              <a:pathLst>
                <a:path extrusionOk="0" h="3521" w="3521">
                  <a:moveTo>
                    <a:pt x="1" y="0"/>
                  </a:moveTo>
                  <a:lnTo>
                    <a:pt x="1" y="3520"/>
                  </a:lnTo>
                  <a:lnTo>
                    <a:pt x="3521" y="3520"/>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112"/>
            <p:cNvSpPr/>
            <p:nvPr/>
          </p:nvSpPr>
          <p:spPr>
            <a:xfrm>
              <a:off x="2371745" y="2820294"/>
              <a:ext cx="53749" cy="53780"/>
            </a:xfrm>
            <a:custGeom>
              <a:rect b="b" l="l" r="r" t="t"/>
              <a:pathLst>
                <a:path extrusionOk="0" h="3453" w="3451">
                  <a:moveTo>
                    <a:pt x="0" y="1"/>
                  </a:moveTo>
                  <a:lnTo>
                    <a:pt x="0" y="3452"/>
                  </a:lnTo>
                  <a:lnTo>
                    <a:pt x="3450" y="3452"/>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112"/>
            <p:cNvSpPr/>
            <p:nvPr/>
          </p:nvSpPr>
          <p:spPr>
            <a:xfrm>
              <a:off x="2371184" y="2766015"/>
              <a:ext cx="54840" cy="54855"/>
            </a:xfrm>
            <a:custGeom>
              <a:rect b="b" l="l" r="r" t="t"/>
              <a:pathLst>
                <a:path extrusionOk="0" h="3522" w="3521">
                  <a:moveTo>
                    <a:pt x="1" y="1"/>
                  </a:moveTo>
                  <a:lnTo>
                    <a:pt x="1" y="3521"/>
                  </a:lnTo>
                  <a:lnTo>
                    <a:pt x="3521" y="3521"/>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112"/>
            <p:cNvSpPr/>
            <p:nvPr/>
          </p:nvSpPr>
          <p:spPr>
            <a:xfrm>
              <a:off x="2371745" y="2766560"/>
              <a:ext cx="53749" cy="53749"/>
            </a:xfrm>
            <a:custGeom>
              <a:rect b="b" l="l" r="r" t="t"/>
              <a:pathLst>
                <a:path extrusionOk="0" h="3451" w="3451">
                  <a:moveTo>
                    <a:pt x="0" y="0"/>
                  </a:moveTo>
                  <a:lnTo>
                    <a:pt x="0" y="3451"/>
                  </a:lnTo>
                  <a:lnTo>
                    <a:pt x="3450" y="3451"/>
                  </a:lnTo>
                  <a:lnTo>
                    <a:pt x="345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112"/>
            <p:cNvSpPr/>
            <p:nvPr/>
          </p:nvSpPr>
          <p:spPr>
            <a:xfrm>
              <a:off x="2371184" y="2712328"/>
              <a:ext cx="54840" cy="54808"/>
            </a:xfrm>
            <a:custGeom>
              <a:rect b="b" l="l" r="r" t="t"/>
              <a:pathLst>
                <a:path extrusionOk="0" h="3519" w="3521">
                  <a:moveTo>
                    <a:pt x="1" y="0"/>
                  </a:moveTo>
                  <a:lnTo>
                    <a:pt x="1" y="3518"/>
                  </a:lnTo>
                  <a:lnTo>
                    <a:pt x="3521" y="3518"/>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112"/>
            <p:cNvSpPr/>
            <p:nvPr/>
          </p:nvSpPr>
          <p:spPr>
            <a:xfrm>
              <a:off x="2371184" y="2658594"/>
              <a:ext cx="54840" cy="54840"/>
            </a:xfrm>
            <a:custGeom>
              <a:rect b="b" l="l" r="r" t="t"/>
              <a:pathLst>
                <a:path extrusionOk="0" h="3521" w="3521">
                  <a:moveTo>
                    <a:pt x="1" y="0"/>
                  </a:moveTo>
                  <a:lnTo>
                    <a:pt x="1" y="3521"/>
                  </a:lnTo>
                  <a:lnTo>
                    <a:pt x="3521" y="3521"/>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112"/>
            <p:cNvSpPr/>
            <p:nvPr/>
          </p:nvSpPr>
          <p:spPr>
            <a:xfrm>
              <a:off x="2371745" y="2659124"/>
              <a:ext cx="53749" cy="53780"/>
            </a:xfrm>
            <a:custGeom>
              <a:rect b="b" l="l" r="r" t="t"/>
              <a:pathLst>
                <a:path extrusionOk="0" h="3453" w="3451">
                  <a:moveTo>
                    <a:pt x="0" y="1"/>
                  </a:moveTo>
                  <a:lnTo>
                    <a:pt x="0" y="3452"/>
                  </a:lnTo>
                  <a:lnTo>
                    <a:pt x="3450" y="3452"/>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112"/>
            <p:cNvSpPr/>
            <p:nvPr/>
          </p:nvSpPr>
          <p:spPr>
            <a:xfrm>
              <a:off x="2317513" y="3195791"/>
              <a:ext cx="54777" cy="54840"/>
            </a:xfrm>
            <a:custGeom>
              <a:rect b="b" l="l" r="r" t="t"/>
              <a:pathLst>
                <a:path extrusionOk="0" h="3521" w="3517">
                  <a:moveTo>
                    <a:pt x="0" y="0"/>
                  </a:moveTo>
                  <a:lnTo>
                    <a:pt x="0" y="3521"/>
                  </a:lnTo>
                  <a:lnTo>
                    <a:pt x="3517" y="3521"/>
                  </a:lnTo>
                  <a:lnTo>
                    <a:pt x="3517"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112"/>
            <p:cNvSpPr/>
            <p:nvPr/>
          </p:nvSpPr>
          <p:spPr>
            <a:xfrm>
              <a:off x="2318042" y="3196321"/>
              <a:ext cx="53718" cy="53780"/>
            </a:xfrm>
            <a:custGeom>
              <a:rect b="b" l="l" r="r" t="t"/>
              <a:pathLst>
                <a:path extrusionOk="0" h="3453" w="3449">
                  <a:moveTo>
                    <a:pt x="1" y="1"/>
                  </a:moveTo>
                  <a:lnTo>
                    <a:pt x="1" y="3452"/>
                  </a:lnTo>
                  <a:lnTo>
                    <a:pt x="3448" y="3452"/>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112"/>
            <p:cNvSpPr/>
            <p:nvPr/>
          </p:nvSpPr>
          <p:spPr>
            <a:xfrm>
              <a:off x="2317513" y="3142120"/>
              <a:ext cx="54777" cy="54777"/>
            </a:xfrm>
            <a:custGeom>
              <a:rect b="b" l="l" r="r" t="t"/>
              <a:pathLst>
                <a:path extrusionOk="0" h="3517" w="3517">
                  <a:moveTo>
                    <a:pt x="0" y="0"/>
                  </a:moveTo>
                  <a:lnTo>
                    <a:pt x="0" y="3517"/>
                  </a:lnTo>
                  <a:lnTo>
                    <a:pt x="3517" y="3517"/>
                  </a:lnTo>
                  <a:lnTo>
                    <a:pt x="3517"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112"/>
            <p:cNvSpPr/>
            <p:nvPr/>
          </p:nvSpPr>
          <p:spPr>
            <a:xfrm>
              <a:off x="2318042" y="3142649"/>
              <a:ext cx="53718" cy="53687"/>
            </a:xfrm>
            <a:custGeom>
              <a:rect b="b" l="l" r="r" t="t"/>
              <a:pathLst>
                <a:path extrusionOk="0" h="3447" w="3449">
                  <a:moveTo>
                    <a:pt x="1" y="1"/>
                  </a:moveTo>
                  <a:lnTo>
                    <a:pt x="1" y="3447"/>
                  </a:lnTo>
                  <a:lnTo>
                    <a:pt x="3448" y="3447"/>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112"/>
            <p:cNvSpPr/>
            <p:nvPr/>
          </p:nvSpPr>
          <p:spPr>
            <a:xfrm>
              <a:off x="2317513" y="3088355"/>
              <a:ext cx="54777" cy="54840"/>
            </a:xfrm>
            <a:custGeom>
              <a:rect b="b" l="l" r="r" t="t"/>
              <a:pathLst>
                <a:path extrusionOk="0" h="3521" w="3517">
                  <a:moveTo>
                    <a:pt x="0" y="1"/>
                  </a:moveTo>
                  <a:lnTo>
                    <a:pt x="0" y="3521"/>
                  </a:lnTo>
                  <a:lnTo>
                    <a:pt x="3517" y="3521"/>
                  </a:lnTo>
                  <a:lnTo>
                    <a:pt x="3517"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112"/>
            <p:cNvSpPr/>
            <p:nvPr/>
          </p:nvSpPr>
          <p:spPr>
            <a:xfrm>
              <a:off x="2317513" y="3034684"/>
              <a:ext cx="54777" cy="54777"/>
            </a:xfrm>
            <a:custGeom>
              <a:rect b="b" l="l" r="r" t="t"/>
              <a:pathLst>
                <a:path extrusionOk="0" h="3517" w="3517">
                  <a:moveTo>
                    <a:pt x="0" y="0"/>
                  </a:moveTo>
                  <a:lnTo>
                    <a:pt x="0" y="3517"/>
                  </a:lnTo>
                  <a:lnTo>
                    <a:pt x="3517" y="3517"/>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112"/>
            <p:cNvSpPr/>
            <p:nvPr/>
          </p:nvSpPr>
          <p:spPr>
            <a:xfrm>
              <a:off x="2318042" y="3035213"/>
              <a:ext cx="53718" cy="53703"/>
            </a:xfrm>
            <a:custGeom>
              <a:rect b="b" l="l" r="r" t="t"/>
              <a:pathLst>
                <a:path extrusionOk="0" h="3448" w="3449">
                  <a:moveTo>
                    <a:pt x="1" y="1"/>
                  </a:moveTo>
                  <a:lnTo>
                    <a:pt x="1" y="3447"/>
                  </a:lnTo>
                  <a:lnTo>
                    <a:pt x="3448" y="3447"/>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112"/>
            <p:cNvSpPr/>
            <p:nvPr/>
          </p:nvSpPr>
          <p:spPr>
            <a:xfrm>
              <a:off x="2317513" y="2980919"/>
              <a:ext cx="54777" cy="54855"/>
            </a:xfrm>
            <a:custGeom>
              <a:rect b="b" l="l" r="r" t="t"/>
              <a:pathLst>
                <a:path extrusionOk="0" h="3522" w="3517">
                  <a:moveTo>
                    <a:pt x="0" y="1"/>
                  </a:moveTo>
                  <a:lnTo>
                    <a:pt x="0" y="3521"/>
                  </a:lnTo>
                  <a:lnTo>
                    <a:pt x="3517" y="3521"/>
                  </a:lnTo>
                  <a:lnTo>
                    <a:pt x="3517"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112"/>
            <p:cNvSpPr/>
            <p:nvPr/>
          </p:nvSpPr>
          <p:spPr>
            <a:xfrm>
              <a:off x="2318042" y="2981479"/>
              <a:ext cx="53718" cy="53749"/>
            </a:xfrm>
            <a:custGeom>
              <a:rect b="b" l="l" r="r" t="t"/>
              <a:pathLst>
                <a:path extrusionOk="0" h="3451" w="3449">
                  <a:moveTo>
                    <a:pt x="1" y="1"/>
                  </a:moveTo>
                  <a:lnTo>
                    <a:pt x="1"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112"/>
            <p:cNvSpPr/>
            <p:nvPr/>
          </p:nvSpPr>
          <p:spPr>
            <a:xfrm>
              <a:off x="2317513" y="2927185"/>
              <a:ext cx="54777" cy="54855"/>
            </a:xfrm>
            <a:custGeom>
              <a:rect b="b" l="l" r="r" t="t"/>
              <a:pathLst>
                <a:path extrusionOk="0" h="3522" w="3517">
                  <a:moveTo>
                    <a:pt x="0" y="1"/>
                  </a:moveTo>
                  <a:lnTo>
                    <a:pt x="0" y="3521"/>
                  </a:lnTo>
                  <a:lnTo>
                    <a:pt x="3517" y="3521"/>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112"/>
            <p:cNvSpPr/>
            <p:nvPr/>
          </p:nvSpPr>
          <p:spPr>
            <a:xfrm>
              <a:off x="2318042" y="2927730"/>
              <a:ext cx="53718" cy="53765"/>
            </a:xfrm>
            <a:custGeom>
              <a:rect b="b" l="l" r="r" t="t"/>
              <a:pathLst>
                <a:path extrusionOk="0" h="3452" w="3449">
                  <a:moveTo>
                    <a:pt x="1" y="0"/>
                  </a:moveTo>
                  <a:lnTo>
                    <a:pt x="1" y="3452"/>
                  </a:lnTo>
                  <a:lnTo>
                    <a:pt x="3448" y="3452"/>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112"/>
            <p:cNvSpPr/>
            <p:nvPr/>
          </p:nvSpPr>
          <p:spPr>
            <a:xfrm>
              <a:off x="2317513" y="2873498"/>
              <a:ext cx="54777" cy="54793"/>
            </a:xfrm>
            <a:custGeom>
              <a:rect b="b" l="l" r="r" t="t"/>
              <a:pathLst>
                <a:path extrusionOk="0" h="3518" w="3517">
                  <a:moveTo>
                    <a:pt x="0" y="0"/>
                  </a:moveTo>
                  <a:lnTo>
                    <a:pt x="0" y="3518"/>
                  </a:lnTo>
                  <a:lnTo>
                    <a:pt x="3517" y="3518"/>
                  </a:lnTo>
                  <a:lnTo>
                    <a:pt x="3517"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112"/>
            <p:cNvSpPr/>
            <p:nvPr/>
          </p:nvSpPr>
          <p:spPr>
            <a:xfrm>
              <a:off x="2318042" y="2874059"/>
              <a:ext cx="53718" cy="53687"/>
            </a:xfrm>
            <a:custGeom>
              <a:rect b="b" l="l" r="r" t="t"/>
              <a:pathLst>
                <a:path extrusionOk="0" h="3447" w="3449">
                  <a:moveTo>
                    <a:pt x="1" y="0"/>
                  </a:moveTo>
                  <a:lnTo>
                    <a:pt x="1" y="3446"/>
                  </a:lnTo>
                  <a:lnTo>
                    <a:pt x="3448" y="3446"/>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112"/>
            <p:cNvSpPr/>
            <p:nvPr/>
          </p:nvSpPr>
          <p:spPr>
            <a:xfrm>
              <a:off x="2317513" y="2819764"/>
              <a:ext cx="54777" cy="54840"/>
            </a:xfrm>
            <a:custGeom>
              <a:rect b="b" l="l" r="r" t="t"/>
              <a:pathLst>
                <a:path extrusionOk="0" h="3521" w="3517">
                  <a:moveTo>
                    <a:pt x="0" y="0"/>
                  </a:moveTo>
                  <a:lnTo>
                    <a:pt x="0" y="3520"/>
                  </a:lnTo>
                  <a:lnTo>
                    <a:pt x="3517" y="3520"/>
                  </a:lnTo>
                  <a:lnTo>
                    <a:pt x="3517"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112"/>
            <p:cNvSpPr/>
            <p:nvPr/>
          </p:nvSpPr>
          <p:spPr>
            <a:xfrm>
              <a:off x="2318042" y="2820294"/>
              <a:ext cx="53718" cy="53780"/>
            </a:xfrm>
            <a:custGeom>
              <a:rect b="b" l="l" r="r" t="t"/>
              <a:pathLst>
                <a:path extrusionOk="0" h="3453" w="3449">
                  <a:moveTo>
                    <a:pt x="1" y="1"/>
                  </a:moveTo>
                  <a:lnTo>
                    <a:pt x="1" y="3452"/>
                  </a:lnTo>
                  <a:lnTo>
                    <a:pt x="3448" y="3452"/>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112"/>
            <p:cNvSpPr/>
            <p:nvPr/>
          </p:nvSpPr>
          <p:spPr>
            <a:xfrm>
              <a:off x="2317513" y="2766015"/>
              <a:ext cx="54777" cy="54855"/>
            </a:xfrm>
            <a:custGeom>
              <a:rect b="b" l="l" r="r" t="t"/>
              <a:pathLst>
                <a:path extrusionOk="0" h="3522" w="3517">
                  <a:moveTo>
                    <a:pt x="0" y="1"/>
                  </a:moveTo>
                  <a:lnTo>
                    <a:pt x="0" y="3521"/>
                  </a:lnTo>
                  <a:lnTo>
                    <a:pt x="3517" y="3521"/>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112"/>
            <p:cNvSpPr/>
            <p:nvPr/>
          </p:nvSpPr>
          <p:spPr>
            <a:xfrm>
              <a:off x="2318042" y="2766560"/>
              <a:ext cx="53718" cy="53749"/>
            </a:xfrm>
            <a:custGeom>
              <a:rect b="b" l="l" r="r" t="t"/>
              <a:pathLst>
                <a:path extrusionOk="0" h="3451" w="3449">
                  <a:moveTo>
                    <a:pt x="1" y="0"/>
                  </a:moveTo>
                  <a:lnTo>
                    <a:pt x="1" y="3451"/>
                  </a:lnTo>
                  <a:lnTo>
                    <a:pt x="3448" y="3451"/>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112"/>
            <p:cNvSpPr/>
            <p:nvPr/>
          </p:nvSpPr>
          <p:spPr>
            <a:xfrm>
              <a:off x="2317513" y="2712328"/>
              <a:ext cx="54777" cy="54808"/>
            </a:xfrm>
            <a:custGeom>
              <a:rect b="b" l="l" r="r" t="t"/>
              <a:pathLst>
                <a:path extrusionOk="0" h="3519" w="3517">
                  <a:moveTo>
                    <a:pt x="0" y="0"/>
                  </a:moveTo>
                  <a:lnTo>
                    <a:pt x="0" y="3518"/>
                  </a:lnTo>
                  <a:lnTo>
                    <a:pt x="3517" y="3518"/>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112"/>
            <p:cNvSpPr/>
            <p:nvPr/>
          </p:nvSpPr>
          <p:spPr>
            <a:xfrm>
              <a:off x="2317513" y="2658594"/>
              <a:ext cx="54777" cy="54840"/>
            </a:xfrm>
            <a:custGeom>
              <a:rect b="b" l="l" r="r" t="t"/>
              <a:pathLst>
                <a:path extrusionOk="0" h="3521" w="3517">
                  <a:moveTo>
                    <a:pt x="0" y="0"/>
                  </a:moveTo>
                  <a:lnTo>
                    <a:pt x="0" y="3521"/>
                  </a:lnTo>
                  <a:lnTo>
                    <a:pt x="3517" y="3521"/>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112"/>
            <p:cNvSpPr/>
            <p:nvPr/>
          </p:nvSpPr>
          <p:spPr>
            <a:xfrm>
              <a:off x="2318042" y="2659124"/>
              <a:ext cx="53718" cy="53780"/>
            </a:xfrm>
            <a:custGeom>
              <a:rect b="b" l="l" r="r" t="t"/>
              <a:pathLst>
                <a:path extrusionOk="0" h="3453" w="3449">
                  <a:moveTo>
                    <a:pt x="1" y="1"/>
                  </a:moveTo>
                  <a:lnTo>
                    <a:pt x="1" y="3452"/>
                  </a:lnTo>
                  <a:lnTo>
                    <a:pt x="3448" y="3452"/>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7" name="Google Shape;19597;p112"/>
            <p:cNvSpPr/>
            <p:nvPr/>
          </p:nvSpPr>
          <p:spPr>
            <a:xfrm>
              <a:off x="2263748" y="3195791"/>
              <a:ext cx="54855" cy="54840"/>
            </a:xfrm>
            <a:custGeom>
              <a:rect b="b" l="l" r="r" t="t"/>
              <a:pathLst>
                <a:path extrusionOk="0" h="3521" w="3522">
                  <a:moveTo>
                    <a:pt x="1" y="0"/>
                  </a:moveTo>
                  <a:lnTo>
                    <a:pt x="1" y="3521"/>
                  </a:lnTo>
                  <a:lnTo>
                    <a:pt x="3521" y="3521"/>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8" name="Google Shape;19598;p112"/>
            <p:cNvSpPr/>
            <p:nvPr/>
          </p:nvSpPr>
          <p:spPr>
            <a:xfrm>
              <a:off x="2264308" y="3196321"/>
              <a:ext cx="53749" cy="53780"/>
            </a:xfrm>
            <a:custGeom>
              <a:rect b="b" l="l" r="r" t="t"/>
              <a:pathLst>
                <a:path extrusionOk="0" h="3453" w="3451">
                  <a:moveTo>
                    <a:pt x="1" y="1"/>
                  </a:moveTo>
                  <a:lnTo>
                    <a:pt x="1" y="3452"/>
                  </a:lnTo>
                  <a:lnTo>
                    <a:pt x="3451" y="3452"/>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112"/>
            <p:cNvSpPr/>
            <p:nvPr/>
          </p:nvSpPr>
          <p:spPr>
            <a:xfrm>
              <a:off x="2263748" y="3142120"/>
              <a:ext cx="54855" cy="54777"/>
            </a:xfrm>
            <a:custGeom>
              <a:rect b="b" l="l" r="r" t="t"/>
              <a:pathLst>
                <a:path extrusionOk="0" h="3517" w="3522">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112"/>
            <p:cNvSpPr/>
            <p:nvPr/>
          </p:nvSpPr>
          <p:spPr>
            <a:xfrm>
              <a:off x="2264308" y="3142649"/>
              <a:ext cx="53749" cy="53687"/>
            </a:xfrm>
            <a:custGeom>
              <a:rect b="b" l="l" r="r" t="t"/>
              <a:pathLst>
                <a:path extrusionOk="0" h="3447" w="3451">
                  <a:moveTo>
                    <a:pt x="1" y="1"/>
                  </a:moveTo>
                  <a:lnTo>
                    <a:pt x="1" y="3447"/>
                  </a:lnTo>
                  <a:lnTo>
                    <a:pt x="3451" y="3447"/>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112"/>
            <p:cNvSpPr/>
            <p:nvPr/>
          </p:nvSpPr>
          <p:spPr>
            <a:xfrm>
              <a:off x="2263748" y="3088355"/>
              <a:ext cx="54855" cy="54840"/>
            </a:xfrm>
            <a:custGeom>
              <a:rect b="b" l="l" r="r" t="t"/>
              <a:pathLst>
                <a:path extrusionOk="0" h="3521" w="3522">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112"/>
            <p:cNvSpPr/>
            <p:nvPr/>
          </p:nvSpPr>
          <p:spPr>
            <a:xfrm>
              <a:off x="2263748" y="3034684"/>
              <a:ext cx="54855" cy="54777"/>
            </a:xfrm>
            <a:custGeom>
              <a:rect b="b" l="l" r="r" t="t"/>
              <a:pathLst>
                <a:path extrusionOk="0" h="3517" w="3522">
                  <a:moveTo>
                    <a:pt x="1" y="0"/>
                  </a:moveTo>
                  <a:lnTo>
                    <a:pt x="1" y="3517"/>
                  </a:lnTo>
                  <a:lnTo>
                    <a:pt x="3521" y="3517"/>
                  </a:lnTo>
                  <a:lnTo>
                    <a:pt x="3521"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112"/>
            <p:cNvSpPr/>
            <p:nvPr/>
          </p:nvSpPr>
          <p:spPr>
            <a:xfrm>
              <a:off x="2264308" y="3035213"/>
              <a:ext cx="53749" cy="53703"/>
            </a:xfrm>
            <a:custGeom>
              <a:rect b="b" l="l" r="r" t="t"/>
              <a:pathLst>
                <a:path extrusionOk="0" h="3448" w="3451">
                  <a:moveTo>
                    <a:pt x="1" y="1"/>
                  </a:moveTo>
                  <a:lnTo>
                    <a:pt x="1" y="3447"/>
                  </a:lnTo>
                  <a:lnTo>
                    <a:pt x="3451" y="3447"/>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112"/>
            <p:cNvSpPr/>
            <p:nvPr/>
          </p:nvSpPr>
          <p:spPr>
            <a:xfrm>
              <a:off x="2263748" y="2980919"/>
              <a:ext cx="54855" cy="54855"/>
            </a:xfrm>
            <a:custGeom>
              <a:rect b="b" l="l" r="r" t="t"/>
              <a:pathLst>
                <a:path extrusionOk="0" h="3522" w="3522">
                  <a:moveTo>
                    <a:pt x="1" y="1"/>
                  </a:moveTo>
                  <a:lnTo>
                    <a:pt x="1" y="3521"/>
                  </a:lnTo>
                  <a:lnTo>
                    <a:pt x="3521" y="3521"/>
                  </a:lnTo>
                  <a:lnTo>
                    <a:pt x="3521" y="1"/>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112"/>
            <p:cNvSpPr/>
            <p:nvPr/>
          </p:nvSpPr>
          <p:spPr>
            <a:xfrm>
              <a:off x="2264308" y="2981479"/>
              <a:ext cx="53749" cy="53749"/>
            </a:xfrm>
            <a:custGeom>
              <a:rect b="b" l="l" r="r" t="t"/>
              <a:pathLst>
                <a:path extrusionOk="0" h="3451" w="3451">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112"/>
            <p:cNvSpPr/>
            <p:nvPr/>
          </p:nvSpPr>
          <p:spPr>
            <a:xfrm>
              <a:off x="2263748" y="2927185"/>
              <a:ext cx="54855" cy="54855"/>
            </a:xfrm>
            <a:custGeom>
              <a:rect b="b" l="l" r="r" t="t"/>
              <a:pathLst>
                <a:path extrusionOk="0" h="3522" w="3522">
                  <a:moveTo>
                    <a:pt x="1" y="1"/>
                  </a:moveTo>
                  <a:lnTo>
                    <a:pt x="1" y="3521"/>
                  </a:lnTo>
                  <a:lnTo>
                    <a:pt x="3521" y="3521"/>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7" name="Google Shape;19607;p112"/>
            <p:cNvSpPr/>
            <p:nvPr/>
          </p:nvSpPr>
          <p:spPr>
            <a:xfrm>
              <a:off x="2264308" y="2927730"/>
              <a:ext cx="53749" cy="53765"/>
            </a:xfrm>
            <a:custGeom>
              <a:rect b="b" l="l" r="r" t="t"/>
              <a:pathLst>
                <a:path extrusionOk="0" h="3452" w="3451">
                  <a:moveTo>
                    <a:pt x="1" y="0"/>
                  </a:moveTo>
                  <a:lnTo>
                    <a:pt x="1" y="3452"/>
                  </a:lnTo>
                  <a:lnTo>
                    <a:pt x="3451" y="3452"/>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112"/>
            <p:cNvSpPr/>
            <p:nvPr/>
          </p:nvSpPr>
          <p:spPr>
            <a:xfrm>
              <a:off x="2263748" y="2873498"/>
              <a:ext cx="54855" cy="54793"/>
            </a:xfrm>
            <a:custGeom>
              <a:rect b="b" l="l" r="r" t="t"/>
              <a:pathLst>
                <a:path extrusionOk="0" h="3518" w="3522">
                  <a:moveTo>
                    <a:pt x="1" y="0"/>
                  </a:moveTo>
                  <a:lnTo>
                    <a:pt x="1" y="3518"/>
                  </a:lnTo>
                  <a:lnTo>
                    <a:pt x="3521" y="3518"/>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112"/>
            <p:cNvSpPr/>
            <p:nvPr/>
          </p:nvSpPr>
          <p:spPr>
            <a:xfrm>
              <a:off x="2264308" y="2874059"/>
              <a:ext cx="53749" cy="53687"/>
            </a:xfrm>
            <a:custGeom>
              <a:rect b="b" l="l" r="r" t="t"/>
              <a:pathLst>
                <a:path extrusionOk="0" h="3447" w="3451">
                  <a:moveTo>
                    <a:pt x="1" y="0"/>
                  </a:moveTo>
                  <a:lnTo>
                    <a:pt x="1" y="3446"/>
                  </a:lnTo>
                  <a:lnTo>
                    <a:pt x="3451" y="3446"/>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112"/>
            <p:cNvSpPr/>
            <p:nvPr/>
          </p:nvSpPr>
          <p:spPr>
            <a:xfrm>
              <a:off x="2263748" y="2819764"/>
              <a:ext cx="54855" cy="54840"/>
            </a:xfrm>
            <a:custGeom>
              <a:rect b="b" l="l" r="r" t="t"/>
              <a:pathLst>
                <a:path extrusionOk="0" h="3521" w="3522">
                  <a:moveTo>
                    <a:pt x="1" y="0"/>
                  </a:moveTo>
                  <a:lnTo>
                    <a:pt x="1" y="3520"/>
                  </a:lnTo>
                  <a:lnTo>
                    <a:pt x="3521" y="3520"/>
                  </a:lnTo>
                  <a:lnTo>
                    <a:pt x="3521"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112"/>
            <p:cNvSpPr/>
            <p:nvPr/>
          </p:nvSpPr>
          <p:spPr>
            <a:xfrm>
              <a:off x="2264308" y="2820294"/>
              <a:ext cx="53749" cy="53780"/>
            </a:xfrm>
            <a:custGeom>
              <a:rect b="b" l="l" r="r" t="t"/>
              <a:pathLst>
                <a:path extrusionOk="0" h="3453" w="3451">
                  <a:moveTo>
                    <a:pt x="1" y="1"/>
                  </a:moveTo>
                  <a:lnTo>
                    <a:pt x="1" y="3452"/>
                  </a:lnTo>
                  <a:lnTo>
                    <a:pt x="3451" y="3452"/>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112"/>
            <p:cNvSpPr/>
            <p:nvPr/>
          </p:nvSpPr>
          <p:spPr>
            <a:xfrm>
              <a:off x="2263748" y="2766015"/>
              <a:ext cx="54855" cy="54855"/>
            </a:xfrm>
            <a:custGeom>
              <a:rect b="b" l="l" r="r" t="t"/>
              <a:pathLst>
                <a:path extrusionOk="0" h="3522" w="3522">
                  <a:moveTo>
                    <a:pt x="1" y="1"/>
                  </a:moveTo>
                  <a:lnTo>
                    <a:pt x="1" y="3521"/>
                  </a:lnTo>
                  <a:lnTo>
                    <a:pt x="3521" y="3521"/>
                  </a:lnTo>
                  <a:lnTo>
                    <a:pt x="3521"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112"/>
            <p:cNvSpPr/>
            <p:nvPr/>
          </p:nvSpPr>
          <p:spPr>
            <a:xfrm>
              <a:off x="2264308" y="2766560"/>
              <a:ext cx="53749" cy="53749"/>
            </a:xfrm>
            <a:custGeom>
              <a:rect b="b" l="l" r="r" t="t"/>
              <a:pathLst>
                <a:path extrusionOk="0" h="3451" w="3451">
                  <a:moveTo>
                    <a:pt x="1" y="0"/>
                  </a:moveTo>
                  <a:lnTo>
                    <a:pt x="1" y="3451"/>
                  </a:lnTo>
                  <a:lnTo>
                    <a:pt x="3451" y="3451"/>
                  </a:lnTo>
                  <a:lnTo>
                    <a:pt x="345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112"/>
            <p:cNvSpPr/>
            <p:nvPr/>
          </p:nvSpPr>
          <p:spPr>
            <a:xfrm>
              <a:off x="2263748" y="2712328"/>
              <a:ext cx="54855" cy="54808"/>
            </a:xfrm>
            <a:custGeom>
              <a:rect b="b" l="l" r="r" t="t"/>
              <a:pathLst>
                <a:path extrusionOk="0" h="3519" w="3522">
                  <a:moveTo>
                    <a:pt x="1" y="0"/>
                  </a:moveTo>
                  <a:lnTo>
                    <a:pt x="1" y="3518"/>
                  </a:lnTo>
                  <a:lnTo>
                    <a:pt x="3521" y="3518"/>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112"/>
            <p:cNvSpPr/>
            <p:nvPr/>
          </p:nvSpPr>
          <p:spPr>
            <a:xfrm>
              <a:off x="2263748" y="2658594"/>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6" name="Google Shape;19616;p112"/>
            <p:cNvSpPr/>
            <p:nvPr/>
          </p:nvSpPr>
          <p:spPr>
            <a:xfrm>
              <a:off x="2264308" y="2659124"/>
              <a:ext cx="53749" cy="53780"/>
            </a:xfrm>
            <a:custGeom>
              <a:rect b="b" l="l" r="r" t="t"/>
              <a:pathLst>
                <a:path extrusionOk="0" h="3453" w="3451">
                  <a:moveTo>
                    <a:pt x="1" y="1"/>
                  </a:moveTo>
                  <a:lnTo>
                    <a:pt x="1" y="3452"/>
                  </a:lnTo>
                  <a:lnTo>
                    <a:pt x="3451" y="3452"/>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112"/>
            <p:cNvSpPr/>
            <p:nvPr/>
          </p:nvSpPr>
          <p:spPr>
            <a:xfrm>
              <a:off x="2210076" y="3195791"/>
              <a:ext cx="54793" cy="54840"/>
            </a:xfrm>
            <a:custGeom>
              <a:rect b="b" l="l" r="r" t="t"/>
              <a:pathLst>
                <a:path extrusionOk="0" h="3521" w="3518">
                  <a:moveTo>
                    <a:pt x="1" y="0"/>
                  </a:moveTo>
                  <a:lnTo>
                    <a:pt x="1" y="3521"/>
                  </a:lnTo>
                  <a:lnTo>
                    <a:pt x="3517" y="3521"/>
                  </a:lnTo>
                  <a:lnTo>
                    <a:pt x="3517"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112"/>
            <p:cNvSpPr/>
            <p:nvPr/>
          </p:nvSpPr>
          <p:spPr>
            <a:xfrm>
              <a:off x="2210621" y="3196321"/>
              <a:ext cx="53703" cy="53780"/>
            </a:xfrm>
            <a:custGeom>
              <a:rect b="b" l="l" r="r" t="t"/>
              <a:pathLst>
                <a:path extrusionOk="0" h="3453" w="3448">
                  <a:moveTo>
                    <a:pt x="0" y="1"/>
                  </a:moveTo>
                  <a:lnTo>
                    <a:pt x="0" y="3452"/>
                  </a:lnTo>
                  <a:lnTo>
                    <a:pt x="3448" y="3452"/>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112"/>
            <p:cNvSpPr/>
            <p:nvPr/>
          </p:nvSpPr>
          <p:spPr>
            <a:xfrm>
              <a:off x="2210076" y="3142120"/>
              <a:ext cx="54793" cy="54777"/>
            </a:xfrm>
            <a:custGeom>
              <a:rect b="b" l="l" r="r" t="t"/>
              <a:pathLst>
                <a:path extrusionOk="0" h="3517" w="3518">
                  <a:moveTo>
                    <a:pt x="1" y="0"/>
                  </a:moveTo>
                  <a:lnTo>
                    <a:pt x="1" y="3517"/>
                  </a:lnTo>
                  <a:lnTo>
                    <a:pt x="3517" y="3517"/>
                  </a:lnTo>
                  <a:lnTo>
                    <a:pt x="3517"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112"/>
            <p:cNvSpPr/>
            <p:nvPr/>
          </p:nvSpPr>
          <p:spPr>
            <a:xfrm>
              <a:off x="2210621" y="3142649"/>
              <a:ext cx="53703" cy="53687"/>
            </a:xfrm>
            <a:custGeom>
              <a:rect b="b" l="l" r="r" t="t"/>
              <a:pathLst>
                <a:path extrusionOk="0" h="3447" w="3448">
                  <a:moveTo>
                    <a:pt x="0" y="1"/>
                  </a:moveTo>
                  <a:lnTo>
                    <a:pt x="0" y="3447"/>
                  </a:lnTo>
                  <a:lnTo>
                    <a:pt x="3448" y="3447"/>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112"/>
            <p:cNvSpPr/>
            <p:nvPr/>
          </p:nvSpPr>
          <p:spPr>
            <a:xfrm>
              <a:off x="2210076" y="3088355"/>
              <a:ext cx="54793" cy="54840"/>
            </a:xfrm>
            <a:custGeom>
              <a:rect b="b" l="l" r="r" t="t"/>
              <a:pathLst>
                <a:path extrusionOk="0" h="3521" w="3518">
                  <a:moveTo>
                    <a:pt x="1" y="1"/>
                  </a:moveTo>
                  <a:lnTo>
                    <a:pt x="1" y="3521"/>
                  </a:lnTo>
                  <a:lnTo>
                    <a:pt x="3517" y="3521"/>
                  </a:lnTo>
                  <a:lnTo>
                    <a:pt x="3517"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112"/>
            <p:cNvSpPr/>
            <p:nvPr/>
          </p:nvSpPr>
          <p:spPr>
            <a:xfrm>
              <a:off x="2210076" y="3034684"/>
              <a:ext cx="54793" cy="54777"/>
            </a:xfrm>
            <a:custGeom>
              <a:rect b="b" l="l" r="r" t="t"/>
              <a:pathLst>
                <a:path extrusionOk="0" h="3517" w="3518">
                  <a:moveTo>
                    <a:pt x="1" y="0"/>
                  </a:moveTo>
                  <a:lnTo>
                    <a:pt x="1" y="3517"/>
                  </a:lnTo>
                  <a:lnTo>
                    <a:pt x="3517" y="3517"/>
                  </a:lnTo>
                  <a:lnTo>
                    <a:pt x="3517" y="0"/>
                  </a:lnTo>
                  <a:close/>
                </a:path>
              </a:pathLst>
            </a:custGeom>
            <a:solidFill>
              <a:srgbClr val="9D6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112"/>
            <p:cNvSpPr/>
            <p:nvPr/>
          </p:nvSpPr>
          <p:spPr>
            <a:xfrm>
              <a:off x="2210621" y="3035213"/>
              <a:ext cx="53703" cy="53703"/>
            </a:xfrm>
            <a:custGeom>
              <a:rect b="b" l="l" r="r" t="t"/>
              <a:pathLst>
                <a:path extrusionOk="0" h="3448" w="3448">
                  <a:moveTo>
                    <a:pt x="0" y="1"/>
                  </a:moveTo>
                  <a:lnTo>
                    <a:pt x="0" y="3447"/>
                  </a:lnTo>
                  <a:lnTo>
                    <a:pt x="3448" y="3447"/>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112"/>
            <p:cNvSpPr/>
            <p:nvPr/>
          </p:nvSpPr>
          <p:spPr>
            <a:xfrm>
              <a:off x="2210076" y="2980919"/>
              <a:ext cx="54793" cy="54855"/>
            </a:xfrm>
            <a:custGeom>
              <a:rect b="b" l="l" r="r" t="t"/>
              <a:pathLst>
                <a:path extrusionOk="0" h="3522" w="3518">
                  <a:moveTo>
                    <a:pt x="1" y="1"/>
                  </a:moveTo>
                  <a:lnTo>
                    <a:pt x="1" y="3521"/>
                  </a:lnTo>
                  <a:lnTo>
                    <a:pt x="3517" y="3521"/>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112"/>
            <p:cNvSpPr/>
            <p:nvPr/>
          </p:nvSpPr>
          <p:spPr>
            <a:xfrm>
              <a:off x="2210621" y="2981479"/>
              <a:ext cx="53703" cy="53749"/>
            </a:xfrm>
            <a:custGeom>
              <a:rect b="b" l="l" r="r" t="t"/>
              <a:pathLst>
                <a:path extrusionOk="0" h="3451" w="3448">
                  <a:moveTo>
                    <a:pt x="0" y="1"/>
                  </a:moveTo>
                  <a:lnTo>
                    <a:pt x="0" y="3451"/>
                  </a:lnTo>
                  <a:lnTo>
                    <a:pt x="3448" y="3451"/>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112"/>
            <p:cNvSpPr/>
            <p:nvPr/>
          </p:nvSpPr>
          <p:spPr>
            <a:xfrm>
              <a:off x="2210076" y="2927185"/>
              <a:ext cx="54793" cy="54855"/>
            </a:xfrm>
            <a:custGeom>
              <a:rect b="b" l="l" r="r" t="t"/>
              <a:pathLst>
                <a:path extrusionOk="0" h="3522" w="3518">
                  <a:moveTo>
                    <a:pt x="1" y="1"/>
                  </a:moveTo>
                  <a:lnTo>
                    <a:pt x="1" y="3521"/>
                  </a:lnTo>
                  <a:lnTo>
                    <a:pt x="3517" y="3521"/>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112"/>
            <p:cNvSpPr/>
            <p:nvPr/>
          </p:nvSpPr>
          <p:spPr>
            <a:xfrm>
              <a:off x="2210621" y="2927730"/>
              <a:ext cx="53703" cy="53765"/>
            </a:xfrm>
            <a:custGeom>
              <a:rect b="b" l="l" r="r" t="t"/>
              <a:pathLst>
                <a:path extrusionOk="0" h="3452" w="3448">
                  <a:moveTo>
                    <a:pt x="0" y="0"/>
                  </a:moveTo>
                  <a:lnTo>
                    <a:pt x="0" y="3452"/>
                  </a:lnTo>
                  <a:lnTo>
                    <a:pt x="3448" y="3452"/>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112"/>
            <p:cNvSpPr/>
            <p:nvPr/>
          </p:nvSpPr>
          <p:spPr>
            <a:xfrm>
              <a:off x="2210076" y="2873498"/>
              <a:ext cx="54793" cy="54793"/>
            </a:xfrm>
            <a:custGeom>
              <a:rect b="b" l="l" r="r" t="t"/>
              <a:pathLst>
                <a:path extrusionOk="0" h="3518" w="3518">
                  <a:moveTo>
                    <a:pt x="1" y="0"/>
                  </a:moveTo>
                  <a:lnTo>
                    <a:pt x="1" y="3518"/>
                  </a:lnTo>
                  <a:lnTo>
                    <a:pt x="3517" y="3518"/>
                  </a:lnTo>
                  <a:lnTo>
                    <a:pt x="3517"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112"/>
            <p:cNvSpPr/>
            <p:nvPr/>
          </p:nvSpPr>
          <p:spPr>
            <a:xfrm>
              <a:off x="2210621" y="2874059"/>
              <a:ext cx="53703" cy="53687"/>
            </a:xfrm>
            <a:custGeom>
              <a:rect b="b" l="l" r="r" t="t"/>
              <a:pathLst>
                <a:path extrusionOk="0" h="3447" w="3448">
                  <a:moveTo>
                    <a:pt x="0" y="0"/>
                  </a:moveTo>
                  <a:lnTo>
                    <a:pt x="0" y="3446"/>
                  </a:lnTo>
                  <a:lnTo>
                    <a:pt x="3448" y="3446"/>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112"/>
            <p:cNvSpPr/>
            <p:nvPr/>
          </p:nvSpPr>
          <p:spPr>
            <a:xfrm>
              <a:off x="2210076" y="2819764"/>
              <a:ext cx="54793" cy="54840"/>
            </a:xfrm>
            <a:custGeom>
              <a:rect b="b" l="l" r="r" t="t"/>
              <a:pathLst>
                <a:path extrusionOk="0" h="3521" w="3518">
                  <a:moveTo>
                    <a:pt x="1" y="0"/>
                  </a:moveTo>
                  <a:lnTo>
                    <a:pt x="1" y="3520"/>
                  </a:lnTo>
                  <a:lnTo>
                    <a:pt x="3517" y="3520"/>
                  </a:lnTo>
                  <a:lnTo>
                    <a:pt x="3517" y="0"/>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112"/>
            <p:cNvSpPr/>
            <p:nvPr/>
          </p:nvSpPr>
          <p:spPr>
            <a:xfrm>
              <a:off x="2210621" y="2820294"/>
              <a:ext cx="53703" cy="53780"/>
            </a:xfrm>
            <a:custGeom>
              <a:rect b="b" l="l" r="r" t="t"/>
              <a:pathLst>
                <a:path extrusionOk="0" h="3453" w="3448">
                  <a:moveTo>
                    <a:pt x="0" y="1"/>
                  </a:moveTo>
                  <a:lnTo>
                    <a:pt x="0" y="3452"/>
                  </a:lnTo>
                  <a:lnTo>
                    <a:pt x="3448" y="3452"/>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112"/>
            <p:cNvSpPr/>
            <p:nvPr/>
          </p:nvSpPr>
          <p:spPr>
            <a:xfrm>
              <a:off x="2210076" y="2766015"/>
              <a:ext cx="54793" cy="54855"/>
            </a:xfrm>
            <a:custGeom>
              <a:rect b="b" l="l" r="r" t="t"/>
              <a:pathLst>
                <a:path extrusionOk="0" h="3522" w="3518">
                  <a:moveTo>
                    <a:pt x="1" y="1"/>
                  </a:moveTo>
                  <a:lnTo>
                    <a:pt x="1" y="3521"/>
                  </a:lnTo>
                  <a:lnTo>
                    <a:pt x="3517" y="3521"/>
                  </a:lnTo>
                  <a:lnTo>
                    <a:pt x="3517" y="1"/>
                  </a:lnTo>
                  <a:close/>
                </a:path>
              </a:pathLst>
            </a:custGeom>
            <a:solidFill>
              <a:srgbClr val="CAA3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112"/>
            <p:cNvSpPr/>
            <p:nvPr/>
          </p:nvSpPr>
          <p:spPr>
            <a:xfrm>
              <a:off x="2210621" y="2766560"/>
              <a:ext cx="53703" cy="53749"/>
            </a:xfrm>
            <a:custGeom>
              <a:rect b="b" l="l" r="r" t="t"/>
              <a:pathLst>
                <a:path extrusionOk="0" h="3451" w="3448">
                  <a:moveTo>
                    <a:pt x="0" y="0"/>
                  </a:moveTo>
                  <a:lnTo>
                    <a:pt x="0" y="3451"/>
                  </a:lnTo>
                  <a:lnTo>
                    <a:pt x="3448" y="3451"/>
                  </a:lnTo>
                  <a:lnTo>
                    <a:pt x="34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112"/>
            <p:cNvSpPr/>
            <p:nvPr/>
          </p:nvSpPr>
          <p:spPr>
            <a:xfrm>
              <a:off x="2210076" y="2712328"/>
              <a:ext cx="54793" cy="54808"/>
            </a:xfrm>
            <a:custGeom>
              <a:rect b="b" l="l" r="r" t="t"/>
              <a:pathLst>
                <a:path extrusionOk="0" h="3519" w="3518">
                  <a:moveTo>
                    <a:pt x="1" y="0"/>
                  </a:moveTo>
                  <a:lnTo>
                    <a:pt x="1" y="3518"/>
                  </a:lnTo>
                  <a:lnTo>
                    <a:pt x="3517" y="3518"/>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5" name="Google Shape;19635;p112"/>
            <p:cNvSpPr/>
            <p:nvPr/>
          </p:nvSpPr>
          <p:spPr>
            <a:xfrm>
              <a:off x="2210076" y="2658594"/>
              <a:ext cx="54793" cy="54840"/>
            </a:xfrm>
            <a:custGeom>
              <a:rect b="b" l="l" r="r" t="t"/>
              <a:pathLst>
                <a:path extrusionOk="0" h="3521" w="3518">
                  <a:moveTo>
                    <a:pt x="1" y="0"/>
                  </a:moveTo>
                  <a:lnTo>
                    <a:pt x="1" y="3521"/>
                  </a:lnTo>
                  <a:lnTo>
                    <a:pt x="3517" y="3521"/>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112"/>
            <p:cNvSpPr/>
            <p:nvPr/>
          </p:nvSpPr>
          <p:spPr>
            <a:xfrm>
              <a:off x="2210621" y="2659124"/>
              <a:ext cx="53703" cy="53780"/>
            </a:xfrm>
            <a:custGeom>
              <a:rect b="b" l="l" r="r" t="t"/>
              <a:pathLst>
                <a:path extrusionOk="0" h="3453" w="3448">
                  <a:moveTo>
                    <a:pt x="0" y="1"/>
                  </a:moveTo>
                  <a:lnTo>
                    <a:pt x="0" y="3452"/>
                  </a:lnTo>
                  <a:lnTo>
                    <a:pt x="3448" y="3452"/>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112"/>
            <p:cNvSpPr/>
            <p:nvPr/>
          </p:nvSpPr>
          <p:spPr>
            <a:xfrm>
              <a:off x="2156343" y="3195791"/>
              <a:ext cx="54840" cy="54840"/>
            </a:xfrm>
            <a:custGeom>
              <a:rect b="b" l="l" r="r" t="t"/>
              <a:pathLst>
                <a:path extrusionOk="0" h="3521" w="3521">
                  <a:moveTo>
                    <a:pt x="1" y="0"/>
                  </a:moveTo>
                  <a:lnTo>
                    <a:pt x="1" y="3521"/>
                  </a:lnTo>
                  <a:lnTo>
                    <a:pt x="3521" y="3521"/>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112"/>
            <p:cNvSpPr/>
            <p:nvPr/>
          </p:nvSpPr>
          <p:spPr>
            <a:xfrm>
              <a:off x="2156872" y="3196321"/>
              <a:ext cx="53765" cy="53780"/>
            </a:xfrm>
            <a:custGeom>
              <a:rect b="b" l="l" r="r" t="t"/>
              <a:pathLst>
                <a:path extrusionOk="0" h="3453" w="3452">
                  <a:moveTo>
                    <a:pt x="1" y="1"/>
                  </a:moveTo>
                  <a:lnTo>
                    <a:pt x="1" y="3452"/>
                  </a:lnTo>
                  <a:lnTo>
                    <a:pt x="3451" y="3452"/>
                  </a:lnTo>
                  <a:lnTo>
                    <a:pt x="345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9" name="Google Shape;19639;p112"/>
            <p:cNvSpPr/>
            <p:nvPr/>
          </p:nvSpPr>
          <p:spPr>
            <a:xfrm>
              <a:off x="2156343" y="3142120"/>
              <a:ext cx="54840" cy="54777"/>
            </a:xfrm>
            <a:custGeom>
              <a:rect b="b" l="l" r="r" t="t"/>
              <a:pathLst>
                <a:path extrusionOk="0" h="3517" w="3521">
                  <a:moveTo>
                    <a:pt x="1" y="0"/>
                  </a:moveTo>
                  <a:lnTo>
                    <a:pt x="1" y="3517"/>
                  </a:lnTo>
                  <a:lnTo>
                    <a:pt x="3521" y="3517"/>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0" name="Google Shape;19640;p112"/>
            <p:cNvSpPr/>
            <p:nvPr/>
          </p:nvSpPr>
          <p:spPr>
            <a:xfrm>
              <a:off x="2156872" y="3142649"/>
              <a:ext cx="53765" cy="53687"/>
            </a:xfrm>
            <a:custGeom>
              <a:rect b="b" l="l" r="r" t="t"/>
              <a:pathLst>
                <a:path extrusionOk="0" h="3447" w="3452">
                  <a:moveTo>
                    <a:pt x="1" y="1"/>
                  </a:moveTo>
                  <a:lnTo>
                    <a:pt x="1" y="3447"/>
                  </a:lnTo>
                  <a:lnTo>
                    <a:pt x="3451" y="3447"/>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1" name="Google Shape;19641;p112"/>
            <p:cNvSpPr/>
            <p:nvPr/>
          </p:nvSpPr>
          <p:spPr>
            <a:xfrm>
              <a:off x="2156343" y="3088355"/>
              <a:ext cx="54840" cy="54840"/>
            </a:xfrm>
            <a:custGeom>
              <a:rect b="b" l="l" r="r" t="t"/>
              <a:pathLst>
                <a:path extrusionOk="0" h="3521" w="3521">
                  <a:moveTo>
                    <a:pt x="1" y="1"/>
                  </a:moveTo>
                  <a:lnTo>
                    <a:pt x="1" y="3521"/>
                  </a:lnTo>
                  <a:lnTo>
                    <a:pt x="3521" y="3521"/>
                  </a:lnTo>
                  <a:lnTo>
                    <a:pt x="3521"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2" name="Google Shape;19642;p112"/>
            <p:cNvSpPr/>
            <p:nvPr/>
          </p:nvSpPr>
          <p:spPr>
            <a:xfrm>
              <a:off x="2156872" y="3088900"/>
              <a:ext cx="53765" cy="53765"/>
            </a:xfrm>
            <a:custGeom>
              <a:rect b="b" l="l" r="r" t="t"/>
              <a:pathLst>
                <a:path extrusionOk="0" h="3452" w="3452">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112"/>
            <p:cNvSpPr/>
            <p:nvPr/>
          </p:nvSpPr>
          <p:spPr>
            <a:xfrm>
              <a:off x="2156343" y="3034684"/>
              <a:ext cx="54840" cy="54777"/>
            </a:xfrm>
            <a:custGeom>
              <a:rect b="b" l="l" r="r" t="t"/>
              <a:pathLst>
                <a:path extrusionOk="0" h="3517" w="3521">
                  <a:moveTo>
                    <a:pt x="1" y="0"/>
                  </a:moveTo>
                  <a:lnTo>
                    <a:pt x="1" y="3517"/>
                  </a:lnTo>
                  <a:lnTo>
                    <a:pt x="3521" y="3517"/>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112"/>
            <p:cNvSpPr/>
            <p:nvPr/>
          </p:nvSpPr>
          <p:spPr>
            <a:xfrm>
              <a:off x="2156343" y="2980919"/>
              <a:ext cx="54840" cy="54855"/>
            </a:xfrm>
            <a:custGeom>
              <a:rect b="b" l="l" r="r" t="t"/>
              <a:pathLst>
                <a:path extrusionOk="0" h="3522" w="3521">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112"/>
            <p:cNvSpPr/>
            <p:nvPr/>
          </p:nvSpPr>
          <p:spPr>
            <a:xfrm>
              <a:off x="2156343" y="2927185"/>
              <a:ext cx="54840" cy="54855"/>
            </a:xfrm>
            <a:custGeom>
              <a:rect b="b" l="l" r="r" t="t"/>
              <a:pathLst>
                <a:path extrusionOk="0" h="3522" w="3521">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112"/>
            <p:cNvSpPr/>
            <p:nvPr/>
          </p:nvSpPr>
          <p:spPr>
            <a:xfrm>
              <a:off x="2156343" y="2873498"/>
              <a:ext cx="54840" cy="54793"/>
            </a:xfrm>
            <a:custGeom>
              <a:rect b="b" l="l" r="r" t="t"/>
              <a:pathLst>
                <a:path extrusionOk="0" h="3518" w="3521">
                  <a:moveTo>
                    <a:pt x="1" y="0"/>
                  </a:moveTo>
                  <a:lnTo>
                    <a:pt x="1" y="3518"/>
                  </a:lnTo>
                  <a:lnTo>
                    <a:pt x="3521" y="3518"/>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112"/>
            <p:cNvSpPr/>
            <p:nvPr/>
          </p:nvSpPr>
          <p:spPr>
            <a:xfrm>
              <a:off x="2156343" y="2819764"/>
              <a:ext cx="54840" cy="54840"/>
            </a:xfrm>
            <a:custGeom>
              <a:rect b="b" l="l" r="r" t="t"/>
              <a:pathLst>
                <a:path extrusionOk="0" h="3521" w="3521">
                  <a:moveTo>
                    <a:pt x="1" y="0"/>
                  </a:moveTo>
                  <a:lnTo>
                    <a:pt x="1" y="3520"/>
                  </a:lnTo>
                  <a:lnTo>
                    <a:pt x="3521" y="3520"/>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8" name="Google Shape;19648;p112"/>
            <p:cNvSpPr/>
            <p:nvPr/>
          </p:nvSpPr>
          <p:spPr>
            <a:xfrm>
              <a:off x="2156343" y="2766015"/>
              <a:ext cx="54840" cy="54855"/>
            </a:xfrm>
            <a:custGeom>
              <a:rect b="b" l="l" r="r" t="t"/>
              <a:pathLst>
                <a:path extrusionOk="0" h="3522" w="3521">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112"/>
            <p:cNvSpPr/>
            <p:nvPr/>
          </p:nvSpPr>
          <p:spPr>
            <a:xfrm>
              <a:off x="2156343" y="2712328"/>
              <a:ext cx="54840" cy="54808"/>
            </a:xfrm>
            <a:custGeom>
              <a:rect b="b" l="l" r="r" t="t"/>
              <a:pathLst>
                <a:path extrusionOk="0" h="3519" w="3521">
                  <a:moveTo>
                    <a:pt x="1" y="0"/>
                  </a:moveTo>
                  <a:lnTo>
                    <a:pt x="1" y="3518"/>
                  </a:lnTo>
                  <a:lnTo>
                    <a:pt x="3521" y="3518"/>
                  </a:lnTo>
                  <a:lnTo>
                    <a:pt x="3521"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112"/>
            <p:cNvSpPr/>
            <p:nvPr/>
          </p:nvSpPr>
          <p:spPr>
            <a:xfrm>
              <a:off x="2156872" y="2712857"/>
              <a:ext cx="53765" cy="53718"/>
            </a:xfrm>
            <a:custGeom>
              <a:rect b="b" l="l" r="r" t="t"/>
              <a:pathLst>
                <a:path extrusionOk="0" h="3449" w="3452">
                  <a:moveTo>
                    <a:pt x="1" y="1"/>
                  </a:moveTo>
                  <a:lnTo>
                    <a:pt x="1"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112"/>
            <p:cNvSpPr/>
            <p:nvPr/>
          </p:nvSpPr>
          <p:spPr>
            <a:xfrm>
              <a:off x="2156343" y="2658594"/>
              <a:ext cx="54840" cy="54840"/>
            </a:xfrm>
            <a:custGeom>
              <a:rect b="b" l="l" r="r" t="t"/>
              <a:pathLst>
                <a:path extrusionOk="0" h="3521" w="3521">
                  <a:moveTo>
                    <a:pt x="1" y="0"/>
                  </a:moveTo>
                  <a:lnTo>
                    <a:pt x="1" y="3521"/>
                  </a:lnTo>
                  <a:lnTo>
                    <a:pt x="3521" y="3521"/>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112"/>
            <p:cNvSpPr/>
            <p:nvPr/>
          </p:nvSpPr>
          <p:spPr>
            <a:xfrm>
              <a:off x="2156872" y="2659124"/>
              <a:ext cx="53765" cy="53780"/>
            </a:xfrm>
            <a:custGeom>
              <a:rect b="b" l="l" r="r" t="t"/>
              <a:pathLst>
                <a:path extrusionOk="0" h="3453" w="3452">
                  <a:moveTo>
                    <a:pt x="1" y="1"/>
                  </a:moveTo>
                  <a:lnTo>
                    <a:pt x="1" y="3452"/>
                  </a:lnTo>
                  <a:lnTo>
                    <a:pt x="3451" y="3452"/>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112"/>
            <p:cNvSpPr/>
            <p:nvPr/>
          </p:nvSpPr>
          <p:spPr>
            <a:xfrm>
              <a:off x="2102593" y="3195791"/>
              <a:ext cx="54840" cy="54840"/>
            </a:xfrm>
            <a:custGeom>
              <a:rect b="b" l="l" r="r" t="t"/>
              <a:pathLst>
                <a:path extrusionOk="0" h="3521" w="3521">
                  <a:moveTo>
                    <a:pt x="0" y="0"/>
                  </a:moveTo>
                  <a:lnTo>
                    <a:pt x="0" y="3521"/>
                  </a:lnTo>
                  <a:lnTo>
                    <a:pt x="3520" y="3521"/>
                  </a:lnTo>
                  <a:lnTo>
                    <a:pt x="3520"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112"/>
            <p:cNvSpPr/>
            <p:nvPr/>
          </p:nvSpPr>
          <p:spPr>
            <a:xfrm>
              <a:off x="2102593" y="3142120"/>
              <a:ext cx="54840" cy="54777"/>
            </a:xfrm>
            <a:custGeom>
              <a:rect b="b" l="l" r="r" t="t"/>
              <a:pathLst>
                <a:path extrusionOk="0" h="3517" w="3521">
                  <a:moveTo>
                    <a:pt x="0" y="0"/>
                  </a:moveTo>
                  <a:lnTo>
                    <a:pt x="0" y="3517"/>
                  </a:lnTo>
                  <a:lnTo>
                    <a:pt x="3520" y="3517"/>
                  </a:lnTo>
                  <a:lnTo>
                    <a:pt x="3520"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112"/>
            <p:cNvSpPr/>
            <p:nvPr/>
          </p:nvSpPr>
          <p:spPr>
            <a:xfrm>
              <a:off x="2103138" y="3142649"/>
              <a:ext cx="53749" cy="53687"/>
            </a:xfrm>
            <a:custGeom>
              <a:rect b="b" l="l" r="r" t="t"/>
              <a:pathLst>
                <a:path extrusionOk="0" h="3447" w="3451">
                  <a:moveTo>
                    <a:pt x="1" y="1"/>
                  </a:moveTo>
                  <a:lnTo>
                    <a:pt x="1" y="3447"/>
                  </a:lnTo>
                  <a:lnTo>
                    <a:pt x="3451" y="3447"/>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112"/>
            <p:cNvSpPr/>
            <p:nvPr/>
          </p:nvSpPr>
          <p:spPr>
            <a:xfrm>
              <a:off x="2102593" y="3088355"/>
              <a:ext cx="54840" cy="54840"/>
            </a:xfrm>
            <a:custGeom>
              <a:rect b="b" l="l" r="r" t="t"/>
              <a:pathLst>
                <a:path extrusionOk="0" h="3521" w="3521">
                  <a:moveTo>
                    <a:pt x="0" y="1"/>
                  </a:moveTo>
                  <a:lnTo>
                    <a:pt x="0" y="3521"/>
                  </a:lnTo>
                  <a:lnTo>
                    <a:pt x="3520" y="3521"/>
                  </a:lnTo>
                  <a:lnTo>
                    <a:pt x="3520"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112"/>
            <p:cNvSpPr/>
            <p:nvPr/>
          </p:nvSpPr>
          <p:spPr>
            <a:xfrm>
              <a:off x="2103138" y="3088900"/>
              <a:ext cx="53749" cy="53765"/>
            </a:xfrm>
            <a:custGeom>
              <a:rect b="b" l="l" r="r" t="t"/>
              <a:pathLst>
                <a:path extrusionOk="0" h="3452" w="3451">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112"/>
            <p:cNvSpPr/>
            <p:nvPr/>
          </p:nvSpPr>
          <p:spPr>
            <a:xfrm>
              <a:off x="2102593" y="3034684"/>
              <a:ext cx="54840" cy="54777"/>
            </a:xfrm>
            <a:custGeom>
              <a:rect b="b" l="l" r="r" t="t"/>
              <a:pathLst>
                <a:path extrusionOk="0" h="3517" w="3521">
                  <a:moveTo>
                    <a:pt x="0" y="0"/>
                  </a:moveTo>
                  <a:lnTo>
                    <a:pt x="0" y="3517"/>
                  </a:lnTo>
                  <a:lnTo>
                    <a:pt x="3520" y="3517"/>
                  </a:lnTo>
                  <a:lnTo>
                    <a:pt x="352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112"/>
            <p:cNvSpPr/>
            <p:nvPr/>
          </p:nvSpPr>
          <p:spPr>
            <a:xfrm>
              <a:off x="2103138" y="3035213"/>
              <a:ext cx="53749" cy="53703"/>
            </a:xfrm>
            <a:custGeom>
              <a:rect b="b" l="l" r="r" t="t"/>
              <a:pathLst>
                <a:path extrusionOk="0" h="3448" w="3451">
                  <a:moveTo>
                    <a:pt x="1" y="1"/>
                  </a:moveTo>
                  <a:lnTo>
                    <a:pt x="1" y="3447"/>
                  </a:lnTo>
                  <a:lnTo>
                    <a:pt x="3451" y="3447"/>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112"/>
            <p:cNvSpPr/>
            <p:nvPr/>
          </p:nvSpPr>
          <p:spPr>
            <a:xfrm>
              <a:off x="2102593" y="2980919"/>
              <a:ext cx="54840" cy="54855"/>
            </a:xfrm>
            <a:custGeom>
              <a:rect b="b" l="l" r="r" t="t"/>
              <a:pathLst>
                <a:path extrusionOk="0" h="3522" w="3521">
                  <a:moveTo>
                    <a:pt x="0" y="1"/>
                  </a:moveTo>
                  <a:lnTo>
                    <a:pt x="0" y="3521"/>
                  </a:lnTo>
                  <a:lnTo>
                    <a:pt x="3520" y="3521"/>
                  </a:lnTo>
                  <a:lnTo>
                    <a:pt x="352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112"/>
            <p:cNvSpPr/>
            <p:nvPr/>
          </p:nvSpPr>
          <p:spPr>
            <a:xfrm>
              <a:off x="2103138" y="2981479"/>
              <a:ext cx="53749" cy="53749"/>
            </a:xfrm>
            <a:custGeom>
              <a:rect b="b" l="l" r="r" t="t"/>
              <a:pathLst>
                <a:path extrusionOk="0" h="3451"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112"/>
            <p:cNvSpPr/>
            <p:nvPr/>
          </p:nvSpPr>
          <p:spPr>
            <a:xfrm>
              <a:off x="2102593" y="2927185"/>
              <a:ext cx="54840" cy="54855"/>
            </a:xfrm>
            <a:custGeom>
              <a:rect b="b" l="l" r="r" t="t"/>
              <a:pathLst>
                <a:path extrusionOk="0" h="3522" w="3521">
                  <a:moveTo>
                    <a:pt x="0" y="1"/>
                  </a:moveTo>
                  <a:lnTo>
                    <a:pt x="0" y="3521"/>
                  </a:lnTo>
                  <a:lnTo>
                    <a:pt x="3520" y="3521"/>
                  </a:lnTo>
                  <a:lnTo>
                    <a:pt x="352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112"/>
            <p:cNvSpPr/>
            <p:nvPr/>
          </p:nvSpPr>
          <p:spPr>
            <a:xfrm>
              <a:off x="2103138" y="2927730"/>
              <a:ext cx="53749" cy="53765"/>
            </a:xfrm>
            <a:custGeom>
              <a:rect b="b" l="l" r="r" t="t"/>
              <a:pathLst>
                <a:path extrusionOk="0" h="3452" w="3451">
                  <a:moveTo>
                    <a:pt x="1" y="0"/>
                  </a:moveTo>
                  <a:lnTo>
                    <a:pt x="1" y="3452"/>
                  </a:lnTo>
                  <a:lnTo>
                    <a:pt x="3451" y="3452"/>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4" name="Google Shape;19664;p112"/>
            <p:cNvSpPr/>
            <p:nvPr/>
          </p:nvSpPr>
          <p:spPr>
            <a:xfrm>
              <a:off x="2102593" y="2873498"/>
              <a:ext cx="54840" cy="54793"/>
            </a:xfrm>
            <a:custGeom>
              <a:rect b="b" l="l" r="r" t="t"/>
              <a:pathLst>
                <a:path extrusionOk="0" h="3518" w="3521">
                  <a:moveTo>
                    <a:pt x="0" y="0"/>
                  </a:moveTo>
                  <a:lnTo>
                    <a:pt x="0" y="3518"/>
                  </a:lnTo>
                  <a:lnTo>
                    <a:pt x="3520" y="3518"/>
                  </a:lnTo>
                  <a:lnTo>
                    <a:pt x="352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5" name="Google Shape;19665;p112"/>
            <p:cNvSpPr/>
            <p:nvPr/>
          </p:nvSpPr>
          <p:spPr>
            <a:xfrm>
              <a:off x="2103138" y="2874059"/>
              <a:ext cx="53749" cy="53687"/>
            </a:xfrm>
            <a:custGeom>
              <a:rect b="b" l="l" r="r" t="t"/>
              <a:pathLst>
                <a:path extrusionOk="0" h="3447" w="3451">
                  <a:moveTo>
                    <a:pt x="1" y="0"/>
                  </a:moveTo>
                  <a:lnTo>
                    <a:pt x="1" y="3446"/>
                  </a:lnTo>
                  <a:lnTo>
                    <a:pt x="3451" y="3446"/>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112"/>
            <p:cNvSpPr/>
            <p:nvPr/>
          </p:nvSpPr>
          <p:spPr>
            <a:xfrm>
              <a:off x="2102593" y="2819764"/>
              <a:ext cx="54840" cy="54840"/>
            </a:xfrm>
            <a:custGeom>
              <a:rect b="b" l="l" r="r" t="t"/>
              <a:pathLst>
                <a:path extrusionOk="0" h="3521" w="3521">
                  <a:moveTo>
                    <a:pt x="0" y="0"/>
                  </a:moveTo>
                  <a:lnTo>
                    <a:pt x="0" y="3520"/>
                  </a:lnTo>
                  <a:lnTo>
                    <a:pt x="3520" y="3520"/>
                  </a:lnTo>
                  <a:lnTo>
                    <a:pt x="352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112"/>
            <p:cNvSpPr/>
            <p:nvPr/>
          </p:nvSpPr>
          <p:spPr>
            <a:xfrm>
              <a:off x="2103138" y="2820294"/>
              <a:ext cx="53749" cy="53780"/>
            </a:xfrm>
            <a:custGeom>
              <a:rect b="b" l="l" r="r" t="t"/>
              <a:pathLst>
                <a:path extrusionOk="0" h="3453" w="3451">
                  <a:moveTo>
                    <a:pt x="1" y="1"/>
                  </a:moveTo>
                  <a:lnTo>
                    <a:pt x="1" y="3452"/>
                  </a:lnTo>
                  <a:lnTo>
                    <a:pt x="3451" y="3452"/>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112"/>
            <p:cNvSpPr/>
            <p:nvPr/>
          </p:nvSpPr>
          <p:spPr>
            <a:xfrm>
              <a:off x="2102593" y="2766015"/>
              <a:ext cx="54840" cy="54855"/>
            </a:xfrm>
            <a:custGeom>
              <a:rect b="b" l="l" r="r" t="t"/>
              <a:pathLst>
                <a:path extrusionOk="0" h="3522" w="3521">
                  <a:moveTo>
                    <a:pt x="0" y="1"/>
                  </a:moveTo>
                  <a:lnTo>
                    <a:pt x="0" y="3521"/>
                  </a:lnTo>
                  <a:lnTo>
                    <a:pt x="3520" y="3521"/>
                  </a:lnTo>
                  <a:lnTo>
                    <a:pt x="3520"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112"/>
            <p:cNvSpPr/>
            <p:nvPr/>
          </p:nvSpPr>
          <p:spPr>
            <a:xfrm>
              <a:off x="2103138" y="2766560"/>
              <a:ext cx="53749" cy="53749"/>
            </a:xfrm>
            <a:custGeom>
              <a:rect b="b" l="l" r="r" t="t"/>
              <a:pathLst>
                <a:path extrusionOk="0" h="3451" w="3451">
                  <a:moveTo>
                    <a:pt x="1" y="0"/>
                  </a:moveTo>
                  <a:lnTo>
                    <a:pt x="1" y="3451"/>
                  </a:lnTo>
                  <a:lnTo>
                    <a:pt x="3451" y="3451"/>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112"/>
            <p:cNvSpPr/>
            <p:nvPr/>
          </p:nvSpPr>
          <p:spPr>
            <a:xfrm>
              <a:off x="2102593" y="2712328"/>
              <a:ext cx="54840" cy="54808"/>
            </a:xfrm>
            <a:custGeom>
              <a:rect b="b" l="l" r="r" t="t"/>
              <a:pathLst>
                <a:path extrusionOk="0" h="3519" w="3521">
                  <a:moveTo>
                    <a:pt x="0" y="0"/>
                  </a:moveTo>
                  <a:lnTo>
                    <a:pt x="0" y="3518"/>
                  </a:lnTo>
                  <a:lnTo>
                    <a:pt x="3520" y="3518"/>
                  </a:lnTo>
                  <a:lnTo>
                    <a:pt x="3520" y="0"/>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112"/>
            <p:cNvSpPr/>
            <p:nvPr/>
          </p:nvSpPr>
          <p:spPr>
            <a:xfrm>
              <a:off x="2103138" y="2712857"/>
              <a:ext cx="53749" cy="53718"/>
            </a:xfrm>
            <a:custGeom>
              <a:rect b="b" l="l" r="r" t="t"/>
              <a:pathLst>
                <a:path extrusionOk="0" h="3449" w="3451">
                  <a:moveTo>
                    <a:pt x="1" y="1"/>
                  </a:moveTo>
                  <a:lnTo>
                    <a:pt x="1" y="3448"/>
                  </a:lnTo>
                  <a:lnTo>
                    <a:pt x="3451" y="3448"/>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112"/>
            <p:cNvSpPr/>
            <p:nvPr/>
          </p:nvSpPr>
          <p:spPr>
            <a:xfrm>
              <a:off x="2102593" y="2658594"/>
              <a:ext cx="54840" cy="54840"/>
            </a:xfrm>
            <a:custGeom>
              <a:rect b="b" l="l" r="r" t="t"/>
              <a:pathLst>
                <a:path extrusionOk="0" h="3521" w="3521">
                  <a:moveTo>
                    <a:pt x="0" y="0"/>
                  </a:moveTo>
                  <a:lnTo>
                    <a:pt x="0" y="3521"/>
                  </a:lnTo>
                  <a:lnTo>
                    <a:pt x="3520" y="3521"/>
                  </a:lnTo>
                  <a:lnTo>
                    <a:pt x="3520"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112"/>
            <p:cNvSpPr/>
            <p:nvPr/>
          </p:nvSpPr>
          <p:spPr>
            <a:xfrm>
              <a:off x="2048906" y="3195791"/>
              <a:ext cx="54793" cy="54840"/>
            </a:xfrm>
            <a:custGeom>
              <a:rect b="b" l="l" r="r" t="t"/>
              <a:pathLst>
                <a:path extrusionOk="0" h="3521" w="3518">
                  <a:moveTo>
                    <a:pt x="1" y="0"/>
                  </a:moveTo>
                  <a:lnTo>
                    <a:pt x="1" y="3521"/>
                  </a:lnTo>
                  <a:lnTo>
                    <a:pt x="3517" y="3521"/>
                  </a:lnTo>
                  <a:lnTo>
                    <a:pt x="3517"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112"/>
            <p:cNvSpPr/>
            <p:nvPr/>
          </p:nvSpPr>
          <p:spPr>
            <a:xfrm>
              <a:off x="2049451" y="3196321"/>
              <a:ext cx="53703" cy="53780"/>
            </a:xfrm>
            <a:custGeom>
              <a:rect b="b" l="l" r="r" t="t"/>
              <a:pathLst>
                <a:path extrusionOk="0" h="3453" w="3448">
                  <a:moveTo>
                    <a:pt x="0" y="1"/>
                  </a:moveTo>
                  <a:lnTo>
                    <a:pt x="0" y="3452"/>
                  </a:lnTo>
                  <a:lnTo>
                    <a:pt x="3448" y="3452"/>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112"/>
            <p:cNvSpPr/>
            <p:nvPr/>
          </p:nvSpPr>
          <p:spPr>
            <a:xfrm>
              <a:off x="2048906" y="3142120"/>
              <a:ext cx="54793" cy="54777"/>
            </a:xfrm>
            <a:custGeom>
              <a:rect b="b" l="l" r="r" t="t"/>
              <a:pathLst>
                <a:path extrusionOk="0" h="3517" w="3518">
                  <a:moveTo>
                    <a:pt x="1" y="0"/>
                  </a:moveTo>
                  <a:lnTo>
                    <a:pt x="1" y="3517"/>
                  </a:lnTo>
                  <a:lnTo>
                    <a:pt x="3517" y="3517"/>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112"/>
            <p:cNvSpPr/>
            <p:nvPr/>
          </p:nvSpPr>
          <p:spPr>
            <a:xfrm>
              <a:off x="2048906" y="3088355"/>
              <a:ext cx="54793" cy="54840"/>
            </a:xfrm>
            <a:custGeom>
              <a:rect b="b" l="l" r="r" t="t"/>
              <a:pathLst>
                <a:path extrusionOk="0" h="3521" w="3518">
                  <a:moveTo>
                    <a:pt x="1" y="1"/>
                  </a:moveTo>
                  <a:lnTo>
                    <a:pt x="1" y="3521"/>
                  </a:lnTo>
                  <a:lnTo>
                    <a:pt x="3517" y="3521"/>
                  </a:lnTo>
                  <a:lnTo>
                    <a:pt x="3517"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112"/>
            <p:cNvSpPr/>
            <p:nvPr/>
          </p:nvSpPr>
          <p:spPr>
            <a:xfrm>
              <a:off x="2049451" y="3088900"/>
              <a:ext cx="53703" cy="53765"/>
            </a:xfrm>
            <a:custGeom>
              <a:rect b="b" l="l" r="r" t="t"/>
              <a:pathLst>
                <a:path extrusionOk="0" h="3452" w="3448">
                  <a:moveTo>
                    <a:pt x="0" y="0"/>
                  </a:moveTo>
                  <a:lnTo>
                    <a:pt x="0" y="3452"/>
                  </a:lnTo>
                  <a:lnTo>
                    <a:pt x="3448" y="3452"/>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112"/>
            <p:cNvSpPr/>
            <p:nvPr/>
          </p:nvSpPr>
          <p:spPr>
            <a:xfrm>
              <a:off x="2048906" y="3034684"/>
              <a:ext cx="54793" cy="54777"/>
            </a:xfrm>
            <a:custGeom>
              <a:rect b="b" l="l" r="r" t="t"/>
              <a:pathLst>
                <a:path extrusionOk="0" h="3517" w="3518">
                  <a:moveTo>
                    <a:pt x="1" y="0"/>
                  </a:moveTo>
                  <a:lnTo>
                    <a:pt x="1" y="3517"/>
                  </a:lnTo>
                  <a:lnTo>
                    <a:pt x="3517" y="3517"/>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112"/>
            <p:cNvSpPr/>
            <p:nvPr/>
          </p:nvSpPr>
          <p:spPr>
            <a:xfrm>
              <a:off x="2049451" y="3035213"/>
              <a:ext cx="53703" cy="53703"/>
            </a:xfrm>
            <a:custGeom>
              <a:rect b="b" l="l" r="r" t="t"/>
              <a:pathLst>
                <a:path extrusionOk="0" h="3448" w="3448">
                  <a:moveTo>
                    <a:pt x="0" y="1"/>
                  </a:moveTo>
                  <a:lnTo>
                    <a:pt x="0" y="3447"/>
                  </a:lnTo>
                  <a:lnTo>
                    <a:pt x="3448" y="3447"/>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112"/>
            <p:cNvSpPr/>
            <p:nvPr/>
          </p:nvSpPr>
          <p:spPr>
            <a:xfrm>
              <a:off x="2048906" y="2980919"/>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112"/>
            <p:cNvSpPr/>
            <p:nvPr/>
          </p:nvSpPr>
          <p:spPr>
            <a:xfrm>
              <a:off x="2049451" y="2981479"/>
              <a:ext cx="53703" cy="53749"/>
            </a:xfrm>
            <a:custGeom>
              <a:rect b="b" l="l" r="r" t="t"/>
              <a:pathLst>
                <a:path extrusionOk="0" h="3451" w="3448">
                  <a:moveTo>
                    <a:pt x="0" y="1"/>
                  </a:moveTo>
                  <a:lnTo>
                    <a:pt x="0" y="3451"/>
                  </a:lnTo>
                  <a:lnTo>
                    <a:pt x="3448" y="3451"/>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112"/>
            <p:cNvSpPr/>
            <p:nvPr/>
          </p:nvSpPr>
          <p:spPr>
            <a:xfrm>
              <a:off x="2048906" y="2927185"/>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112"/>
            <p:cNvSpPr/>
            <p:nvPr/>
          </p:nvSpPr>
          <p:spPr>
            <a:xfrm>
              <a:off x="2048906" y="2873498"/>
              <a:ext cx="54793" cy="54793"/>
            </a:xfrm>
            <a:custGeom>
              <a:rect b="b" l="l" r="r" t="t"/>
              <a:pathLst>
                <a:path extrusionOk="0" h="3518" w="3518">
                  <a:moveTo>
                    <a:pt x="1" y="0"/>
                  </a:moveTo>
                  <a:lnTo>
                    <a:pt x="1" y="3518"/>
                  </a:lnTo>
                  <a:lnTo>
                    <a:pt x="3517" y="3518"/>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112"/>
            <p:cNvSpPr/>
            <p:nvPr/>
          </p:nvSpPr>
          <p:spPr>
            <a:xfrm>
              <a:off x="2049451" y="2874059"/>
              <a:ext cx="53703" cy="53687"/>
            </a:xfrm>
            <a:custGeom>
              <a:rect b="b" l="l" r="r" t="t"/>
              <a:pathLst>
                <a:path extrusionOk="0" h="3447" w="3448">
                  <a:moveTo>
                    <a:pt x="0" y="0"/>
                  </a:moveTo>
                  <a:lnTo>
                    <a:pt x="0" y="3446"/>
                  </a:lnTo>
                  <a:lnTo>
                    <a:pt x="3448" y="3446"/>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5" name="Google Shape;19685;p112"/>
            <p:cNvSpPr/>
            <p:nvPr/>
          </p:nvSpPr>
          <p:spPr>
            <a:xfrm>
              <a:off x="2048906" y="2819764"/>
              <a:ext cx="54793" cy="54840"/>
            </a:xfrm>
            <a:custGeom>
              <a:rect b="b" l="l" r="r" t="t"/>
              <a:pathLst>
                <a:path extrusionOk="0" h="3521" w="3518">
                  <a:moveTo>
                    <a:pt x="1" y="0"/>
                  </a:moveTo>
                  <a:lnTo>
                    <a:pt x="1" y="3520"/>
                  </a:lnTo>
                  <a:lnTo>
                    <a:pt x="3517" y="3520"/>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112"/>
            <p:cNvSpPr/>
            <p:nvPr/>
          </p:nvSpPr>
          <p:spPr>
            <a:xfrm>
              <a:off x="2049451" y="2820294"/>
              <a:ext cx="53703" cy="53780"/>
            </a:xfrm>
            <a:custGeom>
              <a:rect b="b" l="l" r="r" t="t"/>
              <a:pathLst>
                <a:path extrusionOk="0" h="3453" w="3448">
                  <a:moveTo>
                    <a:pt x="0" y="1"/>
                  </a:moveTo>
                  <a:lnTo>
                    <a:pt x="0" y="3452"/>
                  </a:lnTo>
                  <a:lnTo>
                    <a:pt x="3448" y="3452"/>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112"/>
            <p:cNvSpPr/>
            <p:nvPr/>
          </p:nvSpPr>
          <p:spPr>
            <a:xfrm>
              <a:off x="2048906" y="2766015"/>
              <a:ext cx="54793" cy="54855"/>
            </a:xfrm>
            <a:custGeom>
              <a:rect b="b" l="l" r="r" t="t"/>
              <a:pathLst>
                <a:path extrusionOk="0" h="3522" w="3518">
                  <a:moveTo>
                    <a:pt x="1" y="1"/>
                  </a:moveTo>
                  <a:lnTo>
                    <a:pt x="1" y="3521"/>
                  </a:lnTo>
                  <a:lnTo>
                    <a:pt x="3517" y="3521"/>
                  </a:lnTo>
                  <a:lnTo>
                    <a:pt x="3517" y="1"/>
                  </a:lnTo>
                  <a:close/>
                </a:path>
              </a:pathLst>
            </a:custGeom>
            <a:solidFill>
              <a:srgbClr val="E0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112"/>
            <p:cNvSpPr/>
            <p:nvPr/>
          </p:nvSpPr>
          <p:spPr>
            <a:xfrm>
              <a:off x="2049451" y="2766560"/>
              <a:ext cx="53703" cy="53749"/>
            </a:xfrm>
            <a:custGeom>
              <a:rect b="b" l="l" r="r" t="t"/>
              <a:pathLst>
                <a:path extrusionOk="0" h="3451" w="3448">
                  <a:moveTo>
                    <a:pt x="0" y="0"/>
                  </a:moveTo>
                  <a:lnTo>
                    <a:pt x="0" y="3451"/>
                  </a:lnTo>
                  <a:lnTo>
                    <a:pt x="3448" y="3451"/>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112"/>
            <p:cNvSpPr/>
            <p:nvPr/>
          </p:nvSpPr>
          <p:spPr>
            <a:xfrm>
              <a:off x="2048906" y="2712328"/>
              <a:ext cx="54793" cy="54808"/>
            </a:xfrm>
            <a:custGeom>
              <a:rect b="b" l="l" r="r" t="t"/>
              <a:pathLst>
                <a:path extrusionOk="0" h="3519" w="3518">
                  <a:moveTo>
                    <a:pt x="1" y="0"/>
                  </a:moveTo>
                  <a:lnTo>
                    <a:pt x="1" y="3518"/>
                  </a:lnTo>
                  <a:lnTo>
                    <a:pt x="3517" y="3518"/>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112"/>
            <p:cNvSpPr/>
            <p:nvPr/>
          </p:nvSpPr>
          <p:spPr>
            <a:xfrm>
              <a:off x="2048906" y="2658594"/>
              <a:ext cx="54793" cy="54840"/>
            </a:xfrm>
            <a:custGeom>
              <a:rect b="b" l="l" r="r" t="t"/>
              <a:pathLst>
                <a:path extrusionOk="0" h="3521" w="3518">
                  <a:moveTo>
                    <a:pt x="1" y="0"/>
                  </a:moveTo>
                  <a:lnTo>
                    <a:pt x="1" y="3521"/>
                  </a:lnTo>
                  <a:lnTo>
                    <a:pt x="3517" y="3521"/>
                  </a:lnTo>
                  <a:lnTo>
                    <a:pt x="3517"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112"/>
            <p:cNvSpPr/>
            <p:nvPr/>
          </p:nvSpPr>
          <p:spPr>
            <a:xfrm>
              <a:off x="2049451" y="2659124"/>
              <a:ext cx="53703" cy="53780"/>
            </a:xfrm>
            <a:custGeom>
              <a:rect b="b" l="l" r="r" t="t"/>
              <a:pathLst>
                <a:path extrusionOk="0" h="3453" w="3448">
                  <a:moveTo>
                    <a:pt x="0" y="1"/>
                  </a:moveTo>
                  <a:lnTo>
                    <a:pt x="0" y="3452"/>
                  </a:lnTo>
                  <a:lnTo>
                    <a:pt x="3448" y="3452"/>
                  </a:lnTo>
                  <a:lnTo>
                    <a:pt x="34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112"/>
            <p:cNvSpPr/>
            <p:nvPr/>
          </p:nvSpPr>
          <p:spPr>
            <a:xfrm>
              <a:off x="1995157" y="3142120"/>
              <a:ext cx="54840" cy="54777"/>
            </a:xfrm>
            <a:custGeom>
              <a:rect b="b" l="l" r="r" t="t"/>
              <a:pathLst>
                <a:path extrusionOk="0" h="3517" w="3521">
                  <a:moveTo>
                    <a:pt x="0" y="0"/>
                  </a:moveTo>
                  <a:lnTo>
                    <a:pt x="0" y="3517"/>
                  </a:lnTo>
                  <a:lnTo>
                    <a:pt x="3521" y="3517"/>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112"/>
            <p:cNvSpPr/>
            <p:nvPr/>
          </p:nvSpPr>
          <p:spPr>
            <a:xfrm>
              <a:off x="1995718" y="3142649"/>
              <a:ext cx="53749" cy="53687"/>
            </a:xfrm>
            <a:custGeom>
              <a:rect b="b" l="l" r="r" t="t"/>
              <a:pathLst>
                <a:path extrusionOk="0" h="3447" w="3451">
                  <a:moveTo>
                    <a:pt x="0" y="1"/>
                  </a:moveTo>
                  <a:lnTo>
                    <a:pt x="0" y="3447"/>
                  </a:lnTo>
                  <a:lnTo>
                    <a:pt x="3450" y="3447"/>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112"/>
            <p:cNvSpPr/>
            <p:nvPr/>
          </p:nvSpPr>
          <p:spPr>
            <a:xfrm>
              <a:off x="1995157" y="3034684"/>
              <a:ext cx="54840" cy="54777"/>
            </a:xfrm>
            <a:custGeom>
              <a:rect b="b" l="l" r="r" t="t"/>
              <a:pathLst>
                <a:path extrusionOk="0" h="3517" w="3521">
                  <a:moveTo>
                    <a:pt x="0" y="0"/>
                  </a:moveTo>
                  <a:lnTo>
                    <a:pt x="0" y="3517"/>
                  </a:lnTo>
                  <a:lnTo>
                    <a:pt x="3521" y="3517"/>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112"/>
            <p:cNvSpPr/>
            <p:nvPr/>
          </p:nvSpPr>
          <p:spPr>
            <a:xfrm>
              <a:off x="1995718" y="3035213"/>
              <a:ext cx="53749" cy="53703"/>
            </a:xfrm>
            <a:custGeom>
              <a:rect b="b" l="l" r="r" t="t"/>
              <a:pathLst>
                <a:path extrusionOk="0" h="3448" w="3451">
                  <a:moveTo>
                    <a:pt x="0" y="1"/>
                  </a:moveTo>
                  <a:lnTo>
                    <a:pt x="0" y="3447"/>
                  </a:lnTo>
                  <a:lnTo>
                    <a:pt x="3450" y="3447"/>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112"/>
            <p:cNvSpPr/>
            <p:nvPr/>
          </p:nvSpPr>
          <p:spPr>
            <a:xfrm>
              <a:off x="1995157" y="2980919"/>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112"/>
            <p:cNvSpPr/>
            <p:nvPr/>
          </p:nvSpPr>
          <p:spPr>
            <a:xfrm>
              <a:off x="1995157" y="2927185"/>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112"/>
            <p:cNvSpPr/>
            <p:nvPr/>
          </p:nvSpPr>
          <p:spPr>
            <a:xfrm>
              <a:off x="1995157" y="2873498"/>
              <a:ext cx="54840" cy="54793"/>
            </a:xfrm>
            <a:custGeom>
              <a:rect b="b" l="l" r="r" t="t"/>
              <a:pathLst>
                <a:path extrusionOk="0" h="3518" w="3521">
                  <a:moveTo>
                    <a:pt x="0" y="0"/>
                  </a:moveTo>
                  <a:lnTo>
                    <a:pt x="0" y="3518"/>
                  </a:lnTo>
                  <a:lnTo>
                    <a:pt x="3521" y="3518"/>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112"/>
            <p:cNvSpPr/>
            <p:nvPr/>
          </p:nvSpPr>
          <p:spPr>
            <a:xfrm>
              <a:off x="1995157" y="2819764"/>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112"/>
            <p:cNvSpPr/>
            <p:nvPr/>
          </p:nvSpPr>
          <p:spPr>
            <a:xfrm>
              <a:off x="1995718" y="2820294"/>
              <a:ext cx="53749" cy="53780"/>
            </a:xfrm>
            <a:custGeom>
              <a:rect b="b" l="l" r="r" t="t"/>
              <a:pathLst>
                <a:path extrusionOk="0" h="3453" w="3451">
                  <a:moveTo>
                    <a:pt x="0" y="1"/>
                  </a:moveTo>
                  <a:lnTo>
                    <a:pt x="0" y="3452"/>
                  </a:lnTo>
                  <a:lnTo>
                    <a:pt x="3450" y="3452"/>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112"/>
            <p:cNvSpPr/>
            <p:nvPr/>
          </p:nvSpPr>
          <p:spPr>
            <a:xfrm>
              <a:off x="1995157" y="2766015"/>
              <a:ext cx="54840" cy="54855"/>
            </a:xfrm>
            <a:custGeom>
              <a:rect b="b" l="l" r="r" t="t"/>
              <a:pathLst>
                <a:path extrusionOk="0" h="3522" w="3521">
                  <a:moveTo>
                    <a:pt x="0" y="1"/>
                  </a:moveTo>
                  <a:lnTo>
                    <a:pt x="0"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112"/>
            <p:cNvSpPr/>
            <p:nvPr/>
          </p:nvSpPr>
          <p:spPr>
            <a:xfrm>
              <a:off x="1995157" y="2712328"/>
              <a:ext cx="54840" cy="54808"/>
            </a:xfrm>
            <a:custGeom>
              <a:rect b="b" l="l" r="r" t="t"/>
              <a:pathLst>
                <a:path extrusionOk="0" h="3519" w="3521">
                  <a:moveTo>
                    <a:pt x="0" y="0"/>
                  </a:moveTo>
                  <a:lnTo>
                    <a:pt x="0" y="3518"/>
                  </a:lnTo>
                  <a:lnTo>
                    <a:pt x="3521" y="3518"/>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3" name="Google Shape;19703;p112"/>
            <p:cNvSpPr/>
            <p:nvPr/>
          </p:nvSpPr>
          <p:spPr>
            <a:xfrm>
              <a:off x="1995718" y="2712857"/>
              <a:ext cx="53749" cy="53718"/>
            </a:xfrm>
            <a:custGeom>
              <a:rect b="b" l="l" r="r" t="t"/>
              <a:pathLst>
                <a:path extrusionOk="0" h="3449" w="3451">
                  <a:moveTo>
                    <a:pt x="0" y="1"/>
                  </a:moveTo>
                  <a:lnTo>
                    <a:pt x="0" y="3448"/>
                  </a:lnTo>
                  <a:lnTo>
                    <a:pt x="3450" y="3448"/>
                  </a:lnTo>
                  <a:lnTo>
                    <a:pt x="345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112"/>
            <p:cNvSpPr/>
            <p:nvPr/>
          </p:nvSpPr>
          <p:spPr>
            <a:xfrm>
              <a:off x="1995157" y="2658594"/>
              <a:ext cx="54840" cy="54840"/>
            </a:xfrm>
            <a:custGeom>
              <a:rect b="b" l="l" r="r" t="t"/>
              <a:pathLst>
                <a:path extrusionOk="0" h="3521" w="3521">
                  <a:moveTo>
                    <a:pt x="0" y="0"/>
                  </a:moveTo>
                  <a:lnTo>
                    <a:pt x="0"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112"/>
            <p:cNvSpPr/>
            <p:nvPr/>
          </p:nvSpPr>
          <p:spPr>
            <a:xfrm>
              <a:off x="1941423" y="3142120"/>
              <a:ext cx="54840" cy="54777"/>
            </a:xfrm>
            <a:custGeom>
              <a:rect b="b" l="l" r="r" t="t"/>
              <a:pathLst>
                <a:path extrusionOk="0" h="3517" w="3521">
                  <a:moveTo>
                    <a:pt x="0" y="0"/>
                  </a:moveTo>
                  <a:lnTo>
                    <a:pt x="0" y="3517"/>
                  </a:lnTo>
                  <a:lnTo>
                    <a:pt x="3521" y="3517"/>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112"/>
            <p:cNvSpPr/>
            <p:nvPr/>
          </p:nvSpPr>
          <p:spPr>
            <a:xfrm>
              <a:off x="1941953" y="3142649"/>
              <a:ext cx="53780" cy="53687"/>
            </a:xfrm>
            <a:custGeom>
              <a:rect b="b" l="l" r="r" t="t"/>
              <a:pathLst>
                <a:path extrusionOk="0" h="3447" w="3453">
                  <a:moveTo>
                    <a:pt x="1" y="1"/>
                  </a:moveTo>
                  <a:lnTo>
                    <a:pt x="1" y="3447"/>
                  </a:lnTo>
                  <a:lnTo>
                    <a:pt x="3452" y="3447"/>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112"/>
            <p:cNvSpPr/>
            <p:nvPr/>
          </p:nvSpPr>
          <p:spPr>
            <a:xfrm>
              <a:off x="1941423" y="3034684"/>
              <a:ext cx="54840" cy="54777"/>
            </a:xfrm>
            <a:custGeom>
              <a:rect b="b" l="l" r="r" t="t"/>
              <a:pathLst>
                <a:path extrusionOk="0" h="3517" w="3521">
                  <a:moveTo>
                    <a:pt x="0" y="0"/>
                  </a:moveTo>
                  <a:lnTo>
                    <a:pt x="0" y="3517"/>
                  </a:lnTo>
                  <a:lnTo>
                    <a:pt x="3521" y="3517"/>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112"/>
            <p:cNvSpPr/>
            <p:nvPr/>
          </p:nvSpPr>
          <p:spPr>
            <a:xfrm>
              <a:off x="1941953" y="3035213"/>
              <a:ext cx="53780" cy="53703"/>
            </a:xfrm>
            <a:custGeom>
              <a:rect b="b" l="l" r="r" t="t"/>
              <a:pathLst>
                <a:path extrusionOk="0" h="3448" w="3453">
                  <a:moveTo>
                    <a:pt x="1" y="1"/>
                  </a:moveTo>
                  <a:lnTo>
                    <a:pt x="1" y="3447"/>
                  </a:lnTo>
                  <a:lnTo>
                    <a:pt x="3452" y="3447"/>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112"/>
            <p:cNvSpPr/>
            <p:nvPr/>
          </p:nvSpPr>
          <p:spPr>
            <a:xfrm>
              <a:off x="1941423" y="2980919"/>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112"/>
            <p:cNvSpPr/>
            <p:nvPr/>
          </p:nvSpPr>
          <p:spPr>
            <a:xfrm>
              <a:off x="1941953" y="2981479"/>
              <a:ext cx="53780" cy="53749"/>
            </a:xfrm>
            <a:custGeom>
              <a:rect b="b" l="l" r="r" t="t"/>
              <a:pathLst>
                <a:path extrusionOk="0" h="3451" w="3453">
                  <a:moveTo>
                    <a:pt x="1" y="1"/>
                  </a:moveTo>
                  <a:lnTo>
                    <a:pt x="1" y="3451"/>
                  </a:lnTo>
                  <a:lnTo>
                    <a:pt x="3452" y="3451"/>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112"/>
            <p:cNvSpPr/>
            <p:nvPr/>
          </p:nvSpPr>
          <p:spPr>
            <a:xfrm>
              <a:off x="1941423" y="2927185"/>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112"/>
            <p:cNvSpPr/>
            <p:nvPr/>
          </p:nvSpPr>
          <p:spPr>
            <a:xfrm>
              <a:off x="1941423" y="2873498"/>
              <a:ext cx="54840" cy="54793"/>
            </a:xfrm>
            <a:custGeom>
              <a:rect b="b" l="l" r="r" t="t"/>
              <a:pathLst>
                <a:path extrusionOk="0" h="3518" w="3521">
                  <a:moveTo>
                    <a:pt x="0" y="0"/>
                  </a:moveTo>
                  <a:lnTo>
                    <a:pt x="0" y="3518"/>
                  </a:lnTo>
                  <a:lnTo>
                    <a:pt x="3521" y="3518"/>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112"/>
            <p:cNvSpPr/>
            <p:nvPr/>
          </p:nvSpPr>
          <p:spPr>
            <a:xfrm>
              <a:off x="1941953" y="2874059"/>
              <a:ext cx="53780" cy="53687"/>
            </a:xfrm>
            <a:custGeom>
              <a:rect b="b" l="l" r="r" t="t"/>
              <a:pathLst>
                <a:path extrusionOk="0" h="3447" w="3453">
                  <a:moveTo>
                    <a:pt x="1" y="0"/>
                  </a:moveTo>
                  <a:lnTo>
                    <a:pt x="1" y="3446"/>
                  </a:lnTo>
                  <a:lnTo>
                    <a:pt x="3452" y="3446"/>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112"/>
            <p:cNvSpPr/>
            <p:nvPr/>
          </p:nvSpPr>
          <p:spPr>
            <a:xfrm>
              <a:off x="1941423" y="2819764"/>
              <a:ext cx="54840" cy="54840"/>
            </a:xfrm>
            <a:custGeom>
              <a:rect b="b" l="l" r="r" t="t"/>
              <a:pathLst>
                <a:path extrusionOk="0" h="3521" w="3521">
                  <a:moveTo>
                    <a:pt x="0" y="0"/>
                  </a:moveTo>
                  <a:lnTo>
                    <a:pt x="0" y="3520"/>
                  </a:lnTo>
                  <a:lnTo>
                    <a:pt x="3521" y="3520"/>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112"/>
            <p:cNvSpPr/>
            <p:nvPr/>
          </p:nvSpPr>
          <p:spPr>
            <a:xfrm>
              <a:off x="1941953" y="2820294"/>
              <a:ext cx="53780" cy="53780"/>
            </a:xfrm>
            <a:custGeom>
              <a:rect b="b" l="l" r="r" t="t"/>
              <a:pathLst>
                <a:path extrusionOk="0" h="3453" w="3453">
                  <a:moveTo>
                    <a:pt x="1" y="1"/>
                  </a:moveTo>
                  <a:lnTo>
                    <a:pt x="1" y="3452"/>
                  </a:lnTo>
                  <a:lnTo>
                    <a:pt x="3452" y="3452"/>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112"/>
            <p:cNvSpPr/>
            <p:nvPr/>
          </p:nvSpPr>
          <p:spPr>
            <a:xfrm>
              <a:off x="1941423" y="2766015"/>
              <a:ext cx="54840" cy="54855"/>
            </a:xfrm>
            <a:custGeom>
              <a:rect b="b" l="l" r="r" t="t"/>
              <a:pathLst>
                <a:path extrusionOk="0" h="3522" w="3521">
                  <a:moveTo>
                    <a:pt x="0" y="1"/>
                  </a:moveTo>
                  <a:lnTo>
                    <a:pt x="0"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112"/>
            <p:cNvSpPr/>
            <p:nvPr/>
          </p:nvSpPr>
          <p:spPr>
            <a:xfrm>
              <a:off x="1941423" y="2712328"/>
              <a:ext cx="54840" cy="54808"/>
            </a:xfrm>
            <a:custGeom>
              <a:rect b="b" l="l" r="r" t="t"/>
              <a:pathLst>
                <a:path extrusionOk="0" h="3519" w="3521">
                  <a:moveTo>
                    <a:pt x="0" y="0"/>
                  </a:moveTo>
                  <a:lnTo>
                    <a:pt x="0" y="3518"/>
                  </a:lnTo>
                  <a:lnTo>
                    <a:pt x="3521" y="3518"/>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112"/>
            <p:cNvSpPr/>
            <p:nvPr/>
          </p:nvSpPr>
          <p:spPr>
            <a:xfrm>
              <a:off x="1941953" y="2712857"/>
              <a:ext cx="53780" cy="53718"/>
            </a:xfrm>
            <a:custGeom>
              <a:rect b="b" l="l" r="r" t="t"/>
              <a:pathLst>
                <a:path extrusionOk="0" h="3449" w="3453">
                  <a:moveTo>
                    <a:pt x="1" y="1"/>
                  </a:moveTo>
                  <a:lnTo>
                    <a:pt x="1" y="3448"/>
                  </a:lnTo>
                  <a:lnTo>
                    <a:pt x="3452" y="3448"/>
                  </a:lnTo>
                  <a:lnTo>
                    <a:pt x="345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112"/>
            <p:cNvSpPr/>
            <p:nvPr/>
          </p:nvSpPr>
          <p:spPr>
            <a:xfrm>
              <a:off x="1941423" y="2658594"/>
              <a:ext cx="54840" cy="54840"/>
            </a:xfrm>
            <a:custGeom>
              <a:rect b="b" l="l" r="r" t="t"/>
              <a:pathLst>
                <a:path extrusionOk="0" h="3521" w="3521">
                  <a:moveTo>
                    <a:pt x="0" y="0"/>
                  </a:moveTo>
                  <a:lnTo>
                    <a:pt x="0"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112"/>
            <p:cNvSpPr/>
            <p:nvPr/>
          </p:nvSpPr>
          <p:spPr>
            <a:xfrm>
              <a:off x="1887752" y="3142120"/>
              <a:ext cx="54777" cy="54777"/>
            </a:xfrm>
            <a:custGeom>
              <a:rect b="b" l="l" r="r" t="t"/>
              <a:pathLst>
                <a:path extrusionOk="0" h="3517" w="3517">
                  <a:moveTo>
                    <a:pt x="0" y="0"/>
                  </a:moveTo>
                  <a:lnTo>
                    <a:pt x="0" y="3517"/>
                  </a:lnTo>
                  <a:lnTo>
                    <a:pt x="3516" y="3517"/>
                  </a:lnTo>
                  <a:lnTo>
                    <a:pt x="3516"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112"/>
            <p:cNvSpPr/>
            <p:nvPr/>
          </p:nvSpPr>
          <p:spPr>
            <a:xfrm>
              <a:off x="1887752" y="3034684"/>
              <a:ext cx="54777" cy="54777"/>
            </a:xfrm>
            <a:custGeom>
              <a:rect b="b" l="l" r="r" t="t"/>
              <a:pathLst>
                <a:path extrusionOk="0" h="3517" w="3517">
                  <a:moveTo>
                    <a:pt x="0" y="0"/>
                  </a:moveTo>
                  <a:lnTo>
                    <a:pt x="0" y="3517"/>
                  </a:lnTo>
                  <a:lnTo>
                    <a:pt x="3516" y="3517"/>
                  </a:lnTo>
                  <a:lnTo>
                    <a:pt x="351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112"/>
            <p:cNvSpPr/>
            <p:nvPr/>
          </p:nvSpPr>
          <p:spPr>
            <a:xfrm>
              <a:off x="1888281" y="3035213"/>
              <a:ext cx="53687" cy="53703"/>
            </a:xfrm>
            <a:custGeom>
              <a:rect b="b" l="l" r="r" t="t"/>
              <a:pathLst>
                <a:path extrusionOk="0" h="3448" w="3447">
                  <a:moveTo>
                    <a:pt x="0" y="1"/>
                  </a:moveTo>
                  <a:lnTo>
                    <a:pt x="0" y="3447"/>
                  </a:lnTo>
                  <a:lnTo>
                    <a:pt x="3447" y="3447"/>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112"/>
            <p:cNvSpPr/>
            <p:nvPr/>
          </p:nvSpPr>
          <p:spPr>
            <a:xfrm>
              <a:off x="1887752" y="2980919"/>
              <a:ext cx="54777" cy="54855"/>
            </a:xfrm>
            <a:custGeom>
              <a:rect b="b" l="l" r="r" t="t"/>
              <a:pathLst>
                <a:path extrusionOk="0" h="3522" w="3517">
                  <a:moveTo>
                    <a:pt x="0" y="1"/>
                  </a:moveTo>
                  <a:lnTo>
                    <a:pt x="0" y="3521"/>
                  </a:lnTo>
                  <a:lnTo>
                    <a:pt x="3516" y="3521"/>
                  </a:lnTo>
                  <a:lnTo>
                    <a:pt x="3516"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112"/>
            <p:cNvSpPr/>
            <p:nvPr/>
          </p:nvSpPr>
          <p:spPr>
            <a:xfrm>
              <a:off x="1888281" y="2981479"/>
              <a:ext cx="53687" cy="53749"/>
            </a:xfrm>
            <a:custGeom>
              <a:rect b="b" l="l" r="r" t="t"/>
              <a:pathLst>
                <a:path extrusionOk="0" h="3451" w="3447">
                  <a:moveTo>
                    <a:pt x="0" y="1"/>
                  </a:moveTo>
                  <a:lnTo>
                    <a:pt x="0" y="3451"/>
                  </a:lnTo>
                  <a:lnTo>
                    <a:pt x="3447" y="3451"/>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112"/>
            <p:cNvSpPr/>
            <p:nvPr/>
          </p:nvSpPr>
          <p:spPr>
            <a:xfrm>
              <a:off x="1887752" y="2927185"/>
              <a:ext cx="54777" cy="54855"/>
            </a:xfrm>
            <a:custGeom>
              <a:rect b="b" l="l" r="r" t="t"/>
              <a:pathLst>
                <a:path extrusionOk="0" h="3522" w="3517">
                  <a:moveTo>
                    <a:pt x="0" y="1"/>
                  </a:moveTo>
                  <a:lnTo>
                    <a:pt x="0" y="3521"/>
                  </a:lnTo>
                  <a:lnTo>
                    <a:pt x="3516" y="3521"/>
                  </a:lnTo>
                  <a:lnTo>
                    <a:pt x="3516"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112"/>
            <p:cNvSpPr/>
            <p:nvPr/>
          </p:nvSpPr>
          <p:spPr>
            <a:xfrm>
              <a:off x="1888281" y="2927730"/>
              <a:ext cx="53687" cy="53765"/>
            </a:xfrm>
            <a:custGeom>
              <a:rect b="b" l="l" r="r" t="t"/>
              <a:pathLst>
                <a:path extrusionOk="0" h="3452" w="3447">
                  <a:moveTo>
                    <a:pt x="0" y="0"/>
                  </a:moveTo>
                  <a:lnTo>
                    <a:pt x="0" y="3452"/>
                  </a:lnTo>
                  <a:lnTo>
                    <a:pt x="3447" y="3452"/>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112"/>
            <p:cNvSpPr/>
            <p:nvPr/>
          </p:nvSpPr>
          <p:spPr>
            <a:xfrm>
              <a:off x="1887752" y="2873498"/>
              <a:ext cx="54777" cy="54793"/>
            </a:xfrm>
            <a:custGeom>
              <a:rect b="b" l="l" r="r" t="t"/>
              <a:pathLst>
                <a:path extrusionOk="0" h="3518" w="3517">
                  <a:moveTo>
                    <a:pt x="0" y="0"/>
                  </a:moveTo>
                  <a:lnTo>
                    <a:pt x="0" y="3518"/>
                  </a:lnTo>
                  <a:lnTo>
                    <a:pt x="3516" y="3518"/>
                  </a:lnTo>
                  <a:lnTo>
                    <a:pt x="351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112"/>
            <p:cNvSpPr/>
            <p:nvPr/>
          </p:nvSpPr>
          <p:spPr>
            <a:xfrm>
              <a:off x="1888281" y="2874059"/>
              <a:ext cx="53687" cy="53687"/>
            </a:xfrm>
            <a:custGeom>
              <a:rect b="b" l="l" r="r" t="t"/>
              <a:pathLst>
                <a:path extrusionOk="0" h="3447" w="3447">
                  <a:moveTo>
                    <a:pt x="0" y="0"/>
                  </a:moveTo>
                  <a:lnTo>
                    <a:pt x="0" y="3446"/>
                  </a:lnTo>
                  <a:lnTo>
                    <a:pt x="3447" y="3446"/>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112"/>
            <p:cNvSpPr/>
            <p:nvPr/>
          </p:nvSpPr>
          <p:spPr>
            <a:xfrm>
              <a:off x="1887752" y="2819764"/>
              <a:ext cx="54777" cy="54840"/>
            </a:xfrm>
            <a:custGeom>
              <a:rect b="b" l="l" r="r" t="t"/>
              <a:pathLst>
                <a:path extrusionOk="0" h="3521" w="3517">
                  <a:moveTo>
                    <a:pt x="0" y="0"/>
                  </a:moveTo>
                  <a:lnTo>
                    <a:pt x="0" y="3520"/>
                  </a:lnTo>
                  <a:lnTo>
                    <a:pt x="3516" y="3520"/>
                  </a:lnTo>
                  <a:lnTo>
                    <a:pt x="351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112"/>
            <p:cNvSpPr/>
            <p:nvPr/>
          </p:nvSpPr>
          <p:spPr>
            <a:xfrm>
              <a:off x="1888281" y="2820294"/>
              <a:ext cx="53687" cy="53780"/>
            </a:xfrm>
            <a:custGeom>
              <a:rect b="b" l="l" r="r" t="t"/>
              <a:pathLst>
                <a:path extrusionOk="0" h="3453" w="3447">
                  <a:moveTo>
                    <a:pt x="0" y="1"/>
                  </a:moveTo>
                  <a:lnTo>
                    <a:pt x="0" y="3452"/>
                  </a:lnTo>
                  <a:lnTo>
                    <a:pt x="3447" y="3452"/>
                  </a:lnTo>
                  <a:lnTo>
                    <a:pt x="344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112"/>
            <p:cNvSpPr/>
            <p:nvPr/>
          </p:nvSpPr>
          <p:spPr>
            <a:xfrm>
              <a:off x="1887752" y="2766015"/>
              <a:ext cx="54777" cy="54855"/>
            </a:xfrm>
            <a:custGeom>
              <a:rect b="b" l="l" r="r" t="t"/>
              <a:pathLst>
                <a:path extrusionOk="0" h="3522" w="3517">
                  <a:moveTo>
                    <a:pt x="0" y="1"/>
                  </a:moveTo>
                  <a:lnTo>
                    <a:pt x="0" y="3521"/>
                  </a:lnTo>
                  <a:lnTo>
                    <a:pt x="3516" y="3521"/>
                  </a:lnTo>
                  <a:lnTo>
                    <a:pt x="3516"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112"/>
            <p:cNvSpPr/>
            <p:nvPr/>
          </p:nvSpPr>
          <p:spPr>
            <a:xfrm>
              <a:off x="1887752" y="2712328"/>
              <a:ext cx="54777" cy="54808"/>
            </a:xfrm>
            <a:custGeom>
              <a:rect b="b" l="l" r="r" t="t"/>
              <a:pathLst>
                <a:path extrusionOk="0" h="3519" w="3517">
                  <a:moveTo>
                    <a:pt x="0" y="0"/>
                  </a:moveTo>
                  <a:lnTo>
                    <a:pt x="0" y="3518"/>
                  </a:lnTo>
                  <a:lnTo>
                    <a:pt x="3516" y="3518"/>
                  </a:lnTo>
                  <a:lnTo>
                    <a:pt x="3516"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33" name="Google Shape;19733;p112"/>
            <p:cNvGrpSpPr/>
            <p:nvPr/>
          </p:nvGrpSpPr>
          <p:grpSpPr>
            <a:xfrm>
              <a:off x="1833987" y="2604860"/>
              <a:ext cx="1182999" cy="699504"/>
              <a:chOff x="1833987" y="2604860"/>
              <a:chExt cx="1182999" cy="699504"/>
            </a:xfrm>
          </p:grpSpPr>
          <p:sp>
            <p:nvSpPr>
              <p:cNvPr id="19734" name="Google Shape;19734;p112"/>
              <p:cNvSpPr/>
              <p:nvPr/>
            </p:nvSpPr>
            <p:spPr>
              <a:xfrm>
                <a:off x="2962178" y="3088355"/>
                <a:ext cx="54808" cy="54840"/>
              </a:xfrm>
              <a:custGeom>
                <a:rect b="b" l="l" r="r" t="t"/>
                <a:pathLst>
                  <a:path extrusionOk="0" h="3521" w="3519">
                    <a:moveTo>
                      <a:pt x="1" y="1"/>
                    </a:moveTo>
                    <a:lnTo>
                      <a:pt x="1" y="3521"/>
                    </a:lnTo>
                    <a:lnTo>
                      <a:pt x="3518" y="3521"/>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112"/>
              <p:cNvSpPr/>
              <p:nvPr/>
            </p:nvSpPr>
            <p:spPr>
              <a:xfrm>
                <a:off x="2962738" y="3088900"/>
                <a:ext cx="53687" cy="53765"/>
              </a:xfrm>
              <a:custGeom>
                <a:rect b="b" l="l" r="r" t="t"/>
                <a:pathLst>
                  <a:path extrusionOk="0" h="3452" w="3447">
                    <a:moveTo>
                      <a:pt x="0" y="0"/>
                    </a:moveTo>
                    <a:lnTo>
                      <a:pt x="0" y="3452"/>
                    </a:lnTo>
                    <a:lnTo>
                      <a:pt x="3447" y="3452"/>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112"/>
              <p:cNvSpPr/>
              <p:nvPr/>
            </p:nvSpPr>
            <p:spPr>
              <a:xfrm>
                <a:off x="2962178" y="3034684"/>
                <a:ext cx="54808" cy="54777"/>
              </a:xfrm>
              <a:custGeom>
                <a:rect b="b" l="l" r="r" t="t"/>
                <a:pathLst>
                  <a:path extrusionOk="0" h="3517" w="3519">
                    <a:moveTo>
                      <a:pt x="1" y="0"/>
                    </a:moveTo>
                    <a:lnTo>
                      <a:pt x="1" y="3517"/>
                    </a:lnTo>
                    <a:lnTo>
                      <a:pt x="3518" y="3517"/>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112"/>
              <p:cNvSpPr/>
              <p:nvPr/>
            </p:nvSpPr>
            <p:spPr>
              <a:xfrm>
                <a:off x="2962738" y="3035213"/>
                <a:ext cx="53687" cy="53703"/>
              </a:xfrm>
              <a:custGeom>
                <a:rect b="b" l="l" r="r" t="t"/>
                <a:pathLst>
                  <a:path extrusionOk="0" h="3448" w="3447">
                    <a:moveTo>
                      <a:pt x="0" y="1"/>
                    </a:moveTo>
                    <a:lnTo>
                      <a:pt x="0" y="3447"/>
                    </a:lnTo>
                    <a:lnTo>
                      <a:pt x="3447" y="3447"/>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112"/>
              <p:cNvSpPr/>
              <p:nvPr/>
            </p:nvSpPr>
            <p:spPr>
              <a:xfrm>
                <a:off x="2962178" y="2980919"/>
                <a:ext cx="54808" cy="54855"/>
              </a:xfrm>
              <a:custGeom>
                <a:rect b="b" l="l" r="r" t="t"/>
                <a:pathLst>
                  <a:path extrusionOk="0" h="3522" w="3519">
                    <a:moveTo>
                      <a:pt x="1" y="1"/>
                    </a:moveTo>
                    <a:lnTo>
                      <a:pt x="1" y="3521"/>
                    </a:lnTo>
                    <a:lnTo>
                      <a:pt x="3518" y="3521"/>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112"/>
              <p:cNvSpPr/>
              <p:nvPr/>
            </p:nvSpPr>
            <p:spPr>
              <a:xfrm>
                <a:off x="2962738" y="2981479"/>
                <a:ext cx="53687" cy="53749"/>
              </a:xfrm>
              <a:custGeom>
                <a:rect b="b" l="l" r="r" t="t"/>
                <a:pathLst>
                  <a:path extrusionOk="0" h="3451" w="3447">
                    <a:moveTo>
                      <a:pt x="0" y="1"/>
                    </a:moveTo>
                    <a:lnTo>
                      <a:pt x="0"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112"/>
              <p:cNvSpPr/>
              <p:nvPr/>
            </p:nvSpPr>
            <p:spPr>
              <a:xfrm>
                <a:off x="2962178" y="2927185"/>
                <a:ext cx="54808" cy="54855"/>
              </a:xfrm>
              <a:custGeom>
                <a:rect b="b" l="l" r="r" t="t"/>
                <a:pathLst>
                  <a:path extrusionOk="0" h="3522" w="3519">
                    <a:moveTo>
                      <a:pt x="1" y="1"/>
                    </a:moveTo>
                    <a:lnTo>
                      <a:pt x="1" y="3521"/>
                    </a:lnTo>
                    <a:lnTo>
                      <a:pt x="3518" y="3521"/>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112"/>
              <p:cNvSpPr/>
              <p:nvPr/>
            </p:nvSpPr>
            <p:spPr>
              <a:xfrm>
                <a:off x="2962738" y="2927730"/>
                <a:ext cx="53687" cy="53765"/>
              </a:xfrm>
              <a:custGeom>
                <a:rect b="b" l="l" r="r" t="t"/>
                <a:pathLst>
                  <a:path extrusionOk="0" h="3452" w="3447">
                    <a:moveTo>
                      <a:pt x="0" y="0"/>
                    </a:moveTo>
                    <a:lnTo>
                      <a:pt x="0" y="3452"/>
                    </a:lnTo>
                    <a:lnTo>
                      <a:pt x="3447" y="3452"/>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112"/>
              <p:cNvSpPr/>
              <p:nvPr/>
            </p:nvSpPr>
            <p:spPr>
              <a:xfrm>
                <a:off x="2962178" y="2873498"/>
                <a:ext cx="54808" cy="54793"/>
              </a:xfrm>
              <a:custGeom>
                <a:rect b="b" l="l" r="r" t="t"/>
                <a:pathLst>
                  <a:path extrusionOk="0" h="3518" w="3519">
                    <a:moveTo>
                      <a:pt x="1" y="0"/>
                    </a:moveTo>
                    <a:lnTo>
                      <a:pt x="1" y="3518"/>
                    </a:lnTo>
                    <a:lnTo>
                      <a:pt x="3518" y="3518"/>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112"/>
              <p:cNvSpPr/>
              <p:nvPr/>
            </p:nvSpPr>
            <p:spPr>
              <a:xfrm>
                <a:off x="2962738" y="2874059"/>
                <a:ext cx="53687" cy="53687"/>
              </a:xfrm>
              <a:custGeom>
                <a:rect b="b" l="l" r="r" t="t"/>
                <a:pathLst>
                  <a:path extrusionOk="0" h="3447" w="3447">
                    <a:moveTo>
                      <a:pt x="0" y="0"/>
                    </a:moveTo>
                    <a:lnTo>
                      <a:pt x="0" y="3446"/>
                    </a:lnTo>
                    <a:lnTo>
                      <a:pt x="3447" y="3446"/>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112"/>
              <p:cNvSpPr/>
              <p:nvPr/>
            </p:nvSpPr>
            <p:spPr>
              <a:xfrm>
                <a:off x="2962178" y="2819764"/>
                <a:ext cx="54808" cy="54840"/>
              </a:xfrm>
              <a:custGeom>
                <a:rect b="b" l="l" r="r" t="t"/>
                <a:pathLst>
                  <a:path extrusionOk="0" h="3521" w="3519">
                    <a:moveTo>
                      <a:pt x="1" y="0"/>
                    </a:moveTo>
                    <a:lnTo>
                      <a:pt x="1" y="3520"/>
                    </a:lnTo>
                    <a:lnTo>
                      <a:pt x="3518" y="3520"/>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112"/>
              <p:cNvSpPr/>
              <p:nvPr/>
            </p:nvSpPr>
            <p:spPr>
              <a:xfrm>
                <a:off x="2962738" y="2820294"/>
                <a:ext cx="53687" cy="53780"/>
              </a:xfrm>
              <a:custGeom>
                <a:rect b="b" l="l" r="r" t="t"/>
                <a:pathLst>
                  <a:path extrusionOk="0" h="3453" w="3447">
                    <a:moveTo>
                      <a:pt x="0" y="1"/>
                    </a:moveTo>
                    <a:lnTo>
                      <a:pt x="0" y="3452"/>
                    </a:lnTo>
                    <a:lnTo>
                      <a:pt x="3447" y="3452"/>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112"/>
              <p:cNvSpPr/>
              <p:nvPr/>
            </p:nvSpPr>
            <p:spPr>
              <a:xfrm>
                <a:off x="2962178" y="2766015"/>
                <a:ext cx="54808" cy="54855"/>
              </a:xfrm>
              <a:custGeom>
                <a:rect b="b" l="l" r="r" t="t"/>
                <a:pathLst>
                  <a:path extrusionOk="0" h="3522" w="3519">
                    <a:moveTo>
                      <a:pt x="1" y="1"/>
                    </a:moveTo>
                    <a:lnTo>
                      <a:pt x="1" y="3521"/>
                    </a:lnTo>
                    <a:lnTo>
                      <a:pt x="3518" y="3521"/>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7" name="Google Shape;19747;p112"/>
              <p:cNvSpPr/>
              <p:nvPr/>
            </p:nvSpPr>
            <p:spPr>
              <a:xfrm>
                <a:off x="2962738" y="2766560"/>
                <a:ext cx="53687" cy="53749"/>
              </a:xfrm>
              <a:custGeom>
                <a:rect b="b" l="l" r="r" t="t"/>
                <a:pathLst>
                  <a:path extrusionOk="0" h="3451" w="3447">
                    <a:moveTo>
                      <a:pt x="0" y="0"/>
                    </a:moveTo>
                    <a:lnTo>
                      <a:pt x="0" y="3451"/>
                    </a:lnTo>
                    <a:lnTo>
                      <a:pt x="3447" y="3451"/>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112"/>
              <p:cNvSpPr/>
              <p:nvPr/>
            </p:nvSpPr>
            <p:spPr>
              <a:xfrm>
                <a:off x="2908444" y="3142120"/>
                <a:ext cx="54840" cy="54777"/>
              </a:xfrm>
              <a:custGeom>
                <a:rect b="b" l="l" r="r" t="t"/>
                <a:pathLst>
                  <a:path extrusionOk="0" h="3517" w="3521">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112"/>
              <p:cNvSpPr/>
              <p:nvPr/>
            </p:nvSpPr>
            <p:spPr>
              <a:xfrm>
                <a:off x="2908973" y="3142649"/>
                <a:ext cx="53780" cy="53687"/>
              </a:xfrm>
              <a:custGeom>
                <a:rect b="b" l="l" r="r" t="t"/>
                <a:pathLst>
                  <a:path extrusionOk="0" h="3447" w="3453">
                    <a:moveTo>
                      <a:pt x="1" y="1"/>
                    </a:moveTo>
                    <a:lnTo>
                      <a:pt x="1" y="3447"/>
                    </a:lnTo>
                    <a:lnTo>
                      <a:pt x="3452" y="3447"/>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112"/>
              <p:cNvSpPr/>
              <p:nvPr/>
            </p:nvSpPr>
            <p:spPr>
              <a:xfrm>
                <a:off x="2908973" y="3088900"/>
                <a:ext cx="53780" cy="53765"/>
              </a:xfrm>
              <a:custGeom>
                <a:rect b="b" l="l" r="r" t="t"/>
                <a:pathLst>
                  <a:path extrusionOk="0" h="3452" w="3453">
                    <a:moveTo>
                      <a:pt x="1" y="0"/>
                    </a:moveTo>
                    <a:lnTo>
                      <a:pt x="1" y="3452"/>
                    </a:lnTo>
                    <a:lnTo>
                      <a:pt x="3452" y="3452"/>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1" name="Google Shape;19751;p112"/>
              <p:cNvSpPr/>
              <p:nvPr/>
            </p:nvSpPr>
            <p:spPr>
              <a:xfrm>
                <a:off x="2908444" y="2766015"/>
                <a:ext cx="54840" cy="54855"/>
              </a:xfrm>
              <a:custGeom>
                <a:rect b="b" l="l" r="r" t="t"/>
                <a:pathLst>
                  <a:path extrusionOk="0" h="3522"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2" name="Google Shape;19752;p112"/>
              <p:cNvSpPr/>
              <p:nvPr/>
            </p:nvSpPr>
            <p:spPr>
              <a:xfrm>
                <a:off x="2908973" y="2766560"/>
                <a:ext cx="53780" cy="53749"/>
              </a:xfrm>
              <a:custGeom>
                <a:rect b="b" l="l" r="r" t="t"/>
                <a:pathLst>
                  <a:path extrusionOk="0" h="3451" w="3453">
                    <a:moveTo>
                      <a:pt x="1" y="0"/>
                    </a:moveTo>
                    <a:lnTo>
                      <a:pt x="1" y="3451"/>
                    </a:lnTo>
                    <a:lnTo>
                      <a:pt x="3452" y="3451"/>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112"/>
              <p:cNvSpPr/>
              <p:nvPr/>
            </p:nvSpPr>
            <p:spPr>
              <a:xfrm>
                <a:off x="2908444" y="2712328"/>
                <a:ext cx="54840" cy="54808"/>
              </a:xfrm>
              <a:custGeom>
                <a:rect b="b" l="l" r="r" t="t"/>
                <a:pathLst>
                  <a:path extrusionOk="0" h="3519" w="3521">
                    <a:moveTo>
                      <a:pt x="1" y="0"/>
                    </a:moveTo>
                    <a:lnTo>
                      <a:pt x="1"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112"/>
              <p:cNvSpPr/>
              <p:nvPr/>
            </p:nvSpPr>
            <p:spPr>
              <a:xfrm>
                <a:off x="2908973" y="2712857"/>
                <a:ext cx="53780" cy="53718"/>
              </a:xfrm>
              <a:custGeom>
                <a:rect b="b" l="l" r="r" t="t"/>
                <a:pathLst>
                  <a:path extrusionOk="0" h="3449" w="3453">
                    <a:moveTo>
                      <a:pt x="1" y="1"/>
                    </a:moveTo>
                    <a:lnTo>
                      <a:pt x="1" y="3448"/>
                    </a:lnTo>
                    <a:lnTo>
                      <a:pt x="3452" y="3448"/>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112"/>
              <p:cNvSpPr/>
              <p:nvPr/>
            </p:nvSpPr>
            <p:spPr>
              <a:xfrm>
                <a:off x="2854710" y="3195791"/>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112"/>
              <p:cNvSpPr/>
              <p:nvPr/>
            </p:nvSpPr>
            <p:spPr>
              <a:xfrm>
                <a:off x="2855240" y="3196321"/>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112"/>
              <p:cNvSpPr/>
              <p:nvPr/>
            </p:nvSpPr>
            <p:spPr>
              <a:xfrm>
                <a:off x="2855240" y="3088900"/>
                <a:ext cx="53749" cy="53765"/>
              </a:xfrm>
              <a:custGeom>
                <a:rect b="b" l="l" r="r" t="t"/>
                <a:pathLst>
                  <a:path extrusionOk="0" h="3452" w="3451">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112"/>
              <p:cNvSpPr/>
              <p:nvPr/>
            </p:nvSpPr>
            <p:spPr>
              <a:xfrm>
                <a:off x="2855240" y="2927730"/>
                <a:ext cx="53749" cy="53765"/>
              </a:xfrm>
              <a:custGeom>
                <a:rect b="b" l="l" r="r" t="t"/>
                <a:pathLst>
                  <a:path extrusionOk="0" h="3452" w="3451">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9" name="Google Shape;19759;p112"/>
              <p:cNvSpPr/>
              <p:nvPr/>
            </p:nvSpPr>
            <p:spPr>
              <a:xfrm>
                <a:off x="2855240" y="2766560"/>
                <a:ext cx="53749" cy="53749"/>
              </a:xfrm>
              <a:custGeom>
                <a:rect b="b" l="l" r="r" t="t"/>
                <a:pathLst>
                  <a:path extrusionOk="0" h="3451" w="3451">
                    <a:moveTo>
                      <a:pt x="1" y="0"/>
                    </a:moveTo>
                    <a:lnTo>
                      <a:pt x="1"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0" name="Google Shape;19760;p112"/>
              <p:cNvSpPr/>
              <p:nvPr/>
            </p:nvSpPr>
            <p:spPr>
              <a:xfrm>
                <a:off x="2854710" y="2658594"/>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112"/>
              <p:cNvSpPr/>
              <p:nvPr/>
            </p:nvSpPr>
            <p:spPr>
              <a:xfrm>
                <a:off x="2855240" y="2659124"/>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2" name="Google Shape;19762;p112"/>
              <p:cNvSpPr/>
              <p:nvPr/>
            </p:nvSpPr>
            <p:spPr>
              <a:xfrm>
                <a:off x="2801007" y="3195791"/>
                <a:ext cx="54808" cy="54840"/>
              </a:xfrm>
              <a:custGeom>
                <a:rect b="b" l="l" r="r" t="t"/>
                <a:pathLst>
                  <a:path extrusionOk="0" h="3521" w="3519">
                    <a:moveTo>
                      <a:pt x="1" y="0"/>
                    </a:moveTo>
                    <a:lnTo>
                      <a:pt x="1" y="3521"/>
                    </a:lnTo>
                    <a:lnTo>
                      <a:pt x="3519" y="3521"/>
                    </a:lnTo>
                    <a:lnTo>
                      <a:pt x="3519"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112"/>
              <p:cNvSpPr/>
              <p:nvPr/>
            </p:nvSpPr>
            <p:spPr>
              <a:xfrm>
                <a:off x="2801568" y="3196321"/>
                <a:ext cx="53687" cy="53780"/>
              </a:xfrm>
              <a:custGeom>
                <a:rect b="b" l="l" r="r" t="t"/>
                <a:pathLst>
                  <a:path extrusionOk="0" h="3453" w="3447">
                    <a:moveTo>
                      <a:pt x="1" y="1"/>
                    </a:moveTo>
                    <a:lnTo>
                      <a:pt x="1" y="3452"/>
                    </a:lnTo>
                    <a:lnTo>
                      <a:pt x="3447" y="3452"/>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112"/>
              <p:cNvSpPr/>
              <p:nvPr/>
            </p:nvSpPr>
            <p:spPr>
              <a:xfrm>
                <a:off x="2801568" y="3088900"/>
                <a:ext cx="53687" cy="53765"/>
              </a:xfrm>
              <a:custGeom>
                <a:rect b="b" l="l" r="r" t="t"/>
                <a:pathLst>
                  <a:path extrusionOk="0" h="3452" w="3447">
                    <a:moveTo>
                      <a:pt x="1" y="0"/>
                    </a:moveTo>
                    <a:lnTo>
                      <a:pt x="1" y="3452"/>
                    </a:lnTo>
                    <a:lnTo>
                      <a:pt x="3447" y="3452"/>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112"/>
              <p:cNvSpPr/>
              <p:nvPr/>
            </p:nvSpPr>
            <p:spPr>
              <a:xfrm>
                <a:off x="2801568" y="2981479"/>
                <a:ext cx="53687" cy="53749"/>
              </a:xfrm>
              <a:custGeom>
                <a:rect b="b" l="l" r="r" t="t"/>
                <a:pathLst>
                  <a:path extrusionOk="0" h="3451" w="3447">
                    <a:moveTo>
                      <a:pt x="1" y="1"/>
                    </a:moveTo>
                    <a:lnTo>
                      <a:pt x="1"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6" name="Google Shape;19766;p112"/>
              <p:cNvSpPr/>
              <p:nvPr/>
            </p:nvSpPr>
            <p:spPr>
              <a:xfrm>
                <a:off x="2801568" y="2874059"/>
                <a:ext cx="53687" cy="53687"/>
              </a:xfrm>
              <a:custGeom>
                <a:rect b="b" l="l" r="r" t="t"/>
                <a:pathLst>
                  <a:path extrusionOk="0" h="3447" w="3447">
                    <a:moveTo>
                      <a:pt x="1" y="0"/>
                    </a:moveTo>
                    <a:lnTo>
                      <a:pt x="1" y="3446"/>
                    </a:lnTo>
                    <a:lnTo>
                      <a:pt x="3447" y="3446"/>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112"/>
              <p:cNvSpPr/>
              <p:nvPr/>
            </p:nvSpPr>
            <p:spPr>
              <a:xfrm>
                <a:off x="2801568" y="2766560"/>
                <a:ext cx="53687" cy="53749"/>
              </a:xfrm>
              <a:custGeom>
                <a:rect b="b" l="l" r="r" t="t"/>
                <a:pathLst>
                  <a:path extrusionOk="0" h="3451" w="3447">
                    <a:moveTo>
                      <a:pt x="1" y="0"/>
                    </a:moveTo>
                    <a:lnTo>
                      <a:pt x="1" y="3451"/>
                    </a:lnTo>
                    <a:lnTo>
                      <a:pt x="3447" y="3451"/>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112"/>
              <p:cNvSpPr/>
              <p:nvPr/>
            </p:nvSpPr>
            <p:spPr>
              <a:xfrm>
                <a:off x="2801007" y="2658594"/>
                <a:ext cx="54808" cy="54840"/>
              </a:xfrm>
              <a:custGeom>
                <a:rect b="b" l="l" r="r" t="t"/>
                <a:pathLst>
                  <a:path extrusionOk="0" h="3521" w="3519">
                    <a:moveTo>
                      <a:pt x="1" y="0"/>
                    </a:moveTo>
                    <a:lnTo>
                      <a:pt x="1" y="3521"/>
                    </a:lnTo>
                    <a:lnTo>
                      <a:pt x="3519" y="3521"/>
                    </a:lnTo>
                    <a:lnTo>
                      <a:pt x="3519"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112"/>
              <p:cNvSpPr/>
              <p:nvPr/>
            </p:nvSpPr>
            <p:spPr>
              <a:xfrm>
                <a:off x="2801568" y="2659124"/>
                <a:ext cx="53687" cy="53780"/>
              </a:xfrm>
              <a:custGeom>
                <a:rect b="b" l="l" r="r" t="t"/>
                <a:pathLst>
                  <a:path extrusionOk="0" h="3453" w="3447">
                    <a:moveTo>
                      <a:pt x="1" y="1"/>
                    </a:moveTo>
                    <a:lnTo>
                      <a:pt x="1" y="3452"/>
                    </a:lnTo>
                    <a:lnTo>
                      <a:pt x="3447" y="3452"/>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112"/>
              <p:cNvSpPr/>
              <p:nvPr/>
            </p:nvSpPr>
            <p:spPr>
              <a:xfrm>
                <a:off x="2747274" y="3249541"/>
                <a:ext cx="54855" cy="54824"/>
              </a:xfrm>
              <a:custGeom>
                <a:rect b="b" l="l" r="r" t="t"/>
                <a:pathLst>
                  <a:path extrusionOk="0" h="3520" w="3522">
                    <a:moveTo>
                      <a:pt x="1" y="1"/>
                    </a:moveTo>
                    <a:lnTo>
                      <a:pt x="1" y="3520"/>
                    </a:lnTo>
                    <a:lnTo>
                      <a:pt x="3521" y="3520"/>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112"/>
              <p:cNvSpPr/>
              <p:nvPr/>
            </p:nvSpPr>
            <p:spPr>
              <a:xfrm>
                <a:off x="2747819" y="3250086"/>
                <a:ext cx="53765" cy="53749"/>
              </a:xfrm>
              <a:custGeom>
                <a:rect b="b" l="l" r="r" t="t"/>
                <a:pathLst>
                  <a:path extrusionOk="0" h="3451" w="3452">
                    <a:moveTo>
                      <a:pt x="0" y="0"/>
                    </a:moveTo>
                    <a:lnTo>
                      <a:pt x="0"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112"/>
              <p:cNvSpPr/>
              <p:nvPr/>
            </p:nvSpPr>
            <p:spPr>
              <a:xfrm>
                <a:off x="2747819" y="3142649"/>
                <a:ext cx="53765" cy="53687"/>
              </a:xfrm>
              <a:custGeom>
                <a:rect b="b" l="l" r="r" t="t"/>
                <a:pathLst>
                  <a:path extrusionOk="0" h="3447" w="3452">
                    <a:moveTo>
                      <a:pt x="0" y="1"/>
                    </a:moveTo>
                    <a:lnTo>
                      <a:pt x="0" y="3447"/>
                    </a:lnTo>
                    <a:lnTo>
                      <a:pt x="3452" y="3447"/>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3" name="Google Shape;19773;p112"/>
              <p:cNvSpPr/>
              <p:nvPr/>
            </p:nvSpPr>
            <p:spPr>
              <a:xfrm>
                <a:off x="2747819" y="2927730"/>
                <a:ext cx="53765" cy="53765"/>
              </a:xfrm>
              <a:custGeom>
                <a:rect b="b" l="l" r="r" t="t"/>
                <a:pathLst>
                  <a:path extrusionOk="0" h="3452" w="3452">
                    <a:moveTo>
                      <a:pt x="0" y="0"/>
                    </a:moveTo>
                    <a:lnTo>
                      <a:pt x="0" y="3452"/>
                    </a:lnTo>
                    <a:lnTo>
                      <a:pt x="3452" y="3452"/>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112"/>
              <p:cNvSpPr/>
              <p:nvPr/>
            </p:nvSpPr>
            <p:spPr>
              <a:xfrm>
                <a:off x="2747819" y="2712857"/>
                <a:ext cx="53765" cy="53718"/>
              </a:xfrm>
              <a:custGeom>
                <a:rect b="b" l="l" r="r" t="t"/>
                <a:pathLst>
                  <a:path extrusionOk="0" h="3449" w="3452">
                    <a:moveTo>
                      <a:pt x="0" y="1"/>
                    </a:moveTo>
                    <a:lnTo>
                      <a:pt x="0" y="3448"/>
                    </a:lnTo>
                    <a:lnTo>
                      <a:pt x="3452" y="3448"/>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112"/>
              <p:cNvSpPr/>
              <p:nvPr/>
            </p:nvSpPr>
            <p:spPr>
              <a:xfrm>
                <a:off x="2747274" y="2604860"/>
                <a:ext cx="54855" cy="54840"/>
              </a:xfrm>
              <a:custGeom>
                <a:rect b="b" l="l" r="r" t="t"/>
                <a:pathLst>
                  <a:path extrusionOk="0" h="3521" w="3522">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6" name="Google Shape;19776;p112"/>
              <p:cNvSpPr/>
              <p:nvPr/>
            </p:nvSpPr>
            <p:spPr>
              <a:xfrm>
                <a:off x="2747819" y="2605390"/>
                <a:ext cx="53765" cy="53749"/>
              </a:xfrm>
              <a:custGeom>
                <a:rect b="b" l="l" r="r" t="t"/>
                <a:pathLst>
                  <a:path extrusionOk="0" h="3451" w="3452">
                    <a:moveTo>
                      <a:pt x="0" y="1"/>
                    </a:moveTo>
                    <a:lnTo>
                      <a:pt x="0"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112"/>
              <p:cNvSpPr/>
              <p:nvPr/>
            </p:nvSpPr>
            <p:spPr>
              <a:xfrm>
                <a:off x="2693540" y="3249541"/>
                <a:ext cx="54840" cy="54824"/>
              </a:xfrm>
              <a:custGeom>
                <a:rect b="b" l="l" r="r" t="t"/>
                <a:pathLst>
                  <a:path extrusionOk="0" h="3520" w="3521">
                    <a:moveTo>
                      <a:pt x="1" y="1"/>
                    </a:moveTo>
                    <a:lnTo>
                      <a:pt x="1" y="3520"/>
                    </a:lnTo>
                    <a:lnTo>
                      <a:pt x="3521" y="3520"/>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8" name="Google Shape;19778;p112"/>
              <p:cNvSpPr/>
              <p:nvPr/>
            </p:nvSpPr>
            <p:spPr>
              <a:xfrm>
                <a:off x="2694069" y="3250086"/>
                <a:ext cx="53765" cy="53749"/>
              </a:xfrm>
              <a:custGeom>
                <a:rect b="b" l="l" r="r" t="t"/>
                <a:pathLst>
                  <a:path extrusionOk="0" h="3451" w="3452">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9" name="Google Shape;19779;p112"/>
              <p:cNvSpPr/>
              <p:nvPr/>
            </p:nvSpPr>
            <p:spPr>
              <a:xfrm>
                <a:off x="2694069" y="3196321"/>
                <a:ext cx="53765" cy="53780"/>
              </a:xfrm>
              <a:custGeom>
                <a:rect b="b" l="l" r="r" t="t"/>
                <a:pathLst>
                  <a:path extrusionOk="0" h="3453" w="3452">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112"/>
              <p:cNvSpPr/>
              <p:nvPr/>
            </p:nvSpPr>
            <p:spPr>
              <a:xfrm>
                <a:off x="2694069" y="2659124"/>
                <a:ext cx="53765" cy="53780"/>
              </a:xfrm>
              <a:custGeom>
                <a:rect b="b" l="l" r="r" t="t"/>
                <a:pathLst>
                  <a:path extrusionOk="0" h="3453" w="3452">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112"/>
              <p:cNvSpPr/>
              <p:nvPr/>
            </p:nvSpPr>
            <p:spPr>
              <a:xfrm>
                <a:off x="2693540" y="2604860"/>
                <a:ext cx="54840" cy="54840"/>
              </a:xfrm>
              <a:custGeom>
                <a:rect b="b" l="l" r="r" t="t"/>
                <a:pathLst>
                  <a:path extrusionOk="0" h="3521" w="3521">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112"/>
              <p:cNvSpPr/>
              <p:nvPr/>
            </p:nvSpPr>
            <p:spPr>
              <a:xfrm>
                <a:off x="2694069" y="2605390"/>
                <a:ext cx="53765" cy="53749"/>
              </a:xfrm>
              <a:custGeom>
                <a:rect b="b" l="l" r="r" t="t"/>
                <a:pathLst>
                  <a:path extrusionOk="0" h="3451" w="3452">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3" name="Google Shape;19783;p112"/>
              <p:cNvSpPr/>
              <p:nvPr/>
            </p:nvSpPr>
            <p:spPr>
              <a:xfrm>
                <a:off x="2639853" y="3249541"/>
                <a:ext cx="54777" cy="54824"/>
              </a:xfrm>
              <a:custGeom>
                <a:rect b="b" l="l" r="r" t="t"/>
                <a:pathLst>
                  <a:path extrusionOk="0" h="3520" w="3517">
                    <a:moveTo>
                      <a:pt x="0" y="1"/>
                    </a:moveTo>
                    <a:lnTo>
                      <a:pt x="0" y="3520"/>
                    </a:lnTo>
                    <a:lnTo>
                      <a:pt x="3516" y="3520"/>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112"/>
              <p:cNvSpPr/>
              <p:nvPr/>
            </p:nvSpPr>
            <p:spPr>
              <a:xfrm>
                <a:off x="2640382" y="3250086"/>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112"/>
              <p:cNvSpPr/>
              <p:nvPr/>
            </p:nvSpPr>
            <p:spPr>
              <a:xfrm>
                <a:off x="2640382" y="3035213"/>
                <a:ext cx="53703" cy="53703"/>
              </a:xfrm>
              <a:custGeom>
                <a:rect b="b" l="l" r="r" t="t"/>
                <a:pathLst>
                  <a:path extrusionOk="0" h="3448" w="3448">
                    <a:moveTo>
                      <a:pt x="0" y="1"/>
                    </a:moveTo>
                    <a:lnTo>
                      <a:pt x="0" y="3447"/>
                    </a:lnTo>
                    <a:lnTo>
                      <a:pt x="3448" y="3447"/>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112"/>
              <p:cNvSpPr/>
              <p:nvPr/>
            </p:nvSpPr>
            <p:spPr>
              <a:xfrm>
                <a:off x="2640382" y="2981479"/>
                <a:ext cx="53703" cy="53749"/>
              </a:xfrm>
              <a:custGeom>
                <a:rect b="b" l="l" r="r" t="t"/>
                <a:pathLst>
                  <a:path extrusionOk="0" h="3451"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112"/>
              <p:cNvSpPr/>
              <p:nvPr/>
            </p:nvSpPr>
            <p:spPr>
              <a:xfrm>
                <a:off x="2640382" y="2927730"/>
                <a:ext cx="53703" cy="53765"/>
              </a:xfrm>
              <a:custGeom>
                <a:rect b="b" l="l" r="r" t="t"/>
                <a:pathLst>
                  <a:path extrusionOk="0" h="3452" w="3448">
                    <a:moveTo>
                      <a:pt x="0" y="0"/>
                    </a:moveTo>
                    <a:lnTo>
                      <a:pt x="0"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112"/>
              <p:cNvSpPr/>
              <p:nvPr/>
            </p:nvSpPr>
            <p:spPr>
              <a:xfrm>
                <a:off x="2640382" y="2874059"/>
                <a:ext cx="53703" cy="53687"/>
              </a:xfrm>
              <a:custGeom>
                <a:rect b="b" l="l" r="r" t="t"/>
                <a:pathLst>
                  <a:path extrusionOk="0" h="3447" w="3448">
                    <a:moveTo>
                      <a:pt x="0" y="0"/>
                    </a:moveTo>
                    <a:lnTo>
                      <a:pt x="0" y="3446"/>
                    </a:lnTo>
                    <a:lnTo>
                      <a:pt x="3448" y="3446"/>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112"/>
              <p:cNvSpPr/>
              <p:nvPr/>
            </p:nvSpPr>
            <p:spPr>
              <a:xfrm>
                <a:off x="2640382" y="2820294"/>
                <a:ext cx="53703" cy="53780"/>
              </a:xfrm>
              <a:custGeom>
                <a:rect b="b" l="l" r="r" t="t"/>
                <a:pathLst>
                  <a:path extrusionOk="0" h="3453" w="3448">
                    <a:moveTo>
                      <a:pt x="0" y="1"/>
                    </a:moveTo>
                    <a:lnTo>
                      <a:pt x="0" y="3452"/>
                    </a:lnTo>
                    <a:lnTo>
                      <a:pt x="3448" y="3452"/>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0" name="Google Shape;19790;p112"/>
              <p:cNvSpPr/>
              <p:nvPr/>
            </p:nvSpPr>
            <p:spPr>
              <a:xfrm>
                <a:off x="2640382" y="2766560"/>
                <a:ext cx="53703" cy="53749"/>
              </a:xfrm>
              <a:custGeom>
                <a:rect b="b" l="l" r="r" t="t"/>
                <a:pathLst>
                  <a:path extrusionOk="0" h="3451" w="3448">
                    <a:moveTo>
                      <a:pt x="0" y="0"/>
                    </a:moveTo>
                    <a:lnTo>
                      <a:pt x="0" y="3451"/>
                    </a:lnTo>
                    <a:lnTo>
                      <a:pt x="3448" y="3451"/>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1" name="Google Shape;19791;p112"/>
              <p:cNvSpPr/>
              <p:nvPr/>
            </p:nvSpPr>
            <p:spPr>
              <a:xfrm>
                <a:off x="2639853" y="2604860"/>
                <a:ext cx="54777" cy="54840"/>
              </a:xfrm>
              <a:custGeom>
                <a:rect b="b" l="l" r="r" t="t"/>
                <a:pathLst>
                  <a:path extrusionOk="0" h="3521" w="3517">
                    <a:moveTo>
                      <a:pt x="0" y="0"/>
                    </a:moveTo>
                    <a:lnTo>
                      <a:pt x="0" y="3520"/>
                    </a:lnTo>
                    <a:lnTo>
                      <a:pt x="3516" y="3520"/>
                    </a:lnTo>
                    <a:lnTo>
                      <a:pt x="351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2" name="Google Shape;19792;p112"/>
              <p:cNvSpPr/>
              <p:nvPr/>
            </p:nvSpPr>
            <p:spPr>
              <a:xfrm>
                <a:off x="2640382" y="2605390"/>
                <a:ext cx="53703" cy="53749"/>
              </a:xfrm>
              <a:custGeom>
                <a:rect b="b" l="l" r="r" t="t"/>
                <a:pathLst>
                  <a:path extrusionOk="0" h="3451"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112"/>
              <p:cNvSpPr/>
              <p:nvPr/>
            </p:nvSpPr>
            <p:spPr>
              <a:xfrm>
                <a:off x="2586104" y="3249541"/>
                <a:ext cx="54855" cy="54824"/>
              </a:xfrm>
              <a:custGeom>
                <a:rect b="b" l="l" r="r" t="t"/>
                <a:pathLst>
                  <a:path extrusionOk="0" h="3520" w="3522">
                    <a:moveTo>
                      <a:pt x="1" y="1"/>
                    </a:moveTo>
                    <a:lnTo>
                      <a:pt x="1" y="3520"/>
                    </a:lnTo>
                    <a:lnTo>
                      <a:pt x="3521" y="3520"/>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112"/>
              <p:cNvSpPr/>
              <p:nvPr/>
            </p:nvSpPr>
            <p:spPr>
              <a:xfrm>
                <a:off x="2586649" y="3250086"/>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112"/>
              <p:cNvSpPr/>
              <p:nvPr/>
            </p:nvSpPr>
            <p:spPr>
              <a:xfrm>
                <a:off x="2586649" y="3088900"/>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6" name="Google Shape;19796;p112"/>
              <p:cNvSpPr/>
              <p:nvPr/>
            </p:nvSpPr>
            <p:spPr>
              <a:xfrm>
                <a:off x="2586649" y="2712857"/>
                <a:ext cx="53749" cy="53718"/>
              </a:xfrm>
              <a:custGeom>
                <a:rect b="b" l="l" r="r" t="t"/>
                <a:pathLst>
                  <a:path extrusionOk="0" h="3449" w="3451">
                    <a:moveTo>
                      <a:pt x="0" y="1"/>
                    </a:moveTo>
                    <a:lnTo>
                      <a:pt x="0" y="3448"/>
                    </a:lnTo>
                    <a:lnTo>
                      <a:pt x="3450" y="3448"/>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7" name="Google Shape;19797;p112"/>
              <p:cNvSpPr/>
              <p:nvPr/>
            </p:nvSpPr>
            <p:spPr>
              <a:xfrm>
                <a:off x="2586104" y="2604860"/>
                <a:ext cx="54855" cy="54840"/>
              </a:xfrm>
              <a:custGeom>
                <a:rect b="b" l="l" r="r" t="t"/>
                <a:pathLst>
                  <a:path extrusionOk="0" h="3521" w="3522">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112"/>
              <p:cNvSpPr/>
              <p:nvPr/>
            </p:nvSpPr>
            <p:spPr>
              <a:xfrm>
                <a:off x="2586649" y="2605390"/>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112"/>
              <p:cNvSpPr/>
              <p:nvPr/>
            </p:nvSpPr>
            <p:spPr>
              <a:xfrm>
                <a:off x="2532370" y="3249541"/>
                <a:ext cx="54824" cy="54824"/>
              </a:xfrm>
              <a:custGeom>
                <a:rect b="b" l="l" r="r" t="t"/>
                <a:pathLst>
                  <a:path extrusionOk="0" h="3520" w="3520">
                    <a:moveTo>
                      <a:pt x="1" y="1"/>
                    </a:moveTo>
                    <a:lnTo>
                      <a:pt x="1" y="3520"/>
                    </a:lnTo>
                    <a:lnTo>
                      <a:pt x="3520" y="3520"/>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112"/>
              <p:cNvSpPr/>
              <p:nvPr/>
            </p:nvSpPr>
            <p:spPr>
              <a:xfrm>
                <a:off x="2532915" y="3250086"/>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1" name="Google Shape;19801;p112"/>
              <p:cNvSpPr/>
              <p:nvPr/>
            </p:nvSpPr>
            <p:spPr>
              <a:xfrm>
                <a:off x="2532915" y="3088900"/>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2" name="Google Shape;19802;p112"/>
              <p:cNvSpPr/>
              <p:nvPr/>
            </p:nvSpPr>
            <p:spPr>
              <a:xfrm>
                <a:off x="2532915" y="2712857"/>
                <a:ext cx="53749" cy="53718"/>
              </a:xfrm>
              <a:custGeom>
                <a:rect b="b" l="l" r="r" t="t"/>
                <a:pathLst>
                  <a:path extrusionOk="0" h="3449" w="3451">
                    <a:moveTo>
                      <a:pt x="0" y="1"/>
                    </a:moveTo>
                    <a:lnTo>
                      <a:pt x="0" y="3448"/>
                    </a:lnTo>
                    <a:lnTo>
                      <a:pt x="3450" y="3448"/>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112"/>
              <p:cNvSpPr/>
              <p:nvPr/>
            </p:nvSpPr>
            <p:spPr>
              <a:xfrm>
                <a:off x="2532370" y="2604860"/>
                <a:ext cx="54824" cy="54840"/>
              </a:xfrm>
              <a:custGeom>
                <a:rect b="b" l="l" r="r" t="t"/>
                <a:pathLst>
                  <a:path extrusionOk="0" h="3521" w="3520">
                    <a:moveTo>
                      <a:pt x="1" y="0"/>
                    </a:moveTo>
                    <a:lnTo>
                      <a:pt x="1" y="3520"/>
                    </a:lnTo>
                    <a:lnTo>
                      <a:pt x="3520" y="3520"/>
                    </a:lnTo>
                    <a:lnTo>
                      <a:pt x="352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4" name="Google Shape;19804;p112"/>
              <p:cNvSpPr/>
              <p:nvPr/>
            </p:nvSpPr>
            <p:spPr>
              <a:xfrm>
                <a:off x="2532915" y="2605390"/>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5" name="Google Shape;19805;p112"/>
              <p:cNvSpPr/>
              <p:nvPr/>
            </p:nvSpPr>
            <p:spPr>
              <a:xfrm>
                <a:off x="2478683" y="3249541"/>
                <a:ext cx="54777" cy="54824"/>
              </a:xfrm>
              <a:custGeom>
                <a:rect b="b" l="l" r="r" t="t"/>
                <a:pathLst>
                  <a:path extrusionOk="0" h="3520" w="3517">
                    <a:moveTo>
                      <a:pt x="0" y="1"/>
                    </a:moveTo>
                    <a:lnTo>
                      <a:pt x="0" y="3520"/>
                    </a:lnTo>
                    <a:lnTo>
                      <a:pt x="3517" y="3520"/>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112"/>
              <p:cNvSpPr/>
              <p:nvPr/>
            </p:nvSpPr>
            <p:spPr>
              <a:xfrm>
                <a:off x="2479212" y="3250086"/>
                <a:ext cx="53718" cy="53749"/>
              </a:xfrm>
              <a:custGeom>
                <a:rect b="b" l="l" r="r" t="t"/>
                <a:pathLst>
                  <a:path extrusionOk="0" h="3451" w="3449">
                    <a:moveTo>
                      <a:pt x="1" y="0"/>
                    </a:moveTo>
                    <a:lnTo>
                      <a:pt x="1"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112"/>
              <p:cNvSpPr/>
              <p:nvPr/>
            </p:nvSpPr>
            <p:spPr>
              <a:xfrm>
                <a:off x="2479212" y="3088900"/>
                <a:ext cx="53718" cy="53765"/>
              </a:xfrm>
              <a:custGeom>
                <a:rect b="b" l="l" r="r" t="t"/>
                <a:pathLst>
                  <a:path extrusionOk="0" h="3452" w="3449">
                    <a:moveTo>
                      <a:pt x="1" y="0"/>
                    </a:moveTo>
                    <a:lnTo>
                      <a:pt x="1"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8" name="Google Shape;19808;p112"/>
              <p:cNvSpPr/>
              <p:nvPr/>
            </p:nvSpPr>
            <p:spPr>
              <a:xfrm>
                <a:off x="2479212" y="2712857"/>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112"/>
              <p:cNvSpPr/>
              <p:nvPr/>
            </p:nvSpPr>
            <p:spPr>
              <a:xfrm>
                <a:off x="2478683" y="2604860"/>
                <a:ext cx="54777" cy="54840"/>
              </a:xfrm>
              <a:custGeom>
                <a:rect b="b" l="l" r="r" t="t"/>
                <a:pathLst>
                  <a:path extrusionOk="0" h="3521" w="3517">
                    <a:moveTo>
                      <a:pt x="0" y="0"/>
                    </a:moveTo>
                    <a:lnTo>
                      <a:pt x="0"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112"/>
              <p:cNvSpPr/>
              <p:nvPr/>
            </p:nvSpPr>
            <p:spPr>
              <a:xfrm>
                <a:off x="2479212" y="2605390"/>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1" name="Google Shape;19811;p112"/>
              <p:cNvSpPr/>
              <p:nvPr/>
            </p:nvSpPr>
            <p:spPr>
              <a:xfrm>
                <a:off x="2424949" y="3249541"/>
                <a:ext cx="54840" cy="54824"/>
              </a:xfrm>
              <a:custGeom>
                <a:rect b="b" l="l" r="r" t="t"/>
                <a:pathLst>
                  <a:path extrusionOk="0" h="3520" w="3521">
                    <a:moveTo>
                      <a:pt x="0" y="1"/>
                    </a:moveTo>
                    <a:lnTo>
                      <a:pt x="0" y="3520"/>
                    </a:lnTo>
                    <a:lnTo>
                      <a:pt x="3520" y="3520"/>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2" name="Google Shape;19812;p112"/>
              <p:cNvSpPr/>
              <p:nvPr/>
            </p:nvSpPr>
            <p:spPr>
              <a:xfrm>
                <a:off x="2425479" y="3250086"/>
                <a:ext cx="53749" cy="53749"/>
              </a:xfrm>
              <a:custGeom>
                <a:rect b="b" l="l" r="r" t="t"/>
                <a:pathLst>
                  <a:path extrusionOk="0" h="3451" w="3451">
                    <a:moveTo>
                      <a:pt x="0" y="0"/>
                    </a:moveTo>
                    <a:lnTo>
                      <a:pt x="0"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112"/>
              <p:cNvSpPr/>
              <p:nvPr/>
            </p:nvSpPr>
            <p:spPr>
              <a:xfrm>
                <a:off x="2425479" y="3088900"/>
                <a:ext cx="53749" cy="53765"/>
              </a:xfrm>
              <a:custGeom>
                <a:rect b="b" l="l" r="r" t="t"/>
                <a:pathLst>
                  <a:path extrusionOk="0" h="3452" w="3451">
                    <a:moveTo>
                      <a:pt x="0" y="0"/>
                    </a:moveTo>
                    <a:lnTo>
                      <a:pt x="0"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112"/>
              <p:cNvSpPr/>
              <p:nvPr/>
            </p:nvSpPr>
            <p:spPr>
              <a:xfrm>
                <a:off x="2425479" y="2712857"/>
                <a:ext cx="53749" cy="53718"/>
              </a:xfrm>
              <a:custGeom>
                <a:rect b="b" l="l" r="r" t="t"/>
                <a:pathLst>
                  <a:path extrusionOk="0" h="3449" w="3451">
                    <a:moveTo>
                      <a:pt x="0" y="1"/>
                    </a:moveTo>
                    <a:lnTo>
                      <a:pt x="0"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112"/>
              <p:cNvSpPr/>
              <p:nvPr/>
            </p:nvSpPr>
            <p:spPr>
              <a:xfrm>
                <a:off x="2424949" y="2604860"/>
                <a:ext cx="54840" cy="54840"/>
              </a:xfrm>
              <a:custGeom>
                <a:rect b="b" l="l" r="r" t="t"/>
                <a:pathLst>
                  <a:path extrusionOk="0" h="3521" w="3521">
                    <a:moveTo>
                      <a:pt x="0" y="0"/>
                    </a:moveTo>
                    <a:lnTo>
                      <a:pt x="0" y="3520"/>
                    </a:lnTo>
                    <a:lnTo>
                      <a:pt x="3520" y="3520"/>
                    </a:lnTo>
                    <a:lnTo>
                      <a:pt x="352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112"/>
              <p:cNvSpPr/>
              <p:nvPr/>
            </p:nvSpPr>
            <p:spPr>
              <a:xfrm>
                <a:off x="2425479" y="2605390"/>
                <a:ext cx="53749" cy="53749"/>
              </a:xfrm>
              <a:custGeom>
                <a:rect b="b" l="l" r="r" t="t"/>
                <a:pathLst>
                  <a:path extrusionOk="0" h="3451"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7" name="Google Shape;19817;p112"/>
              <p:cNvSpPr/>
              <p:nvPr/>
            </p:nvSpPr>
            <p:spPr>
              <a:xfrm>
                <a:off x="2371184" y="3249541"/>
                <a:ext cx="54840" cy="54824"/>
              </a:xfrm>
              <a:custGeom>
                <a:rect b="b" l="l" r="r" t="t"/>
                <a:pathLst>
                  <a:path extrusionOk="0" h="3520" w="3521">
                    <a:moveTo>
                      <a:pt x="1" y="1"/>
                    </a:moveTo>
                    <a:lnTo>
                      <a:pt x="1" y="3520"/>
                    </a:lnTo>
                    <a:lnTo>
                      <a:pt x="3521" y="3520"/>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8" name="Google Shape;19818;p112"/>
              <p:cNvSpPr/>
              <p:nvPr/>
            </p:nvSpPr>
            <p:spPr>
              <a:xfrm>
                <a:off x="2371745" y="3250086"/>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9" name="Google Shape;19819;p112"/>
              <p:cNvSpPr/>
              <p:nvPr/>
            </p:nvSpPr>
            <p:spPr>
              <a:xfrm>
                <a:off x="2371745" y="3088900"/>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0" name="Google Shape;19820;p112"/>
              <p:cNvSpPr/>
              <p:nvPr/>
            </p:nvSpPr>
            <p:spPr>
              <a:xfrm>
                <a:off x="2371745" y="2712857"/>
                <a:ext cx="53749" cy="53718"/>
              </a:xfrm>
              <a:custGeom>
                <a:rect b="b" l="l" r="r" t="t"/>
                <a:pathLst>
                  <a:path extrusionOk="0" h="3449" w="3451">
                    <a:moveTo>
                      <a:pt x="0" y="1"/>
                    </a:moveTo>
                    <a:lnTo>
                      <a:pt x="0" y="3448"/>
                    </a:lnTo>
                    <a:lnTo>
                      <a:pt x="3450" y="3448"/>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112"/>
              <p:cNvSpPr/>
              <p:nvPr/>
            </p:nvSpPr>
            <p:spPr>
              <a:xfrm>
                <a:off x="2371184" y="2604860"/>
                <a:ext cx="54840" cy="54840"/>
              </a:xfrm>
              <a:custGeom>
                <a:rect b="b" l="l" r="r" t="t"/>
                <a:pathLst>
                  <a:path extrusionOk="0" h="3521" w="3521">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112"/>
              <p:cNvSpPr/>
              <p:nvPr/>
            </p:nvSpPr>
            <p:spPr>
              <a:xfrm>
                <a:off x="2371745" y="2605390"/>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112"/>
              <p:cNvSpPr/>
              <p:nvPr/>
            </p:nvSpPr>
            <p:spPr>
              <a:xfrm>
                <a:off x="2317513" y="3249541"/>
                <a:ext cx="54777" cy="54824"/>
              </a:xfrm>
              <a:custGeom>
                <a:rect b="b" l="l" r="r" t="t"/>
                <a:pathLst>
                  <a:path extrusionOk="0" h="3520" w="3517">
                    <a:moveTo>
                      <a:pt x="0" y="1"/>
                    </a:moveTo>
                    <a:lnTo>
                      <a:pt x="0" y="3520"/>
                    </a:lnTo>
                    <a:lnTo>
                      <a:pt x="3517" y="3520"/>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112"/>
              <p:cNvSpPr/>
              <p:nvPr/>
            </p:nvSpPr>
            <p:spPr>
              <a:xfrm>
                <a:off x="2318042" y="3250086"/>
                <a:ext cx="53718" cy="53749"/>
              </a:xfrm>
              <a:custGeom>
                <a:rect b="b" l="l" r="r" t="t"/>
                <a:pathLst>
                  <a:path extrusionOk="0" h="3451" w="3449">
                    <a:moveTo>
                      <a:pt x="1" y="0"/>
                    </a:moveTo>
                    <a:lnTo>
                      <a:pt x="1"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112"/>
              <p:cNvSpPr/>
              <p:nvPr/>
            </p:nvSpPr>
            <p:spPr>
              <a:xfrm>
                <a:off x="2318042" y="3088900"/>
                <a:ext cx="53718" cy="53765"/>
              </a:xfrm>
              <a:custGeom>
                <a:rect b="b" l="l" r="r" t="t"/>
                <a:pathLst>
                  <a:path extrusionOk="0" h="3452" w="3449">
                    <a:moveTo>
                      <a:pt x="1" y="0"/>
                    </a:moveTo>
                    <a:lnTo>
                      <a:pt x="1"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112"/>
              <p:cNvSpPr/>
              <p:nvPr/>
            </p:nvSpPr>
            <p:spPr>
              <a:xfrm>
                <a:off x="2318042" y="2712857"/>
                <a:ext cx="53718" cy="53718"/>
              </a:xfrm>
              <a:custGeom>
                <a:rect b="b" l="l" r="r" t="t"/>
                <a:pathLst>
                  <a:path extrusionOk="0" h="3449" w="3449">
                    <a:moveTo>
                      <a:pt x="1" y="1"/>
                    </a:moveTo>
                    <a:lnTo>
                      <a:pt x="1"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112"/>
              <p:cNvSpPr/>
              <p:nvPr/>
            </p:nvSpPr>
            <p:spPr>
              <a:xfrm>
                <a:off x="2317513" y="2604860"/>
                <a:ext cx="54777" cy="54840"/>
              </a:xfrm>
              <a:custGeom>
                <a:rect b="b" l="l" r="r" t="t"/>
                <a:pathLst>
                  <a:path extrusionOk="0" h="3521" w="3517">
                    <a:moveTo>
                      <a:pt x="0" y="0"/>
                    </a:moveTo>
                    <a:lnTo>
                      <a:pt x="0"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112"/>
              <p:cNvSpPr/>
              <p:nvPr/>
            </p:nvSpPr>
            <p:spPr>
              <a:xfrm>
                <a:off x="2318042" y="2605390"/>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112"/>
              <p:cNvSpPr/>
              <p:nvPr/>
            </p:nvSpPr>
            <p:spPr>
              <a:xfrm>
                <a:off x="2263748" y="3249541"/>
                <a:ext cx="54855" cy="54824"/>
              </a:xfrm>
              <a:custGeom>
                <a:rect b="b" l="l" r="r" t="t"/>
                <a:pathLst>
                  <a:path extrusionOk="0" h="3520" w="3522">
                    <a:moveTo>
                      <a:pt x="1" y="1"/>
                    </a:moveTo>
                    <a:lnTo>
                      <a:pt x="1" y="3520"/>
                    </a:lnTo>
                    <a:lnTo>
                      <a:pt x="3521" y="3520"/>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112"/>
              <p:cNvSpPr/>
              <p:nvPr/>
            </p:nvSpPr>
            <p:spPr>
              <a:xfrm>
                <a:off x="2264308" y="3250086"/>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112"/>
              <p:cNvSpPr/>
              <p:nvPr/>
            </p:nvSpPr>
            <p:spPr>
              <a:xfrm>
                <a:off x="2264308" y="3088900"/>
                <a:ext cx="53749" cy="53765"/>
              </a:xfrm>
              <a:custGeom>
                <a:rect b="b" l="l" r="r" t="t"/>
                <a:pathLst>
                  <a:path extrusionOk="0" h="3452" w="3451">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112"/>
              <p:cNvSpPr/>
              <p:nvPr/>
            </p:nvSpPr>
            <p:spPr>
              <a:xfrm>
                <a:off x="2264308" y="2712857"/>
                <a:ext cx="53749" cy="53718"/>
              </a:xfrm>
              <a:custGeom>
                <a:rect b="b" l="l" r="r" t="t"/>
                <a:pathLst>
                  <a:path extrusionOk="0" h="3449" w="3451">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112"/>
              <p:cNvSpPr/>
              <p:nvPr/>
            </p:nvSpPr>
            <p:spPr>
              <a:xfrm>
                <a:off x="2263748" y="2604860"/>
                <a:ext cx="54855" cy="54840"/>
              </a:xfrm>
              <a:custGeom>
                <a:rect b="b" l="l" r="r" t="t"/>
                <a:pathLst>
                  <a:path extrusionOk="0" h="3521" w="3522">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112"/>
              <p:cNvSpPr/>
              <p:nvPr/>
            </p:nvSpPr>
            <p:spPr>
              <a:xfrm>
                <a:off x="2264308" y="2605390"/>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112"/>
              <p:cNvSpPr/>
              <p:nvPr/>
            </p:nvSpPr>
            <p:spPr>
              <a:xfrm>
                <a:off x="2210076" y="3249541"/>
                <a:ext cx="54793" cy="54824"/>
              </a:xfrm>
              <a:custGeom>
                <a:rect b="b" l="l" r="r" t="t"/>
                <a:pathLst>
                  <a:path extrusionOk="0" h="3520" w="3518">
                    <a:moveTo>
                      <a:pt x="1" y="1"/>
                    </a:moveTo>
                    <a:lnTo>
                      <a:pt x="1" y="3520"/>
                    </a:lnTo>
                    <a:lnTo>
                      <a:pt x="3517" y="3520"/>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112"/>
              <p:cNvSpPr/>
              <p:nvPr/>
            </p:nvSpPr>
            <p:spPr>
              <a:xfrm>
                <a:off x="2210621" y="3250086"/>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112"/>
              <p:cNvSpPr/>
              <p:nvPr/>
            </p:nvSpPr>
            <p:spPr>
              <a:xfrm>
                <a:off x="2210621" y="3088900"/>
                <a:ext cx="53703" cy="53765"/>
              </a:xfrm>
              <a:custGeom>
                <a:rect b="b" l="l" r="r" t="t"/>
                <a:pathLst>
                  <a:path extrusionOk="0" h="3452" w="3448">
                    <a:moveTo>
                      <a:pt x="0" y="0"/>
                    </a:moveTo>
                    <a:lnTo>
                      <a:pt x="0"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112"/>
              <p:cNvSpPr/>
              <p:nvPr/>
            </p:nvSpPr>
            <p:spPr>
              <a:xfrm>
                <a:off x="2210621" y="2712857"/>
                <a:ext cx="53703" cy="53718"/>
              </a:xfrm>
              <a:custGeom>
                <a:rect b="b" l="l" r="r" t="t"/>
                <a:pathLst>
                  <a:path extrusionOk="0" h="3449" w="3448">
                    <a:moveTo>
                      <a:pt x="0" y="1"/>
                    </a:moveTo>
                    <a:lnTo>
                      <a:pt x="0"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112"/>
              <p:cNvSpPr/>
              <p:nvPr/>
            </p:nvSpPr>
            <p:spPr>
              <a:xfrm>
                <a:off x="2210076" y="2604860"/>
                <a:ext cx="54793" cy="54840"/>
              </a:xfrm>
              <a:custGeom>
                <a:rect b="b" l="l" r="r" t="t"/>
                <a:pathLst>
                  <a:path extrusionOk="0" h="3521" w="3518">
                    <a:moveTo>
                      <a:pt x="1" y="0"/>
                    </a:moveTo>
                    <a:lnTo>
                      <a:pt x="1"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0" name="Google Shape;19840;p112"/>
              <p:cNvSpPr/>
              <p:nvPr/>
            </p:nvSpPr>
            <p:spPr>
              <a:xfrm>
                <a:off x="2210621" y="2605390"/>
                <a:ext cx="53703" cy="53749"/>
              </a:xfrm>
              <a:custGeom>
                <a:rect b="b" l="l" r="r" t="t"/>
                <a:pathLst>
                  <a:path extrusionOk="0" h="3451"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1" name="Google Shape;19841;p112"/>
              <p:cNvSpPr/>
              <p:nvPr/>
            </p:nvSpPr>
            <p:spPr>
              <a:xfrm>
                <a:off x="2156343" y="3249541"/>
                <a:ext cx="54840" cy="54824"/>
              </a:xfrm>
              <a:custGeom>
                <a:rect b="b" l="l" r="r" t="t"/>
                <a:pathLst>
                  <a:path extrusionOk="0" h="3520" w="3521">
                    <a:moveTo>
                      <a:pt x="1" y="1"/>
                    </a:moveTo>
                    <a:lnTo>
                      <a:pt x="1" y="3520"/>
                    </a:lnTo>
                    <a:lnTo>
                      <a:pt x="3521" y="3520"/>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112"/>
              <p:cNvSpPr/>
              <p:nvPr/>
            </p:nvSpPr>
            <p:spPr>
              <a:xfrm>
                <a:off x="2156872" y="3250086"/>
                <a:ext cx="53765" cy="53749"/>
              </a:xfrm>
              <a:custGeom>
                <a:rect b="b" l="l" r="r" t="t"/>
                <a:pathLst>
                  <a:path extrusionOk="0" h="3451" w="3452">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112"/>
              <p:cNvSpPr/>
              <p:nvPr/>
            </p:nvSpPr>
            <p:spPr>
              <a:xfrm>
                <a:off x="2156872" y="3035213"/>
                <a:ext cx="53765" cy="53703"/>
              </a:xfrm>
              <a:custGeom>
                <a:rect b="b" l="l" r="r" t="t"/>
                <a:pathLst>
                  <a:path extrusionOk="0" h="3448" w="3452">
                    <a:moveTo>
                      <a:pt x="1" y="1"/>
                    </a:moveTo>
                    <a:lnTo>
                      <a:pt x="1" y="3447"/>
                    </a:lnTo>
                    <a:lnTo>
                      <a:pt x="3451" y="3447"/>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112"/>
              <p:cNvSpPr/>
              <p:nvPr/>
            </p:nvSpPr>
            <p:spPr>
              <a:xfrm>
                <a:off x="2156872" y="2981479"/>
                <a:ext cx="53765" cy="53749"/>
              </a:xfrm>
              <a:custGeom>
                <a:rect b="b" l="l" r="r" t="t"/>
                <a:pathLst>
                  <a:path extrusionOk="0" h="3451" w="3452">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112"/>
              <p:cNvSpPr/>
              <p:nvPr/>
            </p:nvSpPr>
            <p:spPr>
              <a:xfrm>
                <a:off x="2156872" y="2927730"/>
                <a:ext cx="53765" cy="53765"/>
              </a:xfrm>
              <a:custGeom>
                <a:rect b="b" l="l" r="r" t="t"/>
                <a:pathLst>
                  <a:path extrusionOk="0" h="3452" w="3452">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112"/>
              <p:cNvSpPr/>
              <p:nvPr/>
            </p:nvSpPr>
            <p:spPr>
              <a:xfrm>
                <a:off x="2156872" y="2874059"/>
                <a:ext cx="53765" cy="53687"/>
              </a:xfrm>
              <a:custGeom>
                <a:rect b="b" l="l" r="r" t="t"/>
                <a:pathLst>
                  <a:path extrusionOk="0" h="3447" w="3452">
                    <a:moveTo>
                      <a:pt x="1" y="0"/>
                    </a:moveTo>
                    <a:lnTo>
                      <a:pt x="1" y="3446"/>
                    </a:lnTo>
                    <a:lnTo>
                      <a:pt x="3451" y="3446"/>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7" name="Google Shape;19847;p112"/>
              <p:cNvSpPr/>
              <p:nvPr/>
            </p:nvSpPr>
            <p:spPr>
              <a:xfrm>
                <a:off x="2156872" y="2820294"/>
                <a:ext cx="53765" cy="53780"/>
              </a:xfrm>
              <a:custGeom>
                <a:rect b="b" l="l" r="r" t="t"/>
                <a:pathLst>
                  <a:path extrusionOk="0" h="3453" w="3452">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8" name="Google Shape;19848;p112"/>
              <p:cNvSpPr/>
              <p:nvPr/>
            </p:nvSpPr>
            <p:spPr>
              <a:xfrm>
                <a:off x="2156872" y="2766560"/>
                <a:ext cx="53765" cy="53749"/>
              </a:xfrm>
              <a:custGeom>
                <a:rect b="b" l="l" r="r" t="t"/>
                <a:pathLst>
                  <a:path extrusionOk="0" h="3451" w="3452">
                    <a:moveTo>
                      <a:pt x="1" y="0"/>
                    </a:moveTo>
                    <a:lnTo>
                      <a:pt x="1"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112"/>
              <p:cNvSpPr/>
              <p:nvPr/>
            </p:nvSpPr>
            <p:spPr>
              <a:xfrm>
                <a:off x="2156343" y="2604860"/>
                <a:ext cx="54840" cy="54840"/>
              </a:xfrm>
              <a:custGeom>
                <a:rect b="b" l="l" r="r" t="t"/>
                <a:pathLst>
                  <a:path extrusionOk="0" h="3521" w="3521">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112"/>
              <p:cNvSpPr/>
              <p:nvPr/>
            </p:nvSpPr>
            <p:spPr>
              <a:xfrm>
                <a:off x="2156872" y="2605390"/>
                <a:ext cx="53765" cy="53749"/>
              </a:xfrm>
              <a:custGeom>
                <a:rect b="b" l="l" r="r" t="t"/>
                <a:pathLst>
                  <a:path extrusionOk="0" h="3451" w="3452">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112"/>
              <p:cNvSpPr/>
              <p:nvPr/>
            </p:nvSpPr>
            <p:spPr>
              <a:xfrm>
                <a:off x="2102593" y="3249541"/>
                <a:ext cx="54840" cy="54824"/>
              </a:xfrm>
              <a:custGeom>
                <a:rect b="b" l="l" r="r" t="t"/>
                <a:pathLst>
                  <a:path extrusionOk="0" h="3520" w="3521">
                    <a:moveTo>
                      <a:pt x="0" y="1"/>
                    </a:moveTo>
                    <a:lnTo>
                      <a:pt x="0" y="3520"/>
                    </a:lnTo>
                    <a:lnTo>
                      <a:pt x="3520" y="3520"/>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112"/>
              <p:cNvSpPr/>
              <p:nvPr/>
            </p:nvSpPr>
            <p:spPr>
              <a:xfrm>
                <a:off x="2103138" y="3250086"/>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3" name="Google Shape;19853;p112"/>
              <p:cNvSpPr/>
              <p:nvPr/>
            </p:nvSpPr>
            <p:spPr>
              <a:xfrm>
                <a:off x="2103138" y="3196321"/>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4" name="Google Shape;19854;p112"/>
              <p:cNvSpPr/>
              <p:nvPr/>
            </p:nvSpPr>
            <p:spPr>
              <a:xfrm>
                <a:off x="2103138" y="2659124"/>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112"/>
              <p:cNvSpPr/>
              <p:nvPr/>
            </p:nvSpPr>
            <p:spPr>
              <a:xfrm>
                <a:off x="2102593" y="2604860"/>
                <a:ext cx="54840" cy="54840"/>
              </a:xfrm>
              <a:custGeom>
                <a:rect b="b" l="l" r="r" t="t"/>
                <a:pathLst>
                  <a:path extrusionOk="0" h="3521" w="3521">
                    <a:moveTo>
                      <a:pt x="0" y="0"/>
                    </a:moveTo>
                    <a:lnTo>
                      <a:pt x="0" y="3520"/>
                    </a:lnTo>
                    <a:lnTo>
                      <a:pt x="3520" y="3520"/>
                    </a:lnTo>
                    <a:lnTo>
                      <a:pt x="352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6" name="Google Shape;19856;p112"/>
              <p:cNvSpPr/>
              <p:nvPr/>
            </p:nvSpPr>
            <p:spPr>
              <a:xfrm>
                <a:off x="2103138" y="2605390"/>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112"/>
              <p:cNvSpPr/>
              <p:nvPr/>
            </p:nvSpPr>
            <p:spPr>
              <a:xfrm>
                <a:off x="2048906" y="3249541"/>
                <a:ext cx="54793" cy="54824"/>
              </a:xfrm>
              <a:custGeom>
                <a:rect b="b" l="l" r="r" t="t"/>
                <a:pathLst>
                  <a:path extrusionOk="0" h="3520" w="3518">
                    <a:moveTo>
                      <a:pt x="1" y="1"/>
                    </a:moveTo>
                    <a:lnTo>
                      <a:pt x="1" y="3520"/>
                    </a:lnTo>
                    <a:lnTo>
                      <a:pt x="3517" y="3520"/>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112"/>
              <p:cNvSpPr/>
              <p:nvPr/>
            </p:nvSpPr>
            <p:spPr>
              <a:xfrm>
                <a:off x="2049451" y="3250086"/>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112"/>
              <p:cNvSpPr/>
              <p:nvPr/>
            </p:nvSpPr>
            <p:spPr>
              <a:xfrm>
                <a:off x="2049451" y="3142649"/>
                <a:ext cx="53703" cy="53687"/>
              </a:xfrm>
              <a:custGeom>
                <a:rect b="b" l="l" r="r" t="t"/>
                <a:pathLst>
                  <a:path extrusionOk="0" h="3447" w="3448">
                    <a:moveTo>
                      <a:pt x="0" y="1"/>
                    </a:moveTo>
                    <a:lnTo>
                      <a:pt x="0" y="3447"/>
                    </a:lnTo>
                    <a:lnTo>
                      <a:pt x="3448" y="3447"/>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112"/>
              <p:cNvSpPr/>
              <p:nvPr/>
            </p:nvSpPr>
            <p:spPr>
              <a:xfrm>
                <a:off x="2049451" y="2927730"/>
                <a:ext cx="53703" cy="53765"/>
              </a:xfrm>
              <a:custGeom>
                <a:rect b="b" l="l" r="r" t="t"/>
                <a:pathLst>
                  <a:path extrusionOk="0" h="3452" w="3448">
                    <a:moveTo>
                      <a:pt x="0" y="0"/>
                    </a:moveTo>
                    <a:lnTo>
                      <a:pt x="0"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112"/>
              <p:cNvSpPr/>
              <p:nvPr/>
            </p:nvSpPr>
            <p:spPr>
              <a:xfrm>
                <a:off x="2049451" y="2712857"/>
                <a:ext cx="53703" cy="53718"/>
              </a:xfrm>
              <a:custGeom>
                <a:rect b="b" l="l" r="r" t="t"/>
                <a:pathLst>
                  <a:path extrusionOk="0" h="3449" w="3448">
                    <a:moveTo>
                      <a:pt x="0" y="1"/>
                    </a:moveTo>
                    <a:lnTo>
                      <a:pt x="0"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112"/>
              <p:cNvSpPr/>
              <p:nvPr/>
            </p:nvSpPr>
            <p:spPr>
              <a:xfrm>
                <a:off x="2048906" y="2604860"/>
                <a:ext cx="54793" cy="54840"/>
              </a:xfrm>
              <a:custGeom>
                <a:rect b="b" l="l" r="r" t="t"/>
                <a:pathLst>
                  <a:path extrusionOk="0" h="3521" w="3518">
                    <a:moveTo>
                      <a:pt x="1" y="0"/>
                    </a:moveTo>
                    <a:lnTo>
                      <a:pt x="1"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112"/>
              <p:cNvSpPr/>
              <p:nvPr/>
            </p:nvSpPr>
            <p:spPr>
              <a:xfrm>
                <a:off x="2049451" y="2605390"/>
                <a:ext cx="53703" cy="53749"/>
              </a:xfrm>
              <a:custGeom>
                <a:rect b="b" l="l" r="r" t="t"/>
                <a:pathLst>
                  <a:path extrusionOk="0" h="3451"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112"/>
              <p:cNvSpPr/>
              <p:nvPr/>
            </p:nvSpPr>
            <p:spPr>
              <a:xfrm>
                <a:off x="1995157" y="3195791"/>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112"/>
              <p:cNvSpPr/>
              <p:nvPr/>
            </p:nvSpPr>
            <p:spPr>
              <a:xfrm>
                <a:off x="1995718" y="3196321"/>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112"/>
              <p:cNvSpPr/>
              <p:nvPr/>
            </p:nvSpPr>
            <p:spPr>
              <a:xfrm>
                <a:off x="1995157" y="3088355"/>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112"/>
              <p:cNvSpPr/>
              <p:nvPr/>
            </p:nvSpPr>
            <p:spPr>
              <a:xfrm>
                <a:off x="1995718" y="3088900"/>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112"/>
              <p:cNvSpPr/>
              <p:nvPr/>
            </p:nvSpPr>
            <p:spPr>
              <a:xfrm>
                <a:off x="1995718" y="2981479"/>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9" name="Google Shape;19869;p112"/>
              <p:cNvSpPr/>
              <p:nvPr/>
            </p:nvSpPr>
            <p:spPr>
              <a:xfrm>
                <a:off x="1995718" y="2927730"/>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112"/>
              <p:cNvSpPr/>
              <p:nvPr/>
            </p:nvSpPr>
            <p:spPr>
              <a:xfrm>
                <a:off x="1995718" y="2874059"/>
                <a:ext cx="53749" cy="53687"/>
              </a:xfrm>
              <a:custGeom>
                <a:rect b="b" l="l" r="r" t="t"/>
                <a:pathLst>
                  <a:path extrusionOk="0" h="3447" w="3451">
                    <a:moveTo>
                      <a:pt x="0" y="0"/>
                    </a:moveTo>
                    <a:lnTo>
                      <a:pt x="0" y="3446"/>
                    </a:lnTo>
                    <a:lnTo>
                      <a:pt x="3450" y="3446"/>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1" name="Google Shape;19871;p112"/>
              <p:cNvSpPr/>
              <p:nvPr/>
            </p:nvSpPr>
            <p:spPr>
              <a:xfrm>
                <a:off x="1995718" y="2766560"/>
                <a:ext cx="53749" cy="53749"/>
              </a:xfrm>
              <a:custGeom>
                <a:rect b="b" l="l" r="r" t="t"/>
                <a:pathLst>
                  <a:path extrusionOk="0" h="3451" w="3451">
                    <a:moveTo>
                      <a:pt x="0" y="0"/>
                    </a:moveTo>
                    <a:lnTo>
                      <a:pt x="0" y="3451"/>
                    </a:lnTo>
                    <a:lnTo>
                      <a:pt x="3450" y="3451"/>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2" name="Google Shape;19872;p112"/>
              <p:cNvSpPr/>
              <p:nvPr/>
            </p:nvSpPr>
            <p:spPr>
              <a:xfrm>
                <a:off x="1995718" y="2659124"/>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3" name="Google Shape;19873;p112"/>
              <p:cNvSpPr/>
              <p:nvPr/>
            </p:nvSpPr>
            <p:spPr>
              <a:xfrm>
                <a:off x="1941423" y="3195791"/>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112"/>
              <p:cNvSpPr/>
              <p:nvPr/>
            </p:nvSpPr>
            <p:spPr>
              <a:xfrm>
                <a:off x="1941953" y="3196321"/>
                <a:ext cx="53780" cy="53780"/>
              </a:xfrm>
              <a:custGeom>
                <a:rect b="b" l="l" r="r" t="t"/>
                <a:pathLst>
                  <a:path extrusionOk="0" h="3453" w="3453">
                    <a:moveTo>
                      <a:pt x="1" y="1"/>
                    </a:moveTo>
                    <a:lnTo>
                      <a:pt x="1" y="3452"/>
                    </a:lnTo>
                    <a:lnTo>
                      <a:pt x="3452" y="3452"/>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112"/>
              <p:cNvSpPr/>
              <p:nvPr/>
            </p:nvSpPr>
            <p:spPr>
              <a:xfrm>
                <a:off x="1941423" y="3088355"/>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112"/>
              <p:cNvSpPr/>
              <p:nvPr/>
            </p:nvSpPr>
            <p:spPr>
              <a:xfrm>
                <a:off x="1941953" y="3088900"/>
                <a:ext cx="53780" cy="53765"/>
              </a:xfrm>
              <a:custGeom>
                <a:rect b="b" l="l" r="r" t="t"/>
                <a:pathLst>
                  <a:path extrusionOk="0" h="3452" w="3453">
                    <a:moveTo>
                      <a:pt x="1" y="0"/>
                    </a:moveTo>
                    <a:lnTo>
                      <a:pt x="1" y="3452"/>
                    </a:lnTo>
                    <a:lnTo>
                      <a:pt x="3452" y="3452"/>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7" name="Google Shape;19877;p112"/>
              <p:cNvSpPr/>
              <p:nvPr/>
            </p:nvSpPr>
            <p:spPr>
              <a:xfrm>
                <a:off x="1941953" y="2927730"/>
                <a:ext cx="53780" cy="53765"/>
              </a:xfrm>
              <a:custGeom>
                <a:rect b="b" l="l" r="r" t="t"/>
                <a:pathLst>
                  <a:path extrusionOk="0" h="3452" w="3453">
                    <a:moveTo>
                      <a:pt x="1" y="0"/>
                    </a:moveTo>
                    <a:lnTo>
                      <a:pt x="1" y="3452"/>
                    </a:lnTo>
                    <a:lnTo>
                      <a:pt x="3452" y="3452"/>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112"/>
              <p:cNvSpPr/>
              <p:nvPr/>
            </p:nvSpPr>
            <p:spPr>
              <a:xfrm>
                <a:off x="1941953" y="2766560"/>
                <a:ext cx="53780" cy="53749"/>
              </a:xfrm>
              <a:custGeom>
                <a:rect b="b" l="l" r="r" t="t"/>
                <a:pathLst>
                  <a:path extrusionOk="0" h="3451" w="3453">
                    <a:moveTo>
                      <a:pt x="1" y="0"/>
                    </a:moveTo>
                    <a:lnTo>
                      <a:pt x="1" y="3451"/>
                    </a:lnTo>
                    <a:lnTo>
                      <a:pt x="3452" y="3451"/>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112"/>
              <p:cNvSpPr/>
              <p:nvPr/>
            </p:nvSpPr>
            <p:spPr>
              <a:xfrm>
                <a:off x="1941953" y="2659124"/>
                <a:ext cx="53780" cy="53780"/>
              </a:xfrm>
              <a:custGeom>
                <a:rect b="b" l="l" r="r" t="t"/>
                <a:pathLst>
                  <a:path extrusionOk="0" h="3453" w="3453">
                    <a:moveTo>
                      <a:pt x="1" y="1"/>
                    </a:moveTo>
                    <a:lnTo>
                      <a:pt x="1" y="3452"/>
                    </a:lnTo>
                    <a:lnTo>
                      <a:pt x="3452" y="3452"/>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112"/>
              <p:cNvSpPr/>
              <p:nvPr/>
            </p:nvSpPr>
            <p:spPr>
              <a:xfrm>
                <a:off x="1888281" y="3142649"/>
                <a:ext cx="53687" cy="53687"/>
              </a:xfrm>
              <a:custGeom>
                <a:rect b="b" l="l" r="r" t="t"/>
                <a:pathLst>
                  <a:path extrusionOk="0" h="3447" w="3447">
                    <a:moveTo>
                      <a:pt x="0" y="1"/>
                    </a:moveTo>
                    <a:lnTo>
                      <a:pt x="0" y="3447"/>
                    </a:lnTo>
                    <a:lnTo>
                      <a:pt x="3447" y="3447"/>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112"/>
              <p:cNvSpPr/>
              <p:nvPr/>
            </p:nvSpPr>
            <p:spPr>
              <a:xfrm>
                <a:off x="1887752" y="3088355"/>
                <a:ext cx="54777" cy="54840"/>
              </a:xfrm>
              <a:custGeom>
                <a:rect b="b" l="l" r="r" t="t"/>
                <a:pathLst>
                  <a:path extrusionOk="0" h="3521" w="3517">
                    <a:moveTo>
                      <a:pt x="0" y="1"/>
                    </a:moveTo>
                    <a:lnTo>
                      <a:pt x="0" y="3521"/>
                    </a:lnTo>
                    <a:lnTo>
                      <a:pt x="3516" y="3521"/>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2" name="Google Shape;19882;p112"/>
              <p:cNvSpPr/>
              <p:nvPr/>
            </p:nvSpPr>
            <p:spPr>
              <a:xfrm>
                <a:off x="1888281" y="3088900"/>
                <a:ext cx="53687" cy="53765"/>
              </a:xfrm>
              <a:custGeom>
                <a:rect b="b" l="l" r="r" t="t"/>
                <a:pathLst>
                  <a:path extrusionOk="0" h="3452" w="3447">
                    <a:moveTo>
                      <a:pt x="0" y="0"/>
                    </a:moveTo>
                    <a:lnTo>
                      <a:pt x="0" y="3452"/>
                    </a:lnTo>
                    <a:lnTo>
                      <a:pt x="3447" y="3452"/>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112"/>
              <p:cNvSpPr/>
              <p:nvPr/>
            </p:nvSpPr>
            <p:spPr>
              <a:xfrm>
                <a:off x="1888281" y="2766560"/>
                <a:ext cx="53687" cy="53749"/>
              </a:xfrm>
              <a:custGeom>
                <a:rect b="b" l="l" r="r" t="t"/>
                <a:pathLst>
                  <a:path extrusionOk="0" h="3451" w="3447">
                    <a:moveTo>
                      <a:pt x="0" y="0"/>
                    </a:moveTo>
                    <a:lnTo>
                      <a:pt x="0" y="3451"/>
                    </a:lnTo>
                    <a:lnTo>
                      <a:pt x="3447" y="3451"/>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112"/>
              <p:cNvSpPr/>
              <p:nvPr/>
            </p:nvSpPr>
            <p:spPr>
              <a:xfrm>
                <a:off x="1888281" y="2712857"/>
                <a:ext cx="53687" cy="53718"/>
              </a:xfrm>
              <a:custGeom>
                <a:rect b="b" l="l" r="r" t="t"/>
                <a:pathLst>
                  <a:path extrusionOk="0" h="3449" w="3447">
                    <a:moveTo>
                      <a:pt x="0" y="1"/>
                    </a:moveTo>
                    <a:lnTo>
                      <a:pt x="0" y="3448"/>
                    </a:lnTo>
                    <a:lnTo>
                      <a:pt x="3447" y="3448"/>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112"/>
              <p:cNvSpPr/>
              <p:nvPr/>
            </p:nvSpPr>
            <p:spPr>
              <a:xfrm>
                <a:off x="1833987" y="3088355"/>
                <a:ext cx="54840" cy="54840"/>
              </a:xfrm>
              <a:custGeom>
                <a:rect b="b" l="l" r="r" t="t"/>
                <a:pathLst>
                  <a:path extrusionOk="0" h="3521"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6" name="Google Shape;19886;p112"/>
              <p:cNvSpPr/>
              <p:nvPr/>
            </p:nvSpPr>
            <p:spPr>
              <a:xfrm>
                <a:off x="1834548" y="3088900"/>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112"/>
              <p:cNvSpPr/>
              <p:nvPr/>
            </p:nvSpPr>
            <p:spPr>
              <a:xfrm>
                <a:off x="1833987" y="3034684"/>
                <a:ext cx="54840" cy="54777"/>
              </a:xfrm>
              <a:custGeom>
                <a:rect b="b" l="l" r="r" t="t"/>
                <a:pathLst>
                  <a:path extrusionOk="0" h="3517" w="3521">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112"/>
              <p:cNvSpPr/>
              <p:nvPr/>
            </p:nvSpPr>
            <p:spPr>
              <a:xfrm>
                <a:off x="1834548" y="3035213"/>
                <a:ext cx="53749" cy="53703"/>
              </a:xfrm>
              <a:custGeom>
                <a:rect b="b" l="l" r="r" t="t"/>
                <a:pathLst>
                  <a:path extrusionOk="0" h="3448" w="3451">
                    <a:moveTo>
                      <a:pt x="0" y="1"/>
                    </a:moveTo>
                    <a:lnTo>
                      <a:pt x="0" y="3447"/>
                    </a:lnTo>
                    <a:lnTo>
                      <a:pt x="3450" y="3447"/>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112"/>
              <p:cNvSpPr/>
              <p:nvPr/>
            </p:nvSpPr>
            <p:spPr>
              <a:xfrm>
                <a:off x="1833987" y="2980919"/>
                <a:ext cx="54840" cy="54855"/>
              </a:xfrm>
              <a:custGeom>
                <a:rect b="b" l="l" r="r" t="t"/>
                <a:pathLst>
                  <a:path extrusionOk="0" h="3522"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0" name="Google Shape;19890;p112"/>
              <p:cNvSpPr/>
              <p:nvPr/>
            </p:nvSpPr>
            <p:spPr>
              <a:xfrm>
                <a:off x="1834548" y="2981479"/>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1" name="Google Shape;19891;p112"/>
              <p:cNvSpPr/>
              <p:nvPr/>
            </p:nvSpPr>
            <p:spPr>
              <a:xfrm>
                <a:off x="1833987" y="2927185"/>
                <a:ext cx="54840" cy="54855"/>
              </a:xfrm>
              <a:custGeom>
                <a:rect b="b" l="l" r="r" t="t"/>
                <a:pathLst>
                  <a:path extrusionOk="0" h="3522"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112"/>
              <p:cNvSpPr/>
              <p:nvPr/>
            </p:nvSpPr>
            <p:spPr>
              <a:xfrm>
                <a:off x="1834548" y="2927730"/>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112"/>
              <p:cNvSpPr/>
              <p:nvPr/>
            </p:nvSpPr>
            <p:spPr>
              <a:xfrm>
                <a:off x="1833987" y="2873498"/>
                <a:ext cx="54840" cy="54793"/>
              </a:xfrm>
              <a:custGeom>
                <a:rect b="b" l="l" r="r" t="t"/>
                <a:pathLst>
                  <a:path extrusionOk="0" h="3518" w="3521">
                    <a:moveTo>
                      <a:pt x="1" y="0"/>
                    </a:moveTo>
                    <a:lnTo>
                      <a:pt x="1"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112"/>
              <p:cNvSpPr/>
              <p:nvPr/>
            </p:nvSpPr>
            <p:spPr>
              <a:xfrm>
                <a:off x="1834548" y="2874059"/>
                <a:ext cx="53749" cy="53687"/>
              </a:xfrm>
              <a:custGeom>
                <a:rect b="b" l="l" r="r" t="t"/>
                <a:pathLst>
                  <a:path extrusionOk="0" h="3447" w="3451">
                    <a:moveTo>
                      <a:pt x="0" y="0"/>
                    </a:moveTo>
                    <a:lnTo>
                      <a:pt x="0" y="3446"/>
                    </a:lnTo>
                    <a:lnTo>
                      <a:pt x="3450" y="3446"/>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112"/>
              <p:cNvSpPr/>
              <p:nvPr/>
            </p:nvSpPr>
            <p:spPr>
              <a:xfrm>
                <a:off x="1833987" y="2819764"/>
                <a:ext cx="54840" cy="54840"/>
              </a:xfrm>
              <a:custGeom>
                <a:rect b="b" l="l" r="r" t="t"/>
                <a:pathLst>
                  <a:path extrusionOk="0" h="3521" w="3521">
                    <a:moveTo>
                      <a:pt x="1" y="0"/>
                    </a:moveTo>
                    <a:lnTo>
                      <a:pt x="1" y="3520"/>
                    </a:lnTo>
                    <a:lnTo>
                      <a:pt x="3521" y="3520"/>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112"/>
              <p:cNvSpPr/>
              <p:nvPr/>
            </p:nvSpPr>
            <p:spPr>
              <a:xfrm>
                <a:off x="1834548" y="2820294"/>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112"/>
              <p:cNvSpPr/>
              <p:nvPr/>
            </p:nvSpPr>
            <p:spPr>
              <a:xfrm>
                <a:off x="1833987" y="2766015"/>
                <a:ext cx="54840" cy="54855"/>
              </a:xfrm>
              <a:custGeom>
                <a:rect b="b" l="l" r="r" t="t"/>
                <a:pathLst>
                  <a:path extrusionOk="0" h="3522"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112"/>
              <p:cNvSpPr/>
              <p:nvPr/>
            </p:nvSpPr>
            <p:spPr>
              <a:xfrm>
                <a:off x="1834548" y="2766560"/>
                <a:ext cx="53749" cy="53749"/>
              </a:xfrm>
              <a:custGeom>
                <a:rect b="b" l="l" r="r" t="t"/>
                <a:pathLst>
                  <a:path extrusionOk="0" h="3451" w="3451">
                    <a:moveTo>
                      <a:pt x="0" y="0"/>
                    </a:moveTo>
                    <a:lnTo>
                      <a:pt x="0" y="3451"/>
                    </a:lnTo>
                    <a:lnTo>
                      <a:pt x="3450" y="3451"/>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899" name="Google Shape;19899;p112"/>
          <p:cNvGrpSpPr/>
          <p:nvPr/>
        </p:nvGrpSpPr>
        <p:grpSpPr>
          <a:xfrm>
            <a:off x="3338952" y="1137790"/>
            <a:ext cx="1021829" cy="860690"/>
            <a:chOff x="3338952" y="1290190"/>
            <a:chExt cx="1021829" cy="860690"/>
          </a:xfrm>
        </p:grpSpPr>
        <p:sp>
          <p:nvSpPr>
            <p:cNvPr id="19900" name="Google Shape;19900;p112"/>
            <p:cNvSpPr/>
            <p:nvPr/>
          </p:nvSpPr>
          <p:spPr>
            <a:xfrm>
              <a:off x="4252239" y="2042307"/>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112"/>
            <p:cNvSpPr/>
            <p:nvPr/>
          </p:nvSpPr>
          <p:spPr>
            <a:xfrm>
              <a:off x="4252239" y="1988604"/>
              <a:ext cx="54855" cy="54808"/>
            </a:xfrm>
            <a:custGeom>
              <a:rect b="b" l="l" r="r" t="t"/>
              <a:pathLst>
                <a:path extrusionOk="0" h="3519" w="3522">
                  <a:moveTo>
                    <a:pt x="1" y="1"/>
                  </a:moveTo>
                  <a:lnTo>
                    <a:pt x="1" y="3519"/>
                  </a:lnTo>
                  <a:lnTo>
                    <a:pt x="3521" y="3519"/>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112"/>
            <p:cNvSpPr/>
            <p:nvPr/>
          </p:nvSpPr>
          <p:spPr>
            <a:xfrm>
              <a:off x="4252239" y="1934871"/>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3" name="Google Shape;19903;p112"/>
            <p:cNvSpPr/>
            <p:nvPr/>
          </p:nvSpPr>
          <p:spPr>
            <a:xfrm>
              <a:off x="4252784" y="1935416"/>
              <a:ext cx="53765" cy="53765"/>
            </a:xfrm>
            <a:custGeom>
              <a:rect b="b" l="l" r="r" t="t"/>
              <a:pathLst>
                <a:path extrusionOk="0" h="3452" w="3452">
                  <a:moveTo>
                    <a:pt x="0" y="0"/>
                  </a:moveTo>
                  <a:lnTo>
                    <a:pt x="0" y="3452"/>
                  </a:lnTo>
                  <a:lnTo>
                    <a:pt x="3452" y="3452"/>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4" name="Google Shape;19904;p112"/>
            <p:cNvSpPr/>
            <p:nvPr/>
          </p:nvSpPr>
          <p:spPr>
            <a:xfrm>
              <a:off x="4198505" y="2042307"/>
              <a:ext cx="54840" cy="54840"/>
            </a:xfrm>
            <a:custGeom>
              <a:rect b="b" l="l" r="r" t="t"/>
              <a:pathLst>
                <a:path extrusionOk="0" h="3521" w="3521">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112"/>
            <p:cNvSpPr/>
            <p:nvPr/>
          </p:nvSpPr>
          <p:spPr>
            <a:xfrm>
              <a:off x="4198505" y="1988604"/>
              <a:ext cx="54840" cy="54808"/>
            </a:xfrm>
            <a:custGeom>
              <a:rect b="b" l="l" r="r" t="t"/>
              <a:pathLst>
                <a:path extrusionOk="0" h="3519" w="3521">
                  <a:moveTo>
                    <a:pt x="1" y="1"/>
                  </a:moveTo>
                  <a:lnTo>
                    <a:pt x="1" y="3519"/>
                  </a:lnTo>
                  <a:lnTo>
                    <a:pt x="3521" y="3519"/>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112"/>
            <p:cNvSpPr/>
            <p:nvPr/>
          </p:nvSpPr>
          <p:spPr>
            <a:xfrm>
              <a:off x="4199035" y="1989165"/>
              <a:ext cx="53765" cy="53687"/>
            </a:xfrm>
            <a:custGeom>
              <a:rect b="b" l="l" r="r" t="t"/>
              <a:pathLst>
                <a:path extrusionOk="0" h="3447" w="3452">
                  <a:moveTo>
                    <a:pt x="1" y="1"/>
                  </a:moveTo>
                  <a:lnTo>
                    <a:pt x="1" y="3447"/>
                  </a:lnTo>
                  <a:lnTo>
                    <a:pt x="3451" y="3447"/>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112"/>
            <p:cNvSpPr/>
            <p:nvPr/>
          </p:nvSpPr>
          <p:spPr>
            <a:xfrm>
              <a:off x="4198505" y="1934871"/>
              <a:ext cx="54840" cy="54855"/>
            </a:xfrm>
            <a:custGeom>
              <a:rect b="b" l="l" r="r" t="t"/>
              <a:pathLst>
                <a:path extrusionOk="0" h="3522" w="3521">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112"/>
            <p:cNvSpPr/>
            <p:nvPr/>
          </p:nvSpPr>
          <p:spPr>
            <a:xfrm>
              <a:off x="4199035" y="1935416"/>
              <a:ext cx="53765" cy="53765"/>
            </a:xfrm>
            <a:custGeom>
              <a:rect b="b" l="l" r="r" t="t"/>
              <a:pathLst>
                <a:path extrusionOk="0" h="3452" w="3452">
                  <a:moveTo>
                    <a:pt x="1" y="0"/>
                  </a:moveTo>
                  <a:lnTo>
                    <a:pt x="1" y="3452"/>
                  </a:lnTo>
                  <a:lnTo>
                    <a:pt x="3451" y="3452"/>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112"/>
            <p:cNvSpPr/>
            <p:nvPr/>
          </p:nvSpPr>
          <p:spPr>
            <a:xfrm>
              <a:off x="4198505" y="1881137"/>
              <a:ext cx="54840" cy="54840"/>
            </a:xfrm>
            <a:custGeom>
              <a:rect b="b" l="l" r="r" t="t"/>
              <a:pathLst>
                <a:path extrusionOk="0" h="3521" w="3521">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112"/>
            <p:cNvSpPr/>
            <p:nvPr/>
          </p:nvSpPr>
          <p:spPr>
            <a:xfrm>
              <a:off x="4199035" y="1881666"/>
              <a:ext cx="53765" cy="53765"/>
            </a:xfrm>
            <a:custGeom>
              <a:rect b="b" l="l" r="r" t="t"/>
              <a:pathLst>
                <a:path extrusionOk="0" h="3452" w="3452">
                  <a:moveTo>
                    <a:pt x="1" y="1"/>
                  </a:moveTo>
                  <a:lnTo>
                    <a:pt x="1" y="3451"/>
                  </a:lnTo>
                  <a:lnTo>
                    <a:pt x="3451" y="3451"/>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112"/>
            <p:cNvSpPr/>
            <p:nvPr/>
          </p:nvSpPr>
          <p:spPr>
            <a:xfrm>
              <a:off x="4198505" y="1827450"/>
              <a:ext cx="54840" cy="54793"/>
            </a:xfrm>
            <a:custGeom>
              <a:rect b="b" l="l" r="r" t="t"/>
              <a:pathLst>
                <a:path extrusionOk="0" h="3518" w="3521">
                  <a:moveTo>
                    <a:pt x="1" y="0"/>
                  </a:moveTo>
                  <a:lnTo>
                    <a:pt x="1" y="3518"/>
                  </a:lnTo>
                  <a:lnTo>
                    <a:pt x="3521" y="3518"/>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2" name="Google Shape;19912;p112"/>
            <p:cNvSpPr/>
            <p:nvPr/>
          </p:nvSpPr>
          <p:spPr>
            <a:xfrm>
              <a:off x="4199035" y="1827979"/>
              <a:ext cx="53765" cy="53703"/>
            </a:xfrm>
            <a:custGeom>
              <a:rect b="b" l="l" r="r" t="t"/>
              <a:pathLst>
                <a:path extrusionOk="0" h="3448" w="3452">
                  <a:moveTo>
                    <a:pt x="1" y="0"/>
                  </a:moveTo>
                  <a:lnTo>
                    <a:pt x="1" y="3448"/>
                  </a:lnTo>
                  <a:lnTo>
                    <a:pt x="3451" y="3448"/>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112"/>
            <p:cNvSpPr/>
            <p:nvPr/>
          </p:nvSpPr>
          <p:spPr>
            <a:xfrm>
              <a:off x="4198505" y="1773700"/>
              <a:ext cx="54840" cy="54855"/>
            </a:xfrm>
            <a:custGeom>
              <a:rect b="b" l="l" r="r" t="t"/>
              <a:pathLst>
                <a:path extrusionOk="0" h="3522" w="3521">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112"/>
            <p:cNvSpPr/>
            <p:nvPr/>
          </p:nvSpPr>
          <p:spPr>
            <a:xfrm>
              <a:off x="4199035" y="1774246"/>
              <a:ext cx="53765" cy="53749"/>
            </a:xfrm>
            <a:custGeom>
              <a:rect b="b" l="l" r="r" t="t"/>
              <a:pathLst>
                <a:path extrusionOk="0" h="3451" w="3452">
                  <a:moveTo>
                    <a:pt x="1" y="0"/>
                  </a:moveTo>
                  <a:lnTo>
                    <a:pt x="1" y="3450"/>
                  </a:lnTo>
                  <a:lnTo>
                    <a:pt x="3451" y="3450"/>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5" name="Google Shape;19915;p112"/>
            <p:cNvSpPr/>
            <p:nvPr/>
          </p:nvSpPr>
          <p:spPr>
            <a:xfrm>
              <a:off x="4144818" y="2042307"/>
              <a:ext cx="54777" cy="54840"/>
            </a:xfrm>
            <a:custGeom>
              <a:rect b="b" l="l" r="r" t="t"/>
              <a:pathLst>
                <a:path extrusionOk="0" h="3521" w="3517">
                  <a:moveTo>
                    <a:pt x="0" y="0"/>
                  </a:moveTo>
                  <a:lnTo>
                    <a:pt x="0" y="3521"/>
                  </a:lnTo>
                  <a:lnTo>
                    <a:pt x="3516" y="3521"/>
                  </a:lnTo>
                  <a:lnTo>
                    <a:pt x="35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112"/>
            <p:cNvSpPr/>
            <p:nvPr/>
          </p:nvSpPr>
          <p:spPr>
            <a:xfrm>
              <a:off x="4144818" y="1988604"/>
              <a:ext cx="54777" cy="54808"/>
            </a:xfrm>
            <a:custGeom>
              <a:rect b="b" l="l" r="r" t="t"/>
              <a:pathLst>
                <a:path extrusionOk="0" h="3519" w="3517">
                  <a:moveTo>
                    <a:pt x="0" y="1"/>
                  </a:moveTo>
                  <a:lnTo>
                    <a:pt x="0" y="3519"/>
                  </a:lnTo>
                  <a:lnTo>
                    <a:pt x="3516" y="3519"/>
                  </a:lnTo>
                  <a:lnTo>
                    <a:pt x="35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112"/>
            <p:cNvSpPr/>
            <p:nvPr/>
          </p:nvSpPr>
          <p:spPr>
            <a:xfrm>
              <a:off x="4145348" y="1989165"/>
              <a:ext cx="53703" cy="53687"/>
            </a:xfrm>
            <a:custGeom>
              <a:rect b="b" l="l" r="r" t="t"/>
              <a:pathLst>
                <a:path extrusionOk="0" h="3447" w="3448">
                  <a:moveTo>
                    <a:pt x="0" y="1"/>
                  </a:moveTo>
                  <a:lnTo>
                    <a:pt x="0" y="3447"/>
                  </a:lnTo>
                  <a:lnTo>
                    <a:pt x="3448" y="3447"/>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112"/>
            <p:cNvSpPr/>
            <p:nvPr/>
          </p:nvSpPr>
          <p:spPr>
            <a:xfrm>
              <a:off x="4144818" y="1934871"/>
              <a:ext cx="54777" cy="54855"/>
            </a:xfrm>
            <a:custGeom>
              <a:rect b="b" l="l" r="r" t="t"/>
              <a:pathLst>
                <a:path extrusionOk="0" h="3522" w="3517">
                  <a:moveTo>
                    <a:pt x="0" y="1"/>
                  </a:moveTo>
                  <a:lnTo>
                    <a:pt x="0" y="3521"/>
                  </a:lnTo>
                  <a:lnTo>
                    <a:pt x="3516" y="3521"/>
                  </a:lnTo>
                  <a:lnTo>
                    <a:pt x="35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9" name="Google Shape;19919;p112"/>
            <p:cNvSpPr/>
            <p:nvPr/>
          </p:nvSpPr>
          <p:spPr>
            <a:xfrm>
              <a:off x="4145348" y="1935416"/>
              <a:ext cx="53703" cy="53765"/>
            </a:xfrm>
            <a:custGeom>
              <a:rect b="b" l="l" r="r" t="t"/>
              <a:pathLst>
                <a:path extrusionOk="0" h="3452" w="3448">
                  <a:moveTo>
                    <a:pt x="0" y="0"/>
                  </a:moveTo>
                  <a:lnTo>
                    <a:pt x="0" y="3452"/>
                  </a:lnTo>
                  <a:lnTo>
                    <a:pt x="3448" y="3452"/>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0" name="Google Shape;19920;p112"/>
            <p:cNvSpPr/>
            <p:nvPr/>
          </p:nvSpPr>
          <p:spPr>
            <a:xfrm>
              <a:off x="4144818" y="1881137"/>
              <a:ext cx="54777" cy="54840"/>
            </a:xfrm>
            <a:custGeom>
              <a:rect b="b" l="l" r="r" t="t"/>
              <a:pathLst>
                <a:path extrusionOk="0" h="3521" w="3517">
                  <a:moveTo>
                    <a:pt x="0" y="1"/>
                  </a:moveTo>
                  <a:lnTo>
                    <a:pt x="0" y="3521"/>
                  </a:lnTo>
                  <a:lnTo>
                    <a:pt x="3516" y="3521"/>
                  </a:lnTo>
                  <a:lnTo>
                    <a:pt x="35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112"/>
            <p:cNvSpPr/>
            <p:nvPr/>
          </p:nvSpPr>
          <p:spPr>
            <a:xfrm>
              <a:off x="4145348" y="1881666"/>
              <a:ext cx="53703" cy="53765"/>
            </a:xfrm>
            <a:custGeom>
              <a:rect b="b" l="l" r="r" t="t"/>
              <a:pathLst>
                <a:path extrusionOk="0" h="3452" w="3448">
                  <a:moveTo>
                    <a:pt x="0" y="1"/>
                  </a:moveTo>
                  <a:lnTo>
                    <a:pt x="0" y="3451"/>
                  </a:lnTo>
                  <a:lnTo>
                    <a:pt x="3448" y="3451"/>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112"/>
            <p:cNvSpPr/>
            <p:nvPr/>
          </p:nvSpPr>
          <p:spPr>
            <a:xfrm>
              <a:off x="4144818" y="1827450"/>
              <a:ext cx="54777" cy="54793"/>
            </a:xfrm>
            <a:custGeom>
              <a:rect b="b" l="l" r="r" t="t"/>
              <a:pathLst>
                <a:path extrusionOk="0" h="3518" w="3517">
                  <a:moveTo>
                    <a:pt x="0" y="0"/>
                  </a:moveTo>
                  <a:lnTo>
                    <a:pt x="0" y="3518"/>
                  </a:lnTo>
                  <a:lnTo>
                    <a:pt x="3516" y="3518"/>
                  </a:lnTo>
                  <a:lnTo>
                    <a:pt x="35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112"/>
            <p:cNvSpPr/>
            <p:nvPr/>
          </p:nvSpPr>
          <p:spPr>
            <a:xfrm>
              <a:off x="4145348" y="1827979"/>
              <a:ext cx="53703" cy="53703"/>
            </a:xfrm>
            <a:custGeom>
              <a:rect b="b" l="l" r="r" t="t"/>
              <a:pathLst>
                <a:path extrusionOk="0" h="3448" w="3448">
                  <a:moveTo>
                    <a:pt x="0" y="0"/>
                  </a:moveTo>
                  <a:lnTo>
                    <a:pt x="0" y="3448"/>
                  </a:lnTo>
                  <a:lnTo>
                    <a:pt x="3448" y="3448"/>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112"/>
            <p:cNvSpPr/>
            <p:nvPr/>
          </p:nvSpPr>
          <p:spPr>
            <a:xfrm>
              <a:off x="4144818" y="1773700"/>
              <a:ext cx="54777" cy="54855"/>
            </a:xfrm>
            <a:custGeom>
              <a:rect b="b" l="l" r="r" t="t"/>
              <a:pathLst>
                <a:path extrusionOk="0" h="3522" w="3517">
                  <a:moveTo>
                    <a:pt x="0" y="1"/>
                  </a:moveTo>
                  <a:lnTo>
                    <a:pt x="0" y="3521"/>
                  </a:lnTo>
                  <a:lnTo>
                    <a:pt x="3516" y="3521"/>
                  </a:lnTo>
                  <a:lnTo>
                    <a:pt x="35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112"/>
            <p:cNvSpPr/>
            <p:nvPr/>
          </p:nvSpPr>
          <p:spPr>
            <a:xfrm>
              <a:off x="4145348" y="1774246"/>
              <a:ext cx="53703" cy="53749"/>
            </a:xfrm>
            <a:custGeom>
              <a:rect b="b" l="l" r="r" t="t"/>
              <a:pathLst>
                <a:path extrusionOk="0" h="3451" w="3448">
                  <a:moveTo>
                    <a:pt x="0" y="0"/>
                  </a:moveTo>
                  <a:lnTo>
                    <a:pt x="0" y="3450"/>
                  </a:lnTo>
                  <a:lnTo>
                    <a:pt x="3448" y="3450"/>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6" name="Google Shape;19926;p112"/>
            <p:cNvSpPr/>
            <p:nvPr/>
          </p:nvSpPr>
          <p:spPr>
            <a:xfrm>
              <a:off x="4144818" y="1719951"/>
              <a:ext cx="54777" cy="54840"/>
            </a:xfrm>
            <a:custGeom>
              <a:rect b="b" l="l" r="r" t="t"/>
              <a:pathLst>
                <a:path extrusionOk="0" h="3521" w="3517">
                  <a:moveTo>
                    <a:pt x="0" y="0"/>
                  </a:moveTo>
                  <a:lnTo>
                    <a:pt x="0" y="3521"/>
                  </a:lnTo>
                  <a:lnTo>
                    <a:pt x="3516" y="3521"/>
                  </a:lnTo>
                  <a:lnTo>
                    <a:pt x="35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7" name="Google Shape;19927;p112"/>
            <p:cNvSpPr/>
            <p:nvPr/>
          </p:nvSpPr>
          <p:spPr>
            <a:xfrm>
              <a:off x="4144818" y="1666280"/>
              <a:ext cx="54777" cy="54777"/>
            </a:xfrm>
            <a:custGeom>
              <a:rect b="b" l="l" r="r" t="t"/>
              <a:pathLst>
                <a:path extrusionOk="0" h="3517" w="3517">
                  <a:moveTo>
                    <a:pt x="0" y="0"/>
                  </a:moveTo>
                  <a:lnTo>
                    <a:pt x="0" y="3517"/>
                  </a:lnTo>
                  <a:lnTo>
                    <a:pt x="3516" y="3517"/>
                  </a:lnTo>
                  <a:lnTo>
                    <a:pt x="35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112"/>
            <p:cNvSpPr/>
            <p:nvPr/>
          </p:nvSpPr>
          <p:spPr>
            <a:xfrm>
              <a:off x="4145348" y="1666809"/>
              <a:ext cx="53703" cy="53718"/>
            </a:xfrm>
            <a:custGeom>
              <a:rect b="b" l="l" r="r" t="t"/>
              <a:pathLst>
                <a:path extrusionOk="0" h="3449" w="3448">
                  <a:moveTo>
                    <a:pt x="0" y="1"/>
                  </a:moveTo>
                  <a:lnTo>
                    <a:pt x="0" y="3448"/>
                  </a:lnTo>
                  <a:lnTo>
                    <a:pt x="3448" y="3448"/>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112"/>
            <p:cNvSpPr/>
            <p:nvPr/>
          </p:nvSpPr>
          <p:spPr>
            <a:xfrm>
              <a:off x="4144818" y="1612515"/>
              <a:ext cx="54777" cy="54871"/>
            </a:xfrm>
            <a:custGeom>
              <a:rect b="b" l="l" r="r" t="t"/>
              <a:pathLst>
                <a:path extrusionOk="0" h="3523" w="3517">
                  <a:moveTo>
                    <a:pt x="0" y="1"/>
                  </a:moveTo>
                  <a:lnTo>
                    <a:pt x="0" y="3522"/>
                  </a:lnTo>
                  <a:lnTo>
                    <a:pt x="3516" y="3522"/>
                  </a:lnTo>
                  <a:lnTo>
                    <a:pt x="35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0" name="Google Shape;19930;p112"/>
            <p:cNvSpPr/>
            <p:nvPr/>
          </p:nvSpPr>
          <p:spPr>
            <a:xfrm>
              <a:off x="4145348" y="1613075"/>
              <a:ext cx="53703" cy="53749"/>
            </a:xfrm>
            <a:custGeom>
              <a:rect b="b" l="l" r="r" t="t"/>
              <a:pathLst>
                <a:path extrusionOk="0" h="3451" w="3448">
                  <a:moveTo>
                    <a:pt x="0" y="0"/>
                  </a:moveTo>
                  <a:lnTo>
                    <a:pt x="0" y="3451"/>
                  </a:lnTo>
                  <a:lnTo>
                    <a:pt x="3448" y="3451"/>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1" name="Google Shape;19931;p112"/>
            <p:cNvSpPr/>
            <p:nvPr/>
          </p:nvSpPr>
          <p:spPr>
            <a:xfrm>
              <a:off x="4091069" y="2042307"/>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112"/>
            <p:cNvSpPr/>
            <p:nvPr/>
          </p:nvSpPr>
          <p:spPr>
            <a:xfrm>
              <a:off x="4091069" y="1988604"/>
              <a:ext cx="54855" cy="54808"/>
            </a:xfrm>
            <a:custGeom>
              <a:rect b="b" l="l" r="r" t="t"/>
              <a:pathLst>
                <a:path extrusionOk="0" h="3519" w="3522">
                  <a:moveTo>
                    <a:pt x="1" y="1"/>
                  </a:moveTo>
                  <a:lnTo>
                    <a:pt x="1" y="3519"/>
                  </a:lnTo>
                  <a:lnTo>
                    <a:pt x="3521" y="3519"/>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112"/>
            <p:cNvSpPr/>
            <p:nvPr/>
          </p:nvSpPr>
          <p:spPr>
            <a:xfrm>
              <a:off x="4091614" y="1989165"/>
              <a:ext cx="53765" cy="53687"/>
            </a:xfrm>
            <a:custGeom>
              <a:rect b="b" l="l" r="r" t="t"/>
              <a:pathLst>
                <a:path extrusionOk="0" h="3447" w="3452">
                  <a:moveTo>
                    <a:pt x="0" y="1"/>
                  </a:moveTo>
                  <a:lnTo>
                    <a:pt x="0" y="3447"/>
                  </a:lnTo>
                  <a:lnTo>
                    <a:pt x="3452" y="3447"/>
                  </a:lnTo>
                  <a:lnTo>
                    <a:pt x="34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112"/>
            <p:cNvSpPr/>
            <p:nvPr/>
          </p:nvSpPr>
          <p:spPr>
            <a:xfrm>
              <a:off x="4091069" y="1934871"/>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112"/>
            <p:cNvSpPr/>
            <p:nvPr/>
          </p:nvSpPr>
          <p:spPr>
            <a:xfrm>
              <a:off x="4091614" y="1935416"/>
              <a:ext cx="53765" cy="53765"/>
            </a:xfrm>
            <a:custGeom>
              <a:rect b="b" l="l" r="r" t="t"/>
              <a:pathLst>
                <a:path extrusionOk="0" h="3452" w="3452">
                  <a:moveTo>
                    <a:pt x="0" y="0"/>
                  </a:moveTo>
                  <a:lnTo>
                    <a:pt x="0" y="3452"/>
                  </a:lnTo>
                  <a:lnTo>
                    <a:pt x="3452" y="3452"/>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112"/>
            <p:cNvSpPr/>
            <p:nvPr/>
          </p:nvSpPr>
          <p:spPr>
            <a:xfrm>
              <a:off x="4091069" y="1881137"/>
              <a:ext cx="54855" cy="54840"/>
            </a:xfrm>
            <a:custGeom>
              <a:rect b="b" l="l" r="r" t="t"/>
              <a:pathLst>
                <a:path extrusionOk="0" h="3521" w="3522">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112"/>
            <p:cNvSpPr/>
            <p:nvPr/>
          </p:nvSpPr>
          <p:spPr>
            <a:xfrm>
              <a:off x="4091614" y="1881666"/>
              <a:ext cx="53765" cy="53765"/>
            </a:xfrm>
            <a:custGeom>
              <a:rect b="b" l="l" r="r" t="t"/>
              <a:pathLst>
                <a:path extrusionOk="0" h="3452" w="3452">
                  <a:moveTo>
                    <a:pt x="0" y="1"/>
                  </a:moveTo>
                  <a:lnTo>
                    <a:pt x="0" y="3451"/>
                  </a:lnTo>
                  <a:lnTo>
                    <a:pt x="3452" y="3451"/>
                  </a:lnTo>
                  <a:lnTo>
                    <a:pt x="34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112"/>
            <p:cNvSpPr/>
            <p:nvPr/>
          </p:nvSpPr>
          <p:spPr>
            <a:xfrm>
              <a:off x="4091069" y="1827450"/>
              <a:ext cx="54855" cy="54793"/>
            </a:xfrm>
            <a:custGeom>
              <a:rect b="b" l="l" r="r" t="t"/>
              <a:pathLst>
                <a:path extrusionOk="0" h="3518" w="3522">
                  <a:moveTo>
                    <a:pt x="1" y="0"/>
                  </a:moveTo>
                  <a:lnTo>
                    <a:pt x="1" y="3518"/>
                  </a:lnTo>
                  <a:lnTo>
                    <a:pt x="3521" y="3518"/>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112"/>
            <p:cNvSpPr/>
            <p:nvPr/>
          </p:nvSpPr>
          <p:spPr>
            <a:xfrm>
              <a:off x="4091614" y="1827979"/>
              <a:ext cx="53765" cy="53703"/>
            </a:xfrm>
            <a:custGeom>
              <a:rect b="b" l="l" r="r" t="t"/>
              <a:pathLst>
                <a:path extrusionOk="0" h="3448" w="3452">
                  <a:moveTo>
                    <a:pt x="0" y="0"/>
                  </a:moveTo>
                  <a:lnTo>
                    <a:pt x="0" y="3448"/>
                  </a:lnTo>
                  <a:lnTo>
                    <a:pt x="3452" y="3448"/>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112"/>
            <p:cNvSpPr/>
            <p:nvPr/>
          </p:nvSpPr>
          <p:spPr>
            <a:xfrm>
              <a:off x="4091069" y="1773700"/>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112"/>
            <p:cNvSpPr/>
            <p:nvPr/>
          </p:nvSpPr>
          <p:spPr>
            <a:xfrm>
              <a:off x="4091069" y="1719951"/>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112"/>
            <p:cNvSpPr/>
            <p:nvPr/>
          </p:nvSpPr>
          <p:spPr>
            <a:xfrm>
              <a:off x="4091614" y="1720512"/>
              <a:ext cx="53765" cy="53749"/>
            </a:xfrm>
            <a:custGeom>
              <a:rect b="b" l="l" r="r" t="t"/>
              <a:pathLst>
                <a:path extrusionOk="0" h="3451" w="3452">
                  <a:moveTo>
                    <a:pt x="0" y="0"/>
                  </a:moveTo>
                  <a:lnTo>
                    <a:pt x="0" y="3450"/>
                  </a:lnTo>
                  <a:lnTo>
                    <a:pt x="3452" y="3450"/>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112"/>
            <p:cNvSpPr/>
            <p:nvPr/>
          </p:nvSpPr>
          <p:spPr>
            <a:xfrm>
              <a:off x="4091069" y="1666280"/>
              <a:ext cx="54855" cy="54777"/>
            </a:xfrm>
            <a:custGeom>
              <a:rect b="b" l="l" r="r" t="t"/>
              <a:pathLst>
                <a:path extrusionOk="0" h="3517" w="3522">
                  <a:moveTo>
                    <a:pt x="1" y="0"/>
                  </a:moveTo>
                  <a:lnTo>
                    <a:pt x="1" y="3517"/>
                  </a:lnTo>
                  <a:lnTo>
                    <a:pt x="3521" y="3517"/>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112"/>
            <p:cNvSpPr/>
            <p:nvPr/>
          </p:nvSpPr>
          <p:spPr>
            <a:xfrm>
              <a:off x="4091069" y="1612515"/>
              <a:ext cx="54855" cy="54871"/>
            </a:xfrm>
            <a:custGeom>
              <a:rect b="b" l="l" r="r" t="t"/>
              <a:pathLst>
                <a:path extrusionOk="0" h="3523" w="3522">
                  <a:moveTo>
                    <a:pt x="1" y="1"/>
                  </a:moveTo>
                  <a:lnTo>
                    <a:pt x="1" y="3522"/>
                  </a:lnTo>
                  <a:lnTo>
                    <a:pt x="3521" y="3522"/>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5" name="Google Shape;19945;p112"/>
            <p:cNvSpPr/>
            <p:nvPr/>
          </p:nvSpPr>
          <p:spPr>
            <a:xfrm>
              <a:off x="4091614" y="1613075"/>
              <a:ext cx="53765" cy="53749"/>
            </a:xfrm>
            <a:custGeom>
              <a:rect b="b" l="l" r="r" t="t"/>
              <a:pathLst>
                <a:path extrusionOk="0" h="3451" w="3452">
                  <a:moveTo>
                    <a:pt x="0" y="0"/>
                  </a:moveTo>
                  <a:lnTo>
                    <a:pt x="0" y="3451"/>
                  </a:lnTo>
                  <a:lnTo>
                    <a:pt x="3452" y="3451"/>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6" name="Google Shape;19946;p112"/>
            <p:cNvSpPr/>
            <p:nvPr/>
          </p:nvSpPr>
          <p:spPr>
            <a:xfrm>
              <a:off x="4037335" y="2042307"/>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112"/>
            <p:cNvSpPr/>
            <p:nvPr/>
          </p:nvSpPr>
          <p:spPr>
            <a:xfrm>
              <a:off x="4037335" y="1988604"/>
              <a:ext cx="54855" cy="54808"/>
            </a:xfrm>
            <a:custGeom>
              <a:rect b="b" l="l" r="r" t="t"/>
              <a:pathLst>
                <a:path extrusionOk="0" h="3519" w="3522">
                  <a:moveTo>
                    <a:pt x="1" y="1"/>
                  </a:moveTo>
                  <a:lnTo>
                    <a:pt x="1" y="3519"/>
                  </a:lnTo>
                  <a:lnTo>
                    <a:pt x="3521" y="3519"/>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112"/>
            <p:cNvSpPr/>
            <p:nvPr/>
          </p:nvSpPr>
          <p:spPr>
            <a:xfrm>
              <a:off x="4037335" y="1934871"/>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112"/>
            <p:cNvSpPr/>
            <p:nvPr/>
          </p:nvSpPr>
          <p:spPr>
            <a:xfrm>
              <a:off x="4037335" y="1881137"/>
              <a:ext cx="54855" cy="54840"/>
            </a:xfrm>
            <a:custGeom>
              <a:rect b="b" l="l" r="r" t="t"/>
              <a:pathLst>
                <a:path extrusionOk="0" h="3521" w="3522">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112"/>
            <p:cNvSpPr/>
            <p:nvPr/>
          </p:nvSpPr>
          <p:spPr>
            <a:xfrm>
              <a:off x="4037880" y="1881666"/>
              <a:ext cx="53749" cy="53765"/>
            </a:xfrm>
            <a:custGeom>
              <a:rect b="b" l="l" r="r" t="t"/>
              <a:pathLst>
                <a:path extrusionOk="0" h="3452" w="3451">
                  <a:moveTo>
                    <a:pt x="0" y="1"/>
                  </a:moveTo>
                  <a:lnTo>
                    <a:pt x="0" y="3451"/>
                  </a:lnTo>
                  <a:lnTo>
                    <a:pt x="3450" y="3451"/>
                  </a:lnTo>
                  <a:lnTo>
                    <a:pt x="34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112"/>
            <p:cNvSpPr/>
            <p:nvPr/>
          </p:nvSpPr>
          <p:spPr>
            <a:xfrm>
              <a:off x="4037335" y="1827450"/>
              <a:ext cx="54855" cy="54793"/>
            </a:xfrm>
            <a:custGeom>
              <a:rect b="b" l="l" r="r" t="t"/>
              <a:pathLst>
                <a:path extrusionOk="0" h="3518" w="3522">
                  <a:moveTo>
                    <a:pt x="1" y="0"/>
                  </a:moveTo>
                  <a:lnTo>
                    <a:pt x="1" y="3518"/>
                  </a:lnTo>
                  <a:lnTo>
                    <a:pt x="3521" y="3518"/>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112"/>
            <p:cNvSpPr/>
            <p:nvPr/>
          </p:nvSpPr>
          <p:spPr>
            <a:xfrm>
              <a:off x="4037880" y="1827979"/>
              <a:ext cx="53749" cy="53703"/>
            </a:xfrm>
            <a:custGeom>
              <a:rect b="b" l="l" r="r" t="t"/>
              <a:pathLst>
                <a:path extrusionOk="0" h="3448" w="3451">
                  <a:moveTo>
                    <a:pt x="0" y="0"/>
                  </a:moveTo>
                  <a:lnTo>
                    <a:pt x="0" y="3448"/>
                  </a:lnTo>
                  <a:lnTo>
                    <a:pt x="3450" y="3448"/>
                  </a:lnTo>
                  <a:lnTo>
                    <a:pt x="34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112"/>
            <p:cNvSpPr/>
            <p:nvPr/>
          </p:nvSpPr>
          <p:spPr>
            <a:xfrm>
              <a:off x="4037335" y="1773700"/>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112"/>
            <p:cNvSpPr/>
            <p:nvPr/>
          </p:nvSpPr>
          <p:spPr>
            <a:xfrm>
              <a:off x="4037880" y="1774246"/>
              <a:ext cx="53749" cy="53749"/>
            </a:xfrm>
            <a:custGeom>
              <a:rect b="b" l="l" r="r" t="t"/>
              <a:pathLst>
                <a:path extrusionOk="0" h="3451" w="3451">
                  <a:moveTo>
                    <a:pt x="0" y="0"/>
                  </a:moveTo>
                  <a:lnTo>
                    <a:pt x="0" y="3450"/>
                  </a:lnTo>
                  <a:lnTo>
                    <a:pt x="3450" y="3450"/>
                  </a:lnTo>
                  <a:lnTo>
                    <a:pt x="34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5" name="Google Shape;19955;p112"/>
            <p:cNvSpPr/>
            <p:nvPr/>
          </p:nvSpPr>
          <p:spPr>
            <a:xfrm>
              <a:off x="4037335" y="1719951"/>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112"/>
            <p:cNvSpPr/>
            <p:nvPr/>
          </p:nvSpPr>
          <p:spPr>
            <a:xfrm>
              <a:off x="4037335" y="1666280"/>
              <a:ext cx="54855" cy="54777"/>
            </a:xfrm>
            <a:custGeom>
              <a:rect b="b" l="l" r="r" t="t"/>
              <a:pathLst>
                <a:path extrusionOk="0" h="3517" w="3522">
                  <a:moveTo>
                    <a:pt x="1" y="0"/>
                  </a:moveTo>
                  <a:lnTo>
                    <a:pt x="1" y="3517"/>
                  </a:lnTo>
                  <a:lnTo>
                    <a:pt x="3521" y="3517"/>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112"/>
            <p:cNvSpPr/>
            <p:nvPr/>
          </p:nvSpPr>
          <p:spPr>
            <a:xfrm>
              <a:off x="4037880" y="1666809"/>
              <a:ext cx="53749" cy="53718"/>
            </a:xfrm>
            <a:custGeom>
              <a:rect b="b" l="l" r="r" t="t"/>
              <a:pathLst>
                <a:path extrusionOk="0" h="3449" w="3451">
                  <a:moveTo>
                    <a:pt x="0" y="1"/>
                  </a:moveTo>
                  <a:lnTo>
                    <a:pt x="0" y="3448"/>
                  </a:lnTo>
                  <a:lnTo>
                    <a:pt x="3450" y="3448"/>
                  </a:lnTo>
                  <a:lnTo>
                    <a:pt x="34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112"/>
            <p:cNvSpPr/>
            <p:nvPr/>
          </p:nvSpPr>
          <p:spPr>
            <a:xfrm>
              <a:off x="4037335" y="1612515"/>
              <a:ext cx="54855" cy="54871"/>
            </a:xfrm>
            <a:custGeom>
              <a:rect b="b" l="l" r="r" t="t"/>
              <a:pathLst>
                <a:path extrusionOk="0" h="3523" w="3522">
                  <a:moveTo>
                    <a:pt x="1" y="1"/>
                  </a:moveTo>
                  <a:lnTo>
                    <a:pt x="1" y="3522"/>
                  </a:lnTo>
                  <a:lnTo>
                    <a:pt x="3521" y="3522"/>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112"/>
            <p:cNvSpPr/>
            <p:nvPr/>
          </p:nvSpPr>
          <p:spPr>
            <a:xfrm>
              <a:off x="4037880" y="1613075"/>
              <a:ext cx="53749" cy="53749"/>
            </a:xfrm>
            <a:custGeom>
              <a:rect b="b" l="l" r="r" t="t"/>
              <a:pathLst>
                <a:path extrusionOk="0" h="3451" w="3451">
                  <a:moveTo>
                    <a:pt x="0" y="0"/>
                  </a:moveTo>
                  <a:lnTo>
                    <a:pt x="0" y="3451"/>
                  </a:lnTo>
                  <a:lnTo>
                    <a:pt x="3450" y="3451"/>
                  </a:lnTo>
                  <a:lnTo>
                    <a:pt x="34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0" name="Google Shape;19960;p112"/>
            <p:cNvSpPr/>
            <p:nvPr/>
          </p:nvSpPr>
          <p:spPr>
            <a:xfrm>
              <a:off x="3983648" y="1881137"/>
              <a:ext cx="54777" cy="54840"/>
            </a:xfrm>
            <a:custGeom>
              <a:rect b="b" l="l" r="r" t="t"/>
              <a:pathLst>
                <a:path extrusionOk="0" h="3521" w="3517">
                  <a:moveTo>
                    <a:pt x="0" y="1"/>
                  </a:moveTo>
                  <a:lnTo>
                    <a:pt x="0" y="3521"/>
                  </a:lnTo>
                  <a:lnTo>
                    <a:pt x="3517" y="3521"/>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112"/>
            <p:cNvSpPr/>
            <p:nvPr/>
          </p:nvSpPr>
          <p:spPr>
            <a:xfrm>
              <a:off x="3983648" y="1827450"/>
              <a:ext cx="54777" cy="54793"/>
            </a:xfrm>
            <a:custGeom>
              <a:rect b="b" l="l" r="r" t="t"/>
              <a:pathLst>
                <a:path extrusionOk="0" h="3518" w="3517">
                  <a:moveTo>
                    <a:pt x="0" y="0"/>
                  </a:moveTo>
                  <a:lnTo>
                    <a:pt x="0" y="3518"/>
                  </a:lnTo>
                  <a:lnTo>
                    <a:pt x="3517" y="3518"/>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112"/>
            <p:cNvSpPr/>
            <p:nvPr/>
          </p:nvSpPr>
          <p:spPr>
            <a:xfrm>
              <a:off x="3984178" y="1827979"/>
              <a:ext cx="53718" cy="53703"/>
            </a:xfrm>
            <a:custGeom>
              <a:rect b="b" l="l" r="r" t="t"/>
              <a:pathLst>
                <a:path extrusionOk="0" h="3448" w="3449">
                  <a:moveTo>
                    <a:pt x="1" y="0"/>
                  </a:moveTo>
                  <a:lnTo>
                    <a:pt x="1" y="3448"/>
                  </a:lnTo>
                  <a:lnTo>
                    <a:pt x="3448" y="3448"/>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3" name="Google Shape;19963;p112"/>
            <p:cNvSpPr/>
            <p:nvPr/>
          </p:nvSpPr>
          <p:spPr>
            <a:xfrm>
              <a:off x="3983648" y="1773700"/>
              <a:ext cx="54777" cy="54855"/>
            </a:xfrm>
            <a:custGeom>
              <a:rect b="b" l="l" r="r" t="t"/>
              <a:pathLst>
                <a:path extrusionOk="0" h="3522" w="3517">
                  <a:moveTo>
                    <a:pt x="0" y="1"/>
                  </a:moveTo>
                  <a:lnTo>
                    <a:pt x="0" y="3521"/>
                  </a:lnTo>
                  <a:lnTo>
                    <a:pt x="3517" y="3521"/>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4" name="Google Shape;19964;p112"/>
            <p:cNvSpPr/>
            <p:nvPr/>
          </p:nvSpPr>
          <p:spPr>
            <a:xfrm>
              <a:off x="3984178" y="1774246"/>
              <a:ext cx="53718" cy="53749"/>
            </a:xfrm>
            <a:custGeom>
              <a:rect b="b" l="l" r="r" t="t"/>
              <a:pathLst>
                <a:path extrusionOk="0" h="3451" w="3449">
                  <a:moveTo>
                    <a:pt x="1" y="0"/>
                  </a:moveTo>
                  <a:lnTo>
                    <a:pt x="1" y="3450"/>
                  </a:lnTo>
                  <a:lnTo>
                    <a:pt x="3448" y="3450"/>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112"/>
            <p:cNvSpPr/>
            <p:nvPr/>
          </p:nvSpPr>
          <p:spPr>
            <a:xfrm>
              <a:off x="3983648" y="1719951"/>
              <a:ext cx="54777" cy="54840"/>
            </a:xfrm>
            <a:custGeom>
              <a:rect b="b" l="l" r="r" t="t"/>
              <a:pathLst>
                <a:path extrusionOk="0" h="3521" w="3517">
                  <a:moveTo>
                    <a:pt x="0" y="0"/>
                  </a:moveTo>
                  <a:lnTo>
                    <a:pt x="0" y="3521"/>
                  </a:lnTo>
                  <a:lnTo>
                    <a:pt x="3517" y="3521"/>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6" name="Google Shape;19966;p112"/>
            <p:cNvSpPr/>
            <p:nvPr/>
          </p:nvSpPr>
          <p:spPr>
            <a:xfrm>
              <a:off x="3984178" y="1720512"/>
              <a:ext cx="53718" cy="53749"/>
            </a:xfrm>
            <a:custGeom>
              <a:rect b="b" l="l" r="r" t="t"/>
              <a:pathLst>
                <a:path extrusionOk="0" h="3451" w="3449">
                  <a:moveTo>
                    <a:pt x="1" y="0"/>
                  </a:moveTo>
                  <a:lnTo>
                    <a:pt x="1" y="3450"/>
                  </a:lnTo>
                  <a:lnTo>
                    <a:pt x="3448" y="3450"/>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7" name="Google Shape;19967;p112"/>
            <p:cNvSpPr/>
            <p:nvPr/>
          </p:nvSpPr>
          <p:spPr>
            <a:xfrm>
              <a:off x="3983648" y="1666280"/>
              <a:ext cx="54777" cy="54777"/>
            </a:xfrm>
            <a:custGeom>
              <a:rect b="b" l="l" r="r" t="t"/>
              <a:pathLst>
                <a:path extrusionOk="0" h="3517" w="3517">
                  <a:moveTo>
                    <a:pt x="0" y="0"/>
                  </a:moveTo>
                  <a:lnTo>
                    <a:pt x="0" y="3517"/>
                  </a:lnTo>
                  <a:lnTo>
                    <a:pt x="3517" y="3517"/>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112"/>
            <p:cNvSpPr/>
            <p:nvPr/>
          </p:nvSpPr>
          <p:spPr>
            <a:xfrm>
              <a:off x="3984178" y="1666809"/>
              <a:ext cx="53718" cy="53718"/>
            </a:xfrm>
            <a:custGeom>
              <a:rect b="b" l="l" r="r" t="t"/>
              <a:pathLst>
                <a:path extrusionOk="0" h="3449" w="3449">
                  <a:moveTo>
                    <a:pt x="1" y="1"/>
                  </a:moveTo>
                  <a:lnTo>
                    <a:pt x="1" y="3448"/>
                  </a:lnTo>
                  <a:lnTo>
                    <a:pt x="3448" y="3448"/>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112"/>
            <p:cNvSpPr/>
            <p:nvPr/>
          </p:nvSpPr>
          <p:spPr>
            <a:xfrm>
              <a:off x="3983648" y="1612515"/>
              <a:ext cx="54777" cy="54871"/>
            </a:xfrm>
            <a:custGeom>
              <a:rect b="b" l="l" r="r" t="t"/>
              <a:pathLst>
                <a:path extrusionOk="0" h="3523" w="3517">
                  <a:moveTo>
                    <a:pt x="0" y="1"/>
                  </a:moveTo>
                  <a:lnTo>
                    <a:pt x="0" y="3522"/>
                  </a:lnTo>
                  <a:lnTo>
                    <a:pt x="3517" y="3522"/>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112"/>
            <p:cNvSpPr/>
            <p:nvPr/>
          </p:nvSpPr>
          <p:spPr>
            <a:xfrm>
              <a:off x="3984178" y="1613075"/>
              <a:ext cx="53718" cy="53749"/>
            </a:xfrm>
            <a:custGeom>
              <a:rect b="b" l="l" r="r" t="t"/>
              <a:pathLst>
                <a:path extrusionOk="0" h="3451" w="3449">
                  <a:moveTo>
                    <a:pt x="1" y="0"/>
                  </a:moveTo>
                  <a:lnTo>
                    <a:pt x="1" y="3451"/>
                  </a:lnTo>
                  <a:lnTo>
                    <a:pt x="3448" y="3451"/>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112"/>
            <p:cNvSpPr/>
            <p:nvPr/>
          </p:nvSpPr>
          <p:spPr>
            <a:xfrm>
              <a:off x="3929915" y="1881137"/>
              <a:ext cx="54840" cy="54840"/>
            </a:xfrm>
            <a:custGeom>
              <a:rect b="b" l="l" r="r" t="t"/>
              <a:pathLst>
                <a:path extrusionOk="0" h="3521" w="3521">
                  <a:moveTo>
                    <a:pt x="0" y="1"/>
                  </a:moveTo>
                  <a:lnTo>
                    <a:pt x="0" y="3521"/>
                  </a:lnTo>
                  <a:lnTo>
                    <a:pt x="3520" y="3521"/>
                  </a:lnTo>
                  <a:lnTo>
                    <a:pt x="35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2" name="Google Shape;19972;p112"/>
            <p:cNvSpPr/>
            <p:nvPr/>
          </p:nvSpPr>
          <p:spPr>
            <a:xfrm>
              <a:off x="3929915" y="1827450"/>
              <a:ext cx="54840" cy="54793"/>
            </a:xfrm>
            <a:custGeom>
              <a:rect b="b" l="l" r="r" t="t"/>
              <a:pathLst>
                <a:path extrusionOk="0" h="3518" w="3521">
                  <a:moveTo>
                    <a:pt x="0" y="0"/>
                  </a:moveTo>
                  <a:lnTo>
                    <a:pt x="0" y="3518"/>
                  </a:lnTo>
                  <a:lnTo>
                    <a:pt x="3520" y="3518"/>
                  </a:lnTo>
                  <a:lnTo>
                    <a:pt x="35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3" name="Google Shape;19973;p112"/>
            <p:cNvSpPr/>
            <p:nvPr/>
          </p:nvSpPr>
          <p:spPr>
            <a:xfrm>
              <a:off x="3929915" y="1773700"/>
              <a:ext cx="54840" cy="54855"/>
            </a:xfrm>
            <a:custGeom>
              <a:rect b="b" l="l" r="r" t="t"/>
              <a:pathLst>
                <a:path extrusionOk="0" h="3522" w="3521">
                  <a:moveTo>
                    <a:pt x="0" y="1"/>
                  </a:moveTo>
                  <a:lnTo>
                    <a:pt x="0" y="3521"/>
                  </a:lnTo>
                  <a:lnTo>
                    <a:pt x="3520" y="3521"/>
                  </a:lnTo>
                  <a:lnTo>
                    <a:pt x="35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112"/>
            <p:cNvSpPr/>
            <p:nvPr/>
          </p:nvSpPr>
          <p:spPr>
            <a:xfrm>
              <a:off x="3930444" y="1774246"/>
              <a:ext cx="53749" cy="53749"/>
            </a:xfrm>
            <a:custGeom>
              <a:rect b="b" l="l" r="r" t="t"/>
              <a:pathLst>
                <a:path extrusionOk="0" h="3451" w="3451">
                  <a:moveTo>
                    <a:pt x="0" y="0"/>
                  </a:moveTo>
                  <a:lnTo>
                    <a:pt x="0" y="3450"/>
                  </a:lnTo>
                  <a:lnTo>
                    <a:pt x="3451" y="3450"/>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112"/>
            <p:cNvSpPr/>
            <p:nvPr/>
          </p:nvSpPr>
          <p:spPr>
            <a:xfrm>
              <a:off x="3929915" y="1719951"/>
              <a:ext cx="54840" cy="54840"/>
            </a:xfrm>
            <a:custGeom>
              <a:rect b="b" l="l" r="r" t="t"/>
              <a:pathLst>
                <a:path extrusionOk="0" h="3521" w="3521">
                  <a:moveTo>
                    <a:pt x="0" y="0"/>
                  </a:moveTo>
                  <a:lnTo>
                    <a:pt x="0" y="3521"/>
                  </a:lnTo>
                  <a:lnTo>
                    <a:pt x="3520" y="3521"/>
                  </a:lnTo>
                  <a:lnTo>
                    <a:pt x="35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112"/>
            <p:cNvSpPr/>
            <p:nvPr/>
          </p:nvSpPr>
          <p:spPr>
            <a:xfrm>
              <a:off x="3930444" y="1720512"/>
              <a:ext cx="53749" cy="53749"/>
            </a:xfrm>
            <a:custGeom>
              <a:rect b="b" l="l" r="r" t="t"/>
              <a:pathLst>
                <a:path extrusionOk="0" h="3451" w="3451">
                  <a:moveTo>
                    <a:pt x="0" y="0"/>
                  </a:moveTo>
                  <a:lnTo>
                    <a:pt x="0" y="3450"/>
                  </a:lnTo>
                  <a:lnTo>
                    <a:pt x="3451" y="3450"/>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112"/>
            <p:cNvSpPr/>
            <p:nvPr/>
          </p:nvSpPr>
          <p:spPr>
            <a:xfrm>
              <a:off x="3929915" y="1666280"/>
              <a:ext cx="54840" cy="54777"/>
            </a:xfrm>
            <a:custGeom>
              <a:rect b="b" l="l" r="r" t="t"/>
              <a:pathLst>
                <a:path extrusionOk="0" h="3517" w="3521">
                  <a:moveTo>
                    <a:pt x="0" y="0"/>
                  </a:moveTo>
                  <a:lnTo>
                    <a:pt x="0" y="3517"/>
                  </a:lnTo>
                  <a:lnTo>
                    <a:pt x="3520" y="3517"/>
                  </a:lnTo>
                  <a:lnTo>
                    <a:pt x="35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112"/>
            <p:cNvSpPr/>
            <p:nvPr/>
          </p:nvSpPr>
          <p:spPr>
            <a:xfrm>
              <a:off x="3930444" y="1666809"/>
              <a:ext cx="53749" cy="53718"/>
            </a:xfrm>
            <a:custGeom>
              <a:rect b="b" l="l" r="r" t="t"/>
              <a:pathLst>
                <a:path extrusionOk="0" h="3449" w="3451">
                  <a:moveTo>
                    <a:pt x="0" y="1"/>
                  </a:moveTo>
                  <a:lnTo>
                    <a:pt x="0" y="3448"/>
                  </a:lnTo>
                  <a:lnTo>
                    <a:pt x="3451" y="3448"/>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9" name="Google Shape;19979;p112"/>
            <p:cNvSpPr/>
            <p:nvPr/>
          </p:nvSpPr>
          <p:spPr>
            <a:xfrm>
              <a:off x="3929915" y="1612515"/>
              <a:ext cx="54840" cy="54871"/>
            </a:xfrm>
            <a:custGeom>
              <a:rect b="b" l="l" r="r" t="t"/>
              <a:pathLst>
                <a:path extrusionOk="0" h="3523" w="3521">
                  <a:moveTo>
                    <a:pt x="0" y="1"/>
                  </a:moveTo>
                  <a:lnTo>
                    <a:pt x="0" y="3522"/>
                  </a:lnTo>
                  <a:lnTo>
                    <a:pt x="3520" y="3522"/>
                  </a:lnTo>
                  <a:lnTo>
                    <a:pt x="35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112"/>
            <p:cNvSpPr/>
            <p:nvPr/>
          </p:nvSpPr>
          <p:spPr>
            <a:xfrm>
              <a:off x="3876150" y="1881137"/>
              <a:ext cx="54840" cy="54840"/>
            </a:xfrm>
            <a:custGeom>
              <a:rect b="b" l="l" r="r" t="t"/>
              <a:pathLst>
                <a:path extrusionOk="0" h="3521" w="3521">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1" name="Google Shape;19981;p112"/>
            <p:cNvSpPr/>
            <p:nvPr/>
          </p:nvSpPr>
          <p:spPr>
            <a:xfrm>
              <a:off x="3876150" y="1827450"/>
              <a:ext cx="54840" cy="54793"/>
            </a:xfrm>
            <a:custGeom>
              <a:rect b="b" l="l" r="r" t="t"/>
              <a:pathLst>
                <a:path extrusionOk="0" h="3518" w="3521">
                  <a:moveTo>
                    <a:pt x="1" y="0"/>
                  </a:moveTo>
                  <a:lnTo>
                    <a:pt x="1" y="3518"/>
                  </a:lnTo>
                  <a:lnTo>
                    <a:pt x="3521" y="3518"/>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2" name="Google Shape;19982;p112"/>
            <p:cNvSpPr/>
            <p:nvPr/>
          </p:nvSpPr>
          <p:spPr>
            <a:xfrm>
              <a:off x="3876150" y="1773700"/>
              <a:ext cx="54840" cy="54855"/>
            </a:xfrm>
            <a:custGeom>
              <a:rect b="b" l="l" r="r" t="t"/>
              <a:pathLst>
                <a:path extrusionOk="0" h="3522" w="3521">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3" name="Google Shape;19983;p112"/>
            <p:cNvSpPr/>
            <p:nvPr/>
          </p:nvSpPr>
          <p:spPr>
            <a:xfrm>
              <a:off x="3876710" y="1774246"/>
              <a:ext cx="53749" cy="53749"/>
            </a:xfrm>
            <a:custGeom>
              <a:rect b="b" l="l" r="r" t="t"/>
              <a:pathLst>
                <a:path extrusionOk="0" h="3451" w="3451">
                  <a:moveTo>
                    <a:pt x="0" y="0"/>
                  </a:moveTo>
                  <a:lnTo>
                    <a:pt x="0" y="3450"/>
                  </a:lnTo>
                  <a:lnTo>
                    <a:pt x="3450" y="3450"/>
                  </a:lnTo>
                  <a:lnTo>
                    <a:pt x="34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4" name="Google Shape;19984;p112"/>
            <p:cNvSpPr/>
            <p:nvPr/>
          </p:nvSpPr>
          <p:spPr>
            <a:xfrm>
              <a:off x="3876150" y="1719951"/>
              <a:ext cx="54840" cy="54840"/>
            </a:xfrm>
            <a:custGeom>
              <a:rect b="b" l="l" r="r" t="t"/>
              <a:pathLst>
                <a:path extrusionOk="0" h="3521" w="3521">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5" name="Google Shape;19985;p112"/>
            <p:cNvSpPr/>
            <p:nvPr/>
          </p:nvSpPr>
          <p:spPr>
            <a:xfrm>
              <a:off x="3876150" y="1666280"/>
              <a:ext cx="54840" cy="54777"/>
            </a:xfrm>
            <a:custGeom>
              <a:rect b="b" l="l" r="r" t="t"/>
              <a:pathLst>
                <a:path extrusionOk="0" h="3517" w="3521">
                  <a:moveTo>
                    <a:pt x="1" y="0"/>
                  </a:moveTo>
                  <a:lnTo>
                    <a:pt x="1" y="3517"/>
                  </a:lnTo>
                  <a:lnTo>
                    <a:pt x="3521" y="3517"/>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6" name="Google Shape;19986;p112"/>
            <p:cNvSpPr/>
            <p:nvPr/>
          </p:nvSpPr>
          <p:spPr>
            <a:xfrm>
              <a:off x="3876710" y="1666809"/>
              <a:ext cx="53749" cy="53718"/>
            </a:xfrm>
            <a:custGeom>
              <a:rect b="b" l="l" r="r" t="t"/>
              <a:pathLst>
                <a:path extrusionOk="0" h="3449" w="3451">
                  <a:moveTo>
                    <a:pt x="0" y="1"/>
                  </a:moveTo>
                  <a:lnTo>
                    <a:pt x="0" y="3448"/>
                  </a:lnTo>
                  <a:lnTo>
                    <a:pt x="3450" y="3448"/>
                  </a:lnTo>
                  <a:lnTo>
                    <a:pt x="34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112"/>
            <p:cNvSpPr/>
            <p:nvPr/>
          </p:nvSpPr>
          <p:spPr>
            <a:xfrm>
              <a:off x="3876150" y="1612515"/>
              <a:ext cx="54840" cy="54871"/>
            </a:xfrm>
            <a:custGeom>
              <a:rect b="b" l="l" r="r" t="t"/>
              <a:pathLst>
                <a:path extrusionOk="0" h="3523" w="3521">
                  <a:moveTo>
                    <a:pt x="1" y="1"/>
                  </a:moveTo>
                  <a:lnTo>
                    <a:pt x="1" y="3522"/>
                  </a:lnTo>
                  <a:lnTo>
                    <a:pt x="3521" y="3522"/>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112"/>
            <p:cNvSpPr/>
            <p:nvPr/>
          </p:nvSpPr>
          <p:spPr>
            <a:xfrm>
              <a:off x="3822478" y="1881137"/>
              <a:ext cx="54777" cy="54840"/>
            </a:xfrm>
            <a:custGeom>
              <a:rect b="b" l="l" r="r" t="t"/>
              <a:pathLst>
                <a:path extrusionOk="0" h="3521" w="3517">
                  <a:moveTo>
                    <a:pt x="0" y="1"/>
                  </a:moveTo>
                  <a:lnTo>
                    <a:pt x="0" y="3521"/>
                  </a:lnTo>
                  <a:lnTo>
                    <a:pt x="3517" y="3521"/>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112"/>
            <p:cNvSpPr/>
            <p:nvPr/>
          </p:nvSpPr>
          <p:spPr>
            <a:xfrm>
              <a:off x="3822478" y="1827450"/>
              <a:ext cx="54777" cy="54793"/>
            </a:xfrm>
            <a:custGeom>
              <a:rect b="b" l="l" r="r" t="t"/>
              <a:pathLst>
                <a:path extrusionOk="0" h="3518" w="3517">
                  <a:moveTo>
                    <a:pt x="0" y="0"/>
                  </a:moveTo>
                  <a:lnTo>
                    <a:pt x="0" y="3518"/>
                  </a:lnTo>
                  <a:lnTo>
                    <a:pt x="3517" y="3518"/>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112"/>
            <p:cNvSpPr/>
            <p:nvPr/>
          </p:nvSpPr>
          <p:spPr>
            <a:xfrm>
              <a:off x="3822478" y="1773700"/>
              <a:ext cx="54777" cy="54855"/>
            </a:xfrm>
            <a:custGeom>
              <a:rect b="b" l="l" r="r" t="t"/>
              <a:pathLst>
                <a:path extrusionOk="0" h="3522" w="3517">
                  <a:moveTo>
                    <a:pt x="0" y="1"/>
                  </a:moveTo>
                  <a:lnTo>
                    <a:pt x="0" y="3521"/>
                  </a:lnTo>
                  <a:lnTo>
                    <a:pt x="3517" y="3521"/>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1" name="Google Shape;19991;p112"/>
            <p:cNvSpPr/>
            <p:nvPr/>
          </p:nvSpPr>
          <p:spPr>
            <a:xfrm>
              <a:off x="3823008" y="1774246"/>
              <a:ext cx="53687" cy="53749"/>
            </a:xfrm>
            <a:custGeom>
              <a:rect b="b" l="l" r="r" t="t"/>
              <a:pathLst>
                <a:path extrusionOk="0" h="3451" w="3447">
                  <a:moveTo>
                    <a:pt x="1" y="0"/>
                  </a:moveTo>
                  <a:lnTo>
                    <a:pt x="1" y="3450"/>
                  </a:lnTo>
                  <a:lnTo>
                    <a:pt x="3447" y="3450"/>
                  </a:lnTo>
                  <a:lnTo>
                    <a:pt x="34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112"/>
            <p:cNvSpPr/>
            <p:nvPr/>
          </p:nvSpPr>
          <p:spPr>
            <a:xfrm>
              <a:off x="3822478" y="1719951"/>
              <a:ext cx="54777" cy="54840"/>
            </a:xfrm>
            <a:custGeom>
              <a:rect b="b" l="l" r="r" t="t"/>
              <a:pathLst>
                <a:path extrusionOk="0" h="3521" w="3517">
                  <a:moveTo>
                    <a:pt x="0" y="0"/>
                  </a:moveTo>
                  <a:lnTo>
                    <a:pt x="0" y="3521"/>
                  </a:lnTo>
                  <a:lnTo>
                    <a:pt x="3517" y="3521"/>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112"/>
            <p:cNvSpPr/>
            <p:nvPr/>
          </p:nvSpPr>
          <p:spPr>
            <a:xfrm>
              <a:off x="3823008" y="1720512"/>
              <a:ext cx="53687" cy="53749"/>
            </a:xfrm>
            <a:custGeom>
              <a:rect b="b" l="l" r="r" t="t"/>
              <a:pathLst>
                <a:path extrusionOk="0" h="3451" w="3447">
                  <a:moveTo>
                    <a:pt x="1" y="0"/>
                  </a:moveTo>
                  <a:lnTo>
                    <a:pt x="1" y="3450"/>
                  </a:lnTo>
                  <a:lnTo>
                    <a:pt x="3447" y="3450"/>
                  </a:lnTo>
                  <a:lnTo>
                    <a:pt x="34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112"/>
            <p:cNvSpPr/>
            <p:nvPr/>
          </p:nvSpPr>
          <p:spPr>
            <a:xfrm>
              <a:off x="3822478" y="1666280"/>
              <a:ext cx="54777" cy="54777"/>
            </a:xfrm>
            <a:custGeom>
              <a:rect b="b" l="l" r="r" t="t"/>
              <a:pathLst>
                <a:path extrusionOk="0" h="3517" w="3517">
                  <a:moveTo>
                    <a:pt x="0" y="0"/>
                  </a:moveTo>
                  <a:lnTo>
                    <a:pt x="0" y="3517"/>
                  </a:lnTo>
                  <a:lnTo>
                    <a:pt x="3517" y="3517"/>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112"/>
            <p:cNvSpPr/>
            <p:nvPr/>
          </p:nvSpPr>
          <p:spPr>
            <a:xfrm>
              <a:off x="3823008" y="1666809"/>
              <a:ext cx="53687" cy="53718"/>
            </a:xfrm>
            <a:custGeom>
              <a:rect b="b" l="l" r="r" t="t"/>
              <a:pathLst>
                <a:path extrusionOk="0" h="3449" w="3447">
                  <a:moveTo>
                    <a:pt x="1" y="1"/>
                  </a:moveTo>
                  <a:lnTo>
                    <a:pt x="1" y="3448"/>
                  </a:lnTo>
                  <a:lnTo>
                    <a:pt x="3447" y="3448"/>
                  </a:lnTo>
                  <a:lnTo>
                    <a:pt x="34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112"/>
            <p:cNvSpPr/>
            <p:nvPr/>
          </p:nvSpPr>
          <p:spPr>
            <a:xfrm>
              <a:off x="3822478" y="1612515"/>
              <a:ext cx="54777" cy="54871"/>
            </a:xfrm>
            <a:custGeom>
              <a:rect b="b" l="l" r="r" t="t"/>
              <a:pathLst>
                <a:path extrusionOk="0" h="3523" w="3517">
                  <a:moveTo>
                    <a:pt x="0" y="1"/>
                  </a:moveTo>
                  <a:lnTo>
                    <a:pt x="0" y="3522"/>
                  </a:lnTo>
                  <a:lnTo>
                    <a:pt x="3517" y="3522"/>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112"/>
            <p:cNvSpPr/>
            <p:nvPr/>
          </p:nvSpPr>
          <p:spPr>
            <a:xfrm>
              <a:off x="3768713" y="1881137"/>
              <a:ext cx="54855" cy="54840"/>
            </a:xfrm>
            <a:custGeom>
              <a:rect b="b" l="l" r="r" t="t"/>
              <a:pathLst>
                <a:path extrusionOk="0" h="3521" w="3522">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112"/>
            <p:cNvSpPr/>
            <p:nvPr/>
          </p:nvSpPr>
          <p:spPr>
            <a:xfrm>
              <a:off x="3768713" y="1827450"/>
              <a:ext cx="54855" cy="54793"/>
            </a:xfrm>
            <a:custGeom>
              <a:rect b="b" l="l" r="r" t="t"/>
              <a:pathLst>
                <a:path extrusionOk="0" h="3518" w="3522">
                  <a:moveTo>
                    <a:pt x="1" y="0"/>
                  </a:moveTo>
                  <a:lnTo>
                    <a:pt x="1" y="3518"/>
                  </a:lnTo>
                  <a:lnTo>
                    <a:pt x="3521" y="3518"/>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9" name="Google Shape;19999;p112"/>
            <p:cNvSpPr/>
            <p:nvPr/>
          </p:nvSpPr>
          <p:spPr>
            <a:xfrm>
              <a:off x="3768713" y="1773700"/>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0" name="Google Shape;20000;p112"/>
            <p:cNvSpPr/>
            <p:nvPr/>
          </p:nvSpPr>
          <p:spPr>
            <a:xfrm>
              <a:off x="3769274" y="1774246"/>
              <a:ext cx="53749" cy="53749"/>
            </a:xfrm>
            <a:custGeom>
              <a:rect b="b" l="l" r="r" t="t"/>
              <a:pathLst>
                <a:path extrusionOk="0" h="3451" w="3451">
                  <a:moveTo>
                    <a:pt x="1" y="0"/>
                  </a:moveTo>
                  <a:lnTo>
                    <a:pt x="1" y="3450"/>
                  </a:lnTo>
                  <a:lnTo>
                    <a:pt x="3451" y="3450"/>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112"/>
            <p:cNvSpPr/>
            <p:nvPr/>
          </p:nvSpPr>
          <p:spPr>
            <a:xfrm>
              <a:off x="3768713" y="1719951"/>
              <a:ext cx="54855" cy="54840"/>
            </a:xfrm>
            <a:custGeom>
              <a:rect b="b" l="l" r="r" t="t"/>
              <a:pathLst>
                <a:path extrusionOk="0" h="3521" w="3522">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112"/>
            <p:cNvSpPr/>
            <p:nvPr/>
          </p:nvSpPr>
          <p:spPr>
            <a:xfrm>
              <a:off x="3768713" y="1666280"/>
              <a:ext cx="54855" cy="54777"/>
            </a:xfrm>
            <a:custGeom>
              <a:rect b="b" l="l" r="r" t="t"/>
              <a:pathLst>
                <a:path extrusionOk="0" h="3517" w="3522">
                  <a:moveTo>
                    <a:pt x="1" y="0"/>
                  </a:moveTo>
                  <a:lnTo>
                    <a:pt x="1" y="3517"/>
                  </a:lnTo>
                  <a:lnTo>
                    <a:pt x="3521" y="3517"/>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112"/>
            <p:cNvSpPr/>
            <p:nvPr/>
          </p:nvSpPr>
          <p:spPr>
            <a:xfrm>
              <a:off x="3769274" y="1666809"/>
              <a:ext cx="53749" cy="53718"/>
            </a:xfrm>
            <a:custGeom>
              <a:rect b="b" l="l" r="r" t="t"/>
              <a:pathLst>
                <a:path extrusionOk="0" h="3449" w="3451">
                  <a:moveTo>
                    <a:pt x="1" y="1"/>
                  </a:moveTo>
                  <a:lnTo>
                    <a:pt x="1" y="3448"/>
                  </a:lnTo>
                  <a:lnTo>
                    <a:pt x="3451" y="3448"/>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112"/>
            <p:cNvSpPr/>
            <p:nvPr/>
          </p:nvSpPr>
          <p:spPr>
            <a:xfrm>
              <a:off x="3768713" y="1612515"/>
              <a:ext cx="54855" cy="54871"/>
            </a:xfrm>
            <a:custGeom>
              <a:rect b="b" l="l" r="r" t="t"/>
              <a:pathLst>
                <a:path extrusionOk="0" h="3523" w="3522">
                  <a:moveTo>
                    <a:pt x="1" y="1"/>
                  </a:moveTo>
                  <a:lnTo>
                    <a:pt x="1" y="3522"/>
                  </a:lnTo>
                  <a:lnTo>
                    <a:pt x="3521" y="3522"/>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112"/>
            <p:cNvSpPr/>
            <p:nvPr/>
          </p:nvSpPr>
          <p:spPr>
            <a:xfrm>
              <a:off x="3715042" y="1881137"/>
              <a:ext cx="54793" cy="54840"/>
            </a:xfrm>
            <a:custGeom>
              <a:rect b="b" l="l" r="r" t="t"/>
              <a:pathLst>
                <a:path extrusionOk="0" h="3521" w="3518">
                  <a:moveTo>
                    <a:pt x="1" y="1"/>
                  </a:moveTo>
                  <a:lnTo>
                    <a:pt x="1" y="3521"/>
                  </a:lnTo>
                  <a:lnTo>
                    <a:pt x="3517" y="3521"/>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112"/>
            <p:cNvSpPr/>
            <p:nvPr/>
          </p:nvSpPr>
          <p:spPr>
            <a:xfrm>
              <a:off x="3715042" y="1827450"/>
              <a:ext cx="54793" cy="54793"/>
            </a:xfrm>
            <a:custGeom>
              <a:rect b="b" l="l" r="r" t="t"/>
              <a:pathLst>
                <a:path extrusionOk="0" h="3518" w="3518">
                  <a:moveTo>
                    <a:pt x="1" y="0"/>
                  </a:moveTo>
                  <a:lnTo>
                    <a:pt x="1" y="3518"/>
                  </a:lnTo>
                  <a:lnTo>
                    <a:pt x="3517" y="3518"/>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112"/>
            <p:cNvSpPr/>
            <p:nvPr/>
          </p:nvSpPr>
          <p:spPr>
            <a:xfrm>
              <a:off x="3715042" y="1773700"/>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8" name="Google Shape;20008;p112"/>
            <p:cNvSpPr/>
            <p:nvPr/>
          </p:nvSpPr>
          <p:spPr>
            <a:xfrm>
              <a:off x="3715587" y="1774246"/>
              <a:ext cx="53703" cy="53749"/>
            </a:xfrm>
            <a:custGeom>
              <a:rect b="b" l="l" r="r" t="t"/>
              <a:pathLst>
                <a:path extrusionOk="0" h="3451" w="3448">
                  <a:moveTo>
                    <a:pt x="0" y="0"/>
                  </a:moveTo>
                  <a:lnTo>
                    <a:pt x="0" y="3450"/>
                  </a:lnTo>
                  <a:lnTo>
                    <a:pt x="3448" y="3450"/>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9" name="Google Shape;20009;p112"/>
            <p:cNvSpPr/>
            <p:nvPr/>
          </p:nvSpPr>
          <p:spPr>
            <a:xfrm>
              <a:off x="3715042" y="1719951"/>
              <a:ext cx="54793" cy="54840"/>
            </a:xfrm>
            <a:custGeom>
              <a:rect b="b" l="l" r="r" t="t"/>
              <a:pathLst>
                <a:path extrusionOk="0" h="3521" w="3518">
                  <a:moveTo>
                    <a:pt x="1" y="0"/>
                  </a:moveTo>
                  <a:lnTo>
                    <a:pt x="1" y="3521"/>
                  </a:lnTo>
                  <a:lnTo>
                    <a:pt x="3517" y="3521"/>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0" name="Google Shape;20010;p112"/>
            <p:cNvSpPr/>
            <p:nvPr/>
          </p:nvSpPr>
          <p:spPr>
            <a:xfrm>
              <a:off x="3715587" y="1720512"/>
              <a:ext cx="53703" cy="53749"/>
            </a:xfrm>
            <a:custGeom>
              <a:rect b="b" l="l" r="r" t="t"/>
              <a:pathLst>
                <a:path extrusionOk="0" h="3451" w="3448">
                  <a:moveTo>
                    <a:pt x="0" y="0"/>
                  </a:moveTo>
                  <a:lnTo>
                    <a:pt x="0" y="3450"/>
                  </a:lnTo>
                  <a:lnTo>
                    <a:pt x="3448" y="3450"/>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1" name="Google Shape;20011;p112"/>
            <p:cNvSpPr/>
            <p:nvPr/>
          </p:nvSpPr>
          <p:spPr>
            <a:xfrm>
              <a:off x="3715042" y="1666280"/>
              <a:ext cx="54793" cy="54777"/>
            </a:xfrm>
            <a:custGeom>
              <a:rect b="b" l="l" r="r" t="t"/>
              <a:pathLst>
                <a:path extrusionOk="0" h="3517" w="3518">
                  <a:moveTo>
                    <a:pt x="1" y="0"/>
                  </a:moveTo>
                  <a:lnTo>
                    <a:pt x="1" y="3517"/>
                  </a:lnTo>
                  <a:lnTo>
                    <a:pt x="3517" y="3517"/>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2" name="Google Shape;20012;p112"/>
            <p:cNvSpPr/>
            <p:nvPr/>
          </p:nvSpPr>
          <p:spPr>
            <a:xfrm>
              <a:off x="3715587" y="1666809"/>
              <a:ext cx="53703" cy="53718"/>
            </a:xfrm>
            <a:custGeom>
              <a:rect b="b" l="l" r="r" t="t"/>
              <a:pathLst>
                <a:path extrusionOk="0" h="3449" w="3448">
                  <a:moveTo>
                    <a:pt x="0" y="1"/>
                  </a:moveTo>
                  <a:lnTo>
                    <a:pt x="0" y="3448"/>
                  </a:lnTo>
                  <a:lnTo>
                    <a:pt x="3448" y="3448"/>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112"/>
            <p:cNvSpPr/>
            <p:nvPr/>
          </p:nvSpPr>
          <p:spPr>
            <a:xfrm>
              <a:off x="3715042" y="1612515"/>
              <a:ext cx="54793" cy="54871"/>
            </a:xfrm>
            <a:custGeom>
              <a:rect b="b" l="l" r="r" t="t"/>
              <a:pathLst>
                <a:path extrusionOk="0" h="3523" w="3518">
                  <a:moveTo>
                    <a:pt x="1" y="1"/>
                  </a:moveTo>
                  <a:lnTo>
                    <a:pt x="1" y="3522"/>
                  </a:lnTo>
                  <a:lnTo>
                    <a:pt x="3517" y="3522"/>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112"/>
            <p:cNvSpPr/>
            <p:nvPr/>
          </p:nvSpPr>
          <p:spPr>
            <a:xfrm>
              <a:off x="3661308" y="1881137"/>
              <a:ext cx="54840" cy="54840"/>
            </a:xfrm>
            <a:custGeom>
              <a:rect b="b" l="l" r="r" t="t"/>
              <a:pathLst>
                <a:path extrusionOk="0" h="3521" w="3521">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112"/>
            <p:cNvSpPr/>
            <p:nvPr/>
          </p:nvSpPr>
          <p:spPr>
            <a:xfrm>
              <a:off x="3661308" y="1827450"/>
              <a:ext cx="54840" cy="54793"/>
            </a:xfrm>
            <a:custGeom>
              <a:rect b="b" l="l" r="r" t="t"/>
              <a:pathLst>
                <a:path extrusionOk="0" h="3518" w="3521">
                  <a:moveTo>
                    <a:pt x="1" y="0"/>
                  </a:moveTo>
                  <a:lnTo>
                    <a:pt x="1" y="3518"/>
                  </a:lnTo>
                  <a:lnTo>
                    <a:pt x="3521" y="3518"/>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6" name="Google Shape;20016;p112"/>
            <p:cNvSpPr/>
            <p:nvPr/>
          </p:nvSpPr>
          <p:spPr>
            <a:xfrm>
              <a:off x="3661838" y="1827979"/>
              <a:ext cx="53765" cy="53703"/>
            </a:xfrm>
            <a:custGeom>
              <a:rect b="b" l="l" r="r" t="t"/>
              <a:pathLst>
                <a:path extrusionOk="0" h="3448" w="3452">
                  <a:moveTo>
                    <a:pt x="1" y="0"/>
                  </a:moveTo>
                  <a:lnTo>
                    <a:pt x="1" y="3448"/>
                  </a:lnTo>
                  <a:lnTo>
                    <a:pt x="3451" y="3448"/>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112"/>
            <p:cNvSpPr/>
            <p:nvPr/>
          </p:nvSpPr>
          <p:spPr>
            <a:xfrm>
              <a:off x="3661308" y="1773700"/>
              <a:ext cx="54840" cy="54855"/>
            </a:xfrm>
            <a:custGeom>
              <a:rect b="b" l="l" r="r" t="t"/>
              <a:pathLst>
                <a:path extrusionOk="0" h="3522" w="3521">
                  <a:moveTo>
                    <a:pt x="1" y="1"/>
                  </a:moveTo>
                  <a:lnTo>
                    <a:pt x="1"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112"/>
            <p:cNvSpPr/>
            <p:nvPr/>
          </p:nvSpPr>
          <p:spPr>
            <a:xfrm>
              <a:off x="3661838" y="1774246"/>
              <a:ext cx="53765" cy="53749"/>
            </a:xfrm>
            <a:custGeom>
              <a:rect b="b" l="l" r="r" t="t"/>
              <a:pathLst>
                <a:path extrusionOk="0" h="3451" w="3452">
                  <a:moveTo>
                    <a:pt x="1" y="0"/>
                  </a:moveTo>
                  <a:lnTo>
                    <a:pt x="1" y="3450"/>
                  </a:lnTo>
                  <a:lnTo>
                    <a:pt x="3451" y="3450"/>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112"/>
            <p:cNvSpPr/>
            <p:nvPr/>
          </p:nvSpPr>
          <p:spPr>
            <a:xfrm>
              <a:off x="3661308" y="1719951"/>
              <a:ext cx="54840" cy="54840"/>
            </a:xfrm>
            <a:custGeom>
              <a:rect b="b" l="l" r="r" t="t"/>
              <a:pathLst>
                <a:path extrusionOk="0" h="3521" w="3521">
                  <a:moveTo>
                    <a:pt x="1" y="0"/>
                  </a:moveTo>
                  <a:lnTo>
                    <a:pt x="1"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0" name="Google Shape;20020;p112"/>
            <p:cNvSpPr/>
            <p:nvPr/>
          </p:nvSpPr>
          <p:spPr>
            <a:xfrm>
              <a:off x="3661838" y="1720512"/>
              <a:ext cx="53765" cy="53749"/>
            </a:xfrm>
            <a:custGeom>
              <a:rect b="b" l="l" r="r" t="t"/>
              <a:pathLst>
                <a:path extrusionOk="0" h="3451" w="3452">
                  <a:moveTo>
                    <a:pt x="1" y="0"/>
                  </a:moveTo>
                  <a:lnTo>
                    <a:pt x="1" y="3450"/>
                  </a:lnTo>
                  <a:lnTo>
                    <a:pt x="3451" y="3450"/>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112"/>
            <p:cNvSpPr/>
            <p:nvPr/>
          </p:nvSpPr>
          <p:spPr>
            <a:xfrm>
              <a:off x="3661308" y="1666280"/>
              <a:ext cx="54840" cy="54777"/>
            </a:xfrm>
            <a:custGeom>
              <a:rect b="b" l="l" r="r" t="t"/>
              <a:pathLst>
                <a:path extrusionOk="0" h="3517" w="3521">
                  <a:moveTo>
                    <a:pt x="1" y="0"/>
                  </a:moveTo>
                  <a:lnTo>
                    <a:pt x="1" y="3517"/>
                  </a:lnTo>
                  <a:lnTo>
                    <a:pt x="3521" y="3517"/>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112"/>
            <p:cNvSpPr/>
            <p:nvPr/>
          </p:nvSpPr>
          <p:spPr>
            <a:xfrm>
              <a:off x="3661838" y="1666809"/>
              <a:ext cx="53765" cy="53718"/>
            </a:xfrm>
            <a:custGeom>
              <a:rect b="b" l="l" r="r" t="t"/>
              <a:pathLst>
                <a:path extrusionOk="0" h="3449" w="3452">
                  <a:moveTo>
                    <a:pt x="1" y="1"/>
                  </a:moveTo>
                  <a:lnTo>
                    <a:pt x="1" y="3448"/>
                  </a:lnTo>
                  <a:lnTo>
                    <a:pt x="3451" y="3448"/>
                  </a:lnTo>
                  <a:lnTo>
                    <a:pt x="3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112"/>
            <p:cNvSpPr/>
            <p:nvPr/>
          </p:nvSpPr>
          <p:spPr>
            <a:xfrm>
              <a:off x="3661308" y="1612515"/>
              <a:ext cx="54840" cy="54871"/>
            </a:xfrm>
            <a:custGeom>
              <a:rect b="b" l="l" r="r" t="t"/>
              <a:pathLst>
                <a:path extrusionOk="0" h="3523" w="3521">
                  <a:moveTo>
                    <a:pt x="1" y="1"/>
                  </a:moveTo>
                  <a:lnTo>
                    <a:pt x="1" y="3522"/>
                  </a:lnTo>
                  <a:lnTo>
                    <a:pt x="3521" y="3522"/>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112"/>
            <p:cNvSpPr/>
            <p:nvPr/>
          </p:nvSpPr>
          <p:spPr>
            <a:xfrm>
              <a:off x="3661838" y="1613075"/>
              <a:ext cx="53765" cy="53749"/>
            </a:xfrm>
            <a:custGeom>
              <a:rect b="b" l="l" r="r" t="t"/>
              <a:pathLst>
                <a:path extrusionOk="0" h="3451" w="3452">
                  <a:moveTo>
                    <a:pt x="1" y="0"/>
                  </a:moveTo>
                  <a:lnTo>
                    <a:pt x="1" y="3451"/>
                  </a:lnTo>
                  <a:lnTo>
                    <a:pt x="3451" y="3451"/>
                  </a:lnTo>
                  <a:lnTo>
                    <a:pt x="3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112"/>
            <p:cNvSpPr/>
            <p:nvPr/>
          </p:nvSpPr>
          <p:spPr>
            <a:xfrm>
              <a:off x="3607559" y="2042307"/>
              <a:ext cx="54840" cy="54840"/>
            </a:xfrm>
            <a:custGeom>
              <a:rect b="b" l="l" r="r" t="t"/>
              <a:pathLst>
                <a:path extrusionOk="0" h="3521" w="3521">
                  <a:moveTo>
                    <a:pt x="0" y="0"/>
                  </a:moveTo>
                  <a:lnTo>
                    <a:pt x="0" y="3521"/>
                  </a:lnTo>
                  <a:lnTo>
                    <a:pt x="3520" y="3521"/>
                  </a:lnTo>
                  <a:lnTo>
                    <a:pt x="35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112"/>
            <p:cNvSpPr/>
            <p:nvPr/>
          </p:nvSpPr>
          <p:spPr>
            <a:xfrm>
              <a:off x="3607559" y="1988604"/>
              <a:ext cx="54840" cy="54808"/>
            </a:xfrm>
            <a:custGeom>
              <a:rect b="b" l="l" r="r" t="t"/>
              <a:pathLst>
                <a:path extrusionOk="0" h="3519" w="3521">
                  <a:moveTo>
                    <a:pt x="0" y="1"/>
                  </a:moveTo>
                  <a:lnTo>
                    <a:pt x="0" y="3519"/>
                  </a:lnTo>
                  <a:lnTo>
                    <a:pt x="3520" y="3519"/>
                  </a:lnTo>
                  <a:lnTo>
                    <a:pt x="35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7" name="Google Shape;20027;p112"/>
            <p:cNvSpPr/>
            <p:nvPr/>
          </p:nvSpPr>
          <p:spPr>
            <a:xfrm>
              <a:off x="3607559" y="1934871"/>
              <a:ext cx="54840" cy="54855"/>
            </a:xfrm>
            <a:custGeom>
              <a:rect b="b" l="l" r="r" t="t"/>
              <a:pathLst>
                <a:path extrusionOk="0" h="3522" w="3521">
                  <a:moveTo>
                    <a:pt x="0" y="1"/>
                  </a:moveTo>
                  <a:lnTo>
                    <a:pt x="0" y="3521"/>
                  </a:lnTo>
                  <a:lnTo>
                    <a:pt x="3520" y="3521"/>
                  </a:lnTo>
                  <a:lnTo>
                    <a:pt x="35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8" name="Google Shape;20028;p112"/>
            <p:cNvSpPr/>
            <p:nvPr/>
          </p:nvSpPr>
          <p:spPr>
            <a:xfrm>
              <a:off x="3607559" y="1881137"/>
              <a:ext cx="54840" cy="54840"/>
            </a:xfrm>
            <a:custGeom>
              <a:rect b="b" l="l" r="r" t="t"/>
              <a:pathLst>
                <a:path extrusionOk="0" h="3521" w="3521">
                  <a:moveTo>
                    <a:pt x="0" y="1"/>
                  </a:moveTo>
                  <a:lnTo>
                    <a:pt x="0" y="3521"/>
                  </a:lnTo>
                  <a:lnTo>
                    <a:pt x="3520" y="3521"/>
                  </a:lnTo>
                  <a:lnTo>
                    <a:pt x="35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112"/>
            <p:cNvSpPr/>
            <p:nvPr/>
          </p:nvSpPr>
          <p:spPr>
            <a:xfrm>
              <a:off x="3608088" y="1881666"/>
              <a:ext cx="53765" cy="53765"/>
            </a:xfrm>
            <a:custGeom>
              <a:rect b="b" l="l" r="r" t="t"/>
              <a:pathLst>
                <a:path extrusionOk="0" h="3452" w="3452">
                  <a:moveTo>
                    <a:pt x="0" y="1"/>
                  </a:moveTo>
                  <a:lnTo>
                    <a:pt x="0" y="3451"/>
                  </a:lnTo>
                  <a:lnTo>
                    <a:pt x="3452" y="3451"/>
                  </a:lnTo>
                  <a:lnTo>
                    <a:pt x="34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112"/>
            <p:cNvSpPr/>
            <p:nvPr/>
          </p:nvSpPr>
          <p:spPr>
            <a:xfrm>
              <a:off x="3607559" y="1827450"/>
              <a:ext cx="54840" cy="54793"/>
            </a:xfrm>
            <a:custGeom>
              <a:rect b="b" l="l" r="r" t="t"/>
              <a:pathLst>
                <a:path extrusionOk="0" h="3518" w="3521">
                  <a:moveTo>
                    <a:pt x="0" y="0"/>
                  </a:moveTo>
                  <a:lnTo>
                    <a:pt x="0" y="3518"/>
                  </a:lnTo>
                  <a:lnTo>
                    <a:pt x="3520" y="3518"/>
                  </a:lnTo>
                  <a:lnTo>
                    <a:pt x="35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112"/>
            <p:cNvSpPr/>
            <p:nvPr/>
          </p:nvSpPr>
          <p:spPr>
            <a:xfrm>
              <a:off x="3608088" y="1827979"/>
              <a:ext cx="53765" cy="53703"/>
            </a:xfrm>
            <a:custGeom>
              <a:rect b="b" l="l" r="r" t="t"/>
              <a:pathLst>
                <a:path extrusionOk="0" h="3448" w="3452">
                  <a:moveTo>
                    <a:pt x="0" y="0"/>
                  </a:moveTo>
                  <a:lnTo>
                    <a:pt x="0" y="3448"/>
                  </a:lnTo>
                  <a:lnTo>
                    <a:pt x="3452" y="3448"/>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112"/>
            <p:cNvSpPr/>
            <p:nvPr/>
          </p:nvSpPr>
          <p:spPr>
            <a:xfrm>
              <a:off x="3607559" y="1773700"/>
              <a:ext cx="54840" cy="54855"/>
            </a:xfrm>
            <a:custGeom>
              <a:rect b="b" l="l" r="r" t="t"/>
              <a:pathLst>
                <a:path extrusionOk="0" h="3522" w="3521">
                  <a:moveTo>
                    <a:pt x="0" y="1"/>
                  </a:moveTo>
                  <a:lnTo>
                    <a:pt x="0" y="3521"/>
                  </a:lnTo>
                  <a:lnTo>
                    <a:pt x="3520" y="3521"/>
                  </a:lnTo>
                  <a:lnTo>
                    <a:pt x="35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3" name="Google Shape;20033;p112"/>
            <p:cNvSpPr/>
            <p:nvPr/>
          </p:nvSpPr>
          <p:spPr>
            <a:xfrm>
              <a:off x="3608088" y="1774246"/>
              <a:ext cx="53765" cy="53749"/>
            </a:xfrm>
            <a:custGeom>
              <a:rect b="b" l="l" r="r" t="t"/>
              <a:pathLst>
                <a:path extrusionOk="0" h="3451" w="3452">
                  <a:moveTo>
                    <a:pt x="0" y="0"/>
                  </a:moveTo>
                  <a:lnTo>
                    <a:pt x="0" y="3450"/>
                  </a:lnTo>
                  <a:lnTo>
                    <a:pt x="3452" y="3450"/>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4" name="Google Shape;20034;p112"/>
            <p:cNvSpPr/>
            <p:nvPr/>
          </p:nvSpPr>
          <p:spPr>
            <a:xfrm>
              <a:off x="3607559" y="1719951"/>
              <a:ext cx="54840" cy="54840"/>
            </a:xfrm>
            <a:custGeom>
              <a:rect b="b" l="l" r="r" t="t"/>
              <a:pathLst>
                <a:path extrusionOk="0" h="3521" w="3521">
                  <a:moveTo>
                    <a:pt x="0" y="0"/>
                  </a:moveTo>
                  <a:lnTo>
                    <a:pt x="0" y="3521"/>
                  </a:lnTo>
                  <a:lnTo>
                    <a:pt x="3520" y="3521"/>
                  </a:lnTo>
                  <a:lnTo>
                    <a:pt x="35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112"/>
            <p:cNvSpPr/>
            <p:nvPr/>
          </p:nvSpPr>
          <p:spPr>
            <a:xfrm>
              <a:off x="3607559" y="1666280"/>
              <a:ext cx="54840" cy="54777"/>
            </a:xfrm>
            <a:custGeom>
              <a:rect b="b" l="l" r="r" t="t"/>
              <a:pathLst>
                <a:path extrusionOk="0" h="3517" w="3521">
                  <a:moveTo>
                    <a:pt x="0" y="0"/>
                  </a:moveTo>
                  <a:lnTo>
                    <a:pt x="0" y="3517"/>
                  </a:lnTo>
                  <a:lnTo>
                    <a:pt x="3520" y="3517"/>
                  </a:lnTo>
                  <a:lnTo>
                    <a:pt x="35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112"/>
            <p:cNvSpPr/>
            <p:nvPr/>
          </p:nvSpPr>
          <p:spPr>
            <a:xfrm>
              <a:off x="3608088" y="1666809"/>
              <a:ext cx="53765" cy="53718"/>
            </a:xfrm>
            <a:custGeom>
              <a:rect b="b" l="l" r="r" t="t"/>
              <a:pathLst>
                <a:path extrusionOk="0" h="3449" w="3452">
                  <a:moveTo>
                    <a:pt x="0" y="1"/>
                  </a:moveTo>
                  <a:lnTo>
                    <a:pt x="0" y="3448"/>
                  </a:lnTo>
                  <a:lnTo>
                    <a:pt x="3452" y="3448"/>
                  </a:lnTo>
                  <a:lnTo>
                    <a:pt x="34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112"/>
            <p:cNvSpPr/>
            <p:nvPr/>
          </p:nvSpPr>
          <p:spPr>
            <a:xfrm>
              <a:off x="3607559" y="1612515"/>
              <a:ext cx="54840" cy="54871"/>
            </a:xfrm>
            <a:custGeom>
              <a:rect b="b" l="l" r="r" t="t"/>
              <a:pathLst>
                <a:path extrusionOk="0" h="3523" w="3521">
                  <a:moveTo>
                    <a:pt x="0" y="1"/>
                  </a:moveTo>
                  <a:lnTo>
                    <a:pt x="0" y="3522"/>
                  </a:lnTo>
                  <a:lnTo>
                    <a:pt x="3520" y="3522"/>
                  </a:lnTo>
                  <a:lnTo>
                    <a:pt x="35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8" name="Google Shape;20038;p112"/>
            <p:cNvSpPr/>
            <p:nvPr/>
          </p:nvSpPr>
          <p:spPr>
            <a:xfrm>
              <a:off x="3608088" y="1613075"/>
              <a:ext cx="53765" cy="53749"/>
            </a:xfrm>
            <a:custGeom>
              <a:rect b="b" l="l" r="r" t="t"/>
              <a:pathLst>
                <a:path extrusionOk="0" h="3451" w="3452">
                  <a:moveTo>
                    <a:pt x="0" y="0"/>
                  </a:moveTo>
                  <a:lnTo>
                    <a:pt x="0" y="3451"/>
                  </a:lnTo>
                  <a:lnTo>
                    <a:pt x="3452" y="3451"/>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9" name="Google Shape;20039;p112"/>
            <p:cNvSpPr/>
            <p:nvPr/>
          </p:nvSpPr>
          <p:spPr>
            <a:xfrm>
              <a:off x="3553872" y="2042307"/>
              <a:ext cx="54793" cy="54840"/>
            </a:xfrm>
            <a:custGeom>
              <a:rect b="b" l="l" r="r" t="t"/>
              <a:pathLst>
                <a:path extrusionOk="0" h="3521" w="3518">
                  <a:moveTo>
                    <a:pt x="1" y="0"/>
                  </a:moveTo>
                  <a:lnTo>
                    <a:pt x="1" y="3521"/>
                  </a:lnTo>
                  <a:lnTo>
                    <a:pt x="3517" y="3521"/>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112"/>
            <p:cNvSpPr/>
            <p:nvPr/>
          </p:nvSpPr>
          <p:spPr>
            <a:xfrm>
              <a:off x="3553872" y="1988604"/>
              <a:ext cx="54793" cy="54808"/>
            </a:xfrm>
            <a:custGeom>
              <a:rect b="b" l="l" r="r" t="t"/>
              <a:pathLst>
                <a:path extrusionOk="0" h="3519" w="3518">
                  <a:moveTo>
                    <a:pt x="1" y="1"/>
                  </a:moveTo>
                  <a:lnTo>
                    <a:pt x="1" y="3519"/>
                  </a:lnTo>
                  <a:lnTo>
                    <a:pt x="3517" y="3519"/>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1" name="Google Shape;20041;p112"/>
            <p:cNvSpPr/>
            <p:nvPr/>
          </p:nvSpPr>
          <p:spPr>
            <a:xfrm>
              <a:off x="3553872" y="1934871"/>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2" name="Google Shape;20042;p112"/>
            <p:cNvSpPr/>
            <p:nvPr/>
          </p:nvSpPr>
          <p:spPr>
            <a:xfrm>
              <a:off x="3554417" y="1935416"/>
              <a:ext cx="53703" cy="53765"/>
            </a:xfrm>
            <a:custGeom>
              <a:rect b="b" l="l" r="r" t="t"/>
              <a:pathLst>
                <a:path extrusionOk="0" h="3452" w="3448">
                  <a:moveTo>
                    <a:pt x="0" y="0"/>
                  </a:moveTo>
                  <a:lnTo>
                    <a:pt x="0" y="3452"/>
                  </a:lnTo>
                  <a:lnTo>
                    <a:pt x="3448" y="3452"/>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3" name="Google Shape;20043;p112"/>
            <p:cNvSpPr/>
            <p:nvPr/>
          </p:nvSpPr>
          <p:spPr>
            <a:xfrm>
              <a:off x="3553872" y="1881137"/>
              <a:ext cx="54793" cy="54840"/>
            </a:xfrm>
            <a:custGeom>
              <a:rect b="b" l="l" r="r" t="t"/>
              <a:pathLst>
                <a:path extrusionOk="0" h="3521" w="3518">
                  <a:moveTo>
                    <a:pt x="1" y="1"/>
                  </a:moveTo>
                  <a:lnTo>
                    <a:pt x="1" y="3521"/>
                  </a:lnTo>
                  <a:lnTo>
                    <a:pt x="3517" y="3521"/>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4" name="Google Shape;20044;p112"/>
            <p:cNvSpPr/>
            <p:nvPr/>
          </p:nvSpPr>
          <p:spPr>
            <a:xfrm>
              <a:off x="3554417" y="1881666"/>
              <a:ext cx="53703" cy="53765"/>
            </a:xfrm>
            <a:custGeom>
              <a:rect b="b" l="l" r="r" t="t"/>
              <a:pathLst>
                <a:path extrusionOk="0" h="3452" w="3448">
                  <a:moveTo>
                    <a:pt x="0" y="1"/>
                  </a:moveTo>
                  <a:lnTo>
                    <a:pt x="0" y="3451"/>
                  </a:lnTo>
                  <a:lnTo>
                    <a:pt x="3448" y="3451"/>
                  </a:lnTo>
                  <a:lnTo>
                    <a:pt x="3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112"/>
            <p:cNvSpPr/>
            <p:nvPr/>
          </p:nvSpPr>
          <p:spPr>
            <a:xfrm>
              <a:off x="3553872" y="1827450"/>
              <a:ext cx="54793" cy="54793"/>
            </a:xfrm>
            <a:custGeom>
              <a:rect b="b" l="l" r="r" t="t"/>
              <a:pathLst>
                <a:path extrusionOk="0" h="3518" w="3518">
                  <a:moveTo>
                    <a:pt x="1" y="0"/>
                  </a:moveTo>
                  <a:lnTo>
                    <a:pt x="1" y="3518"/>
                  </a:lnTo>
                  <a:lnTo>
                    <a:pt x="3517" y="3518"/>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6" name="Google Shape;20046;p112"/>
            <p:cNvSpPr/>
            <p:nvPr/>
          </p:nvSpPr>
          <p:spPr>
            <a:xfrm>
              <a:off x="3554417" y="1827979"/>
              <a:ext cx="53703" cy="53703"/>
            </a:xfrm>
            <a:custGeom>
              <a:rect b="b" l="l" r="r" t="t"/>
              <a:pathLst>
                <a:path extrusionOk="0" h="3448" w="3448">
                  <a:moveTo>
                    <a:pt x="0" y="0"/>
                  </a:moveTo>
                  <a:lnTo>
                    <a:pt x="0" y="3448"/>
                  </a:lnTo>
                  <a:lnTo>
                    <a:pt x="3448" y="3448"/>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7" name="Google Shape;20047;p112"/>
            <p:cNvSpPr/>
            <p:nvPr/>
          </p:nvSpPr>
          <p:spPr>
            <a:xfrm>
              <a:off x="3553872" y="1773700"/>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8" name="Google Shape;20048;p112"/>
            <p:cNvSpPr/>
            <p:nvPr/>
          </p:nvSpPr>
          <p:spPr>
            <a:xfrm>
              <a:off x="3553872" y="1719951"/>
              <a:ext cx="54793" cy="54840"/>
            </a:xfrm>
            <a:custGeom>
              <a:rect b="b" l="l" r="r" t="t"/>
              <a:pathLst>
                <a:path extrusionOk="0" h="3521" w="3518">
                  <a:moveTo>
                    <a:pt x="1" y="0"/>
                  </a:moveTo>
                  <a:lnTo>
                    <a:pt x="1" y="3521"/>
                  </a:lnTo>
                  <a:lnTo>
                    <a:pt x="3517" y="3521"/>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112"/>
            <p:cNvSpPr/>
            <p:nvPr/>
          </p:nvSpPr>
          <p:spPr>
            <a:xfrm>
              <a:off x="3553872" y="1666280"/>
              <a:ext cx="54793" cy="54777"/>
            </a:xfrm>
            <a:custGeom>
              <a:rect b="b" l="l" r="r" t="t"/>
              <a:pathLst>
                <a:path extrusionOk="0" h="3517" w="3518">
                  <a:moveTo>
                    <a:pt x="1" y="0"/>
                  </a:moveTo>
                  <a:lnTo>
                    <a:pt x="1" y="3517"/>
                  </a:lnTo>
                  <a:lnTo>
                    <a:pt x="3517" y="3517"/>
                  </a:lnTo>
                  <a:lnTo>
                    <a:pt x="35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112"/>
            <p:cNvSpPr/>
            <p:nvPr/>
          </p:nvSpPr>
          <p:spPr>
            <a:xfrm>
              <a:off x="3553872" y="1612515"/>
              <a:ext cx="54793" cy="54871"/>
            </a:xfrm>
            <a:custGeom>
              <a:rect b="b" l="l" r="r" t="t"/>
              <a:pathLst>
                <a:path extrusionOk="0" h="3523" w="3518">
                  <a:moveTo>
                    <a:pt x="1" y="1"/>
                  </a:moveTo>
                  <a:lnTo>
                    <a:pt x="1" y="3522"/>
                  </a:lnTo>
                  <a:lnTo>
                    <a:pt x="3517" y="3522"/>
                  </a:lnTo>
                  <a:lnTo>
                    <a:pt x="35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1" name="Google Shape;20051;p112"/>
            <p:cNvSpPr/>
            <p:nvPr/>
          </p:nvSpPr>
          <p:spPr>
            <a:xfrm>
              <a:off x="3554417" y="1613075"/>
              <a:ext cx="53703" cy="53749"/>
            </a:xfrm>
            <a:custGeom>
              <a:rect b="b" l="l" r="r" t="t"/>
              <a:pathLst>
                <a:path extrusionOk="0" h="3451" w="3448">
                  <a:moveTo>
                    <a:pt x="0" y="0"/>
                  </a:moveTo>
                  <a:lnTo>
                    <a:pt x="0" y="3451"/>
                  </a:lnTo>
                  <a:lnTo>
                    <a:pt x="3448" y="3451"/>
                  </a:lnTo>
                  <a:lnTo>
                    <a:pt x="3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112"/>
            <p:cNvSpPr/>
            <p:nvPr/>
          </p:nvSpPr>
          <p:spPr>
            <a:xfrm>
              <a:off x="3500122" y="2042307"/>
              <a:ext cx="54840" cy="54840"/>
            </a:xfrm>
            <a:custGeom>
              <a:rect b="b" l="l" r="r" t="t"/>
              <a:pathLst>
                <a:path extrusionOk="0" h="3521" w="3521">
                  <a:moveTo>
                    <a:pt x="0" y="0"/>
                  </a:moveTo>
                  <a:lnTo>
                    <a:pt x="0"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112"/>
            <p:cNvSpPr/>
            <p:nvPr/>
          </p:nvSpPr>
          <p:spPr>
            <a:xfrm>
              <a:off x="3500122" y="1988604"/>
              <a:ext cx="54840" cy="54808"/>
            </a:xfrm>
            <a:custGeom>
              <a:rect b="b" l="l" r="r" t="t"/>
              <a:pathLst>
                <a:path extrusionOk="0" h="3519" w="3521">
                  <a:moveTo>
                    <a:pt x="0" y="1"/>
                  </a:moveTo>
                  <a:lnTo>
                    <a:pt x="0" y="3519"/>
                  </a:lnTo>
                  <a:lnTo>
                    <a:pt x="3521" y="3519"/>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4" name="Google Shape;20054;p112"/>
            <p:cNvSpPr/>
            <p:nvPr/>
          </p:nvSpPr>
          <p:spPr>
            <a:xfrm>
              <a:off x="3500683" y="1989165"/>
              <a:ext cx="53749" cy="53687"/>
            </a:xfrm>
            <a:custGeom>
              <a:rect b="b" l="l" r="r" t="t"/>
              <a:pathLst>
                <a:path extrusionOk="0" h="3447" w="3451">
                  <a:moveTo>
                    <a:pt x="0" y="1"/>
                  </a:moveTo>
                  <a:lnTo>
                    <a:pt x="0" y="3447"/>
                  </a:lnTo>
                  <a:lnTo>
                    <a:pt x="3450" y="3447"/>
                  </a:lnTo>
                  <a:lnTo>
                    <a:pt x="34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112"/>
            <p:cNvSpPr/>
            <p:nvPr/>
          </p:nvSpPr>
          <p:spPr>
            <a:xfrm>
              <a:off x="3500122" y="1934871"/>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112"/>
            <p:cNvSpPr/>
            <p:nvPr/>
          </p:nvSpPr>
          <p:spPr>
            <a:xfrm>
              <a:off x="3500683" y="1935416"/>
              <a:ext cx="53749" cy="53765"/>
            </a:xfrm>
            <a:custGeom>
              <a:rect b="b" l="l" r="r" t="t"/>
              <a:pathLst>
                <a:path extrusionOk="0" h="3452" w="3451">
                  <a:moveTo>
                    <a:pt x="0" y="0"/>
                  </a:moveTo>
                  <a:lnTo>
                    <a:pt x="0" y="3452"/>
                  </a:lnTo>
                  <a:lnTo>
                    <a:pt x="3450" y="3452"/>
                  </a:lnTo>
                  <a:lnTo>
                    <a:pt x="34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112"/>
            <p:cNvSpPr/>
            <p:nvPr/>
          </p:nvSpPr>
          <p:spPr>
            <a:xfrm>
              <a:off x="3500122" y="1881137"/>
              <a:ext cx="54840" cy="54840"/>
            </a:xfrm>
            <a:custGeom>
              <a:rect b="b" l="l" r="r" t="t"/>
              <a:pathLst>
                <a:path extrusionOk="0" h="3521" w="3521">
                  <a:moveTo>
                    <a:pt x="0" y="1"/>
                  </a:moveTo>
                  <a:lnTo>
                    <a:pt x="0"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112"/>
            <p:cNvSpPr/>
            <p:nvPr/>
          </p:nvSpPr>
          <p:spPr>
            <a:xfrm>
              <a:off x="3500683" y="1881666"/>
              <a:ext cx="53749" cy="53765"/>
            </a:xfrm>
            <a:custGeom>
              <a:rect b="b" l="l" r="r" t="t"/>
              <a:pathLst>
                <a:path extrusionOk="0" h="3452" w="3451">
                  <a:moveTo>
                    <a:pt x="0" y="1"/>
                  </a:moveTo>
                  <a:lnTo>
                    <a:pt x="0" y="3451"/>
                  </a:lnTo>
                  <a:lnTo>
                    <a:pt x="3450" y="3451"/>
                  </a:lnTo>
                  <a:lnTo>
                    <a:pt x="34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9" name="Google Shape;20059;p112"/>
            <p:cNvSpPr/>
            <p:nvPr/>
          </p:nvSpPr>
          <p:spPr>
            <a:xfrm>
              <a:off x="3500122" y="1827450"/>
              <a:ext cx="54840" cy="54793"/>
            </a:xfrm>
            <a:custGeom>
              <a:rect b="b" l="l" r="r" t="t"/>
              <a:pathLst>
                <a:path extrusionOk="0" h="3518" w="3521">
                  <a:moveTo>
                    <a:pt x="0" y="0"/>
                  </a:moveTo>
                  <a:lnTo>
                    <a:pt x="0" y="3518"/>
                  </a:lnTo>
                  <a:lnTo>
                    <a:pt x="3521" y="3518"/>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0" name="Google Shape;20060;p112"/>
            <p:cNvSpPr/>
            <p:nvPr/>
          </p:nvSpPr>
          <p:spPr>
            <a:xfrm>
              <a:off x="3500683" y="1827979"/>
              <a:ext cx="53749" cy="53703"/>
            </a:xfrm>
            <a:custGeom>
              <a:rect b="b" l="l" r="r" t="t"/>
              <a:pathLst>
                <a:path extrusionOk="0" h="3448" w="3451">
                  <a:moveTo>
                    <a:pt x="0" y="0"/>
                  </a:moveTo>
                  <a:lnTo>
                    <a:pt x="0" y="3448"/>
                  </a:lnTo>
                  <a:lnTo>
                    <a:pt x="3450" y="3448"/>
                  </a:lnTo>
                  <a:lnTo>
                    <a:pt x="34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1" name="Google Shape;20061;p112"/>
            <p:cNvSpPr/>
            <p:nvPr/>
          </p:nvSpPr>
          <p:spPr>
            <a:xfrm>
              <a:off x="3500122" y="1773700"/>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2" name="Google Shape;20062;p112"/>
            <p:cNvSpPr/>
            <p:nvPr/>
          </p:nvSpPr>
          <p:spPr>
            <a:xfrm>
              <a:off x="3500683" y="1774246"/>
              <a:ext cx="53749" cy="53749"/>
            </a:xfrm>
            <a:custGeom>
              <a:rect b="b" l="l" r="r" t="t"/>
              <a:pathLst>
                <a:path extrusionOk="0" h="3451" w="3451">
                  <a:moveTo>
                    <a:pt x="0" y="0"/>
                  </a:moveTo>
                  <a:lnTo>
                    <a:pt x="0" y="3450"/>
                  </a:lnTo>
                  <a:lnTo>
                    <a:pt x="3450" y="3450"/>
                  </a:lnTo>
                  <a:lnTo>
                    <a:pt x="34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3" name="Google Shape;20063;p112"/>
            <p:cNvSpPr/>
            <p:nvPr/>
          </p:nvSpPr>
          <p:spPr>
            <a:xfrm>
              <a:off x="3500122" y="1719951"/>
              <a:ext cx="54840" cy="54840"/>
            </a:xfrm>
            <a:custGeom>
              <a:rect b="b" l="l" r="r" t="t"/>
              <a:pathLst>
                <a:path extrusionOk="0" h="3521" w="3521">
                  <a:moveTo>
                    <a:pt x="0" y="0"/>
                  </a:moveTo>
                  <a:lnTo>
                    <a:pt x="0"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4" name="Google Shape;20064;p112"/>
            <p:cNvSpPr/>
            <p:nvPr/>
          </p:nvSpPr>
          <p:spPr>
            <a:xfrm>
              <a:off x="3500122" y="1666280"/>
              <a:ext cx="54840" cy="54777"/>
            </a:xfrm>
            <a:custGeom>
              <a:rect b="b" l="l" r="r" t="t"/>
              <a:pathLst>
                <a:path extrusionOk="0" h="3517" w="3521">
                  <a:moveTo>
                    <a:pt x="0" y="0"/>
                  </a:moveTo>
                  <a:lnTo>
                    <a:pt x="0" y="3517"/>
                  </a:lnTo>
                  <a:lnTo>
                    <a:pt x="3521" y="3517"/>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5" name="Google Shape;20065;p112"/>
            <p:cNvSpPr/>
            <p:nvPr/>
          </p:nvSpPr>
          <p:spPr>
            <a:xfrm>
              <a:off x="3500683" y="1666809"/>
              <a:ext cx="53749" cy="53718"/>
            </a:xfrm>
            <a:custGeom>
              <a:rect b="b" l="l" r="r" t="t"/>
              <a:pathLst>
                <a:path extrusionOk="0" h="3449" w="3451">
                  <a:moveTo>
                    <a:pt x="0" y="1"/>
                  </a:moveTo>
                  <a:lnTo>
                    <a:pt x="0" y="3448"/>
                  </a:lnTo>
                  <a:lnTo>
                    <a:pt x="3450" y="3448"/>
                  </a:lnTo>
                  <a:lnTo>
                    <a:pt x="34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112"/>
            <p:cNvSpPr/>
            <p:nvPr/>
          </p:nvSpPr>
          <p:spPr>
            <a:xfrm>
              <a:off x="3500122" y="1612515"/>
              <a:ext cx="54840" cy="54871"/>
            </a:xfrm>
            <a:custGeom>
              <a:rect b="b" l="l" r="r" t="t"/>
              <a:pathLst>
                <a:path extrusionOk="0" h="3523" w="3521">
                  <a:moveTo>
                    <a:pt x="0" y="1"/>
                  </a:moveTo>
                  <a:lnTo>
                    <a:pt x="0" y="3522"/>
                  </a:lnTo>
                  <a:lnTo>
                    <a:pt x="3521" y="3522"/>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112"/>
            <p:cNvSpPr/>
            <p:nvPr/>
          </p:nvSpPr>
          <p:spPr>
            <a:xfrm>
              <a:off x="3500683" y="1613075"/>
              <a:ext cx="53749" cy="53749"/>
            </a:xfrm>
            <a:custGeom>
              <a:rect b="b" l="l" r="r" t="t"/>
              <a:pathLst>
                <a:path extrusionOk="0" h="3451" w="3451">
                  <a:moveTo>
                    <a:pt x="0" y="0"/>
                  </a:moveTo>
                  <a:lnTo>
                    <a:pt x="0" y="3451"/>
                  </a:lnTo>
                  <a:lnTo>
                    <a:pt x="3450" y="3451"/>
                  </a:lnTo>
                  <a:lnTo>
                    <a:pt x="34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112"/>
            <p:cNvSpPr/>
            <p:nvPr/>
          </p:nvSpPr>
          <p:spPr>
            <a:xfrm>
              <a:off x="3446389" y="2042307"/>
              <a:ext cx="54840" cy="54840"/>
            </a:xfrm>
            <a:custGeom>
              <a:rect b="b" l="l" r="r" t="t"/>
              <a:pathLst>
                <a:path extrusionOk="0" h="3521" w="3521">
                  <a:moveTo>
                    <a:pt x="0" y="0"/>
                  </a:moveTo>
                  <a:lnTo>
                    <a:pt x="0" y="3521"/>
                  </a:lnTo>
                  <a:lnTo>
                    <a:pt x="3521" y="3521"/>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112"/>
            <p:cNvSpPr/>
            <p:nvPr/>
          </p:nvSpPr>
          <p:spPr>
            <a:xfrm>
              <a:off x="3446389" y="1988604"/>
              <a:ext cx="54840" cy="54808"/>
            </a:xfrm>
            <a:custGeom>
              <a:rect b="b" l="l" r="r" t="t"/>
              <a:pathLst>
                <a:path extrusionOk="0" h="3519" w="3521">
                  <a:moveTo>
                    <a:pt x="0" y="1"/>
                  </a:moveTo>
                  <a:lnTo>
                    <a:pt x="0" y="3519"/>
                  </a:lnTo>
                  <a:lnTo>
                    <a:pt x="3521" y="3519"/>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0" name="Google Shape;20070;p112"/>
            <p:cNvSpPr/>
            <p:nvPr/>
          </p:nvSpPr>
          <p:spPr>
            <a:xfrm>
              <a:off x="3446918" y="1989165"/>
              <a:ext cx="53780" cy="53687"/>
            </a:xfrm>
            <a:custGeom>
              <a:rect b="b" l="l" r="r" t="t"/>
              <a:pathLst>
                <a:path extrusionOk="0" h="3447" w="3453">
                  <a:moveTo>
                    <a:pt x="1" y="1"/>
                  </a:moveTo>
                  <a:lnTo>
                    <a:pt x="1" y="3447"/>
                  </a:lnTo>
                  <a:lnTo>
                    <a:pt x="3452" y="3447"/>
                  </a:lnTo>
                  <a:lnTo>
                    <a:pt x="34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1" name="Google Shape;20071;p112"/>
            <p:cNvSpPr/>
            <p:nvPr/>
          </p:nvSpPr>
          <p:spPr>
            <a:xfrm>
              <a:off x="3446389" y="1934871"/>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112"/>
            <p:cNvSpPr/>
            <p:nvPr/>
          </p:nvSpPr>
          <p:spPr>
            <a:xfrm>
              <a:off x="3446918" y="1935416"/>
              <a:ext cx="53780" cy="53765"/>
            </a:xfrm>
            <a:custGeom>
              <a:rect b="b" l="l" r="r" t="t"/>
              <a:pathLst>
                <a:path extrusionOk="0" h="3452" w="3453">
                  <a:moveTo>
                    <a:pt x="1" y="0"/>
                  </a:moveTo>
                  <a:lnTo>
                    <a:pt x="1" y="3452"/>
                  </a:lnTo>
                  <a:lnTo>
                    <a:pt x="3452" y="3452"/>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112"/>
            <p:cNvSpPr/>
            <p:nvPr/>
          </p:nvSpPr>
          <p:spPr>
            <a:xfrm>
              <a:off x="3446389" y="1881137"/>
              <a:ext cx="54840" cy="54840"/>
            </a:xfrm>
            <a:custGeom>
              <a:rect b="b" l="l" r="r" t="t"/>
              <a:pathLst>
                <a:path extrusionOk="0" h="3521" w="3521">
                  <a:moveTo>
                    <a:pt x="0" y="1"/>
                  </a:moveTo>
                  <a:lnTo>
                    <a:pt x="0"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4" name="Google Shape;20074;p112"/>
            <p:cNvSpPr/>
            <p:nvPr/>
          </p:nvSpPr>
          <p:spPr>
            <a:xfrm>
              <a:off x="3446918" y="1881666"/>
              <a:ext cx="53780" cy="53765"/>
            </a:xfrm>
            <a:custGeom>
              <a:rect b="b" l="l" r="r" t="t"/>
              <a:pathLst>
                <a:path extrusionOk="0" h="3452" w="3453">
                  <a:moveTo>
                    <a:pt x="1" y="1"/>
                  </a:moveTo>
                  <a:lnTo>
                    <a:pt x="1" y="3451"/>
                  </a:lnTo>
                  <a:lnTo>
                    <a:pt x="3452" y="3451"/>
                  </a:lnTo>
                  <a:lnTo>
                    <a:pt x="34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112"/>
            <p:cNvSpPr/>
            <p:nvPr/>
          </p:nvSpPr>
          <p:spPr>
            <a:xfrm>
              <a:off x="3446389" y="1827450"/>
              <a:ext cx="54840" cy="54793"/>
            </a:xfrm>
            <a:custGeom>
              <a:rect b="b" l="l" r="r" t="t"/>
              <a:pathLst>
                <a:path extrusionOk="0" h="3518" w="3521">
                  <a:moveTo>
                    <a:pt x="0" y="0"/>
                  </a:moveTo>
                  <a:lnTo>
                    <a:pt x="0" y="3518"/>
                  </a:lnTo>
                  <a:lnTo>
                    <a:pt x="3521" y="3518"/>
                  </a:lnTo>
                  <a:lnTo>
                    <a:pt x="3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112"/>
            <p:cNvSpPr/>
            <p:nvPr/>
          </p:nvSpPr>
          <p:spPr>
            <a:xfrm>
              <a:off x="3446918" y="1827979"/>
              <a:ext cx="53780" cy="53703"/>
            </a:xfrm>
            <a:custGeom>
              <a:rect b="b" l="l" r="r" t="t"/>
              <a:pathLst>
                <a:path extrusionOk="0" h="3448" w="3453">
                  <a:moveTo>
                    <a:pt x="1" y="0"/>
                  </a:moveTo>
                  <a:lnTo>
                    <a:pt x="1" y="3448"/>
                  </a:lnTo>
                  <a:lnTo>
                    <a:pt x="3452" y="3448"/>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112"/>
            <p:cNvSpPr/>
            <p:nvPr/>
          </p:nvSpPr>
          <p:spPr>
            <a:xfrm>
              <a:off x="3446389" y="1773700"/>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112"/>
            <p:cNvSpPr/>
            <p:nvPr/>
          </p:nvSpPr>
          <p:spPr>
            <a:xfrm>
              <a:off x="3446918" y="1774246"/>
              <a:ext cx="53780" cy="53749"/>
            </a:xfrm>
            <a:custGeom>
              <a:rect b="b" l="l" r="r" t="t"/>
              <a:pathLst>
                <a:path extrusionOk="0" h="3451" w="3453">
                  <a:moveTo>
                    <a:pt x="1" y="0"/>
                  </a:moveTo>
                  <a:lnTo>
                    <a:pt x="1" y="3450"/>
                  </a:lnTo>
                  <a:lnTo>
                    <a:pt x="3452" y="3450"/>
                  </a:lnTo>
                  <a:lnTo>
                    <a:pt x="3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112"/>
            <p:cNvSpPr/>
            <p:nvPr/>
          </p:nvSpPr>
          <p:spPr>
            <a:xfrm>
              <a:off x="3392686" y="2042307"/>
              <a:ext cx="54808" cy="54840"/>
            </a:xfrm>
            <a:custGeom>
              <a:rect b="b" l="l" r="r" t="t"/>
              <a:pathLst>
                <a:path extrusionOk="0" h="3521" w="3519">
                  <a:moveTo>
                    <a:pt x="1" y="0"/>
                  </a:moveTo>
                  <a:lnTo>
                    <a:pt x="1" y="3521"/>
                  </a:lnTo>
                  <a:lnTo>
                    <a:pt x="3518" y="3521"/>
                  </a:lnTo>
                  <a:lnTo>
                    <a:pt x="35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112"/>
            <p:cNvSpPr/>
            <p:nvPr/>
          </p:nvSpPr>
          <p:spPr>
            <a:xfrm>
              <a:off x="3392686" y="1988604"/>
              <a:ext cx="54808" cy="54808"/>
            </a:xfrm>
            <a:custGeom>
              <a:rect b="b" l="l" r="r" t="t"/>
              <a:pathLst>
                <a:path extrusionOk="0" h="3519" w="3519">
                  <a:moveTo>
                    <a:pt x="1" y="1"/>
                  </a:moveTo>
                  <a:lnTo>
                    <a:pt x="1" y="3519"/>
                  </a:lnTo>
                  <a:lnTo>
                    <a:pt x="3518" y="3519"/>
                  </a:lnTo>
                  <a:lnTo>
                    <a:pt x="351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81" name="Google Shape;20081;p112"/>
            <p:cNvGrpSpPr/>
            <p:nvPr/>
          </p:nvGrpSpPr>
          <p:grpSpPr>
            <a:xfrm>
              <a:off x="3393247" y="1720512"/>
              <a:ext cx="913302" cy="376074"/>
              <a:chOff x="3393247" y="1720512"/>
              <a:chExt cx="913302" cy="376074"/>
            </a:xfrm>
          </p:grpSpPr>
          <p:sp>
            <p:nvSpPr>
              <p:cNvPr id="20082" name="Google Shape;20082;p112"/>
              <p:cNvSpPr/>
              <p:nvPr/>
            </p:nvSpPr>
            <p:spPr>
              <a:xfrm>
                <a:off x="4252784" y="1989165"/>
                <a:ext cx="53765" cy="53687"/>
              </a:xfrm>
              <a:custGeom>
                <a:rect b="b" l="l" r="r" t="t"/>
                <a:pathLst>
                  <a:path extrusionOk="0" h="3447" w="3452">
                    <a:moveTo>
                      <a:pt x="0" y="1"/>
                    </a:moveTo>
                    <a:lnTo>
                      <a:pt x="0" y="3447"/>
                    </a:lnTo>
                    <a:lnTo>
                      <a:pt x="3452" y="3447"/>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3" name="Google Shape;20083;p112"/>
              <p:cNvSpPr/>
              <p:nvPr/>
            </p:nvSpPr>
            <p:spPr>
              <a:xfrm>
                <a:off x="4199035" y="2042836"/>
                <a:ext cx="53765" cy="53749"/>
              </a:xfrm>
              <a:custGeom>
                <a:rect b="b" l="l" r="r" t="t"/>
                <a:pathLst>
                  <a:path extrusionOk="0" h="3451" w="3452">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112"/>
              <p:cNvSpPr/>
              <p:nvPr/>
            </p:nvSpPr>
            <p:spPr>
              <a:xfrm>
                <a:off x="4145348" y="2042836"/>
                <a:ext cx="53703" cy="53749"/>
              </a:xfrm>
              <a:custGeom>
                <a:rect b="b" l="l" r="r" t="t"/>
                <a:pathLst>
                  <a:path extrusionOk="0" h="3451" w="3448">
                    <a:moveTo>
                      <a:pt x="0" y="1"/>
                    </a:moveTo>
                    <a:lnTo>
                      <a:pt x="0"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112"/>
              <p:cNvSpPr/>
              <p:nvPr/>
            </p:nvSpPr>
            <p:spPr>
              <a:xfrm>
                <a:off x="4091614" y="2042836"/>
                <a:ext cx="53765" cy="53749"/>
              </a:xfrm>
              <a:custGeom>
                <a:rect b="b" l="l" r="r" t="t"/>
                <a:pathLst>
                  <a:path extrusionOk="0" h="3451" w="3452">
                    <a:moveTo>
                      <a:pt x="0" y="1"/>
                    </a:moveTo>
                    <a:lnTo>
                      <a:pt x="0" y="3451"/>
                    </a:lnTo>
                    <a:lnTo>
                      <a:pt x="3452" y="3451"/>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112"/>
              <p:cNvSpPr/>
              <p:nvPr/>
            </p:nvSpPr>
            <p:spPr>
              <a:xfrm>
                <a:off x="4037880" y="1989165"/>
                <a:ext cx="53749" cy="53687"/>
              </a:xfrm>
              <a:custGeom>
                <a:rect b="b" l="l" r="r" t="t"/>
                <a:pathLst>
                  <a:path extrusionOk="0" h="3447" w="3451">
                    <a:moveTo>
                      <a:pt x="0" y="1"/>
                    </a:moveTo>
                    <a:lnTo>
                      <a:pt x="0" y="3447"/>
                    </a:lnTo>
                    <a:lnTo>
                      <a:pt x="3450" y="3447"/>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112"/>
              <p:cNvSpPr/>
              <p:nvPr/>
            </p:nvSpPr>
            <p:spPr>
              <a:xfrm>
                <a:off x="4037880" y="1935416"/>
                <a:ext cx="53749" cy="53765"/>
              </a:xfrm>
              <a:custGeom>
                <a:rect b="b" l="l" r="r" t="t"/>
                <a:pathLst>
                  <a:path extrusionOk="0" h="3452" w="3451">
                    <a:moveTo>
                      <a:pt x="0" y="0"/>
                    </a:moveTo>
                    <a:lnTo>
                      <a:pt x="0" y="3452"/>
                    </a:lnTo>
                    <a:lnTo>
                      <a:pt x="3450" y="3452"/>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8" name="Google Shape;20088;p112"/>
              <p:cNvSpPr/>
              <p:nvPr/>
            </p:nvSpPr>
            <p:spPr>
              <a:xfrm>
                <a:off x="3984178" y="1881666"/>
                <a:ext cx="53718" cy="53765"/>
              </a:xfrm>
              <a:custGeom>
                <a:rect b="b" l="l" r="r" t="t"/>
                <a:pathLst>
                  <a:path extrusionOk="0" h="3452" w="3449">
                    <a:moveTo>
                      <a:pt x="1" y="1"/>
                    </a:moveTo>
                    <a:lnTo>
                      <a:pt x="1"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9" name="Google Shape;20089;p112"/>
              <p:cNvSpPr/>
              <p:nvPr/>
            </p:nvSpPr>
            <p:spPr>
              <a:xfrm>
                <a:off x="3930444" y="1827979"/>
                <a:ext cx="53749" cy="53703"/>
              </a:xfrm>
              <a:custGeom>
                <a:rect b="b" l="l" r="r" t="t"/>
                <a:pathLst>
                  <a:path extrusionOk="0" h="3448" w="3451">
                    <a:moveTo>
                      <a:pt x="0" y="0"/>
                    </a:moveTo>
                    <a:lnTo>
                      <a:pt x="0" y="3448"/>
                    </a:lnTo>
                    <a:lnTo>
                      <a:pt x="3451" y="3448"/>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0" name="Google Shape;20090;p112"/>
              <p:cNvSpPr/>
              <p:nvPr/>
            </p:nvSpPr>
            <p:spPr>
              <a:xfrm>
                <a:off x="3876710" y="1827979"/>
                <a:ext cx="53749" cy="53703"/>
              </a:xfrm>
              <a:custGeom>
                <a:rect b="b" l="l" r="r" t="t"/>
                <a:pathLst>
                  <a:path extrusionOk="0" h="3448" w="3451">
                    <a:moveTo>
                      <a:pt x="0" y="0"/>
                    </a:moveTo>
                    <a:lnTo>
                      <a:pt x="0" y="3448"/>
                    </a:lnTo>
                    <a:lnTo>
                      <a:pt x="3450" y="3448"/>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112"/>
              <p:cNvSpPr/>
              <p:nvPr/>
            </p:nvSpPr>
            <p:spPr>
              <a:xfrm>
                <a:off x="3823008" y="1827979"/>
                <a:ext cx="53687" cy="53703"/>
              </a:xfrm>
              <a:custGeom>
                <a:rect b="b" l="l" r="r" t="t"/>
                <a:pathLst>
                  <a:path extrusionOk="0" h="3448" w="3447">
                    <a:moveTo>
                      <a:pt x="1" y="0"/>
                    </a:moveTo>
                    <a:lnTo>
                      <a:pt x="1" y="3448"/>
                    </a:lnTo>
                    <a:lnTo>
                      <a:pt x="3447" y="3448"/>
                    </a:lnTo>
                    <a:lnTo>
                      <a:pt x="34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2" name="Google Shape;20092;p112"/>
              <p:cNvSpPr/>
              <p:nvPr/>
            </p:nvSpPr>
            <p:spPr>
              <a:xfrm>
                <a:off x="3769274" y="1827979"/>
                <a:ext cx="53749" cy="53703"/>
              </a:xfrm>
              <a:custGeom>
                <a:rect b="b" l="l" r="r" t="t"/>
                <a:pathLst>
                  <a:path extrusionOk="0" h="3448" w="3451">
                    <a:moveTo>
                      <a:pt x="1" y="0"/>
                    </a:moveTo>
                    <a:lnTo>
                      <a:pt x="1" y="3448"/>
                    </a:lnTo>
                    <a:lnTo>
                      <a:pt x="3451" y="3448"/>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3" name="Google Shape;20093;p112"/>
              <p:cNvSpPr/>
              <p:nvPr/>
            </p:nvSpPr>
            <p:spPr>
              <a:xfrm>
                <a:off x="3769274" y="1720512"/>
                <a:ext cx="53749" cy="53749"/>
              </a:xfrm>
              <a:custGeom>
                <a:rect b="b" l="l" r="r" t="t"/>
                <a:pathLst>
                  <a:path extrusionOk="0" h="3451" w="3451">
                    <a:moveTo>
                      <a:pt x="1" y="0"/>
                    </a:moveTo>
                    <a:lnTo>
                      <a:pt x="1" y="3450"/>
                    </a:lnTo>
                    <a:lnTo>
                      <a:pt x="3451" y="3450"/>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4" name="Google Shape;20094;p112"/>
              <p:cNvSpPr/>
              <p:nvPr/>
            </p:nvSpPr>
            <p:spPr>
              <a:xfrm>
                <a:off x="3715587" y="1827979"/>
                <a:ext cx="53703" cy="53703"/>
              </a:xfrm>
              <a:custGeom>
                <a:rect b="b" l="l" r="r" t="t"/>
                <a:pathLst>
                  <a:path extrusionOk="0" h="3448" w="3448">
                    <a:moveTo>
                      <a:pt x="0" y="0"/>
                    </a:moveTo>
                    <a:lnTo>
                      <a:pt x="0" y="3448"/>
                    </a:lnTo>
                    <a:lnTo>
                      <a:pt x="3448" y="3448"/>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5" name="Google Shape;20095;p112"/>
              <p:cNvSpPr/>
              <p:nvPr/>
            </p:nvSpPr>
            <p:spPr>
              <a:xfrm>
                <a:off x="3661838" y="1881666"/>
                <a:ext cx="53765" cy="53765"/>
              </a:xfrm>
              <a:custGeom>
                <a:rect b="b" l="l" r="r" t="t"/>
                <a:pathLst>
                  <a:path extrusionOk="0" h="3452" w="3452">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6" name="Google Shape;20096;p112"/>
              <p:cNvSpPr/>
              <p:nvPr/>
            </p:nvSpPr>
            <p:spPr>
              <a:xfrm>
                <a:off x="3608088" y="1989165"/>
                <a:ext cx="53765" cy="53687"/>
              </a:xfrm>
              <a:custGeom>
                <a:rect b="b" l="l" r="r" t="t"/>
                <a:pathLst>
                  <a:path extrusionOk="0" h="3447" w="3452">
                    <a:moveTo>
                      <a:pt x="0" y="1"/>
                    </a:moveTo>
                    <a:lnTo>
                      <a:pt x="0" y="3447"/>
                    </a:lnTo>
                    <a:lnTo>
                      <a:pt x="3452" y="3447"/>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7" name="Google Shape;20097;p112"/>
              <p:cNvSpPr/>
              <p:nvPr/>
            </p:nvSpPr>
            <p:spPr>
              <a:xfrm>
                <a:off x="3608088" y="1935416"/>
                <a:ext cx="53765" cy="53765"/>
              </a:xfrm>
              <a:custGeom>
                <a:rect b="b" l="l" r="r" t="t"/>
                <a:pathLst>
                  <a:path extrusionOk="0" h="3452" w="3452">
                    <a:moveTo>
                      <a:pt x="0" y="0"/>
                    </a:moveTo>
                    <a:lnTo>
                      <a:pt x="0" y="3452"/>
                    </a:lnTo>
                    <a:lnTo>
                      <a:pt x="3452" y="3452"/>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112"/>
              <p:cNvSpPr/>
              <p:nvPr/>
            </p:nvSpPr>
            <p:spPr>
              <a:xfrm>
                <a:off x="3554417" y="2042836"/>
                <a:ext cx="53703" cy="53749"/>
              </a:xfrm>
              <a:custGeom>
                <a:rect b="b" l="l" r="r" t="t"/>
                <a:pathLst>
                  <a:path extrusionOk="0" h="3451" w="3448">
                    <a:moveTo>
                      <a:pt x="0" y="1"/>
                    </a:moveTo>
                    <a:lnTo>
                      <a:pt x="0"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112"/>
              <p:cNvSpPr/>
              <p:nvPr/>
            </p:nvSpPr>
            <p:spPr>
              <a:xfrm>
                <a:off x="3554417" y="1989165"/>
                <a:ext cx="53703" cy="53687"/>
              </a:xfrm>
              <a:custGeom>
                <a:rect b="b" l="l" r="r" t="t"/>
                <a:pathLst>
                  <a:path extrusionOk="0" h="3447" w="3448">
                    <a:moveTo>
                      <a:pt x="0" y="1"/>
                    </a:moveTo>
                    <a:lnTo>
                      <a:pt x="0" y="3447"/>
                    </a:lnTo>
                    <a:lnTo>
                      <a:pt x="3448" y="3447"/>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112"/>
              <p:cNvSpPr/>
              <p:nvPr/>
            </p:nvSpPr>
            <p:spPr>
              <a:xfrm>
                <a:off x="3500683" y="2042836"/>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112"/>
              <p:cNvSpPr/>
              <p:nvPr/>
            </p:nvSpPr>
            <p:spPr>
              <a:xfrm>
                <a:off x="3446918" y="2042836"/>
                <a:ext cx="53780" cy="53749"/>
              </a:xfrm>
              <a:custGeom>
                <a:rect b="b" l="l" r="r" t="t"/>
                <a:pathLst>
                  <a:path extrusionOk="0" h="3451" w="3453">
                    <a:moveTo>
                      <a:pt x="1" y="1"/>
                    </a:moveTo>
                    <a:lnTo>
                      <a:pt x="1" y="3451"/>
                    </a:lnTo>
                    <a:lnTo>
                      <a:pt x="3452" y="3451"/>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112"/>
              <p:cNvSpPr/>
              <p:nvPr/>
            </p:nvSpPr>
            <p:spPr>
              <a:xfrm>
                <a:off x="3393247" y="1989165"/>
                <a:ext cx="53687" cy="53687"/>
              </a:xfrm>
              <a:custGeom>
                <a:rect b="b" l="l" r="r" t="t"/>
                <a:pathLst>
                  <a:path extrusionOk="0" h="3447" w="3447">
                    <a:moveTo>
                      <a:pt x="0" y="1"/>
                    </a:moveTo>
                    <a:lnTo>
                      <a:pt x="0" y="3447"/>
                    </a:lnTo>
                    <a:lnTo>
                      <a:pt x="3447" y="3447"/>
                    </a:lnTo>
                    <a:lnTo>
                      <a:pt x="34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03" name="Google Shape;20103;p112"/>
            <p:cNvSpPr/>
            <p:nvPr/>
          </p:nvSpPr>
          <p:spPr>
            <a:xfrm>
              <a:off x="3392686" y="1934871"/>
              <a:ext cx="54808" cy="54855"/>
            </a:xfrm>
            <a:custGeom>
              <a:rect b="b" l="l" r="r" t="t"/>
              <a:pathLst>
                <a:path extrusionOk="0" h="3522" w="3519">
                  <a:moveTo>
                    <a:pt x="1" y="1"/>
                  </a:moveTo>
                  <a:lnTo>
                    <a:pt x="1" y="3521"/>
                  </a:lnTo>
                  <a:lnTo>
                    <a:pt x="3518" y="3521"/>
                  </a:lnTo>
                  <a:lnTo>
                    <a:pt x="351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4" name="Google Shape;20104;p112"/>
            <p:cNvSpPr/>
            <p:nvPr/>
          </p:nvSpPr>
          <p:spPr>
            <a:xfrm>
              <a:off x="3393247" y="1935416"/>
              <a:ext cx="53687" cy="53765"/>
            </a:xfrm>
            <a:custGeom>
              <a:rect b="b" l="l" r="r" t="t"/>
              <a:pathLst>
                <a:path extrusionOk="0" h="3452" w="3447">
                  <a:moveTo>
                    <a:pt x="0" y="0"/>
                  </a:moveTo>
                  <a:lnTo>
                    <a:pt x="0" y="3452"/>
                  </a:lnTo>
                  <a:lnTo>
                    <a:pt x="3447" y="3452"/>
                  </a:lnTo>
                  <a:lnTo>
                    <a:pt x="34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05" name="Google Shape;20105;p112"/>
            <p:cNvGrpSpPr/>
            <p:nvPr/>
          </p:nvGrpSpPr>
          <p:grpSpPr>
            <a:xfrm>
              <a:off x="3338952" y="1290190"/>
              <a:ext cx="1021829" cy="860690"/>
              <a:chOff x="3338952" y="1290190"/>
              <a:chExt cx="1021829" cy="860690"/>
            </a:xfrm>
          </p:grpSpPr>
          <p:sp>
            <p:nvSpPr>
              <p:cNvPr id="20106" name="Google Shape;20106;p112"/>
              <p:cNvSpPr/>
              <p:nvPr/>
            </p:nvSpPr>
            <p:spPr>
              <a:xfrm>
                <a:off x="4305973" y="1988604"/>
                <a:ext cx="54808" cy="54808"/>
              </a:xfrm>
              <a:custGeom>
                <a:rect b="b" l="l" r="r" t="t"/>
                <a:pathLst>
                  <a:path extrusionOk="0" h="3519" w="3519">
                    <a:moveTo>
                      <a:pt x="1" y="1"/>
                    </a:moveTo>
                    <a:lnTo>
                      <a:pt x="1" y="3519"/>
                    </a:lnTo>
                    <a:lnTo>
                      <a:pt x="3519" y="3519"/>
                    </a:lnTo>
                    <a:lnTo>
                      <a:pt x="3519"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112"/>
              <p:cNvSpPr/>
              <p:nvPr/>
            </p:nvSpPr>
            <p:spPr>
              <a:xfrm>
                <a:off x="4306534" y="1989165"/>
                <a:ext cx="53687" cy="53687"/>
              </a:xfrm>
              <a:custGeom>
                <a:rect b="b" l="l" r="r" t="t"/>
                <a:pathLst>
                  <a:path extrusionOk="0" h="3447" w="3447">
                    <a:moveTo>
                      <a:pt x="1" y="1"/>
                    </a:moveTo>
                    <a:lnTo>
                      <a:pt x="1" y="3447"/>
                    </a:lnTo>
                    <a:lnTo>
                      <a:pt x="3447" y="3447"/>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112"/>
              <p:cNvSpPr/>
              <p:nvPr/>
            </p:nvSpPr>
            <p:spPr>
              <a:xfrm>
                <a:off x="4305973" y="1934871"/>
                <a:ext cx="54808" cy="54855"/>
              </a:xfrm>
              <a:custGeom>
                <a:rect b="b" l="l" r="r" t="t"/>
                <a:pathLst>
                  <a:path extrusionOk="0" h="3522" w="3519">
                    <a:moveTo>
                      <a:pt x="1" y="1"/>
                    </a:moveTo>
                    <a:lnTo>
                      <a:pt x="1" y="3521"/>
                    </a:lnTo>
                    <a:lnTo>
                      <a:pt x="3519" y="3521"/>
                    </a:lnTo>
                    <a:lnTo>
                      <a:pt x="3519"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112"/>
              <p:cNvSpPr/>
              <p:nvPr/>
            </p:nvSpPr>
            <p:spPr>
              <a:xfrm>
                <a:off x="4306534" y="1935416"/>
                <a:ext cx="53687" cy="53765"/>
              </a:xfrm>
              <a:custGeom>
                <a:rect b="b" l="l" r="r" t="t"/>
                <a:pathLst>
                  <a:path extrusionOk="0" h="3452" w="3447">
                    <a:moveTo>
                      <a:pt x="1" y="0"/>
                    </a:moveTo>
                    <a:lnTo>
                      <a:pt x="1" y="3452"/>
                    </a:lnTo>
                    <a:lnTo>
                      <a:pt x="3447" y="3452"/>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112"/>
              <p:cNvSpPr/>
              <p:nvPr/>
            </p:nvSpPr>
            <p:spPr>
              <a:xfrm>
                <a:off x="4252784" y="2042836"/>
                <a:ext cx="53765" cy="53749"/>
              </a:xfrm>
              <a:custGeom>
                <a:rect b="b" l="l" r="r" t="t"/>
                <a:pathLst>
                  <a:path extrusionOk="0" h="3451" w="3452">
                    <a:moveTo>
                      <a:pt x="0" y="1"/>
                    </a:moveTo>
                    <a:lnTo>
                      <a:pt x="0"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1" name="Google Shape;20111;p112"/>
              <p:cNvSpPr/>
              <p:nvPr/>
            </p:nvSpPr>
            <p:spPr>
              <a:xfrm>
                <a:off x="4252239" y="1881137"/>
                <a:ext cx="54855" cy="54840"/>
              </a:xfrm>
              <a:custGeom>
                <a:rect b="b" l="l" r="r" t="t"/>
                <a:pathLst>
                  <a:path extrusionOk="0" h="3521"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2" name="Google Shape;20112;p112"/>
              <p:cNvSpPr/>
              <p:nvPr/>
            </p:nvSpPr>
            <p:spPr>
              <a:xfrm>
                <a:off x="4252784" y="1881666"/>
                <a:ext cx="53765" cy="53765"/>
              </a:xfrm>
              <a:custGeom>
                <a:rect b="b" l="l" r="r" t="t"/>
                <a:pathLst>
                  <a:path extrusionOk="0" h="3452" w="3452">
                    <a:moveTo>
                      <a:pt x="0" y="1"/>
                    </a:moveTo>
                    <a:lnTo>
                      <a:pt x="0"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112"/>
              <p:cNvSpPr/>
              <p:nvPr/>
            </p:nvSpPr>
            <p:spPr>
              <a:xfrm>
                <a:off x="4252239" y="1827450"/>
                <a:ext cx="54855" cy="54793"/>
              </a:xfrm>
              <a:custGeom>
                <a:rect b="b" l="l" r="r" t="t"/>
                <a:pathLst>
                  <a:path extrusionOk="0" h="3518" w="3522">
                    <a:moveTo>
                      <a:pt x="1" y="0"/>
                    </a:moveTo>
                    <a:lnTo>
                      <a:pt x="1"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4" name="Google Shape;20114;p112"/>
              <p:cNvSpPr/>
              <p:nvPr/>
            </p:nvSpPr>
            <p:spPr>
              <a:xfrm>
                <a:off x="4252784" y="1827979"/>
                <a:ext cx="53765" cy="53703"/>
              </a:xfrm>
              <a:custGeom>
                <a:rect b="b" l="l" r="r" t="t"/>
                <a:pathLst>
                  <a:path extrusionOk="0" h="3448" w="3452">
                    <a:moveTo>
                      <a:pt x="0" y="0"/>
                    </a:moveTo>
                    <a:lnTo>
                      <a:pt x="0"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5" name="Google Shape;20115;p112"/>
              <p:cNvSpPr/>
              <p:nvPr/>
            </p:nvSpPr>
            <p:spPr>
              <a:xfrm>
                <a:off x="4252239" y="1773700"/>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6" name="Google Shape;20116;p112"/>
              <p:cNvSpPr/>
              <p:nvPr/>
            </p:nvSpPr>
            <p:spPr>
              <a:xfrm>
                <a:off x="4252784" y="1774246"/>
                <a:ext cx="53765" cy="53749"/>
              </a:xfrm>
              <a:custGeom>
                <a:rect b="b" l="l" r="r" t="t"/>
                <a:pathLst>
                  <a:path extrusionOk="0" h="3451" w="3452">
                    <a:moveTo>
                      <a:pt x="0" y="0"/>
                    </a:moveTo>
                    <a:lnTo>
                      <a:pt x="0"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112"/>
              <p:cNvSpPr/>
              <p:nvPr/>
            </p:nvSpPr>
            <p:spPr>
              <a:xfrm>
                <a:off x="4198505" y="2096041"/>
                <a:ext cx="54840" cy="54840"/>
              </a:xfrm>
              <a:custGeom>
                <a:rect b="b" l="l" r="r" t="t"/>
                <a:pathLst>
                  <a:path extrusionOk="0" h="3521"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112"/>
              <p:cNvSpPr/>
              <p:nvPr/>
            </p:nvSpPr>
            <p:spPr>
              <a:xfrm>
                <a:off x="4199035" y="2096570"/>
                <a:ext cx="53765" cy="53780"/>
              </a:xfrm>
              <a:custGeom>
                <a:rect b="b" l="l" r="r" t="t"/>
                <a:pathLst>
                  <a:path extrusionOk="0" h="3453" w="3452">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112"/>
              <p:cNvSpPr/>
              <p:nvPr/>
            </p:nvSpPr>
            <p:spPr>
              <a:xfrm>
                <a:off x="4198505" y="1719951"/>
                <a:ext cx="54840" cy="54840"/>
              </a:xfrm>
              <a:custGeom>
                <a:rect b="b" l="l" r="r" t="t"/>
                <a:pathLst>
                  <a:path extrusionOk="0" h="3521" w="3521">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0" name="Google Shape;20120;p112"/>
              <p:cNvSpPr/>
              <p:nvPr/>
            </p:nvSpPr>
            <p:spPr>
              <a:xfrm>
                <a:off x="4199035" y="1720512"/>
                <a:ext cx="53765" cy="53749"/>
              </a:xfrm>
              <a:custGeom>
                <a:rect b="b" l="l" r="r" t="t"/>
                <a:pathLst>
                  <a:path extrusionOk="0" h="3451" w="3452">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1" name="Google Shape;20121;p112"/>
              <p:cNvSpPr/>
              <p:nvPr/>
            </p:nvSpPr>
            <p:spPr>
              <a:xfrm>
                <a:off x="4198505" y="1666280"/>
                <a:ext cx="54840" cy="54777"/>
              </a:xfrm>
              <a:custGeom>
                <a:rect b="b" l="l" r="r" t="t"/>
                <a:pathLst>
                  <a:path extrusionOk="0" h="3517" w="3521">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2" name="Google Shape;20122;p112"/>
              <p:cNvSpPr/>
              <p:nvPr/>
            </p:nvSpPr>
            <p:spPr>
              <a:xfrm>
                <a:off x="4199035" y="1666809"/>
                <a:ext cx="53765" cy="53718"/>
              </a:xfrm>
              <a:custGeom>
                <a:rect b="b" l="l" r="r" t="t"/>
                <a:pathLst>
                  <a:path extrusionOk="0" h="3449" w="3452">
                    <a:moveTo>
                      <a:pt x="1" y="1"/>
                    </a:moveTo>
                    <a:lnTo>
                      <a:pt x="1"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3" name="Google Shape;20123;p112"/>
              <p:cNvSpPr/>
              <p:nvPr/>
            </p:nvSpPr>
            <p:spPr>
              <a:xfrm>
                <a:off x="4198505" y="1612515"/>
                <a:ext cx="54840" cy="54871"/>
              </a:xfrm>
              <a:custGeom>
                <a:rect b="b" l="l" r="r" t="t"/>
                <a:pathLst>
                  <a:path extrusionOk="0" h="3523" w="3521">
                    <a:moveTo>
                      <a:pt x="1" y="1"/>
                    </a:moveTo>
                    <a:lnTo>
                      <a:pt x="1" y="3522"/>
                    </a:lnTo>
                    <a:lnTo>
                      <a:pt x="3521" y="3522"/>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4" name="Google Shape;20124;p112"/>
              <p:cNvSpPr/>
              <p:nvPr/>
            </p:nvSpPr>
            <p:spPr>
              <a:xfrm>
                <a:off x="4199035" y="1613075"/>
                <a:ext cx="53765" cy="53749"/>
              </a:xfrm>
              <a:custGeom>
                <a:rect b="b" l="l" r="r" t="t"/>
                <a:pathLst>
                  <a:path extrusionOk="0" h="3451" w="3452">
                    <a:moveTo>
                      <a:pt x="1" y="0"/>
                    </a:moveTo>
                    <a:lnTo>
                      <a:pt x="1"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5" name="Google Shape;20125;p112"/>
              <p:cNvSpPr/>
              <p:nvPr/>
            </p:nvSpPr>
            <p:spPr>
              <a:xfrm>
                <a:off x="4144818" y="2096041"/>
                <a:ext cx="54777" cy="54840"/>
              </a:xfrm>
              <a:custGeom>
                <a:rect b="b" l="l" r="r" t="t"/>
                <a:pathLst>
                  <a:path extrusionOk="0" h="3521" w="3517">
                    <a:moveTo>
                      <a:pt x="0" y="1"/>
                    </a:moveTo>
                    <a:lnTo>
                      <a:pt x="0" y="3521"/>
                    </a:lnTo>
                    <a:lnTo>
                      <a:pt x="3516" y="3521"/>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6" name="Google Shape;20126;p112"/>
              <p:cNvSpPr/>
              <p:nvPr/>
            </p:nvSpPr>
            <p:spPr>
              <a:xfrm>
                <a:off x="4145348" y="2096570"/>
                <a:ext cx="53703" cy="53780"/>
              </a:xfrm>
              <a:custGeom>
                <a:rect b="b" l="l" r="r" t="t"/>
                <a:pathLst>
                  <a:path extrusionOk="0" h="3453" w="3448">
                    <a:moveTo>
                      <a:pt x="0" y="1"/>
                    </a:moveTo>
                    <a:lnTo>
                      <a:pt x="0" y="3452"/>
                    </a:lnTo>
                    <a:lnTo>
                      <a:pt x="3448" y="3452"/>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112"/>
              <p:cNvSpPr/>
              <p:nvPr/>
            </p:nvSpPr>
            <p:spPr>
              <a:xfrm>
                <a:off x="4145348" y="1720512"/>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8" name="Google Shape;20128;p112"/>
              <p:cNvSpPr/>
              <p:nvPr/>
            </p:nvSpPr>
            <p:spPr>
              <a:xfrm>
                <a:off x="4144818" y="1558781"/>
                <a:ext cx="54777" cy="54840"/>
              </a:xfrm>
              <a:custGeom>
                <a:rect b="b" l="l" r="r" t="t"/>
                <a:pathLst>
                  <a:path extrusionOk="0" h="3521" w="3517">
                    <a:moveTo>
                      <a:pt x="0" y="1"/>
                    </a:moveTo>
                    <a:lnTo>
                      <a:pt x="0" y="3521"/>
                    </a:lnTo>
                    <a:lnTo>
                      <a:pt x="3516" y="3521"/>
                    </a:lnTo>
                    <a:lnTo>
                      <a:pt x="351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9" name="Google Shape;20129;p112"/>
              <p:cNvSpPr/>
              <p:nvPr/>
            </p:nvSpPr>
            <p:spPr>
              <a:xfrm>
                <a:off x="4145348" y="1559342"/>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0" name="Google Shape;20130;p112"/>
              <p:cNvSpPr/>
              <p:nvPr/>
            </p:nvSpPr>
            <p:spPr>
              <a:xfrm>
                <a:off x="4091069" y="2096041"/>
                <a:ext cx="54855" cy="54840"/>
              </a:xfrm>
              <a:custGeom>
                <a:rect b="b" l="l" r="r" t="t"/>
                <a:pathLst>
                  <a:path extrusionOk="0" h="3521"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1" name="Google Shape;20131;p112"/>
              <p:cNvSpPr/>
              <p:nvPr/>
            </p:nvSpPr>
            <p:spPr>
              <a:xfrm>
                <a:off x="4091614" y="2096570"/>
                <a:ext cx="53765" cy="53780"/>
              </a:xfrm>
              <a:custGeom>
                <a:rect b="b" l="l" r="r" t="t"/>
                <a:pathLst>
                  <a:path extrusionOk="0" h="3453" w="3452">
                    <a:moveTo>
                      <a:pt x="0" y="1"/>
                    </a:moveTo>
                    <a:lnTo>
                      <a:pt x="0" y="3452"/>
                    </a:lnTo>
                    <a:lnTo>
                      <a:pt x="3452" y="3452"/>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112"/>
              <p:cNvSpPr/>
              <p:nvPr/>
            </p:nvSpPr>
            <p:spPr>
              <a:xfrm>
                <a:off x="4091614" y="1774246"/>
                <a:ext cx="53765" cy="53749"/>
              </a:xfrm>
              <a:custGeom>
                <a:rect b="b" l="l" r="r" t="t"/>
                <a:pathLst>
                  <a:path extrusionOk="0" h="3451" w="3452">
                    <a:moveTo>
                      <a:pt x="0" y="0"/>
                    </a:moveTo>
                    <a:lnTo>
                      <a:pt x="0"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112"/>
              <p:cNvSpPr/>
              <p:nvPr/>
            </p:nvSpPr>
            <p:spPr>
              <a:xfrm>
                <a:off x="4091614" y="1666809"/>
                <a:ext cx="53765" cy="53718"/>
              </a:xfrm>
              <a:custGeom>
                <a:rect b="b" l="l" r="r" t="t"/>
                <a:pathLst>
                  <a:path extrusionOk="0" h="3449" w="3452">
                    <a:moveTo>
                      <a:pt x="0" y="1"/>
                    </a:moveTo>
                    <a:lnTo>
                      <a:pt x="0" y="3448"/>
                    </a:lnTo>
                    <a:lnTo>
                      <a:pt x="3452" y="3448"/>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112"/>
              <p:cNvSpPr/>
              <p:nvPr/>
            </p:nvSpPr>
            <p:spPr>
              <a:xfrm>
                <a:off x="4091069" y="1558781"/>
                <a:ext cx="54855" cy="54840"/>
              </a:xfrm>
              <a:custGeom>
                <a:rect b="b" l="l" r="r" t="t"/>
                <a:pathLst>
                  <a:path extrusionOk="0" h="3521"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112"/>
              <p:cNvSpPr/>
              <p:nvPr/>
            </p:nvSpPr>
            <p:spPr>
              <a:xfrm>
                <a:off x="4091614" y="1559342"/>
                <a:ext cx="53765" cy="53749"/>
              </a:xfrm>
              <a:custGeom>
                <a:rect b="b" l="l" r="r" t="t"/>
                <a:pathLst>
                  <a:path extrusionOk="0" h="3451" w="3452">
                    <a:moveTo>
                      <a:pt x="0" y="0"/>
                    </a:moveTo>
                    <a:lnTo>
                      <a:pt x="0"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112"/>
              <p:cNvSpPr/>
              <p:nvPr/>
            </p:nvSpPr>
            <p:spPr>
              <a:xfrm>
                <a:off x="4037880" y="2042836"/>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7" name="Google Shape;20137;p112"/>
              <p:cNvSpPr/>
              <p:nvPr/>
            </p:nvSpPr>
            <p:spPr>
              <a:xfrm>
                <a:off x="4037880" y="1720512"/>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8" name="Google Shape;20138;p112"/>
              <p:cNvSpPr/>
              <p:nvPr/>
            </p:nvSpPr>
            <p:spPr>
              <a:xfrm>
                <a:off x="4037335" y="1558781"/>
                <a:ext cx="54855" cy="54840"/>
              </a:xfrm>
              <a:custGeom>
                <a:rect b="b" l="l" r="r" t="t"/>
                <a:pathLst>
                  <a:path extrusionOk="0" h="3521"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9" name="Google Shape;20139;p112"/>
              <p:cNvSpPr/>
              <p:nvPr/>
            </p:nvSpPr>
            <p:spPr>
              <a:xfrm>
                <a:off x="4037880" y="1559342"/>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0" name="Google Shape;20140;p112"/>
              <p:cNvSpPr/>
              <p:nvPr/>
            </p:nvSpPr>
            <p:spPr>
              <a:xfrm>
                <a:off x="3983648" y="1988604"/>
                <a:ext cx="54777" cy="54808"/>
              </a:xfrm>
              <a:custGeom>
                <a:rect b="b" l="l" r="r" t="t"/>
                <a:pathLst>
                  <a:path extrusionOk="0" h="3519" w="3517">
                    <a:moveTo>
                      <a:pt x="0" y="1"/>
                    </a:moveTo>
                    <a:lnTo>
                      <a:pt x="0" y="3519"/>
                    </a:lnTo>
                    <a:lnTo>
                      <a:pt x="3517" y="3519"/>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1" name="Google Shape;20141;p112"/>
              <p:cNvSpPr/>
              <p:nvPr/>
            </p:nvSpPr>
            <p:spPr>
              <a:xfrm>
                <a:off x="3984178" y="1989165"/>
                <a:ext cx="53718" cy="53687"/>
              </a:xfrm>
              <a:custGeom>
                <a:rect b="b" l="l" r="r" t="t"/>
                <a:pathLst>
                  <a:path extrusionOk="0" h="3447" w="3449">
                    <a:moveTo>
                      <a:pt x="1" y="1"/>
                    </a:moveTo>
                    <a:lnTo>
                      <a:pt x="1" y="3447"/>
                    </a:lnTo>
                    <a:lnTo>
                      <a:pt x="3448" y="3447"/>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2" name="Google Shape;20142;p112"/>
              <p:cNvSpPr/>
              <p:nvPr/>
            </p:nvSpPr>
            <p:spPr>
              <a:xfrm>
                <a:off x="3983648" y="1934871"/>
                <a:ext cx="54777" cy="54855"/>
              </a:xfrm>
              <a:custGeom>
                <a:rect b="b" l="l" r="r" t="t"/>
                <a:pathLst>
                  <a:path extrusionOk="0" h="3522" w="3517">
                    <a:moveTo>
                      <a:pt x="0" y="1"/>
                    </a:moveTo>
                    <a:lnTo>
                      <a:pt x="0"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3" name="Google Shape;20143;p112"/>
              <p:cNvSpPr/>
              <p:nvPr/>
            </p:nvSpPr>
            <p:spPr>
              <a:xfrm>
                <a:off x="3984178" y="1935416"/>
                <a:ext cx="53718" cy="53765"/>
              </a:xfrm>
              <a:custGeom>
                <a:rect b="b" l="l" r="r" t="t"/>
                <a:pathLst>
                  <a:path extrusionOk="0" h="3452" w="3449">
                    <a:moveTo>
                      <a:pt x="1" y="0"/>
                    </a:moveTo>
                    <a:lnTo>
                      <a:pt x="1" y="3452"/>
                    </a:lnTo>
                    <a:lnTo>
                      <a:pt x="3448" y="3452"/>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4" name="Google Shape;20144;p112"/>
              <p:cNvSpPr/>
              <p:nvPr/>
            </p:nvSpPr>
            <p:spPr>
              <a:xfrm>
                <a:off x="3983648" y="1558781"/>
                <a:ext cx="54777" cy="54840"/>
              </a:xfrm>
              <a:custGeom>
                <a:rect b="b" l="l" r="r" t="t"/>
                <a:pathLst>
                  <a:path extrusionOk="0" h="3521" w="3517">
                    <a:moveTo>
                      <a:pt x="0" y="1"/>
                    </a:moveTo>
                    <a:lnTo>
                      <a:pt x="0"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112"/>
              <p:cNvSpPr/>
              <p:nvPr/>
            </p:nvSpPr>
            <p:spPr>
              <a:xfrm>
                <a:off x="3984178" y="1559342"/>
                <a:ext cx="53718" cy="53749"/>
              </a:xfrm>
              <a:custGeom>
                <a:rect b="b" l="l" r="r" t="t"/>
                <a:pathLst>
                  <a:path extrusionOk="0" h="3451" w="3449">
                    <a:moveTo>
                      <a:pt x="1" y="0"/>
                    </a:moveTo>
                    <a:lnTo>
                      <a:pt x="1"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6" name="Google Shape;20146;p112"/>
              <p:cNvSpPr/>
              <p:nvPr/>
            </p:nvSpPr>
            <p:spPr>
              <a:xfrm>
                <a:off x="3930444" y="1881666"/>
                <a:ext cx="53749" cy="53765"/>
              </a:xfrm>
              <a:custGeom>
                <a:rect b="b" l="l" r="r" t="t"/>
                <a:pathLst>
                  <a:path extrusionOk="0" h="3452"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7" name="Google Shape;20147;p112"/>
              <p:cNvSpPr/>
              <p:nvPr/>
            </p:nvSpPr>
            <p:spPr>
              <a:xfrm>
                <a:off x="3930444" y="1613075"/>
                <a:ext cx="53749" cy="53749"/>
              </a:xfrm>
              <a:custGeom>
                <a:rect b="b" l="l" r="r" t="t"/>
                <a:pathLst>
                  <a:path extrusionOk="0" h="3451" w="3451">
                    <a:moveTo>
                      <a:pt x="0" y="0"/>
                    </a:moveTo>
                    <a:lnTo>
                      <a:pt x="0"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8" name="Google Shape;20148;p112"/>
              <p:cNvSpPr/>
              <p:nvPr/>
            </p:nvSpPr>
            <p:spPr>
              <a:xfrm>
                <a:off x="3876710" y="1881666"/>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9" name="Google Shape;20149;p112"/>
              <p:cNvSpPr/>
              <p:nvPr/>
            </p:nvSpPr>
            <p:spPr>
              <a:xfrm>
                <a:off x="3876710" y="1720512"/>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0" name="Google Shape;20150;p112"/>
              <p:cNvSpPr/>
              <p:nvPr/>
            </p:nvSpPr>
            <p:spPr>
              <a:xfrm>
                <a:off x="3876710" y="1613075"/>
                <a:ext cx="53749" cy="53749"/>
              </a:xfrm>
              <a:custGeom>
                <a:rect b="b" l="l" r="r" t="t"/>
                <a:pathLst>
                  <a:path extrusionOk="0" h="3451" w="3451">
                    <a:moveTo>
                      <a:pt x="0" y="0"/>
                    </a:moveTo>
                    <a:lnTo>
                      <a:pt x="0" y="3451"/>
                    </a:lnTo>
                    <a:lnTo>
                      <a:pt x="3450" y="3451"/>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112"/>
              <p:cNvSpPr/>
              <p:nvPr/>
            </p:nvSpPr>
            <p:spPr>
              <a:xfrm>
                <a:off x="3876150" y="1451345"/>
                <a:ext cx="54840" cy="54855"/>
              </a:xfrm>
              <a:custGeom>
                <a:rect b="b" l="l" r="r" t="t"/>
                <a:pathLst>
                  <a:path extrusionOk="0" h="3522"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112"/>
              <p:cNvSpPr/>
              <p:nvPr/>
            </p:nvSpPr>
            <p:spPr>
              <a:xfrm>
                <a:off x="3876710" y="1451905"/>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3" name="Google Shape;20153;p112"/>
              <p:cNvSpPr/>
              <p:nvPr/>
            </p:nvSpPr>
            <p:spPr>
              <a:xfrm>
                <a:off x="3876150" y="1397611"/>
                <a:ext cx="54840" cy="54855"/>
              </a:xfrm>
              <a:custGeom>
                <a:rect b="b" l="l" r="r" t="t"/>
                <a:pathLst>
                  <a:path extrusionOk="0" h="3522"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4" name="Google Shape;20154;p112"/>
              <p:cNvSpPr/>
              <p:nvPr/>
            </p:nvSpPr>
            <p:spPr>
              <a:xfrm>
                <a:off x="3876710" y="1398156"/>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112"/>
              <p:cNvSpPr/>
              <p:nvPr/>
            </p:nvSpPr>
            <p:spPr>
              <a:xfrm>
                <a:off x="3823008" y="1881666"/>
                <a:ext cx="53687" cy="53765"/>
              </a:xfrm>
              <a:custGeom>
                <a:rect b="b" l="l" r="r" t="t"/>
                <a:pathLst>
                  <a:path extrusionOk="0" h="3452" w="3447">
                    <a:moveTo>
                      <a:pt x="1" y="1"/>
                    </a:moveTo>
                    <a:lnTo>
                      <a:pt x="1"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112"/>
              <p:cNvSpPr/>
              <p:nvPr/>
            </p:nvSpPr>
            <p:spPr>
              <a:xfrm>
                <a:off x="3823008" y="1613075"/>
                <a:ext cx="53687" cy="53749"/>
              </a:xfrm>
              <a:custGeom>
                <a:rect b="b" l="l" r="r" t="t"/>
                <a:pathLst>
                  <a:path extrusionOk="0" h="3451" w="3447">
                    <a:moveTo>
                      <a:pt x="1" y="0"/>
                    </a:moveTo>
                    <a:lnTo>
                      <a:pt x="1" y="3451"/>
                    </a:lnTo>
                    <a:lnTo>
                      <a:pt x="3447" y="3451"/>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7" name="Google Shape;20157;p112"/>
              <p:cNvSpPr/>
              <p:nvPr/>
            </p:nvSpPr>
            <p:spPr>
              <a:xfrm>
                <a:off x="3822478" y="1558781"/>
                <a:ext cx="54777" cy="54840"/>
              </a:xfrm>
              <a:custGeom>
                <a:rect b="b" l="l" r="r" t="t"/>
                <a:pathLst>
                  <a:path extrusionOk="0" h="3521" w="3517">
                    <a:moveTo>
                      <a:pt x="0" y="1"/>
                    </a:moveTo>
                    <a:lnTo>
                      <a:pt x="0"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8" name="Google Shape;20158;p112"/>
              <p:cNvSpPr/>
              <p:nvPr/>
            </p:nvSpPr>
            <p:spPr>
              <a:xfrm>
                <a:off x="3823008" y="1559342"/>
                <a:ext cx="53687" cy="53749"/>
              </a:xfrm>
              <a:custGeom>
                <a:rect b="b" l="l" r="r" t="t"/>
                <a:pathLst>
                  <a:path extrusionOk="0" h="3451" w="3447">
                    <a:moveTo>
                      <a:pt x="1" y="0"/>
                    </a:moveTo>
                    <a:lnTo>
                      <a:pt x="1" y="3450"/>
                    </a:lnTo>
                    <a:lnTo>
                      <a:pt x="3447" y="3450"/>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112"/>
              <p:cNvSpPr/>
              <p:nvPr/>
            </p:nvSpPr>
            <p:spPr>
              <a:xfrm>
                <a:off x="3822478" y="1505094"/>
                <a:ext cx="54777" cy="54793"/>
              </a:xfrm>
              <a:custGeom>
                <a:rect b="b" l="l" r="r" t="t"/>
                <a:pathLst>
                  <a:path extrusionOk="0" h="3518" w="3517">
                    <a:moveTo>
                      <a:pt x="0" y="0"/>
                    </a:moveTo>
                    <a:lnTo>
                      <a:pt x="0" y="3518"/>
                    </a:lnTo>
                    <a:lnTo>
                      <a:pt x="3517" y="3518"/>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0" name="Google Shape;20160;p112"/>
              <p:cNvSpPr/>
              <p:nvPr/>
            </p:nvSpPr>
            <p:spPr>
              <a:xfrm>
                <a:off x="3823008" y="1505639"/>
                <a:ext cx="53687" cy="53718"/>
              </a:xfrm>
              <a:custGeom>
                <a:rect b="b" l="l" r="r" t="t"/>
                <a:pathLst>
                  <a:path extrusionOk="0" h="3449" w="3447">
                    <a:moveTo>
                      <a:pt x="1" y="1"/>
                    </a:moveTo>
                    <a:lnTo>
                      <a:pt x="1" y="3448"/>
                    </a:lnTo>
                    <a:lnTo>
                      <a:pt x="3447" y="3448"/>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1" name="Google Shape;20161;p112"/>
              <p:cNvSpPr/>
              <p:nvPr/>
            </p:nvSpPr>
            <p:spPr>
              <a:xfrm>
                <a:off x="3822478" y="1343924"/>
                <a:ext cx="54777" cy="54793"/>
              </a:xfrm>
              <a:custGeom>
                <a:rect b="b" l="l" r="r" t="t"/>
                <a:pathLst>
                  <a:path extrusionOk="0" h="3518" w="3517">
                    <a:moveTo>
                      <a:pt x="0" y="0"/>
                    </a:moveTo>
                    <a:lnTo>
                      <a:pt x="0" y="3518"/>
                    </a:lnTo>
                    <a:lnTo>
                      <a:pt x="3517" y="3518"/>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2" name="Google Shape;20162;p112"/>
              <p:cNvSpPr/>
              <p:nvPr/>
            </p:nvSpPr>
            <p:spPr>
              <a:xfrm>
                <a:off x="3823008" y="1344469"/>
                <a:ext cx="53687" cy="53703"/>
              </a:xfrm>
              <a:custGeom>
                <a:rect b="b" l="l" r="r" t="t"/>
                <a:pathLst>
                  <a:path extrusionOk="0" h="3448" w="3447">
                    <a:moveTo>
                      <a:pt x="1" y="1"/>
                    </a:moveTo>
                    <a:lnTo>
                      <a:pt x="1" y="3447"/>
                    </a:lnTo>
                    <a:lnTo>
                      <a:pt x="3447" y="3447"/>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3" name="Google Shape;20163;p112"/>
              <p:cNvSpPr/>
              <p:nvPr/>
            </p:nvSpPr>
            <p:spPr>
              <a:xfrm>
                <a:off x="3822478" y="1290190"/>
                <a:ext cx="54777" cy="54840"/>
              </a:xfrm>
              <a:custGeom>
                <a:rect b="b" l="l" r="r" t="t"/>
                <a:pathLst>
                  <a:path extrusionOk="0" h="3521" w="3517">
                    <a:moveTo>
                      <a:pt x="0" y="0"/>
                    </a:moveTo>
                    <a:lnTo>
                      <a:pt x="0" y="3520"/>
                    </a:lnTo>
                    <a:lnTo>
                      <a:pt x="3517" y="3520"/>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112"/>
              <p:cNvSpPr/>
              <p:nvPr/>
            </p:nvSpPr>
            <p:spPr>
              <a:xfrm>
                <a:off x="3823008" y="1290720"/>
                <a:ext cx="53687" cy="53765"/>
              </a:xfrm>
              <a:custGeom>
                <a:rect b="b" l="l" r="r" t="t"/>
                <a:pathLst>
                  <a:path extrusionOk="0" h="3452" w="3447">
                    <a:moveTo>
                      <a:pt x="1" y="0"/>
                    </a:moveTo>
                    <a:lnTo>
                      <a:pt x="1" y="3452"/>
                    </a:lnTo>
                    <a:lnTo>
                      <a:pt x="3447" y="3452"/>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112"/>
              <p:cNvSpPr/>
              <p:nvPr/>
            </p:nvSpPr>
            <p:spPr>
              <a:xfrm>
                <a:off x="3769274" y="1881666"/>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6" name="Google Shape;20166;p112"/>
              <p:cNvSpPr/>
              <p:nvPr/>
            </p:nvSpPr>
            <p:spPr>
              <a:xfrm>
                <a:off x="3769274" y="1613075"/>
                <a:ext cx="53749" cy="53749"/>
              </a:xfrm>
              <a:custGeom>
                <a:rect b="b" l="l" r="r" t="t"/>
                <a:pathLst>
                  <a:path extrusionOk="0" h="3451" w="3451">
                    <a:moveTo>
                      <a:pt x="1" y="0"/>
                    </a:moveTo>
                    <a:lnTo>
                      <a:pt x="1"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7" name="Google Shape;20167;p112"/>
              <p:cNvSpPr/>
              <p:nvPr/>
            </p:nvSpPr>
            <p:spPr>
              <a:xfrm>
                <a:off x="3715587" y="1881666"/>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112"/>
              <p:cNvSpPr/>
              <p:nvPr/>
            </p:nvSpPr>
            <p:spPr>
              <a:xfrm>
                <a:off x="3715587" y="1613075"/>
                <a:ext cx="53703" cy="53749"/>
              </a:xfrm>
              <a:custGeom>
                <a:rect b="b" l="l" r="r" t="t"/>
                <a:pathLst>
                  <a:path extrusionOk="0" h="3451" w="3448">
                    <a:moveTo>
                      <a:pt x="0" y="0"/>
                    </a:moveTo>
                    <a:lnTo>
                      <a:pt x="0" y="3451"/>
                    </a:lnTo>
                    <a:lnTo>
                      <a:pt x="3448" y="3451"/>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112"/>
              <p:cNvSpPr/>
              <p:nvPr/>
            </p:nvSpPr>
            <p:spPr>
              <a:xfrm>
                <a:off x="3661308" y="1988604"/>
                <a:ext cx="54840" cy="54808"/>
              </a:xfrm>
              <a:custGeom>
                <a:rect b="b" l="l" r="r" t="t"/>
                <a:pathLst>
                  <a:path extrusionOk="0" h="3519" w="3521">
                    <a:moveTo>
                      <a:pt x="1" y="1"/>
                    </a:moveTo>
                    <a:lnTo>
                      <a:pt x="1" y="3519"/>
                    </a:lnTo>
                    <a:lnTo>
                      <a:pt x="3521" y="3519"/>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112"/>
              <p:cNvSpPr/>
              <p:nvPr/>
            </p:nvSpPr>
            <p:spPr>
              <a:xfrm>
                <a:off x="3661838" y="1989165"/>
                <a:ext cx="53765" cy="53687"/>
              </a:xfrm>
              <a:custGeom>
                <a:rect b="b" l="l" r="r" t="t"/>
                <a:pathLst>
                  <a:path extrusionOk="0" h="3447" w="3452">
                    <a:moveTo>
                      <a:pt x="1" y="1"/>
                    </a:moveTo>
                    <a:lnTo>
                      <a:pt x="1" y="3447"/>
                    </a:lnTo>
                    <a:lnTo>
                      <a:pt x="3451" y="3447"/>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112"/>
              <p:cNvSpPr/>
              <p:nvPr/>
            </p:nvSpPr>
            <p:spPr>
              <a:xfrm>
                <a:off x="3661308" y="1934871"/>
                <a:ext cx="54840" cy="54855"/>
              </a:xfrm>
              <a:custGeom>
                <a:rect b="b" l="l" r="r" t="t"/>
                <a:pathLst>
                  <a:path extrusionOk="0" h="3522"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112"/>
              <p:cNvSpPr/>
              <p:nvPr/>
            </p:nvSpPr>
            <p:spPr>
              <a:xfrm>
                <a:off x="3661838" y="1935416"/>
                <a:ext cx="53765" cy="53765"/>
              </a:xfrm>
              <a:custGeom>
                <a:rect b="b" l="l" r="r" t="t"/>
                <a:pathLst>
                  <a:path extrusionOk="0" h="3452" w="3452">
                    <a:moveTo>
                      <a:pt x="1" y="0"/>
                    </a:moveTo>
                    <a:lnTo>
                      <a:pt x="1" y="3452"/>
                    </a:lnTo>
                    <a:lnTo>
                      <a:pt x="3451" y="3452"/>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112"/>
              <p:cNvSpPr/>
              <p:nvPr/>
            </p:nvSpPr>
            <p:spPr>
              <a:xfrm>
                <a:off x="3661308" y="1558781"/>
                <a:ext cx="54840" cy="54840"/>
              </a:xfrm>
              <a:custGeom>
                <a:rect b="b" l="l" r="r" t="t"/>
                <a:pathLst>
                  <a:path extrusionOk="0" h="3521"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112"/>
              <p:cNvSpPr/>
              <p:nvPr/>
            </p:nvSpPr>
            <p:spPr>
              <a:xfrm>
                <a:off x="3661838" y="1559342"/>
                <a:ext cx="53765" cy="53749"/>
              </a:xfrm>
              <a:custGeom>
                <a:rect b="b" l="l" r="r" t="t"/>
                <a:pathLst>
                  <a:path extrusionOk="0" h="3451" w="3452">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5" name="Google Shape;20175;p112"/>
              <p:cNvSpPr/>
              <p:nvPr/>
            </p:nvSpPr>
            <p:spPr>
              <a:xfrm>
                <a:off x="3608088" y="2042836"/>
                <a:ext cx="53765" cy="53749"/>
              </a:xfrm>
              <a:custGeom>
                <a:rect b="b" l="l" r="r" t="t"/>
                <a:pathLst>
                  <a:path extrusionOk="0" h="3451" w="3452">
                    <a:moveTo>
                      <a:pt x="0" y="1"/>
                    </a:moveTo>
                    <a:lnTo>
                      <a:pt x="0"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6" name="Google Shape;20176;p112"/>
              <p:cNvSpPr/>
              <p:nvPr/>
            </p:nvSpPr>
            <p:spPr>
              <a:xfrm>
                <a:off x="3608088" y="1720512"/>
                <a:ext cx="53765" cy="53749"/>
              </a:xfrm>
              <a:custGeom>
                <a:rect b="b" l="l" r="r" t="t"/>
                <a:pathLst>
                  <a:path extrusionOk="0" h="3451" w="3452">
                    <a:moveTo>
                      <a:pt x="0" y="0"/>
                    </a:moveTo>
                    <a:lnTo>
                      <a:pt x="0"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112"/>
              <p:cNvSpPr/>
              <p:nvPr/>
            </p:nvSpPr>
            <p:spPr>
              <a:xfrm>
                <a:off x="3607559" y="1558781"/>
                <a:ext cx="54840" cy="54840"/>
              </a:xfrm>
              <a:custGeom>
                <a:rect b="b" l="l" r="r" t="t"/>
                <a:pathLst>
                  <a:path extrusionOk="0" h="3521" w="3521">
                    <a:moveTo>
                      <a:pt x="0" y="1"/>
                    </a:moveTo>
                    <a:lnTo>
                      <a:pt x="0" y="3521"/>
                    </a:lnTo>
                    <a:lnTo>
                      <a:pt x="3520" y="3521"/>
                    </a:lnTo>
                    <a:lnTo>
                      <a:pt x="352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112"/>
              <p:cNvSpPr/>
              <p:nvPr/>
            </p:nvSpPr>
            <p:spPr>
              <a:xfrm>
                <a:off x="3608088" y="1559342"/>
                <a:ext cx="53765" cy="53749"/>
              </a:xfrm>
              <a:custGeom>
                <a:rect b="b" l="l" r="r" t="t"/>
                <a:pathLst>
                  <a:path extrusionOk="0" h="3451" w="3452">
                    <a:moveTo>
                      <a:pt x="0" y="0"/>
                    </a:moveTo>
                    <a:lnTo>
                      <a:pt x="0"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9" name="Google Shape;20179;p112"/>
              <p:cNvSpPr/>
              <p:nvPr/>
            </p:nvSpPr>
            <p:spPr>
              <a:xfrm>
                <a:off x="3553872" y="2096041"/>
                <a:ext cx="54793" cy="54840"/>
              </a:xfrm>
              <a:custGeom>
                <a:rect b="b" l="l" r="r" t="t"/>
                <a:pathLst>
                  <a:path extrusionOk="0" h="3521" w="3518">
                    <a:moveTo>
                      <a:pt x="1" y="1"/>
                    </a:moveTo>
                    <a:lnTo>
                      <a:pt x="1"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0" name="Google Shape;20180;p112"/>
              <p:cNvSpPr/>
              <p:nvPr/>
            </p:nvSpPr>
            <p:spPr>
              <a:xfrm>
                <a:off x="3554417" y="2096570"/>
                <a:ext cx="53703" cy="53780"/>
              </a:xfrm>
              <a:custGeom>
                <a:rect b="b" l="l" r="r" t="t"/>
                <a:pathLst>
                  <a:path extrusionOk="0" h="3453" w="3448">
                    <a:moveTo>
                      <a:pt x="0" y="1"/>
                    </a:moveTo>
                    <a:lnTo>
                      <a:pt x="0" y="3452"/>
                    </a:lnTo>
                    <a:lnTo>
                      <a:pt x="3448" y="3452"/>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1" name="Google Shape;20181;p112"/>
              <p:cNvSpPr/>
              <p:nvPr/>
            </p:nvSpPr>
            <p:spPr>
              <a:xfrm>
                <a:off x="3554417" y="1774246"/>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112"/>
              <p:cNvSpPr/>
              <p:nvPr/>
            </p:nvSpPr>
            <p:spPr>
              <a:xfrm>
                <a:off x="3554417" y="1720512"/>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3" name="Google Shape;20183;p112"/>
              <p:cNvSpPr/>
              <p:nvPr/>
            </p:nvSpPr>
            <p:spPr>
              <a:xfrm>
                <a:off x="3554417" y="1666809"/>
                <a:ext cx="53703" cy="53718"/>
              </a:xfrm>
              <a:custGeom>
                <a:rect b="b" l="l" r="r" t="t"/>
                <a:pathLst>
                  <a:path extrusionOk="0" h="3449" w="3448">
                    <a:moveTo>
                      <a:pt x="0" y="1"/>
                    </a:moveTo>
                    <a:lnTo>
                      <a:pt x="0" y="3448"/>
                    </a:lnTo>
                    <a:lnTo>
                      <a:pt x="3448" y="3448"/>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4" name="Google Shape;20184;p112"/>
              <p:cNvSpPr/>
              <p:nvPr/>
            </p:nvSpPr>
            <p:spPr>
              <a:xfrm>
                <a:off x="3553872" y="1558781"/>
                <a:ext cx="54793" cy="54840"/>
              </a:xfrm>
              <a:custGeom>
                <a:rect b="b" l="l" r="r" t="t"/>
                <a:pathLst>
                  <a:path extrusionOk="0" h="3521" w="3518">
                    <a:moveTo>
                      <a:pt x="1" y="1"/>
                    </a:moveTo>
                    <a:lnTo>
                      <a:pt x="1" y="3521"/>
                    </a:lnTo>
                    <a:lnTo>
                      <a:pt x="3517" y="3521"/>
                    </a:lnTo>
                    <a:lnTo>
                      <a:pt x="351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5" name="Google Shape;20185;p112"/>
              <p:cNvSpPr/>
              <p:nvPr/>
            </p:nvSpPr>
            <p:spPr>
              <a:xfrm>
                <a:off x="3554417" y="1559342"/>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6" name="Google Shape;20186;p112"/>
              <p:cNvSpPr/>
              <p:nvPr/>
            </p:nvSpPr>
            <p:spPr>
              <a:xfrm>
                <a:off x="3500122" y="2096041"/>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7" name="Google Shape;20187;p112"/>
              <p:cNvSpPr/>
              <p:nvPr/>
            </p:nvSpPr>
            <p:spPr>
              <a:xfrm>
                <a:off x="3500683" y="2096570"/>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112"/>
              <p:cNvSpPr/>
              <p:nvPr/>
            </p:nvSpPr>
            <p:spPr>
              <a:xfrm>
                <a:off x="3500683" y="1720512"/>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112"/>
              <p:cNvSpPr/>
              <p:nvPr/>
            </p:nvSpPr>
            <p:spPr>
              <a:xfrm>
                <a:off x="3500122" y="1558781"/>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0" name="Google Shape;20190;p112"/>
              <p:cNvSpPr/>
              <p:nvPr/>
            </p:nvSpPr>
            <p:spPr>
              <a:xfrm>
                <a:off x="3500683" y="1559342"/>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1" name="Google Shape;20191;p112"/>
              <p:cNvSpPr/>
              <p:nvPr/>
            </p:nvSpPr>
            <p:spPr>
              <a:xfrm>
                <a:off x="3446389" y="2096041"/>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2" name="Google Shape;20192;p112"/>
              <p:cNvSpPr/>
              <p:nvPr/>
            </p:nvSpPr>
            <p:spPr>
              <a:xfrm>
                <a:off x="3446918" y="2096570"/>
                <a:ext cx="53780" cy="53780"/>
              </a:xfrm>
              <a:custGeom>
                <a:rect b="b" l="l" r="r" t="t"/>
                <a:pathLst>
                  <a:path extrusionOk="0" h="3453" w="3453">
                    <a:moveTo>
                      <a:pt x="1" y="1"/>
                    </a:moveTo>
                    <a:lnTo>
                      <a:pt x="1" y="3452"/>
                    </a:lnTo>
                    <a:lnTo>
                      <a:pt x="3452" y="3452"/>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112"/>
              <p:cNvSpPr/>
              <p:nvPr/>
            </p:nvSpPr>
            <p:spPr>
              <a:xfrm>
                <a:off x="3446389" y="1719951"/>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112"/>
              <p:cNvSpPr/>
              <p:nvPr/>
            </p:nvSpPr>
            <p:spPr>
              <a:xfrm>
                <a:off x="3446918" y="1720512"/>
                <a:ext cx="53780" cy="53749"/>
              </a:xfrm>
              <a:custGeom>
                <a:rect b="b" l="l" r="r" t="t"/>
                <a:pathLst>
                  <a:path extrusionOk="0" h="3451" w="3453">
                    <a:moveTo>
                      <a:pt x="1" y="0"/>
                    </a:moveTo>
                    <a:lnTo>
                      <a:pt x="1"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5" name="Google Shape;20195;p112"/>
              <p:cNvSpPr/>
              <p:nvPr/>
            </p:nvSpPr>
            <p:spPr>
              <a:xfrm>
                <a:off x="3446389" y="1666280"/>
                <a:ext cx="54840" cy="54777"/>
              </a:xfrm>
              <a:custGeom>
                <a:rect b="b" l="l" r="r" t="t"/>
                <a:pathLst>
                  <a:path extrusionOk="0" h="3517" w="3521">
                    <a:moveTo>
                      <a:pt x="0" y="0"/>
                    </a:moveTo>
                    <a:lnTo>
                      <a:pt x="0"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6" name="Google Shape;20196;p112"/>
              <p:cNvSpPr/>
              <p:nvPr/>
            </p:nvSpPr>
            <p:spPr>
              <a:xfrm>
                <a:off x="3446918" y="1666809"/>
                <a:ext cx="53780" cy="53718"/>
              </a:xfrm>
              <a:custGeom>
                <a:rect b="b" l="l" r="r" t="t"/>
                <a:pathLst>
                  <a:path extrusionOk="0" h="3449" w="3453">
                    <a:moveTo>
                      <a:pt x="1" y="1"/>
                    </a:moveTo>
                    <a:lnTo>
                      <a:pt x="1" y="3448"/>
                    </a:lnTo>
                    <a:lnTo>
                      <a:pt x="3452" y="3448"/>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112"/>
              <p:cNvSpPr/>
              <p:nvPr/>
            </p:nvSpPr>
            <p:spPr>
              <a:xfrm>
                <a:off x="3446389" y="1612515"/>
                <a:ext cx="54840" cy="54871"/>
              </a:xfrm>
              <a:custGeom>
                <a:rect b="b" l="l" r="r" t="t"/>
                <a:pathLst>
                  <a:path extrusionOk="0" h="3523" w="3521">
                    <a:moveTo>
                      <a:pt x="0" y="1"/>
                    </a:moveTo>
                    <a:lnTo>
                      <a:pt x="0" y="3522"/>
                    </a:lnTo>
                    <a:lnTo>
                      <a:pt x="3521" y="3522"/>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112"/>
              <p:cNvSpPr/>
              <p:nvPr/>
            </p:nvSpPr>
            <p:spPr>
              <a:xfrm>
                <a:off x="3446918" y="1613075"/>
                <a:ext cx="53780" cy="53749"/>
              </a:xfrm>
              <a:custGeom>
                <a:rect b="b" l="l" r="r" t="t"/>
                <a:pathLst>
                  <a:path extrusionOk="0" h="3451" w="3453">
                    <a:moveTo>
                      <a:pt x="1" y="0"/>
                    </a:moveTo>
                    <a:lnTo>
                      <a:pt x="1" y="3451"/>
                    </a:lnTo>
                    <a:lnTo>
                      <a:pt x="3452" y="3451"/>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112"/>
              <p:cNvSpPr/>
              <p:nvPr/>
            </p:nvSpPr>
            <p:spPr>
              <a:xfrm>
                <a:off x="3393247" y="2042836"/>
                <a:ext cx="53687" cy="53749"/>
              </a:xfrm>
              <a:custGeom>
                <a:rect b="b" l="l" r="r" t="t"/>
                <a:pathLst>
                  <a:path extrusionOk="0" h="3451" w="3447">
                    <a:moveTo>
                      <a:pt x="0" y="1"/>
                    </a:moveTo>
                    <a:lnTo>
                      <a:pt x="0"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112"/>
              <p:cNvSpPr/>
              <p:nvPr/>
            </p:nvSpPr>
            <p:spPr>
              <a:xfrm>
                <a:off x="3392686" y="1881137"/>
                <a:ext cx="54808" cy="54840"/>
              </a:xfrm>
              <a:custGeom>
                <a:rect b="b" l="l" r="r" t="t"/>
                <a:pathLst>
                  <a:path extrusionOk="0" h="3521" w="3519">
                    <a:moveTo>
                      <a:pt x="1" y="1"/>
                    </a:moveTo>
                    <a:lnTo>
                      <a:pt x="1" y="3521"/>
                    </a:lnTo>
                    <a:lnTo>
                      <a:pt x="3518" y="3521"/>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112"/>
              <p:cNvSpPr/>
              <p:nvPr/>
            </p:nvSpPr>
            <p:spPr>
              <a:xfrm>
                <a:off x="3393247" y="1881666"/>
                <a:ext cx="53687" cy="53765"/>
              </a:xfrm>
              <a:custGeom>
                <a:rect b="b" l="l" r="r" t="t"/>
                <a:pathLst>
                  <a:path extrusionOk="0" h="3452" w="3447">
                    <a:moveTo>
                      <a:pt x="0" y="1"/>
                    </a:moveTo>
                    <a:lnTo>
                      <a:pt x="0"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112"/>
              <p:cNvSpPr/>
              <p:nvPr/>
            </p:nvSpPr>
            <p:spPr>
              <a:xfrm>
                <a:off x="3392686" y="1827450"/>
                <a:ext cx="54808" cy="54793"/>
              </a:xfrm>
              <a:custGeom>
                <a:rect b="b" l="l" r="r" t="t"/>
                <a:pathLst>
                  <a:path extrusionOk="0" h="3518" w="3519">
                    <a:moveTo>
                      <a:pt x="1" y="0"/>
                    </a:moveTo>
                    <a:lnTo>
                      <a:pt x="1" y="3518"/>
                    </a:lnTo>
                    <a:lnTo>
                      <a:pt x="3518" y="3518"/>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112"/>
              <p:cNvSpPr/>
              <p:nvPr/>
            </p:nvSpPr>
            <p:spPr>
              <a:xfrm>
                <a:off x="3393247" y="1827979"/>
                <a:ext cx="53687" cy="53703"/>
              </a:xfrm>
              <a:custGeom>
                <a:rect b="b" l="l" r="r" t="t"/>
                <a:pathLst>
                  <a:path extrusionOk="0" h="3448" w="3447">
                    <a:moveTo>
                      <a:pt x="0" y="0"/>
                    </a:moveTo>
                    <a:lnTo>
                      <a:pt x="0" y="3448"/>
                    </a:lnTo>
                    <a:lnTo>
                      <a:pt x="3447" y="3448"/>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112"/>
              <p:cNvSpPr/>
              <p:nvPr/>
            </p:nvSpPr>
            <p:spPr>
              <a:xfrm>
                <a:off x="3392686" y="1773700"/>
                <a:ext cx="54808" cy="54855"/>
              </a:xfrm>
              <a:custGeom>
                <a:rect b="b" l="l" r="r" t="t"/>
                <a:pathLst>
                  <a:path extrusionOk="0" h="3522" w="3519">
                    <a:moveTo>
                      <a:pt x="1" y="1"/>
                    </a:moveTo>
                    <a:lnTo>
                      <a:pt x="1" y="3521"/>
                    </a:lnTo>
                    <a:lnTo>
                      <a:pt x="3518" y="3521"/>
                    </a:lnTo>
                    <a:lnTo>
                      <a:pt x="351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112"/>
              <p:cNvSpPr/>
              <p:nvPr/>
            </p:nvSpPr>
            <p:spPr>
              <a:xfrm>
                <a:off x="3393247" y="1774246"/>
                <a:ext cx="53687" cy="53749"/>
              </a:xfrm>
              <a:custGeom>
                <a:rect b="b" l="l" r="r" t="t"/>
                <a:pathLst>
                  <a:path extrusionOk="0" h="3451" w="3447">
                    <a:moveTo>
                      <a:pt x="0" y="0"/>
                    </a:moveTo>
                    <a:lnTo>
                      <a:pt x="0" y="3450"/>
                    </a:lnTo>
                    <a:lnTo>
                      <a:pt x="3447" y="3450"/>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112"/>
              <p:cNvSpPr/>
              <p:nvPr/>
            </p:nvSpPr>
            <p:spPr>
              <a:xfrm>
                <a:off x="3338952" y="1988604"/>
                <a:ext cx="54840" cy="54808"/>
              </a:xfrm>
              <a:custGeom>
                <a:rect b="b" l="l" r="r" t="t"/>
                <a:pathLst>
                  <a:path extrusionOk="0" h="3519" w="3521">
                    <a:moveTo>
                      <a:pt x="1" y="1"/>
                    </a:moveTo>
                    <a:lnTo>
                      <a:pt x="1" y="3519"/>
                    </a:lnTo>
                    <a:lnTo>
                      <a:pt x="3521" y="3519"/>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7" name="Google Shape;20207;p112"/>
              <p:cNvSpPr/>
              <p:nvPr/>
            </p:nvSpPr>
            <p:spPr>
              <a:xfrm>
                <a:off x="3339513" y="1989165"/>
                <a:ext cx="53749" cy="53687"/>
              </a:xfrm>
              <a:custGeom>
                <a:rect b="b" l="l" r="r" t="t"/>
                <a:pathLst>
                  <a:path extrusionOk="0" h="3447" w="3451">
                    <a:moveTo>
                      <a:pt x="0" y="1"/>
                    </a:moveTo>
                    <a:lnTo>
                      <a:pt x="0" y="3447"/>
                    </a:lnTo>
                    <a:lnTo>
                      <a:pt x="3450" y="3447"/>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112"/>
              <p:cNvSpPr/>
              <p:nvPr/>
            </p:nvSpPr>
            <p:spPr>
              <a:xfrm>
                <a:off x="3338952" y="1934871"/>
                <a:ext cx="54840" cy="54855"/>
              </a:xfrm>
              <a:custGeom>
                <a:rect b="b" l="l" r="r" t="t"/>
                <a:pathLst>
                  <a:path extrusionOk="0" h="3522" w="3521">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9" name="Google Shape;20209;p112"/>
              <p:cNvSpPr/>
              <p:nvPr/>
            </p:nvSpPr>
            <p:spPr>
              <a:xfrm>
                <a:off x="3339513" y="1935416"/>
                <a:ext cx="53749" cy="53765"/>
              </a:xfrm>
              <a:custGeom>
                <a:rect b="b" l="l" r="r" t="t"/>
                <a:pathLst>
                  <a:path extrusionOk="0" h="3452" w="3451">
                    <a:moveTo>
                      <a:pt x="0" y="0"/>
                    </a:moveTo>
                    <a:lnTo>
                      <a:pt x="0" y="3452"/>
                    </a:lnTo>
                    <a:lnTo>
                      <a:pt x="3450" y="3452"/>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210" name="Google Shape;20210;p112"/>
          <p:cNvGrpSpPr/>
          <p:nvPr/>
        </p:nvGrpSpPr>
        <p:grpSpPr>
          <a:xfrm>
            <a:off x="2022008" y="1245273"/>
            <a:ext cx="806956" cy="753207"/>
            <a:chOff x="2022008" y="1397673"/>
            <a:chExt cx="806956" cy="753207"/>
          </a:xfrm>
        </p:grpSpPr>
        <p:sp>
          <p:nvSpPr>
            <p:cNvPr id="20211" name="Google Shape;20211;p112"/>
            <p:cNvSpPr/>
            <p:nvPr/>
          </p:nvSpPr>
          <p:spPr>
            <a:xfrm>
              <a:off x="2774109" y="1988604"/>
              <a:ext cx="54855" cy="54808"/>
            </a:xfrm>
            <a:custGeom>
              <a:rect b="b" l="l" r="r" t="t"/>
              <a:pathLst>
                <a:path extrusionOk="0" h="3519" w="3522">
                  <a:moveTo>
                    <a:pt x="1" y="1"/>
                  </a:moveTo>
                  <a:lnTo>
                    <a:pt x="1" y="3519"/>
                  </a:lnTo>
                  <a:lnTo>
                    <a:pt x="3521" y="3519"/>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112"/>
            <p:cNvSpPr/>
            <p:nvPr/>
          </p:nvSpPr>
          <p:spPr>
            <a:xfrm>
              <a:off x="2774109" y="1934871"/>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112"/>
            <p:cNvSpPr/>
            <p:nvPr/>
          </p:nvSpPr>
          <p:spPr>
            <a:xfrm>
              <a:off x="2774109" y="1881137"/>
              <a:ext cx="54855" cy="54840"/>
            </a:xfrm>
            <a:custGeom>
              <a:rect b="b" l="l" r="r" t="t"/>
              <a:pathLst>
                <a:path extrusionOk="0" h="3521"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112"/>
            <p:cNvSpPr/>
            <p:nvPr/>
          </p:nvSpPr>
          <p:spPr>
            <a:xfrm>
              <a:off x="2720376" y="2042307"/>
              <a:ext cx="54840" cy="54840"/>
            </a:xfrm>
            <a:custGeom>
              <a:rect b="b" l="l" r="r" t="t"/>
              <a:pathLst>
                <a:path extrusionOk="0" h="3521" w="3521">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5" name="Google Shape;20215;p112"/>
            <p:cNvSpPr/>
            <p:nvPr/>
          </p:nvSpPr>
          <p:spPr>
            <a:xfrm>
              <a:off x="2720376" y="1988604"/>
              <a:ext cx="54840" cy="54808"/>
            </a:xfrm>
            <a:custGeom>
              <a:rect b="b" l="l" r="r" t="t"/>
              <a:pathLst>
                <a:path extrusionOk="0" h="3519" w="3521">
                  <a:moveTo>
                    <a:pt x="1" y="1"/>
                  </a:moveTo>
                  <a:lnTo>
                    <a:pt x="1" y="3519"/>
                  </a:lnTo>
                  <a:lnTo>
                    <a:pt x="3521" y="3519"/>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112"/>
            <p:cNvSpPr/>
            <p:nvPr/>
          </p:nvSpPr>
          <p:spPr>
            <a:xfrm>
              <a:off x="2720376" y="1934871"/>
              <a:ext cx="54840" cy="54855"/>
            </a:xfrm>
            <a:custGeom>
              <a:rect b="b" l="l" r="r" t="t"/>
              <a:pathLst>
                <a:path extrusionOk="0" h="3522" w="3521">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112"/>
            <p:cNvSpPr/>
            <p:nvPr/>
          </p:nvSpPr>
          <p:spPr>
            <a:xfrm>
              <a:off x="2720921" y="1935416"/>
              <a:ext cx="53765" cy="53749"/>
            </a:xfrm>
            <a:custGeom>
              <a:rect b="b" l="l" r="r" t="t"/>
              <a:pathLst>
                <a:path extrusionOk="0" h="3451" w="3452">
                  <a:moveTo>
                    <a:pt x="0" y="0"/>
                  </a:moveTo>
                  <a:lnTo>
                    <a:pt x="0" y="3450"/>
                  </a:lnTo>
                  <a:lnTo>
                    <a:pt x="3452" y="3450"/>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8" name="Google Shape;20218;p112"/>
            <p:cNvSpPr/>
            <p:nvPr/>
          </p:nvSpPr>
          <p:spPr>
            <a:xfrm>
              <a:off x="2720376" y="1881137"/>
              <a:ext cx="54840" cy="54840"/>
            </a:xfrm>
            <a:custGeom>
              <a:rect b="b" l="l" r="r" t="t"/>
              <a:pathLst>
                <a:path extrusionOk="0" h="3521" w="3521">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9" name="Google Shape;20219;p112"/>
            <p:cNvSpPr/>
            <p:nvPr/>
          </p:nvSpPr>
          <p:spPr>
            <a:xfrm>
              <a:off x="2720921" y="1881666"/>
              <a:ext cx="53765" cy="53765"/>
            </a:xfrm>
            <a:custGeom>
              <a:rect b="b" l="l" r="r" t="t"/>
              <a:pathLst>
                <a:path extrusionOk="0" h="3452" w="3452">
                  <a:moveTo>
                    <a:pt x="0" y="1"/>
                  </a:moveTo>
                  <a:lnTo>
                    <a:pt x="0" y="3451"/>
                  </a:lnTo>
                  <a:lnTo>
                    <a:pt x="3452" y="3451"/>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112"/>
            <p:cNvSpPr/>
            <p:nvPr/>
          </p:nvSpPr>
          <p:spPr>
            <a:xfrm>
              <a:off x="2720376" y="1827450"/>
              <a:ext cx="54840" cy="54777"/>
            </a:xfrm>
            <a:custGeom>
              <a:rect b="b" l="l" r="r" t="t"/>
              <a:pathLst>
                <a:path extrusionOk="0" h="3517" w="3521">
                  <a:moveTo>
                    <a:pt x="1" y="0"/>
                  </a:moveTo>
                  <a:lnTo>
                    <a:pt x="1"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112"/>
            <p:cNvSpPr/>
            <p:nvPr/>
          </p:nvSpPr>
          <p:spPr>
            <a:xfrm>
              <a:off x="2720376" y="1773700"/>
              <a:ext cx="54840" cy="54855"/>
            </a:xfrm>
            <a:custGeom>
              <a:rect b="b" l="l" r="r" t="t"/>
              <a:pathLst>
                <a:path extrusionOk="0" h="3522" w="3521">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2" name="Google Shape;20222;p112"/>
            <p:cNvSpPr/>
            <p:nvPr/>
          </p:nvSpPr>
          <p:spPr>
            <a:xfrm>
              <a:off x="2666689" y="2096041"/>
              <a:ext cx="54793" cy="54840"/>
            </a:xfrm>
            <a:custGeom>
              <a:rect b="b" l="l" r="r" t="t"/>
              <a:pathLst>
                <a:path extrusionOk="0" h="3521" w="3518">
                  <a:moveTo>
                    <a:pt x="0" y="1"/>
                  </a:moveTo>
                  <a:lnTo>
                    <a:pt x="0" y="3521"/>
                  </a:lnTo>
                  <a:lnTo>
                    <a:pt x="3518" y="3521"/>
                  </a:lnTo>
                  <a:lnTo>
                    <a:pt x="3518"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3" name="Google Shape;20223;p112"/>
            <p:cNvSpPr/>
            <p:nvPr/>
          </p:nvSpPr>
          <p:spPr>
            <a:xfrm>
              <a:off x="2666689" y="2042307"/>
              <a:ext cx="54793" cy="54840"/>
            </a:xfrm>
            <a:custGeom>
              <a:rect b="b" l="l" r="r" t="t"/>
              <a:pathLst>
                <a:path extrusionOk="0" h="3521" w="3518">
                  <a:moveTo>
                    <a:pt x="0" y="0"/>
                  </a:moveTo>
                  <a:lnTo>
                    <a:pt x="0" y="3521"/>
                  </a:lnTo>
                  <a:lnTo>
                    <a:pt x="3518" y="3521"/>
                  </a:lnTo>
                  <a:lnTo>
                    <a:pt x="3518"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112"/>
            <p:cNvSpPr/>
            <p:nvPr/>
          </p:nvSpPr>
          <p:spPr>
            <a:xfrm>
              <a:off x="2666689" y="1988604"/>
              <a:ext cx="54793" cy="54808"/>
            </a:xfrm>
            <a:custGeom>
              <a:rect b="b" l="l" r="r" t="t"/>
              <a:pathLst>
                <a:path extrusionOk="0" h="3519" w="3518">
                  <a:moveTo>
                    <a:pt x="0" y="1"/>
                  </a:moveTo>
                  <a:lnTo>
                    <a:pt x="0" y="3519"/>
                  </a:lnTo>
                  <a:lnTo>
                    <a:pt x="3518" y="3519"/>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5" name="Google Shape;20225;p112"/>
            <p:cNvSpPr/>
            <p:nvPr/>
          </p:nvSpPr>
          <p:spPr>
            <a:xfrm>
              <a:off x="2667234" y="1989149"/>
              <a:ext cx="53703" cy="53703"/>
            </a:xfrm>
            <a:custGeom>
              <a:rect b="b" l="l" r="r" t="t"/>
              <a:pathLst>
                <a:path extrusionOk="0" h="3448" w="3448">
                  <a:moveTo>
                    <a:pt x="1" y="0"/>
                  </a:moveTo>
                  <a:lnTo>
                    <a:pt x="1" y="3448"/>
                  </a:lnTo>
                  <a:lnTo>
                    <a:pt x="3447" y="3448"/>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6" name="Google Shape;20226;p112"/>
            <p:cNvSpPr/>
            <p:nvPr/>
          </p:nvSpPr>
          <p:spPr>
            <a:xfrm>
              <a:off x="2666689" y="1934871"/>
              <a:ext cx="54793" cy="54855"/>
            </a:xfrm>
            <a:custGeom>
              <a:rect b="b" l="l" r="r" t="t"/>
              <a:pathLst>
                <a:path extrusionOk="0" h="3522" w="3518">
                  <a:moveTo>
                    <a:pt x="0" y="1"/>
                  </a:moveTo>
                  <a:lnTo>
                    <a:pt x="0" y="3521"/>
                  </a:lnTo>
                  <a:lnTo>
                    <a:pt x="3518" y="3521"/>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7" name="Google Shape;20227;p112"/>
            <p:cNvSpPr/>
            <p:nvPr/>
          </p:nvSpPr>
          <p:spPr>
            <a:xfrm>
              <a:off x="2667234" y="1935416"/>
              <a:ext cx="53703" cy="53749"/>
            </a:xfrm>
            <a:custGeom>
              <a:rect b="b" l="l" r="r" t="t"/>
              <a:pathLst>
                <a:path extrusionOk="0" h="3451" w="3448">
                  <a:moveTo>
                    <a:pt x="1" y="0"/>
                  </a:moveTo>
                  <a:lnTo>
                    <a:pt x="1" y="3450"/>
                  </a:lnTo>
                  <a:lnTo>
                    <a:pt x="3447" y="3450"/>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8" name="Google Shape;20228;p112"/>
            <p:cNvSpPr/>
            <p:nvPr/>
          </p:nvSpPr>
          <p:spPr>
            <a:xfrm>
              <a:off x="2666689" y="1881137"/>
              <a:ext cx="54793" cy="54840"/>
            </a:xfrm>
            <a:custGeom>
              <a:rect b="b" l="l" r="r" t="t"/>
              <a:pathLst>
                <a:path extrusionOk="0" h="3521" w="3518">
                  <a:moveTo>
                    <a:pt x="0" y="1"/>
                  </a:moveTo>
                  <a:lnTo>
                    <a:pt x="0" y="3521"/>
                  </a:lnTo>
                  <a:lnTo>
                    <a:pt x="3518" y="3521"/>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9" name="Google Shape;20229;p112"/>
            <p:cNvSpPr/>
            <p:nvPr/>
          </p:nvSpPr>
          <p:spPr>
            <a:xfrm>
              <a:off x="2666689" y="1827450"/>
              <a:ext cx="54793" cy="54777"/>
            </a:xfrm>
            <a:custGeom>
              <a:rect b="b" l="l" r="r" t="t"/>
              <a:pathLst>
                <a:path extrusionOk="0" h="3517" w="3518">
                  <a:moveTo>
                    <a:pt x="0" y="0"/>
                  </a:moveTo>
                  <a:lnTo>
                    <a:pt x="0" y="3516"/>
                  </a:lnTo>
                  <a:lnTo>
                    <a:pt x="3518" y="3516"/>
                  </a:lnTo>
                  <a:lnTo>
                    <a:pt x="351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0" name="Google Shape;20230;p112"/>
            <p:cNvSpPr/>
            <p:nvPr/>
          </p:nvSpPr>
          <p:spPr>
            <a:xfrm>
              <a:off x="2667234" y="1827979"/>
              <a:ext cx="53703" cy="53703"/>
            </a:xfrm>
            <a:custGeom>
              <a:rect b="b" l="l" r="r" t="t"/>
              <a:pathLst>
                <a:path extrusionOk="0" h="3448" w="3448">
                  <a:moveTo>
                    <a:pt x="1" y="0"/>
                  </a:moveTo>
                  <a:lnTo>
                    <a:pt x="1" y="3448"/>
                  </a:lnTo>
                  <a:lnTo>
                    <a:pt x="3447" y="3448"/>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1" name="Google Shape;20231;p112"/>
            <p:cNvSpPr/>
            <p:nvPr/>
          </p:nvSpPr>
          <p:spPr>
            <a:xfrm>
              <a:off x="2666689" y="1773700"/>
              <a:ext cx="54793" cy="54855"/>
            </a:xfrm>
            <a:custGeom>
              <a:rect b="b" l="l" r="r" t="t"/>
              <a:pathLst>
                <a:path extrusionOk="0" h="3522" w="3518">
                  <a:moveTo>
                    <a:pt x="0" y="1"/>
                  </a:moveTo>
                  <a:lnTo>
                    <a:pt x="0" y="3521"/>
                  </a:lnTo>
                  <a:lnTo>
                    <a:pt x="3518" y="3521"/>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2" name="Google Shape;20232;p112"/>
            <p:cNvSpPr/>
            <p:nvPr/>
          </p:nvSpPr>
          <p:spPr>
            <a:xfrm>
              <a:off x="2612939" y="2096041"/>
              <a:ext cx="54855" cy="54840"/>
            </a:xfrm>
            <a:custGeom>
              <a:rect b="b" l="l" r="r" t="t"/>
              <a:pathLst>
                <a:path extrusionOk="0" h="3521" w="3522">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3" name="Google Shape;20233;p112"/>
            <p:cNvSpPr/>
            <p:nvPr/>
          </p:nvSpPr>
          <p:spPr>
            <a:xfrm>
              <a:off x="2612939" y="2042307"/>
              <a:ext cx="54855" cy="54840"/>
            </a:xfrm>
            <a:custGeom>
              <a:rect b="b" l="l" r="r" t="t"/>
              <a:pathLst>
                <a:path extrusionOk="0" h="3521" w="3522">
                  <a:moveTo>
                    <a:pt x="1" y="0"/>
                  </a:moveTo>
                  <a:lnTo>
                    <a:pt x="1" y="3521"/>
                  </a:lnTo>
                  <a:lnTo>
                    <a:pt x="3521" y="3521"/>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4" name="Google Shape;20234;p112"/>
            <p:cNvSpPr/>
            <p:nvPr/>
          </p:nvSpPr>
          <p:spPr>
            <a:xfrm>
              <a:off x="2612939" y="1988604"/>
              <a:ext cx="54855" cy="54808"/>
            </a:xfrm>
            <a:custGeom>
              <a:rect b="b" l="l" r="r" t="t"/>
              <a:pathLst>
                <a:path extrusionOk="0" h="3519" w="3522">
                  <a:moveTo>
                    <a:pt x="1" y="1"/>
                  </a:moveTo>
                  <a:lnTo>
                    <a:pt x="1" y="3519"/>
                  </a:lnTo>
                  <a:lnTo>
                    <a:pt x="3521" y="3519"/>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5" name="Google Shape;20235;p112"/>
            <p:cNvSpPr/>
            <p:nvPr/>
          </p:nvSpPr>
          <p:spPr>
            <a:xfrm>
              <a:off x="2613484" y="1989149"/>
              <a:ext cx="53765" cy="53703"/>
            </a:xfrm>
            <a:custGeom>
              <a:rect b="b" l="l" r="r" t="t"/>
              <a:pathLst>
                <a:path extrusionOk="0" h="3448" w="3452">
                  <a:moveTo>
                    <a:pt x="0" y="0"/>
                  </a:moveTo>
                  <a:lnTo>
                    <a:pt x="0" y="3448"/>
                  </a:lnTo>
                  <a:lnTo>
                    <a:pt x="3452" y="3448"/>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6" name="Google Shape;20236;p112"/>
            <p:cNvSpPr/>
            <p:nvPr/>
          </p:nvSpPr>
          <p:spPr>
            <a:xfrm>
              <a:off x="2612939" y="1934871"/>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7" name="Google Shape;20237;p112"/>
            <p:cNvSpPr/>
            <p:nvPr/>
          </p:nvSpPr>
          <p:spPr>
            <a:xfrm>
              <a:off x="2612939" y="1881137"/>
              <a:ext cx="54855" cy="54840"/>
            </a:xfrm>
            <a:custGeom>
              <a:rect b="b" l="l" r="r" t="t"/>
              <a:pathLst>
                <a:path extrusionOk="0" h="3521"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112"/>
            <p:cNvSpPr/>
            <p:nvPr/>
          </p:nvSpPr>
          <p:spPr>
            <a:xfrm>
              <a:off x="2613484" y="1881666"/>
              <a:ext cx="53765" cy="53765"/>
            </a:xfrm>
            <a:custGeom>
              <a:rect b="b" l="l" r="r" t="t"/>
              <a:pathLst>
                <a:path extrusionOk="0" h="3452" w="3452">
                  <a:moveTo>
                    <a:pt x="0" y="1"/>
                  </a:moveTo>
                  <a:lnTo>
                    <a:pt x="0" y="3451"/>
                  </a:lnTo>
                  <a:lnTo>
                    <a:pt x="3452" y="3451"/>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9" name="Google Shape;20239;p112"/>
            <p:cNvSpPr/>
            <p:nvPr/>
          </p:nvSpPr>
          <p:spPr>
            <a:xfrm>
              <a:off x="2612939" y="1827450"/>
              <a:ext cx="54855" cy="54777"/>
            </a:xfrm>
            <a:custGeom>
              <a:rect b="b" l="l" r="r" t="t"/>
              <a:pathLst>
                <a:path extrusionOk="0" h="3517" w="3522">
                  <a:moveTo>
                    <a:pt x="1" y="0"/>
                  </a:moveTo>
                  <a:lnTo>
                    <a:pt x="1"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0" name="Google Shape;20240;p112"/>
            <p:cNvSpPr/>
            <p:nvPr/>
          </p:nvSpPr>
          <p:spPr>
            <a:xfrm>
              <a:off x="2612939" y="1773700"/>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1" name="Google Shape;20241;p112"/>
            <p:cNvSpPr/>
            <p:nvPr/>
          </p:nvSpPr>
          <p:spPr>
            <a:xfrm>
              <a:off x="2613484" y="1774246"/>
              <a:ext cx="53765" cy="53749"/>
            </a:xfrm>
            <a:custGeom>
              <a:rect b="b" l="l" r="r" t="t"/>
              <a:pathLst>
                <a:path extrusionOk="0" h="3451" w="3452">
                  <a:moveTo>
                    <a:pt x="0" y="0"/>
                  </a:moveTo>
                  <a:lnTo>
                    <a:pt x="0" y="3450"/>
                  </a:lnTo>
                  <a:lnTo>
                    <a:pt x="3452" y="3450"/>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2" name="Google Shape;20242;p112"/>
            <p:cNvSpPr/>
            <p:nvPr/>
          </p:nvSpPr>
          <p:spPr>
            <a:xfrm>
              <a:off x="2559206" y="2096041"/>
              <a:ext cx="54855" cy="54840"/>
            </a:xfrm>
            <a:custGeom>
              <a:rect b="b" l="l" r="r" t="t"/>
              <a:pathLst>
                <a:path extrusionOk="0" h="3521" w="3522">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3" name="Google Shape;20243;p112"/>
            <p:cNvSpPr/>
            <p:nvPr/>
          </p:nvSpPr>
          <p:spPr>
            <a:xfrm>
              <a:off x="2559206" y="2042307"/>
              <a:ext cx="54855" cy="54840"/>
            </a:xfrm>
            <a:custGeom>
              <a:rect b="b" l="l" r="r" t="t"/>
              <a:pathLst>
                <a:path extrusionOk="0" h="3521" w="3522">
                  <a:moveTo>
                    <a:pt x="1" y="0"/>
                  </a:moveTo>
                  <a:lnTo>
                    <a:pt x="1" y="3521"/>
                  </a:lnTo>
                  <a:lnTo>
                    <a:pt x="3521" y="3521"/>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4" name="Google Shape;20244;p112"/>
            <p:cNvSpPr/>
            <p:nvPr/>
          </p:nvSpPr>
          <p:spPr>
            <a:xfrm>
              <a:off x="2559206" y="1988604"/>
              <a:ext cx="54855" cy="54808"/>
            </a:xfrm>
            <a:custGeom>
              <a:rect b="b" l="l" r="r" t="t"/>
              <a:pathLst>
                <a:path extrusionOk="0" h="3519" w="3522">
                  <a:moveTo>
                    <a:pt x="1" y="1"/>
                  </a:moveTo>
                  <a:lnTo>
                    <a:pt x="1" y="3519"/>
                  </a:lnTo>
                  <a:lnTo>
                    <a:pt x="3521" y="3519"/>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112"/>
            <p:cNvSpPr/>
            <p:nvPr/>
          </p:nvSpPr>
          <p:spPr>
            <a:xfrm>
              <a:off x="2559751" y="1989149"/>
              <a:ext cx="53749" cy="53703"/>
            </a:xfrm>
            <a:custGeom>
              <a:rect b="b" l="l" r="r" t="t"/>
              <a:pathLst>
                <a:path extrusionOk="0" h="3448" w="3451">
                  <a:moveTo>
                    <a:pt x="0" y="0"/>
                  </a:moveTo>
                  <a:lnTo>
                    <a:pt x="0" y="3448"/>
                  </a:lnTo>
                  <a:lnTo>
                    <a:pt x="3450" y="3448"/>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112"/>
            <p:cNvSpPr/>
            <p:nvPr/>
          </p:nvSpPr>
          <p:spPr>
            <a:xfrm>
              <a:off x="2559206" y="1934871"/>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7" name="Google Shape;20247;p112"/>
            <p:cNvSpPr/>
            <p:nvPr/>
          </p:nvSpPr>
          <p:spPr>
            <a:xfrm>
              <a:off x="2559751" y="1935416"/>
              <a:ext cx="53749" cy="53749"/>
            </a:xfrm>
            <a:custGeom>
              <a:rect b="b" l="l" r="r" t="t"/>
              <a:pathLst>
                <a:path extrusionOk="0" h="3451" w="3451">
                  <a:moveTo>
                    <a:pt x="0" y="0"/>
                  </a:moveTo>
                  <a:lnTo>
                    <a:pt x="0" y="3450"/>
                  </a:lnTo>
                  <a:lnTo>
                    <a:pt x="3450" y="3450"/>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112"/>
            <p:cNvSpPr/>
            <p:nvPr/>
          </p:nvSpPr>
          <p:spPr>
            <a:xfrm>
              <a:off x="2559206" y="1881137"/>
              <a:ext cx="54855" cy="54840"/>
            </a:xfrm>
            <a:custGeom>
              <a:rect b="b" l="l" r="r" t="t"/>
              <a:pathLst>
                <a:path extrusionOk="0" h="3521"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112"/>
            <p:cNvSpPr/>
            <p:nvPr/>
          </p:nvSpPr>
          <p:spPr>
            <a:xfrm>
              <a:off x="2559206" y="1827450"/>
              <a:ext cx="54855" cy="54777"/>
            </a:xfrm>
            <a:custGeom>
              <a:rect b="b" l="l" r="r" t="t"/>
              <a:pathLst>
                <a:path extrusionOk="0" h="3517" w="3522">
                  <a:moveTo>
                    <a:pt x="1" y="0"/>
                  </a:moveTo>
                  <a:lnTo>
                    <a:pt x="1"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112"/>
            <p:cNvSpPr/>
            <p:nvPr/>
          </p:nvSpPr>
          <p:spPr>
            <a:xfrm>
              <a:off x="2559751" y="1827979"/>
              <a:ext cx="53749" cy="53703"/>
            </a:xfrm>
            <a:custGeom>
              <a:rect b="b" l="l" r="r" t="t"/>
              <a:pathLst>
                <a:path extrusionOk="0" h="3448" w="3451">
                  <a:moveTo>
                    <a:pt x="0" y="0"/>
                  </a:moveTo>
                  <a:lnTo>
                    <a:pt x="0" y="3448"/>
                  </a:lnTo>
                  <a:lnTo>
                    <a:pt x="3450" y="3448"/>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1" name="Google Shape;20251;p112"/>
            <p:cNvSpPr/>
            <p:nvPr/>
          </p:nvSpPr>
          <p:spPr>
            <a:xfrm>
              <a:off x="2559206" y="1773700"/>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2" name="Google Shape;20252;p112"/>
            <p:cNvSpPr/>
            <p:nvPr/>
          </p:nvSpPr>
          <p:spPr>
            <a:xfrm>
              <a:off x="2559751" y="1774246"/>
              <a:ext cx="53749" cy="53749"/>
            </a:xfrm>
            <a:custGeom>
              <a:rect b="b" l="l" r="r" t="t"/>
              <a:pathLst>
                <a:path extrusionOk="0" h="3451" w="3451">
                  <a:moveTo>
                    <a:pt x="0" y="0"/>
                  </a:moveTo>
                  <a:lnTo>
                    <a:pt x="0" y="3450"/>
                  </a:lnTo>
                  <a:lnTo>
                    <a:pt x="3450" y="3450"/>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3" name="Google Shape;20253;p112"/>
            <p:cNvSpPr/>
            <p:nvPr/>
          </p:nvSpPr>
          <p:spPr>
            <a:xfrm>
              <a:off x="2505519" y="2042307"/>
              <a:ext cx="54793" cy="54840"/>
            </a:xfrm>
            <a:custGeom>
              <a:rect b="b" l="l" r="r" t="t"/>
              <a:pathLst>
                <a:path extrusionOk="0" h="3521" w="3518">
                  <a:moveTo>
                    <a:pt x="0" y="0"/>
                  </a:moveTo>
                  <a:lnTo>
                    <a:pt x="0" y="3521"/>
                  </a:lnTo>
                  <a:lnTo>
                    <a:pt x="3518" y="3521"/>
                  </a:lnTo>
                  <a:lnTo>
                    <a:pt x="3518"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4" name="Google Shape;20254;p112"/>
            <p:cNvSpPr/>
            <p:nvPr/>
          </p:nvSpPr>
          <p:spPr>
            <a:xfrm>
              <a:off x="2505519" y="1988604"/>
              <a:ext cx="54793" cy="54808"/>
            </a:xfrm>
            <a:custGeom>
              <a:rect b="b" l="l" r="r" t="t"/>
              <a:pathLst>
                <a:path extrusionOk="0" h="3519" w="3518">
                  <a:moveTo>
                    <a:pt x="0" y="1"/>
                  </a:moveTo>
                  <a:lnTo>
                    <a:pt x="0" y="3519"/>
                  </a:lnTo>
                  <a:lnTo>
                    <a:pt x="3518" y="3519"/>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5" name="Google Shape;20255;p112"/>
            <p:cNvSpPr/>
            <p:nvPr/>
          </p:nvSpPr>
          <p:spPr>
            <a:xfrm>
              <a:off x="2505519" y="1934871"/>
              <a:ext cx="54793" cy="54855"/>
            </a:xfrm>
            <a:custGeom>
              <a:rect b="b" l="l" r="r" t="t"/>
              <a:pathLst>
                <a:path extrusionOk="0" h="3522" w="3518">
                  <a:moveTo>
                    <a:pt x="0" y="1"/>
                  </a:moveTo>
                  <a:lnTo>
                    <a:pt x="0" y="3521"/>
                  </a:lnTo>
                  <a:lnTo>
                    <a:pt x="3518" y="3521"/>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112"/>
            <p:cNvSpPr/>
            <p:nvPr/>
          </p:nvSpPr>
          <p:spPr>
            <a:xfrm>
              <a:off x="2506079" y="1935416"/>
              <a:ext cx="53687" cy="53749"/>
            </a:xfrm>
            <a:custGeom>
              <a:rect b="b" l="l" r="r" t="t"/>
              <a:pathLst>
                <a:path extrusionOk="0" h="3451" w="3447">
                  <a:moveTo>
                    <a:pt x="0" y="0"/>
                  </a:moveTo>
                  <a:lnTo>
                    <a:pt x="0" y="3450"/>
                  </a:lnTo>
                  <a:lnTo>
                    <a:pt x="3446" y="3450"/>
                  </a:lnTo>
                  <a:lnTo>
                    <a:pt x="344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7" name="Google Shape;20257;p112"/>
            <p:cNvSpPr/>
            <p:nvPr/>
          </p:nvSpPr>
          <p:spPr>
            <a:xfrm>
              <a:off x="2505519" y="1881137"/>
              <a:ext cx="54793" cy="54840"/>
            </a:xfrm>
            <a:custGeom>
              <a:rect b="b" l="l" r="r" t="t"/>
              <a:pathLst>
                <a:path extrusionOk="0" h="3521" w="3518">
                  <a:moveTo>
                    <a:pt x="0" y="1"/>
                  </a:moveTo>
                  <a:lnTo>
                    <a:pt x="0" y="3521"/>
                  </a:lnTo>
                  <a:lnTo>
                    <a:pt x="3518" y="3521"/>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112"/>
            <p:cNvSpPr/>
            <p:nvPr/>
          </p:nvSpPr>
          <p:spPr>
            <a:xfrm>
              <a:off x="2506079" y="1881666"/>
              <a:ext cx="53687" cy="53765"/>
            </a:xfrm>
            <a:custGeom>
              <a:rect b="b" l="l" r="r" t="t"/>
              <a:pathLst>
                <a:path extrusionOk="0" h="3452" w="3447">
                  <a:moveTo>
                    <a:pt x="0" y="1"/>
                  </a:moveTo>
                  <a:lnTo>
                    <a:pt x="0" y="3451"/>
                  </a:lnTo>
                  <a:lnTo>
                    <a:pt x="3446" y="3451"/>
                  </a:lnTo>
                  <a:lnTo>
                    <a:pt x="3446"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112"/>
            <p:cNvSpPr/>
            <p:nvPr/>
          </p:nvSpPr>
          <p:spPr>
            <a:xfrm>
              <a:off x="2505519" y="1827450"/>
              <a:ext cx="54793" cy="54777"/>
            </a:xfrm>
            <a:custGeom>
              <a:rect b="b" l="l" r="r" t="t"/>
              <a:pathLst>
                <a:path extrusionOk="0" h="3517" w="3518">
                  <a:moveTo>
                    <a:pt x="0" y="0"/>
                  </a:moveTo>
                  <a:lnTo>
                    <a:pt x="0" y="3516"/>
                  </a:lnTo>
                  <a:lnTo>
                    <a:pt x="3518" y="3516"/>
                  </a:lnTo>
                  <a:lnTo>
                    <a:pt x="351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0" name="Google Shape;20260;p112"/>
            <p:cNvSpPr/>
            <p:nvPr/>
          </p:nvSpPr>
          <p:spPr>
            <a:xfrm>
              <a:off x="2506079" y="1827979"/>
              <a:ext cx="53687" cy="53703"/>
            </a:xfrm>
            <a:custGeom>
              <a:rect b="b" l="l" r="r" t="t"/>
              <a:pathLst>
                <a:path extrusionOk="0" h="3448" w="3447">
                  <a:moveTo>
                    <a:pt x="0" y="0"/>
                  </a:moveTo>
                  <a:lnTo>
                    <a:pt x="0" y="3448"/>
                  </a:lnTo>
                  <a:lnTo>
                    <a:pt x="3446" y="3448"/>
                  </a:lnTo>
                  <a:lnTo>
                    <a:pt x="344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1" name="Google Shape;20261;p112"/>
            <p:cNvSpPr/>
            <p:nvPr/>
          </p:nvSpPr>
          <p:spPr>
            <a:xfrm>
              <a:off x="2505519" y="1773700"/>
              <a:ext cx="54793" cy="54855"/>
            </a:xfrm>
            <a:custGeom>
              <a:rect b="b" l="l" r="r" t="t"/>
              <a:pathLst>
                <a:path extrusionOk="0" h="3522" w="3518">
                  <a:moveTo>
                    <a:pt x="0" y="1"/>
                  </a:moveTo>
                  <a:lnTo>
                    <a:pt x="0" y="3521"/>
                  </a:lnTo>
                  <a:lnTo>
                    <a:pt x="3518" y="3521"/>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2" name="Google Shape;20262;p112"/>
            <p:cNvSpPr/>
            <p:nvPr/>
          </p:nvSpPr>
          <p:spPr>
            <a:xfrm>
              <a:off x="2506079" y="1774246"/>
              <a:ext cx="53687" cy="53749"/>
            </a:xfrm>
            <a:custGeom>
              <a:rect b="b" l="l" r="r" t="t"/>
              <a:pathLst>
                <a:path extrusionOk="0" h="3451" w="3447">
                  <a:moveTo>
                    <a:pt x="0" y="0"/>
                  </a:moveTo>
                  <a:lnTo>
                    <a:pt x="0" y="3450"/>
                  </a:lnTo>
                  <a:lnTo>
                    <a:pt x="3446" y="3450"/>
                  </a:lnTo>
                  <a:lnTo>
                    <a:pt x="344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3" name="Google Shape;20263;p112"/>
            <p:cNvSpPr/>
            <p:nvPr/>
          </p:nvSpPr>
          <p:spPr>
            <a:xfrm>
              <a:off x="2451785" y="2042307"/>
              <a:ext cx="54840" cy="54840"/>
            </a:xfrm>
            <a:custGeom>
              <a:rect b="b" l="l" r="r" t="t"/>
              <a:pathLst>
                <a:path extrusionOk="0" h="3521" w="3521">
                  <a:moveTo>
                    <a:pt x="0" y="0"/>
                  </a:moveTo>
                  <a:lnTo>
                    <a:pt x="0"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4" name="Google Shape;20264;p112"/>
            <p:cNvSpPr/>
            <p:nvPr/>
          </p:nvSpPr>
          <p:spPr>
            <a:xfrm>
              <a:off x="2451785" y="1988604"/>
              <a:ext cx="54840" cy="54808"/>
            </a:xfrm>
            <a:custGeom>
              <a:rect b="b" l="l" r="r" t="t"/>
              <a:pathLst>
                <a:path extrusionOk="0" h="3519" w="3521">
                  <a:moveTo>
                    <a:pt x="0" y="1"/>
                  </a:moveTo>
                  <a:lnTo>
                    <a:pt x="0" y="3519"/>
                  </a:lnTo>
                  <a:lnTo>
                    <a:pt x="3521" y="3519"/>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5" name="Google Shape;20265;p112"/>
            <p:cNvSpPr/>
            <p:nvPr/>
          </p:nvSpPr>
          <p:spPr>
            <a:xfrm>
              <a:off x="2451785" y="1934871"/>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6" name="Google Shape;20266;p112"/>
            <p:cNvSpPr/>
            <p:nvPr/>
          </p:nvSpPr>
          <p:spPr>
            <a:xfrm>
              <a:off x="2452314" y="1935416"/>
              <a:ext cx="53780" cy="53749"/>
            </a:xfrm>
            <a:custGeom>
              <a:rect b="b" l="l" r="r" t="t"/>
              <a:pathLst>
                <a:path extrusionOk="0" h="3451" w="3453">
                  <a:moveTo>
                    <a:pt x="1" y="0"/>
                  </a:moveTo>
                  <a:lnTo>
                    <a:pt x="1" y="3450"/>
                  </a:lnTo>
                  <a:lnTo>
                    <a:pt x="3452" y="3450"/>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7" name="Google Shape;20267;p112"/>
            <p:cNvSpPr/>
            <p:nvPr/>
          </p:nvSpPr>
          <p:spPr>
            <a:xfrm>
              <a:off x="2451785" y="1881137"/>
              <a:ext cx="54840" cy="54840"/>
            </a:xfrm>
            <a:custGeom>
              <a:rect b="b" l="l" r="r" t="t"/>
              <a:pathLst>
                <a:path extrusionOk="0" h="3521"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112"/>
            <p:cNvSpPr/>
            <p:nvPr/>
          </p:nvSpPr>
          <p:spPr>
            <a:xfrm>
              <a:off x="2451785" y="1827450"/>
              <a:ext cx="54840" cy="54777"/>
            </a:xfrm>
            <a:custGeom>
              <a:rect b="b" l="l" r="r" t="t"/>
              <a:pathLst>
                <a:path extrusionOk="0" h="3517" w="3521">
                  <a:moveTo>
                    <a:pt x="0" y="0"/>
                  </a:moveTo>
                  <a:lnTo>
                    <a:pt x="0"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9" name="Google Shape;20269;p112"/>
            <p:cNvSpPr/>
            <p:nvPr/>
          </p:nvSpPr>
          <p:spPr>
            <a:xfrm>
              <a:off x="2452314" y="1827979"/>
              <a:ext cx="53780" cy="53703"/>
            </a:xfrm>
            <a:custGeom>
              <a:rect b="b" l="l" r="r" t="t"/>
              <a:pathLst>
                <a:path extrusionOk="0" h="3448" w="3453">
                  <a:moveTo>
                    <a:pt x="1" y="0"/>
                  </a:moveTo>
                  <a:lnTo>
                    <a:pt x="1" y="3448"/>
                  </a:lnTo>
                  <a:lnTo>
                    <a:pt x="3452" y="3448"/>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0" name="Google Shape;20270;p112"/>
            <p:cNvSpPr/>
            <p:nvPr/>
          </p:nvSpPr>
          <p:spPr>
            <a:xfrm>
              <a:off x="2451785" y="1773700"/>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1" name="Google Shape;20271;p112"/>
            <p:cNvSpPr/>
            <p:nvPr/>
          </p:nvSpPr>
          <p:spPr>
            <a:xfrm>
              <a:off x="2452314" y="1774246"/>
              <a:ext cx="53780" cy="53749"/>
            </a:xfrm>
            <a:custGeom>
              <a:rect b="b" l="l" r="r" t="t"/>
              <a:pathLst>
                <a:path extrusionOk="0" h="3451" w="3453">
                  <a:moveTo>
                    <a:pt x="1" y="0"/>
                  </a:moveTo>
                  <a:lnTo>
                    <a:pt x="1" y="3450"/>
                  </a:lnTo>
                  <a:lnTo>
                    <a:pt x="3452" y="3450"/>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2" name="Google Shape;20272;p112"/>
            <p:cNvSpPr/>
            <p:nvPr/>
          </p:nvSpPr>
          <p:spPr>
            <a:xfrm>
              <a:off x="2398035" y="2042307"/>
              <a:ext cx="54855" cy="54840"/>
            </a:xfrm>
            <a:custGeom>
              <a:rect b="b" l="l" r="r" t="t"/>
              <a:pathLst>
                <a:path extrusionOk="0" h="3521" w="3522">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3" name="Google Shape;20273;p112"/>
            <p:cNvSpPr/>
            <p:nvPr/>
          </p:nvSpPr>
          <p:spPr>
            <a:xfrm>
              <a:off x="2398035" y="1988604"/>
              <a:ext cx="54855" cy="54808"/>
            </a:xfrm>
            <a:custGeom>
              <a:rect b="b" l="l" r="r" t="t"/>
              <a:pathLst>
                <a:path extrusionOk="0" h="3519" w="3522">
                  <a:moveTo>
                    <a:pt x="1" y="1"/>
                  </a:moveTo>
                  <a:lnTo>
                    <a:pt x="1" y="3519"/>
                  </a:lnTo>
                  <a:lnTo>
                    <a:pt x="3521" y="3519"/>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4" name="Google Shape;20274;p112"/>
            <p:cNvSpPr/>
            <p:nvPr/>
          </p:nvSpPr>
          <p:spPr>
            <a:xfrm>
              <a:off x="2398035" y="1934871"/>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112"/>
            <p:cNvSpPr/>
            <p:nvPr/>
          </p:nvSpPr>
          <p:spPr>
            <a:xfrm>
              <a:off x="2398581" y="1935416"/>
              <a:ext cx="53749" cy="53749"/>
            </a:xfrm>
            <a:custGeom>
              <a:rect b="b" l="l" r="r" t="t"/>
              <a:pathLst>
                <a:path extrusionOk="0" h="3451" w="3451">
                  <a:moveTo>
                    <a:pt x="0" y="0"/>
                  </a:moveTo>
                  <a:lnTo>
                    <a:pt x="0"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6" name="Google Shape;20276;p112"/>
            <p:cNvSpPr/>
            <p:nvPr/>
          </p:nvSpPr>
          <p:spPr>
            <a:xfrm>
              <a:off x="2398035" y="1881137"/>
              <a:ext cx="54855" cy="54840"/>
            </a:xfrm>
            <a:custGeom>
              <a:rect b="b" l="l" r="r" t="t"/>
              <a:pathLst>
                <a:path extrusionOk="0" h="3521"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7" name="Google Shape;20277;p112"/>
            <p:cNvSpPr/>
            <p:nvPr/>
          </p:nvSpPr>
          <p:spPr>
            <a:xfrm>
              <a:off x="2398581" y="1881666"/>
              <a:ext cx="53749" cy="53765"/>
            </a:xfrm>
            <a:custGeom>
              <a:rect b="b" l="l" r="r" t="t"/>
              <a:pathLst>
                <a:path extrusionOk="0" h="3452" w="3451">
                  <a:moveTo>
                    <a:pt x="0" y="1"/>
                  </a:moveTo>
                  <a:lnTo>
                    <a:pt x="0"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112"/>
            <p:cNvSpPr/>
            <p:nvPr/>
          </p:nvSpPr>
          <p:spPr>
            <a:xfrm>
              <a:off x="2398035" y="1827450"/>
              <a:ext cx="54855" cy="54777"/>
            </a:xfrm>
            <a:custGeom>
              <a:rect b="b" l="l" r="r" t="t"/>
              <a:pathLst>
                <a:path extrusionOk="0" h="3517" w="3522">
                  <a:moveTo>
                    <a:pt x="1" y="0"/>
                  </a:moveTo>
                  <a:lnTo>
                    <a:pt x="1"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112"/>
            <p:cNvSpPr/>
            <p:nvPr/>
          </p:nvSpPr>
          <p:spPr>
            <a:xfrm>
              <a:off x="2398581" y="1827979"/>
              <a:ext cx="53749" cy="53703"/>
            </a:xfrm>
            <a:custGeom>
              <a:rect b="b" l="l" r="r" t="t"/>
              <a:pathLst>
                <a:path extrusionOk="0" h="3448" w="3451">
                  <a:moveTo>
                    <a:pt x="0" y="0"/>
                  </a:moveTo>
                  <a:lnTo>
                    <a:pt x="0"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0" name="Google Shape;20280;p112"/>
            <p:cNvSpPr/>
            <p:nvPr/>
          </p:nvSpPr>
          <p:spPr>
            <a:xfrm>
              <a:off x="2398035" y="1773700"/>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1" name="Google Shape;20281;p112"/>
            <p:cNvSpPr/>
            <p:nvPr/>
          </p:nvSpPr>
          <p:spPr>
            <a:xfrm>
              <a:off x="2398581" y="1774246"/>
              <a:ext cx="53749" cy="53749"/>
            </a:xfrm>
            <a:custGeom>
              <a:rect b="b" l="l" r="r" t="t"/>
              <a:pathLst>
                <a:path extrusionOk="0" h="3451" w="3451">
                  <a:moveTo>
                    <a:pt x="0" y="0"/>
                  </a:moveTo>
                  <a:lnTo>
                    <a:pt x="0"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2" name="Google Shape;20282;p112"/>
            <p:cNvSpPr/>
            <p:nvPr/>
          </p:nvSpPr>
          <p:spPr>
            <a:xfrm>
              <a:off x="2344348" y="2042307"/>
              <a:ext cx="54777" cy="54840"/>
            </a:xfrm>
            <a:custGeom>
              <a:rect b="b" l="l" r="r" t="t"/>
              <a:pathLst>
                <a:path extrusionOk="0" h="3521" w="3517">
                  <a:moveTo>
                    <a:pt x="0" y="0"/>
                  </a:moveTo>
                  <a:lnTo>
                    <a:pt x="0" y="3521"/>
                  </a:lnTo>
                  <a:lnTo>
                    <a:pt x="3517" y="3521"/>
                  </a:lnTo>
                  <a:lnTo>
                    <a:pt x="3517"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3" name="Google Shape;20283;p112"/>
            <p:cNvSpPr/>
            <p:nvPr/>
          </p:nvSpPr>
          <p:spPr>
            <a:xfrm>
              <a:off x="2344348" y="1988604"/>
              <a:ext cx="54777" cy="54808"/>
            </a:xfrm>
            <a:custGeom>
              <a:rect b="b" l="l" r="r" t="t"/>
              <a:pathLst>
                <a:path extrusionOk="0" h="3519" w="3517">
                  <a:moveTo>
                    <a:pt x="0" y="1"/>
                  </a:moveTo>
                  <a:lnTo>
                    <a:pt x="0" y="3519"/>
                  </a:lnTo>
                  <a:lnTo>
                    <a:pt x="3517" y="3519"/>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4" name="Google Shape;20284;p112"/>
            <p:cNvSpPr/>
            <p:nvPr/>
          </p:nvSpPr>
          <p:spPr>
            <a:xfrm>
              <a:off x="2344348" y="1934871"/>
              <a:ext cx="54777" cy="54855"/>
            </a:xfrm>
            <a:custGeom>
              <a:rect b="b" l="l" r="r" t="t"/>
              <a:pathLst>
                <a:path extrusionOk="0" h="3522" w="3517">
                  <a:moveTo>
                    <a:pt x="0" y="1"/>
                  </a:moveTo>
                  <a:lnTo>
                    <a:pt x="0"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112"/>
            <p:cNvSpPr/>
            <p:nvPr/>
          </p:nvSpPr>
          <p:spPr>
            <a:xfrm>
              <a:off x="2344878" y="1935416"/>
              <a:ext cx="53718" cy="53749"/>
            </a:xfrm>
            <a:custGeom>
              <a:rect b="b" l="l" r="r" t="t"/>
              <a:pathLst>
                <a:path extrusionOk="0" h="3451" w="3449">
                  <a:moveTo>
                    <a:pt x="1" y="0"/>
                  </a:moveTo>
                  <a:lnTo>
                    <a:pt x="1" y="3450"/>
                  </a:lnTo>
                  <a:lnTo>
                    <a:pt x="3448" y="3450"/>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112"/>
            <p:cNvSpPr/>
            <p:nvPr/>
          </p:nvSpPr>
          <p:spPr>
            <a:xfrm>
              <a:off x="2344348" y="1881137"/>
              <a:ext cx="54777" cy="54840"/>
            </a:xfrm>
            <a:custGeom>
              <a:rect b="b" l="l" r="r" t="t"/>
              <a:pathLst>
                <a:path extrusionOk="0" h="3521" w="3517">
                  <a:moveTo>
                    <a:pt x="0" y="1"/>
                  </a:moveTo>
                  <a:lnTo>
                    <a:pt x="0"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112"/>
            <p:cNvSpPr/>
            <p:nvPr/>
          </p:nvSpPr>
          <p:spPr>
            <a:xfrm>
              <a:off x="2344348" y="1827450"/>
              <a:ext cx="54777" cy="54777"/>
            </a:xfrm>
            <a:custGeom>
              <a:rect b="b" l="l" r="r" t="t"/>
              <a:pathLst>
                <a:path extrusionOk="0" h="3517" w="3517">
                  <a:moveTo>
                    <a:pt x="0" y="0"/>
                  </a:moveTo>
                  <a:lnTo>
                    <a:pt x="0" y="3516"/>
                  </a:lnTo>
                  <a:lnTo>
                    <a:pt x="3517" y="3516"/>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8" name="Google Shape;20288;p112"/>
            <p:cNvSpPr/>
            <p:nvPr/>
          </p:nvSpPr>
          <p:spPr>
            <a:xfrm>
              <a:off x="2344878" y="1827979"/>
              <a:ext cx="53718" cy="53703"/>
            </a:xfrm>
            <a:custGeom>
              <a:rect b="b" l="l" r="r" t="t"/>
              <a:pathLst>
                <a:path extrusionOk="0" h="3448" w="3449">
                  <a:moveTo>
                    <a:pt x="1" y="0"/>
                  </a:moveTo>
                  <a:lnTo>
                    <a:pt x="1" y="3448"/>
                  </a:lnTo>
                  <a:lnTo>
                    <a:pt x="3448" y="3448"/>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9" name="Google Shape;20289;p112"/>
            <p:cNvSpPr/>
            <p:nvPr/>
          </p:nvSpPr>
          <p:spPr>
            <a:xfrm>
              <a:off x="2344348" y="1773700"/>
              <a:ext cx="54777" cy="54855"/>
            </a:xfrm>
            <a:custGeom>
              <a:rect b="b" l="l" r="r" t="t"/>
              <a:pathLst>
                <a:path extrusionOk="0" h="3522" w="3517">
                  <a:moveTo>
                    <a:pt x="0" y="1"/>
                  </a:moveTo>
                  <a:lnTo>
                    <a:pt x="0"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112"/>
            <p:cNvSpPr/>
            <p:nvPr/>
          </p:nvSpPr>
          <p:spPr>
            <a:xfrm>
              <a:off x="2344878" y="1774246"/>
              <a:ext cx="53718" cy="53749"/>
            </a:xfrm>
            <a:custGeom>
              <a:rect b="b" l="l" r="r" t="t"/>
              <a:pathLst>
                <a:path extrusionOk="0" h="3451" w="3449">
                  <a:moveTo>
                    <a:pt x="1" y="0"/>
                  </a:moveTo>
                  <a:lnTo>
                    <a:pt x="1" y="3450"/>
                  </a:lnTo>
                  <a:lnTo>
                    <a:pt x="3448" y="3450"/>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1" name="Google Shape;20291;p112"/>
            <p:cNvSpPr/>
            <p:nvPr/>
          </p:nvSpPr>
          <p:spPr>
            <a:xfrm>
              <a:off x="2290615" y="2042307"/>
              <a:ext cx="54840" cy="54840"/>
            </a:xfrm>
            <a:custGeom>
              <a:rect b="b" l="l" r="r" t="t"/>
              <a:pathLst>
                <a:path extrusionOk="0" h="3521" w="3521">
                  <a:moveTo>
                    <a:pt x="0" y="0"/>
                  </a:moveTo>
                  <a:lnTo>
                    <a:pt x="0"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2" name="Google Shape;20292;p112"/>
            <p:cNvSpPr/>
            <p:nvPr/>
          </p:nvSpPr>
          <p:spPr>
            <a:xfrm>
              <a:off x="2290615" y="1988604"/>
              <a:ext cx="54840" cy="54808"/>
            </a:xfrm>
            <a:custGeom>
              <a:rect b="b" l="l" r="r" t="t"/>
              <a:pathLst>
                <a:path extrusionOk="0" h="3519" w="3521">
                  <a:moveTo>
                    <a:pt x="0" y="1"/>
                  </a:moveTo>
                  <a:lnTo>
                    <a:pt x="0" y="3519"/>
                  </a:lnTo>
                  <a:lnTo>
                    <a:pt x="3521" y="3519"/>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3" name="Google Shape;20293;p112"/>
            <p:cNvSpPr/>
            <p:nvPr/>
          </p:nvSpPr>
          <p:spPr>
            <a:xfrm>
              <a:off x="2290615" y="1934871"/>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4" name="Google Shape;20294;p112"/>
            <p:cNvSpPr/>
            <p:nvPr/>
          </p:nvSpPr>
          <p:spPr>
            <a:xfrm>
              <a:off x="2291144" y="1935416"/>
              <a:ext cx="53749" cy="53749"/>
            </a:xfrm>
            <a:custGeom>
              <a:rect b="b" l="l" r="r" t="t"/>
              <a:pathLst>
                <a:path extrusionOk="0" h="3451" w="3451">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5" name="Google Shape;20295;p112"/>
            <p:cNvSpPr/>
            <p:nvPr/>
          </p:nvSpPr>
          <p:spPr>
            <a:xfrm>
              <a:off x="2290615" y="1881137"/>
              <a:ext cx="54840" cy="54840"/>
            </a:xfrm>
            <a:custGeom>
              <a:rect b="b" l="l" r="r" t="t"/>
              <a:pathLst>
                <a:path extrusionOk="0" h="3521"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6" name="Google Shape;20296;p112"/>
            <p:cNvSpPr/>
            <p:nvPr/>
          </p:nvSpPr>
          <p:spPr>
            <a:xfrm>
              <a:off x="2291144" y="1881666"/>
              <a:ext cx="53749" cy="53765"/>
            </a:xfrm>
            <a:custGeom>
              <a:rect b="b" l="l" r="r" t="t"/>
              <a:pathLst>
                <a:path extrusionOk="0" h="3452"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7" name="Google Shape;20297;p112"/>
            <p:cNvSpPr/>
            <p:nvPr/>
          </p:nvSpPr>
          <p:spPr>
            <a:xfrm>
              <a:off x="2290615" y="1827450"/>
              <a:ext cx="54840" cy="54777"/>
            </a:xfrm>
            <a:custGeom>
              <a:rect b="b" l="l" r="r" t="t"/>
              <a:pathLst>
                <a:path extrusionOk="0" h="3517" w="3521">
                  <a:moveTo>
                    <a:pt x="0" y="0"/>
                  </a:moveTo>
                  <a:lnTo>
                    <a:pt x="0"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8" name="Google Shape;20298;p112"/>
            <p:cNvSpPr/>
            <p:nvPr/>
          </p:nvSpPr>
          <p:spPr>
            <a:xfrm>
              <a:off x="2291144" y="1827979"/>
              <a:ext cx="53749" cy="53703"/>
            </a:xfrm>
            <a:custGeom>
              <a:rect b="b" l="l" r="r" t="t"/>
              <a:pathLst>
                <a:path extrusionOk="0" h="3448" w="3451">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9" name="Google Shape;20299;p112"/>
            <p:cNvSpPr/>
            <p:nvPr/>
          </p:nvSpPr>
          <p:spPr>
            <a:xfrm>
              <a:off x="2290615" y="1773700"/>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0" name="Google Shape;20300;p112"/>
            <p:cNvSpPr/>
            <p:nvPr/>
          </p:nvSpPr>
          <p:spPr>
            <a:xfrm>
              <a:off x="2291144" y="1774246"/>
              <a:ext cx="53749" cy="53749"/>
            </a:xfrm>
            <a:custGeom>
              <a:rect b="b" l="l" r="r" t="t"/>
              <a:pathLst>
                <a:path extrusionOk="0" h="3451" w="3451">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1" name="Google Shape;20301;p112"/>
            <p:cNvSpPr/>
            <p:nvPr/>
          </p:nvSpPr>
          <p:spPr>
            <a:xfrm>
              <a:off x="2236850" y="2096041"/>
              <a:ext cx="54855" cy="54840"/>
            </a:xfrm>
            <a:custGeom>
              <a:rect b="b" l="l" r="r" t="t"/>
              <a:pathLst>
                <a:path extrusionOk="0" h="3521" w="3522">
                  <a:moveTo>
                    <a:pt x="1" y="1"/>
                  </a:moveTo>
                  <a:lnTo>
                    <a:pt x="1" y="3521"/>
                  </a:lnTo>
                  <a:lnTo>
                    <a:pt x="3521" y="3521"/>
                  </a:lnTo>
                  <a:lnTo>
                    <a:pt x="3521"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2" name="Google Shape;20302;p112"/>
            <p:cNvSpPr/>
            <p:nvPr/>
          </p:nvSpPr>
          <p:spPr>
            <a:xfrm>
              <a:off x="2236850" y="2042307"/>
              <a:ext cx="54855" cy="54840"/>
            </a:xfrm>
            <a:custGeom>
              <a:rect b="b" l="l" r="r" t="t"/>
              <a:pathLst>
                <a:path extrusionOk="0" h="3521" w="3522">
                  <a:moveTo>
                    <a:pt x="1" y="0"/>
                  </a:moveTo>
                  <a:lnTo>
                    <a:pt x="1" y="3521"/>
                  </a:lnTo>
                  <a:lnTo>
                    <a:pt x="3521" y="3521"/>
                  </a:lnTo>
                  <a:lnTo>
                    <a:pt x="3521"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3" name="Google Shape;20303;p112"/>
            <p:cNvSpPr/>
            <p:nvPr/>
          </p:nvSpPr>
          <p:spPr>
            <a:xfrm>
              <a:off x="2236850" y="1988604"/>
              <a:ext cx="54855" cy="54808"/>
            </a:xfrm>
            <a:custGeom>
              <a:rect b="b" l="l" r="r" t="t"/>
              <a:pathLst>
                <a:path extrusionOk="0" h="3519" w="3522">
                  <a:moveTo>
                    <a:pt x="1" y="1"/>
                  </a:moveTo>
                  <a:lnTo>
                    <a:pt x="1" y="3519"/>
                  </a:lnTo>
                  <a:lnTo>
                    <a:pt x="3521" y="3519"/>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4" name="Google Shape;20304;p112"/>
            <p:cNvSpPr/>
            <p:nvPr/>
          </p:nvSpPr>
          <p:spPr>
            <a:xfrm>
              <a:off x="2237410" y="1989149"/>
              <a:ext cx="53749" cy="53703"/>
            </a:xfrm>
            <a:custGeom>
              <a:rect b="b" l="l" r="r" t="t"/>
              <a:pathLst>
                <a:path extrusionOk="0" h="3448" w="3451">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5" name="Google Shape;20305;p112"/>
            <p:cNvSpPr/>
            <p:nvPr/>
          </p:nvSpPr>
          <p:spPr>
            <a:xfrm>
              <a:off x="2236850" y="1934871"/>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112"/>
            <p:cNvSpPr/>
            <p:nvPr/>
          </p:nvSpPr>
          <p:spPr>
            <a:xfrm>
              <a:off x="2237410" y="1935416"/>
              <a:ext cx="53749" cy="53749"/>
            </a:xfrm>
            <a:custGeom>
              <a:rect b="b" l="l" r="r" t="t"/>
              <a:pathLst>
                <a:path extrusionOk="0" h="3451" w="3451">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7" name="Google Shape;20307;p112"/>
            <p:cNvSpPr/>
            <p:nvPr/>
          </p:nvSpPr>
          <p:spPr>
            <a:xfrm>
              <a:off x="2236850" y="1881137"/>
              <a:ext cx="54855" cy="54840"/>
            </a:xfrm>
            <a:custGeom>
              <a:rect b="b" l="l" r="r" t="t"/>
              <a:pathLst>
                <a:path extrusionOk="0" h="3521"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8" name="Google Shape;20308;p112"/>
            <p:cNvSpPr/>
            <p:nvPr/>
          </p:nvSpPr>
          <p:spPr>
            <a:xfrm>
              <a:off x="2236850" y="1827450"/>
              <a:ext cx="54855" cy="54777"/>
            </a:xfrm>
            <a:custGeom>
              <a:rect b="b" l="l" r="r" t="t"/>
              <a:pathLst>
                <a:path extrusionOk="0" h="3517" w="3522">
                  <a:moveTo>
                    <a:pt x="1" y="0"/>
                  </a:moveTo>
                  <a:lnTo>
                    <a:pt x="1"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112"/>
            <p:cNvSpPr/>
            <p:nvPr/>
          </p:nvSpPr>
          <p:spPr>
            <a:xfrm>
              <a:off x="2237410" y="1827979"/>
              <a:ext cx="53749" cy="53703"/>
            </a:xfrm>
            <a:custGeom>
              <a:rect b="b" l="l" r="r" t="t"/>
              <a:pathLst>
                <a:path extrusionOk="0" h="3448" w="3451">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0" name="Google Shape;20310;p112"/>
            <p:cNvSpPr/>
            <p:nvPr/>
          </p:nvSpPr>
          <p:spPr>
            <a:xfrm>
              <a:off x="2236850" y="1773700"/>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1" name="Google Shape;20311;p112"/>
            <p:cNvSpPr/>
            <p:nvPr/>
          </p:nvSpPr>
          <p:spPr>
            <a:xfrm>
              <a:off x="2237410" y="1774246"/>
              <a:ext cx="53749" cy="53749"/>
            </a:xfrm>
            <a:custGeom>
              <a:rect b="b" l="l" r="r" t="t"/>
              <a:pathLst>
                <a:path extrusionOk="0" h="3451" w="3451">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112"/>
            <p:cNvSpPr/>
            <p:nvPr/>
          </p:nvSpPr>
          <p:spPr>
            <a:xfrm>
              <a:off x="2183178" y="2096041"/>
              <a:ext cx="54793" cy="54840"/>
            </a:xfrm>
            <a:custGeom>
              <a:rect b="b" l="l" r="r" t="t"/>
              <a:pathLst>
                <a:path extrusionOk="0" h="3521" w="3518">
                  <a:moveTo>
                    <a:pt x="1" y="1"/>
                  </a:moveTo>
                  <a:lnTo>
                    <a:pt x="1" y="3521"/>
                  </a:lnTo>
                  <a:lnTo>
                    <a:pt x="3517" y="3521"/>
                  </a:lnTo>
                  <a:lnTo>
                    <a:pt x="3517"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3" name="Google Shape;20313;p112"/>
            <p:cNvSpPr/>
            <p:nvPr/>
          </p:nvSpPr>
          <p:spPr>
            <a:xfrm>
              <a:off x="2183178" y="2042307"/>
              <a:ext cx="54793" cy="54840"/>
            </a:xfrm>
            <a:custGeom>
              <a:rect b="b" l="l" r="r" t="t"/>
              <a:pathLst>
                <a:path extrusionOk="0" h="3521" w="3518">
                  <a:moveTo>
                    <a:pt x="1" y="0"/>
                  </a:moveTo>
                  <a:lnTo>
                    <a:pt x="1" y="3521"/>
                  </a:lnTo>
                  <a:lnTo>
                    <a:pt x="3517" y="3521"/>
                  </a:lnTo>
                  <a:lnTo>
                    <a:pt x="3517"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4" name="Google Shape;20314;p112"/>
            <p:cNvSpPr/>
            <p:nvPr/>
          </p:nvSpPr>
          <p:spPr>
            <a:xfrm>
              <a:off x="2183178" y="1988604"/>
              <a:ext cx="54793" cy="54808"/>
            </a:xfrm>
            <a:custGeom>
              <a:rect b="b" l="l" r="r" t="t"/>
              <a:pathLst>
                <a:path extrusionOk="0" h="3519" w="3518">
                  <a:moveTo>
                    <a:pt x="1" y="1"/>
                  </a:moveTo>
                  <a:lnTo>
                    <a:pt x="1" y="3519"/>
                  </a:lnTo>
                  <a:lnTo>
                    <a:pt x="3517" y="3519"/>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5" name="Google Shape;20315;p112"/>
            <p:cNvSpPr/>
            <p:nvPr/>
          </p:nvSpPr>
          <p:spPr>
            <a:xfrm>
              <a:off x="2183723" y="1989149"/>
              <a:ext cx="53703" cy="53703"/>
            </a:xfrm>
            <a:custGeom>
              <a:rect b="b" l="l" r="r" t="t"/>
              <a:pathLst>
                <a:path extrusionOk="0" h="3448" w="3448">
                  <a:moveTo>
                    <a:pt x="0" y="0"/>
                  </a:moveTo>
                  <a:lnTo>
                    <a:pt x="0" y="3448"/>
                  </a:lnTo>
                  <a:lnTo>
                    <a:pt x="3448" y="3448"/>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6" name="Google Shape;20316;p112"/>
            <p:cNvSpPr/>
            <p:nvPr/>
          </p:nvSpPr>
          <p:spPr>
            <a:xfrm>
              <a:off x="2183178" y="1934871"/>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7" name="Google Shape;20317;p112"/>
            <p:cNvSpPr/>
            <p:nvPr/>
          </p:nvSpPr>
          <p:spPr>
            <a:xfrm>
              <a:off x="2183178" y="1881137"/>
              <a:ext cx="54793" cy="54840"/>
            </a:xfrm>
            <a:custGeom>
              <a:rect b="b" l="l" r="r" t="t"/>
              <a:pathLst>
                <a:path extrusionOk="0" h="3521"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8" name="Google Shape;20318;p112"/>
            <p:cNvSpPr/>
            <p:nvPr/>
          </p:nvSpPr>
          <p:spPr>
            <a:xfrm>
              <a:off x="2183178" y="1827450"/>
              <a:ext cx="54793" cy="54777"/>
            </a:xfrm>
            <a:custGeom>
              <a:rect b="b" l="l" r="r" t="t"/>
              <a:pathLst>
                <a:path extrusionOk="0" h="3517" w="3518">
                  <a:moveTo>
                    <a:pt x="1" y="0"/>
                  </a:moveTo>
                  <a:lnTo>
                    <a:pt x="1" y="3516"/>
                  </a:lnTo>
                  <a:lnTo>
                    <a:pt x="3517" y="3516"/>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112"/>
            <p:cNvSpPr/>
            <p:nvPr/>
          </p:nvSpPr>
          <p:spPr>
            <a:xfrm>
              <a:off x="2183178" y="1773700"/>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112"/>
            <p:cNvSpPr/>
            <p:nvPr/>
          </p:nvSpPr>
          <p:spPr>
            <a:xfrm>
              <a:off x="2183723" y="1774246"/>
              <a:ext cx="53703" cy="53749"/>
            </a:xfrm>
            <a:custGeom>
              <a:rect b="b" l="l" r="r" t="t"/>
              <a:pathLst>
                <a:path extrusionOk="0" h="3451" w="3448">
                  <a:moveTo>
                    <a:pt x="0" y="0"/>
                  </a:moveTo>
                  <a:lnTo>
                    <a:pt x="0" y="3450"/>
                  </a:lnTo>
                  <a:lnTo>
                    <a:pt x="3448" y="3450"/>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112"/>
            <p:cNvSpPr/>
            <p:nvPr/>
          </p:nvSpPr>
          <p:spPr>
            <a:xfrm>
              <a:off x="2129429" y="2096041"/>
              <a:ext cx="54855" cy="54840"/>
            </a:xfrm>
            <a:custGeom>
              <a:rect b="b" l="l" r="r" t="t"/>
              <a:pathLst>
                <a:path extrusionOk="0" h="3521" w="3522">
                  <a:moveTo>
                    <a:pt x="0" y="1"/>
                  </a:moveTo>
                  <a:lnTo>
                    <a:pt x="0" y="3521"/>
                  </a:lnTo>
                  <a:lnTo>
                    <a:pt x="3522" y="3521"/>
                  </a:lnTo>
                  <a:lnTo>
                    <a:pt x="3522"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2" name="Google Shape;20322;p112"/>
            <p:cNvSpPr/>
            <p:nvPr/>
          </p:nvSpPr>
          <p:spPr>
            <a:xfrm>
              <a:off x="2129429" y="2042307"/>
              <a:ext cx="54855" cy="54840"/>
            </a:xfrm>
            <a:custGeom>
              <a:rect b="b" l="l" r="r" t="t"/>
              <a:pathLst>
                <a:path extrusionOk="0" h="3521" w="3522">
                  <a:moveTo>
                    <a:pt x="0" y="0"/>
                  </a:moveTo>
                  <a:lnTo>
                    <a:pt x="0" y="3521"/>
                  </a:lnTo>
                  <a:lnTo>
                    <a:pt x="3522" y="3521"/>
                  </a:lnTo>
                  <a:lnTo>
                    <a:pt x="3522" y="0"/>
                  </a:lnTo>
                  <a:close/>
                </a:path>
              </a:pathLst>
            </a:custGeom>
            <a:solidFill>
              <a:srgbClr val="B8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3" name="Google Shape;20323;p112"/>
            <p:cNvSpPr/>
            <p:nvPr/>
          </p:nvSpPr>
          <p:spPr>
            <a:xfrm>
              <a:off x="2129429" y="1988604"/>
              <a:ext cx="54855" cy="54808"/>
            </a:xfrm>
            <a:custGeom>
              <a:rect b="b" l="l" r="r" t="t"/>
              <a:pathLst>
                <a:path extrusionOk="0" h="3519" w="3522">
                  <a:moveTo>
                    <a:pt x="0" y="1"/>
                  </a:moveTo>
                  <a:lnTo>
                    <a:pt x="0" y="3519"/>
                  </a:lnTo>
                  <a:lnTo>
                    <a:pt x="3522" y="3519"/>
                  </a:lnTo>
                  <a:lnTo>
                    <a:pt x="352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4" name="Google Shape;20324;p112"/>
            <p:cNvSpPr/>
            <p:nvPr/>
          </p:nvSpPr>
          <p:spPr>
            <a:xfrm>
              <a:off x="2129974" y="1989149"/>
              <a:ext cx="53765" cy="53703"/>
            </a:xfrm>
            <a:custGeom>
              <a:rect b="b" l="l" r="r" t="t"/>
              <a:pathLst>
                <a:path extrusionOk="0" h="3448" w="3452">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112"/>
            <p:cNvSpPr/>
            <p:nvPr/>
          </p:nvSpPr>
          <p:spPr>
            <a:xfrm>
              <a:off x="2129429" y="1934871"/>
              <a:ext cx="54855" cy="54855"/>
            </a:xfrm>
            <a:custGeom>
              <a:rect b="b" l="l" r="r" t="t"/>
              <a:pathLst>
                <a:path extrusionOk="0" h="3522" w="3522">
                  <a:moveTo>
                    <a:pt x="0" y="1"/>
                  </a:moveTo>
                  <a:lnTo>
                    <a:pt x="0" y="3521"/>
                  </a:lnTo>
                  <a:lnTo>
                    <a:pt x="3522" y="3521"/>
                  </a:lnTo>
                  <a:lnTo>
                    <a:pt x="352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6" name="Google Shape;20326;p112"/>
            <p:cNvSpPr/>
            <p:nvPr/>
          </p:nvSpPr>
          <p:spPr>
            <a:xfrm>
              <a:off x="2129974" y="1935416"/>
              <a:ext cx="53765" cy="53749"/>
            </a:xfrm>
            <a:custGeom>
              <a:rect b="b" l="l" r="r" t="t"/>
              <a:pathLst>
                <a:path extrusionOk="0" h="3451" w="3452">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7" name="Google Shape;20327;p112"/>
            <p:cNvSpPr/>
            <p:nvPr/>
          </p:nvSpPr>
          <p:spPr>
            <a:xfrm>
              <a:off x="2129429" y="1881137"/>
              <a:ext cx="54855" cy="54840"/>
            </a:xfrm>
            <a:custGeom>
              <a:rect b="b" l="l" r="r" t="t"/>
              <a:pathLst>
                <a:path extrusionOk="0" h="3521" w="3522">
                  <a:moveTo>
                    <a:pt x="0" y="1"/>
                  </a:moveTo>
                  <a:lnTo>
                    <a:pt x="0" y="3521"/>
                  </a:lnTo>
                  <a:lnTo>
                    <a:pt x="3522" y="3521"/>
                  </a:lnTo>
                  <a:lnTo>
                    <a:pt x="352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112"/>
            <p:cNvSpPr/>
            <p:nvPr/>
          </p:nvSpPr>
          <p:spPr>
            <a:xfrm>
              <a:off x="2129429" y="1827450"/>
              <a:ext cx="54855" cy="54777"/>
            </a:xfrm>
            <a:custGeom>
              <a:rect b="b" l="l" r="r" t="t"/>
              <a:pathLst>
                <a:path extrusionOk="0" h="3517" w="3522">
                  <a:moveTo>
                    <a:pt x="0" y="0"/>
                  </a:moveTo>
                  <a:lnTo>
                    <a:pt x="0" y="3516"/>
                  </a:lnTo>
                  <a:lnTo>
                    <a:pt x="3522" y="3516"/>
                  </a:lnTo>
                  <a:lnTo>
                    <a:pt x="35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9" name="Google Shape;20329;p112"/>
            <p:cNvSpPr/>
            <p:nvPr/>
          </p:nvSpPr>
          <p:spPr>
            <a:xfrm>
              <a:off x="2129974" y="1827979"/>
              <a:ext cx="53765" cy="53703"/>
            </a:xfrm>
            <a:custGeom>
              <a:rect b="b" l="l" r="r" t="t"/>
              <a:pathLst>
                <a:path extrusionOk="0" h="3448" w="3452">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112"/>
            <p:cNvSpPr/>
            <p:nvPr/>
          </p:nvSpPr>
          <p:spPr>
            <a:xfrm>
              <a:off x="2129429" y="1773700"/>
              <a:ext cx="54855" cy="54855"/>
            </a:xfrm>
            <a:custGeom>
              <a:rect b="b" l="l" r="r" t="t"/>
              <a:pathLst>
                <a:path extrusionOk="0" h="3522" w="3522">
                  <a:moveTo>
                    <a:pt x="0" y="1"/>
                  </a:moveTo>
                  <a:lnTo>
                    <a:pt x="0" y="3521"/>
                  </a:lnTo>
                  <a:lnTo>
                    <a:pt x="3522" y="3521"/>
                  </a:lnTo>
                  <a:lnTo>
                    <a:pt x="352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1" name="Google Shape;20331;p112"/>
            <p:cNvSpPr/>
            <p:nvPr/>
          </p:nvSpPr>
          <p:spPr>
            <a:xfrm>
              <a:off x="2075680" y="2042307"/>
              <a:ext cx="54855" cy="54840"/>
            </a:xfrm>
            <a:custGeom>
              <a:rect b="b" l="l" r="r" t="t"/>
              <a:pathLst>
                <a:path extrusionOk="0" h="3521" w="3522">
                  <a:moveTo>
                    <a:pt x="1" y="0"/>
                  </a:moveTo>
                  <a:lnTo>
                    <a:pt x="1" y="3521"/>
                  </a:lnTo>
                  <a:lnTo>
                    <a:pt x="3521" y="3521"/>
                  </a:lnTo>
                  <a:lnTo>
                    <a:pt x="3521" y="0"/>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2" name="Google Shape;20332;p112"/>
            <p:cNvSpPr/>
            <p:nvPr/>
          </p:nvSpPr>
          <p:spPr>
            <a:xfrm>
              <a:off x="2075680" y="1988604"/>
              <a:ext cx="54855" cy="54808"/>
            </a:xfrm>
            <a:custGeom>
              <a:rect b="b" l="l" r="r" t="t"/>
              <a:pathLst>
                <a:path extrusionOk="0" h="3519" w="3522">
                  <a:moveTo>
                    <a:pt x="1" y="1"/>
                  </a:moveTo>
                  <a:lnTo>
                    <a:pt x="1" y="3519"/>
                  </a:lnTo>
                  <a:lnTo>
                    <a:pt x="3521" y="3519"/>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33" name="Google Shape;20333;p112"/>
            <p:cNvGrpSpPr/>
            <p:nvPr/>
          </p:nvGrpSpPr>
          <p:grpSpPr>
            <a:xfrm>
              <a:off x="2076240" y="1989149"/>
              <a:ext cx="698445" cy="107436"/>
              <a:chOff x="2076240" y="1989149"/>
              <a:chExt cx="698445" cy="107436"/>
            </a:xfrm>
          </p:grpSpPr>
          <p:sp>
            <p:nvSpPr>
              <p:cNvPr id="20334" name="Google Shape;20334;p112"/>
              <p:cNvSpPr/>
              <p:nvPr/>
            </p:nvSpPr>
            <p:spPr>
              <a:xfrm>
                <a:off x="2720921" y="1989149"/>
                <a:ext cx="53765" cy="53703"/>
              </a:xfrm>
              <a:custGeom>
                <a:rect b="b" l="l" r="r" t="t"/>
                <a:pathLst>
                  <a:path extrusionOk="0" h="3448" w="3452">
                    <a:moveTo>
                      <a:pt x="0" y="0"/>
                    </a:moveTo>
                    <a:lnTo>
                      <a:pt x="0" y="3448"/>
                    </a:lnTo>
                    <a:lnTo>
                      <a:pt x="3452" y="3448"/>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112"/>
              <p:cNvSpPr/>
              <p:nvPr/>
            </p:nvSpPr>
            <p:spPr>
              <a:xfrm>
                <a:off x="2667234" y="2042836"/>
                <a:ext cx="53703" cy="53749"/>
              </a:xfrm>
              <a:custGeom>
                <a:rect b="b" l="l" r="r" t="t"/>
                <a:pathLst>
                  <a:path extrusionOk="0" h="3451" w="3448">
                    <a:moveTo>
                      <a:pt x="1" y="1"/>
                    </a:moveTo>
                    <a:lnTo>
                      <a:pt x="1" y="3451"/>
                    </a:lnTo>
                    <a:lnTo>
                      <a:pt x="3447" y="3451"/>
                    </a:lnTo>
                    <a:lnTo>
                      <a:pt x="34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6" name="Google Shape;20336;p112"/>
              <p:cNvSpPr/>
              <p:nvPr/>
            </p:nvSpPr>
            <p:spPr>
              <a:xfrm>
                <a:off x="2613484" y="2042836"/>
                <a:ext cx="53765" cy="53749"/>
              </a:xfrm>
              <a:custGeom>
                <a:rect b="b" l="l" r="r" t="t"/>
                <a:pathLst>
                  <a:path extrusionOk="0" h="3451" w="3452">
                    <a:moveTo>
                      <a:pt x="0" y="1"/>
                    </a:moveTo>
                    <a:lnTo>
                      <a:pt x="0" y="3451"/>
                    </a:lnTo>
                    <a:lnTo>
                      <a:pt x="3452" y="3451"/>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7" name="Google Shape;20337;p112"/>
              <p:cNvSpPr/>
              <p:nvPr/>
            </p:nvSpPr>
            <p:spPr>
              <a:xfrm>
                <a:off x="2559751" y="2042836"/>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8" name="Google Shape;20338;p112"/>
              <p:cNvSpPr/>
              <p:nvPr/>
            </p:nvSpPr>
            <p:spPr>
              <a:xfrm>
                <a:off x="2506079" y="1989149"/>
                <a:ext cx="53687" cy="53703"/>
              </a:xfrm>
              <a:custGeom>
                <a:rect b="b" l="l" r="r" t="t"/>
                <a:pathLst>
                  <a:path extrusionOk="0" h="3448" w="3447">
                    <a:moveTo>
                      <a:pt x="0" y="0"/>
                    </a:moveTo>
                    <a:lnTo>
                      <a:pt x="0" y="3448"/>
                    </a:lnTo>
                    <a:lnTo>
                      <a:pt x="3446" y="3448"/>
                    </a:lnTo>
                    <a:lnTo>
                      <a:pt x="344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112"/>
              <p:cNvSpPr/>
              <p:nvPr/>
            </p:nvSpPr>
            <p:spPr>
              <a:xfrm>
                <a:off x="2452314" y="1989149"/>
                <a:ext cx="53780" cy="53703"/>
              </a:xfrm>
              <a:custGeom>
                <a:rect b="b" l="l" r="r" t="t"/>
                <a:pathLst>
                  <a:path extrusionOk="0" h="3448" w="3453">
                    <a:moveTo>
                      <a:pt x="1" y="0"/>
                    </a:moveTo>
                    <a:lnTo>
                      <a:pt x="1" y="3448"/>
                    </a:lnTo>
                    <a:lnTo>
                      <a:pt x="3452" y="3448"/>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0" name="Google Shape;20340;p112"/>
              <p:cNvSpPr/>
              <p:nvPr/>
            </p:nvSpPr>
            <p:spPr>
              <a:xfrm>
                <a:off x="2398581" y="1989149"/>
                <a:ext cx="53749" cy="53703"/>
              </a:xfrm>
              <a:custGeom>
                <a:rect b="b" l="l" r="r" t="t"/>
                <a:pathLst>
                  <a:path extrusionOk="0" h="3448" w="3451">
                    <a:moveTo>
                      <a:pt x="0" y="0"/>
                    </a:moveTo>
                    <a:lnTo>
                      <a:pt x="0" y="3448"/>
                    </a:lnTo>
                    <a:lnTo>
                      <a:pt x="3451" y="3448"/>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1" name="Google Shape;20341;p112"/>
              <p:cNvSpPr/>
              <p:nvPr/>
            </p:nvSpPr>
            <p:spPr>
              <a:xfrm>
                <a:off x="2344878" y="1989149"/>
                <a:ext cx="53718" cy="53703"/>
              </a:xfrm>
              <a:custGeom>
                <a:rect b="b" l="l" r="r" t="t"/>
                <a:pathLst>
                  <a:path extrusionOk="0" h="3448" w="3449">
                    <a:moveTo>
                      <a:pt x="1" y="0"/>
                    </a:moveTo>
                    <a:lnTo>
                      <a:pt x="1" y="3448"/>
                    </a:lnTo>
                    <a:lnTo>
                      <a:pt x="3448" y="3448"/>
                    </a:lnTo>
                    <a:lnTo>
                      <a:pt x="344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2" name="Google Shape;20342;p112"/>
              <p:cNvSpPr/>
              <p:nvPr/>
            </p:nvSpPr>
            <p:spPr>
              <a:xfrm>
                <a:off x="2291144" y="1989149"/>
                <a:ext cx="53749" cy="53703"/>
              </a:xfrm>
              <a:custGeom>
                <a:rect b="b" l="l" r="r" t="t"/>
                <a:pathLst>
                  <a:path extrusionOk="0" h="3448" w="3451">
                    <a:moveTo>
                      <a:pt x="1" y="0"/>
                    </a:moveTo>
                    <a:lnTo>
                      <a:pt x="1" y="3448"/>
                    </a:lnTo>
                    <a:lnTo>
                      <a:pt x="3451" y="3448"/>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112"/>
              <p:cNvSpPr/>
              <p:nvPr/>
            </p:nvSpPr>
            <p:spPr>
              <a:xfrm>
                <a:off x="2237410" y="2042836"/>
                <a:ext cx="53749" cy="53749"/>
              </a:xfrm>
              <a:custGeom>
                <a:rect b="b" l="l" r="r" t="t"/>
                <a:pathLst>
                  <a:path extrusionOk="0" h="3451" w="3451">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112"/>
              <p:cNvSpPr/>
              <p:nvPr/>
            </p:nvSpPr>
            <p:spPr>
              <a:xfrm>
                <a:off x="2183723" y="2042836"/>
                <a:ext cx="53703" cy="53749"/>
              </a:xfrm>
              <a:custGeom>
                <a:rect b="b" l="l" r="r" t="t"/>
                <a:pathLst>
                  <a:path extrusionOk="0" h="3451" w="3448">
                    <a:moveTo>
                      <a:pt x="0" y="1"/>
                    </a:moveTo>
                    <a:lnTo>
                      <a:pt x="0"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5" name="Google Shape;20345;p112"/>
              <p:cNvSpPr/>
              <p:nvPr/>
            </p:nvSpPr>
            <p:spPr>
              <a:xfrm>
                <a:off x="2129974" y="2042836"/>
                <a:ext cx="53765" cy="53749"/>
              </a:xfrm>
              <a:custGeom>
                <a:rect b="b" l="l" r="r" t="t"/>
                <a:pathLst>
                  <a:path extrusionOk="0" h="3451" w="3452">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6" name="Google Shape;20346;p112"/>
              <p:cNvSpPr/>
              <p:nvPr/>
            </p:nvSpPr>
            <p:spPr>
              <a:xfrm>
                <a:off x="2076240" y="1989149"/>
                <a:ext cx="53749" cy="53703"/>
              </a:xfrm>
              <a:custGeom>
                <a:rect b="b" l="l" r="r" t="t"/>
                <a:pathLst>
                  <a:path extrusionOk="0" h="3448" w="3451">
                    <a:moveTo>
                      <a:pt x="1" y="0"/>
                    </a:moveTo>
                    <a:lnTo>
                      <a:pt x="1" y="3448"/>
                    </a:lnTo>
                    <a:lnTo>
                      <a:pt x="3451" y="3448"/>
                    </a:lnTo>
                    <a:lnTo>
                      <a:pt x="345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47" name="Google Shape;20347;p112"/>
            <p:cNvSpPr/>
            <p:nvPr/>
          </p:nvSpPr>
          <p:spPr>
            <a:xfrm>
              <a:off x="2075680" y="1934871"/>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8" name="Google Shape;20348;p112"/>
            <p:cNvSpPr/>
            <p:nvPr/>
          </p:nvSpPr>
          <p:spPr>
            <a:xfrm>
              <a:off x="2076240" y="1935416"/>
              <a:ext cx="53749" cy="53749"/>
            </a:xfrm>
            <a:custGeom>
              <a:rect b="b" l="l" r="r" t="t"/>
              <a:pathLst>
                <a:path extrusionOk="0" h="3451" w="3451">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9" name="Google Shape;20349;p112"/>
            <p:cNvSpPr/>
            <p:nvPr/>
          </p:nvSpPr>
          <p:spPr>
            <a:xfrm>
              <a:off x="2075680" y="1881137"/>
              <a:ext cx="54855" cy="54840"/>
            </a:xfrm>
            <a:custGeom>
              <a:rect b="b" l="l" r="r" t="t"/>
              <a:pathLst>
                <a:path extrusionOk="0" h="3521"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112"/>
            <p:cNvSpPr/>
            <p:nvPr/>
          </p:nvSpPr>
          <p:spPr>
            <a:xfrm>
              <a:off x="2076240" y="1881666"/>
              <a:ext cx="53749" cy="53765"/>
            </a:xfrm>
            <a:custGeom>
              <a:rect b="b" l="l" r="r" t="t"/>
              <a:pathLst>
                <a:path extrusionOk="0" h="3452"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1" name="Google Shape;20351;p112"/>
            <p:cNvSpPr/>
            <p:nvPr/>
          </p:nvSpPr>
          <p:spPr>
            <a:xfrm>
              <a:off x="2075680" y="1827450"/>
              <a:ext cx="54855" cy="54777"/>
            </a:xfrm>
            <a:custGeom>
              <a:rect b="b" l="l" r="r" t="t"/>
              <a:pathLst>
                <a:path extrusionOk="0" h="3517" w="3522">
                  <a:moveTo>
                    <a:pt x="1" y="0"/>
                  </a:moveTo>
                  <a:lnTo>
                    <a:pt x="1"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2" name="Google Shape;20352;p112"/>
            <p:cNvSpPr/>
            <p:nvPr/>
          </p:nvSpPr>
          <p:spPr>
            <a:xfrm>
              <a:off x="2075680" y="1773700"/>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112"/>
            <p:cNvSpPr/>
            <p:nvPr/>
          </p:nvSpPr>
          <p:spPr>
            <a:xfrm>
              <a:off x="2022008" y="1988604"/>
              <a:ext cx="54793" cy="54808"/>
            </a:xfrm>
            <a:custGeom>
              <a:rect b="b" l="l" r="r" t="t"/>
              <a:pathLst>
                <a:path extrusionOk="0" h="3519" w="3518">
                  <a:moveTo>
                    <a:pt x="1" y="1"/>
                  </a:moveTo>
                  <a:lnTo>
                    <a:pt x="1" y="3519"/>
                  </a:lnTo>
                  <a:lnTo>
                    <a:pt x="3517" y="3519"/>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4" name="Google Shape;20354;p112"/>
            <p:cNvSpPr/>
            <p:nvPr/>
          </p:nvSpPr>
          <p:spPr>
            <a:xfrm>
              <a:off x="2022008" y="1934871"/>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5" name="Google Shape;20355;p112"/>
            <p:cNvSpPr/>
            <p:nvPr/>
          </p:nvSpPr>
          <p:spPr>
            <a:xfrm>
              <a:off x="2022008" y="1881137"/>
              <a:ext cx="54793" cy="54840"/>
            </a:xfrm>
            <a:custGeom>
              <a:rect b="b" l="l" r="r" t="t"/>
              <a:pathLst>
                <a:path extrusionOk="0" h="3521"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56" name="Google Shape;20356;p112"/>
            <p:cNvGrpSpPr/>
            <p:nvPr/>
          </p:nvGrpSpPr>
          <p:grpSpPr>
            <a:xfrm>
              <a:off x="2022553" y="1397673"/>
              <a:ext cx="805866" cy="752677"/>
              <a:chOff x="2022553" y="1397673"/>
              <a:chExt cx="805866" cy="752677"/>
            </a:xfrm>
          </p:grpSpPr>
          <p:sp>
            <p:nvSpPr>
              <p:cNvPr id="20357" name="Google Shape;20357;p112"/>
              <p:cNvSpPr/>
              <p:nvPr/>
            </p:nvSpPr>
            <p:spPr>
              <a:xfrm>
                <a:off x="2774670" y="1989149"/>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8" name="Google Shape;20358;p112"/>
              <p:cNvSpPr/>
              <p:nvPr/>
            </p:nvSpPr>
            <p:spPr>
              <a:xfrm>
                <a:off x="2774670" y="1935416"/>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9" name="Google Shape;20359;p112"/>
              <p:cNvSpPr/>
              <p:nvPr/>
            </p:nvSpPr>
            <p:spPr>
              <a:xfrm>
                <a:off x="2774670" y="1881666"/>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0" name="Google Shape;20360;p112"/>
              <p:cNvSpPr/>
              <p:nvPr/>
            </p:nvSpPr>
            <p:spPr>
              <a:xfrm>
                <a:off x="2720921" y="2042836"/>
                <a:ext cx="53765" cy="53749"/>
              </a:xfrm>
              <a:custGeom>
                <a:rect b="b" l="l" r="r" t="t"/>
                <a:pathLst>
                  <a:path extrusionOk="0" h="3451" w="3452">
                    <a:moveTo>
                      <a:pt x="0" y="1"/>
                    </a:moveTo>
                    <a:lnTo>
                      <a:pt x="0"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1" name="Google Shape;20361;p112"/>
              <p:cNvSpPr/>
              <p:nvPr/>
            </p:nvSpPr>
            <p:spPr>
              <a:xfrm>
                <a:off x="2720921" y="1827979"/>
                <a:ext cx="53765" cy="53703"/>
              </a:xfrm>
              <a:custGeom>
                <a:rect b="b" l="l" r="r" t="t"/>
                <a:pathLst>
                  <a:path extrusionOk="0" h="3448" w="3452">
                    <a:moveTo>
                      <a:pt x="0" y="0"/>
                    </a:moveTo>
                    <a:lnTo>
                      <a:pt x="0"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112"/>
              <p:cNvSpPr/>
              <p:nvPr/>
            </p:nvSpPr>
            <p:spPr>
              <a:xfrm>
                <a:off x="2720921" y="1774246"/>
                <a:ext cx="53765" cy="53749"/>
              </a:xfrm>
              <a:custGeom>
                <a:rect b="b" l="l" r="r" t="t"/>
                <a:pathLst>
                  <a:path extrusionOk="0" h="3451" w="3452">
                    <a:moveTo>
                      <a:pt x="0" y="0"/>
                    </a:moveTo>
                    <a:lnTo>
                      <a:pt x="0"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3" name="Google Shape;20363;p112"/>
              <p:cNvSpPr/>
              <p:nvPr/>
            </p:nvSpPr>
            <p:spPr>
              <a:xfrm>
                <a:off x="2667234" y="2096570"/>
                <a:ext cx="53703" cy="53780"/>
              </a:xfrm>
              <a:custGeom>
                <a:rect b="b" l="l" r="r" t="t"/>
                <a:pathLst>
                  <a:path extrusionOk="0" h="3453" w="3448">
                    <a:moveTo>
                      <a:pt x="1" y="1"/>
                    </a:moveTo>
                    <a:lnTo>
                      <a:pt x="1" y="3452"/>
                    </a:lnTo>
                    <a:lnTo>
                      <a:pt x="3447" y="3452"/>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4" name="Google Shape;20364;p112"/>
              <p:cNvSpPr/>
              <p:nvPr/>
            </p:nvSpPr>
            <p:spPr>
              <a:xfrm>
                <a:off x="2667234" y="1881666"/>
                <a:ext cx="53703" cy="53765"/>
              </a:xfrm>
              <a:custGeom>
                <a:rect b="b" l="l" r="r" t="t"/>
                <a:pathLst>
                  <a:path extrusionOk="0" h="3452" w="3448">
                    <a:moveTo>
                      <a:pt x="1" y="1"/>
                    </a:moveTo>
                    <a:lnTo>
                      <a:pt x="1"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5" name="Google Shape;20365;p112"/>
              <p:cNvSpPr/>
              <p:nvPr/>
            </p:nvSpPr>
            <p:spPr>
              <a:xfrm>
                <a:off x="2667234" y="1774246"/>
                <a:ext cx="53703" cy="53749"/>
              </a:xfrm>
              <a:custGeom>
                <a:rect b="b" l="l" r="r" t="t"/>
                <a:pathLst>
                  <a:path extrusionOk="0" h="3451" w="3448">
                    <a:moveTo>
                      <a:pt x="1" y="0"/>
                    </a:moveTo>
                    <a:lnTo>
                      <a:pt x="1" y="3450"/>
                    </a:lnTo>
                    <a:lnTo>
                      <a:pt x="3447" y="3450"/>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6" name="Google Shape;20366;p112"/>
              <p:cNvSpPr/>
              <p:nvPr/>
            </p:nvSpPr>
            <p:spPr>
              <a:xfrm>
                <a:off x="2613484" y="2096570"/>
                <a:ext cx="53765" cy="53780"/>
              </a:xfrm>
              <a:custGeom>
                <a:rect b="b" l="l" r="r" t="t"/>
                <a:pathLst>
                  <a:path extrusionOk="0" h="3453" w="3452">
                    <a:moveTo>
                      <a:pt x="0" y="1"/>
                    </a:moveTo>
                    <a:lnTo>
                      <a:pt x="0" y="3452"/>
                    </a:lnTo>
                    <a:lnTo>
                      <a:pt x="3452" y="3452"/>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7" name="Google Shape;20367;p112"/>
              <p:cNvSpPr/>
              <p:nvPr/>
            </p:nvSpPr>
            <p:spPr>
              <a:xfrm>
                <a:off x="2613484" y="1935416"/>
                <a:ext cx="53765" cy="53749"/>
              </a:xfrm>
              <a:custGeom>
                <a:rect b="b" l="l" r="r" t="t"/>
                <a:pathLst>
                  <a:path extrusionOk="0" h="3451" w="3452">
                    <a:moveTo>
                      <a:pt x="0" y="0"/>
                    </a:moveTo>
                    <a:lnTo>
                      <a:pt x="0"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8" name="Google Shape;20368;p112"/>
              <p:cNvSpPr/>
              <p:nvPr/>
            </p:nvSpPr>
            <p:spPr>
              <a:xfrm>
                <a:off x="2613484" y="1827979"/>
                <a:ext cx="53765" cy="53703"/>
              </a:xfrm>
              <a:custGeom>
                <a:rect b="b" l="l" r="r" t="t"/>
                <a:pathLst>
                  <a:path extrusionOk="0" h="3448" w="3452">
                    <a:moveTo>
                      <a:pt x="0" y="0"/>
                    </a:moveTo>
                    <a:lnTo>
                      <a:pt x="0" y="3448"/>
                    </a:lnTo>
                    <a:lnTo>
                      <a:pt x="3452" y="3448"/>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112"/>
              <p:cNvSpPr/>
              <p:nvPr/>
            </p:nvSpPr>
            <p:spPr>
              <a:xfrm>
                <a:off x="2612939" y="1719951"/>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112"/>
              <p:cNvSpPr/>
              <p:nvPr/>
            </p:nvSpPr>
            <p:spPr>
              <a:xfrm>
                <a:off x="2613484" y="1720512"/>
                <a:ext cx="53765" cy="53749"/>
              </a:xfrm>
              <a:custGeom>
                <a:rect b="b" l="l" r="r" t="t"/>
                <a:pathLst>
                  <a:path extrusionOk="0" h="3451" w="3452">
                    <a:moveTo>
                      <a:pt x="0" y="0"/>
                    </a:moveTo>
                    <a:lnTo>
                      <a:pt x="0"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1" name="Google Shape;20371;p112"/>
              <p:cNvSpPr/>
              <p:nvPr/>
            </p:nvSpPr>
            <p:spPr>
              <a:xfrm>
                <a:off x="2559751" y="2096570"/>
                <a:ext cx="53749" cy="53780"/>
              </a:xfrm>
              <a:custGeom>
                <a:rect b="b" l="l" r="r" t="t"/>
                <a:pathLst>
                  <a:path extrusionOk="0" h="3453" w="3451">
                    <a:moveTo>
                      <a:pt x="0" y="1"/>
                    </a:moveTo>
                    <a:lnTo>
                      <a:pt x="0" y="3452"/>
                    </a:lnTo>
                    <a:lnTo>
                      <a:pt x="3450" y="3452"/>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2" name="Google Shape;20372;p112"/>
              <p:cNvSpPr/>
              <p:nvPr/>
            </p:nvSpPr>
            <p:spPr>
              <a:xfrm>
                <a:off x="2559751" y="1881666"/>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3" name="Google Shape;20373;p112"/>
              <p:cNvSpPr/>
              <p:nvPr/>
            </p:nvSpPr>
            <p:spPr>
              <a:xfrm>
                <a:off x="2559206" y="1719951"/>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4" name="Google Shape;20374;p112"/>
              <p:cNvSpPr/>
              <p:nvPr/>
            </p:nvSpPr>
            <p:spPr>
              <a:xfrm>
                <a:off x="2559751" y="1720512"/>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5" name="Google Shape;20375;p112"/>
              <p:cNvSpPr/>
              <p:nvPr/>
            </p:nvSpPr>
            <p:spPr>
              <a:xfrm>
                <a:off x="2506079" y="2042836"/>
                <a:ext cx="53687" cy="53749"/>
              </a:xfrm>
              <a:custGeom>
                <a:rect b="b" l="l" r="r" t="t"/>
                <a:pathLst>
                  <a:path extrusionOk="0" h="3451" w="3447">
                    <a:moveTo>
                      <a:pt x="0" y="1"/>
                    </a:moveTo>
                    <a:lnTo>
                      <a:pt x="0" y="3451"/>
                    </a:lnTo>
                    <a:lnTo>
                      <a:pt x="3446" y="3451"/>
                    </a:lnTo>
                    <a:lnTo>
                      <a:pt x="3446"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6" name="Google Shape;20376;p112"/>
              <p:cNvSpPr/>
              <p:nvPr/>
            </p:nvSpPr>
            <p:spPr>
              <a:xfrm>
                <a:off x="2505519" y="1719951"/>
                <a:ext cx="54793" cy="54840"/>
              </a:xfrm>
              <a:custGeom>
                <a:rect b="b" l="l" r="r" t="t"/>
                <a:pathLst>
                  <a:path extrusionOk="0" h="3521" w="3518">
                    <a:moveTo>
                      <a:pt x="0" y="0"/>
                    </a:moveTo>
                    <a:lnTo>
                      <a:pt x="0" y="3521"/>
                    </a:lnTo>
                    <a:lnTo>
                      <a:pt x="3518" y="3521"/>
                    </a:lnTo>
                    <a:lnTo>
                      <a:pt x="351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112"/>
              <p:cNvSpPr/>
              <p:nvPr/>
            </p:nvSpPr>
            <p:spPr>
              <a:xfrm>
                <a:off x="2506079" y="1720512"/>
                <a:ext cx="53687" cy="53749"/>
              </a:xfrm>
              <a:custGeom>
                <a:rect b="b" l="l" r="r" t="t"/>
                <a:pathLst>
                  <a:path extrusionOk="0" h="3451" w="3447">
                    <a:moveTo>
                      <a:pt x="0" y="0"/>
                    </a:moveTo>
                    <a:lnTo>
                      <a:pt x="0" y="3450"/>
                    </a:lnTo>
                    <a:lnTo>
                      <a:pt x="3446" y="3450"/>
                    </a:lnTo>
                    <a:lnTo>
                      <a:pt x="3446"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8" name="Google Shape;20378;p112"/>
              <p:cNvSpPr/>
              <p:nvPr/>
            </p:nvSpPr>
            <p:spPr>
              <a:xfrm>
                <a:off x="2452314" y="2042836"/>
                <a:ext cx="53780" cy="53749"/>
              </a:xfrm>
              <a:custGeom>
                <a:rect b="b" l="l" r="r" t="t"/>
                <a:pathLst>
                  <a:path extrusionOk="0" h="3451" w="3453">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9" name="Google Shape;20379;p112"/>
              <p:cNvSpPr/>
              <p:nvPr/>
            </p:nvSpPr>
            <p:spPr>
              <a:xfrm>
                <a:off x="2452314" y="1881666"/>
                <a:ext cx="53780" cy="53765"/>
              </a:xfrm>
              <a:custGeom>
                <a:rect b="b" l="l" r="r" t="t"/>
                <a:pathLst>
                  <a:path extrusionOk="0" h="3452" w="3453">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0" name="Google Shape;20380;p112"/>
              <p:cNvSpPr/>
              <p:nvPr/>
            </p:nvSpPr>
            <p:spPr>
              <a:xfrm>
                <a:off x="2451785" y="1719951"/>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1" name="Google Shape;20381;p112"/>
              <p:cNvSpPr/>
              <p:nvPr/>
            </p:nvSpPr>
            <p:spPr>
              <a:xfrm>
                <a:off x="2452314" y="1720512"/>
                <a:ext cx="53780" cy="53749"/>
              </a:xfrm>
              <a:custGeom>
                <a:rect b="b" l="l" r="r" t="t"/>
                <a:pathLst>
                  <a:path extrusionOk="0" h="3451" w="3453">
                    <a:moveTo>
                      <a:pt x="1" y="0"/>
                    </a:moveTo>
                    <a:lnTo>
                      <a:pt x="1"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112"/>
              <p:cNvSpPr/>
              <p:nvPr/>
            </p:nvSpPr>
            <p:spPr>
              <a:xfrm>
                <a:off x="2451785" y="1558781"/>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3" name="Google Shape;20383;p112"/>
              <p:cNvSpPr/>
              <p:nvPr/>
            </p:nvSpPr>
            <p:spPr>
              <a:xfrm>
                <a:off x="2452314" y="1559342"/>
                <a:ext cx="53780" cy="53749"/>
              </a:xfrm>
              <a:custGeom>
                <a:rect b="b" l="l" r="r" t="t"/>
                <a:pathLst>
                  <a:path extrusionOk="0" h="3451" w="3453">
                    <a:moveTo>
                      <a:pt x="1" y="0"/>
                    </a:moveTo>
                    <a:lnTo>
                      <a:pt x="1" y="3450"/>
                    </a:lnTo>
                    <a:lnTo>
                      <a:pt x="3452" y="3450"/>
                    </a:lnTo>
                    <a:lnTo>
                      <a:pt x="3452"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4" name="Google Shape;20384;p112"/>
              <p:cNvSpPr/>
              <p:nvPr/>
            </p:nvSpPr>
            <p:spPr>
              <a:xfrm>
                <a:off x="2451785" y="1505094"/>
                <a:ext cx="54840" cy="54793"/>
              </a:xfrm>
              <a:custGeom>
                <a:rect b="b" l="l" r="r" t="t"/>
                <a:pathLst>
                  <a:path extrusionOk="0" h="3518" w="3521">
                    <a:moveTo>
                      <a:pt x="0" y="0"/>
                    </a:moveTo>
                    <a:lnTo>
                      <a:pt x="0" y="3518"/>
                    </a:lnTo>
                    <a:lnTo>
                      <a:pt x="3521" y="3518"/>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5" name="Google Shape;20385;p112"/>
              <p:cNvSpPr/>
              <p:nvPr/>
            </p:nvSpPr>
            <p:spPr>
              <a:xfrm>
                <a:off x="2452314" y="1505639"/>
                <a:ext cx="53780" cy="53718"/>
              </a:xfrm>
              <a:custGeom>
                <a:rect b="b" l="l" r="r" t="t"/>
                <a:pathLst>
                  <a:path extrusionOk="0" h="3449" w="3453">
                    <a:moveTo>
                      <a:pt x="1" y="1"/>
                    </a:moveTo>
                    <a:lnTo>
                      <a:pt x="1" y="3448"/>
                    </a:lnTo>
                    <a:lnTo>
                      <a:pt x="3452" y="3448"/>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112"/>
              <p:cNvSpPr/>
              <p:nvPr/>
            </p:nvSpPr>
            <p:spPr>
              <a:xfrm>
                <a:off x="2398581" y="2042836"/>
                <a:ext cx="53749" cy="53749"/>
              </a:xfrm>
              <a:custGeom>
                <a:rect b="b" l="l" r="r" t="t"/>
                <a:pathLst>
                  <a:path extrusionOk="0" h="3451"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7" name="Google Shape;20387;p112"/>
              <p:cNvSpPr/>
              <p:nvPr/>
            </p:nvSpPr>
            <p:spPr>
              <a:xfrm>
                <a:off x="2398035" y="1719951"/>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8" name="Google Shape;20388;p112"/>
              <p:cNvSpPr/>
              <p:nvPr/>
            </p:nvSpPr>
            <p:spPr>
              <a:xfrm>
                <a:off x="2398581" y="1720512"/>
                <a:ext cx="53749" cy="53749"/>
              </a:xfrm>
              <a:custGeom>
                <a:rect b="b" l="l" r="r" t="t"/>
                <a:pathLst>
                  <a:path extrusionOk="0" h="3451" w="3451">
                    <a:moveTo>
                      <a:pt x="0" y="0"/>
                    </a:moveTo>
                    <a:lnTo>
                      <a:pt x="0"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9" name="Google Shape;20389;p112"/>
              <p:cNvSpPr/>
              <p:nvPr/>
            </p:nvSpPr>
            <p:spPr>
              <a:xfrm>
                <a:off x="2398035" y="1666280"/>
                <a:ext cx="54855" cy="54777"/>
              </a:xfrm>
              <a:custGeom>
                <a:rect b="b" l="l" r="r" t="t"/>
                <a:pathLst>
                  <a:path extrusionOk="0" h="3517" w="3522">
                    <a:moveTo>
                      <a:pt x="1" y="0"/>
                    </a:moveTo>
                    <a:lnTo>
                      <a:pt x="1" y="3517"/>
                    </a:lnTo>
                    <a:lnTo>
                      <a:pt x="3521" y="3517"/>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0" name="Google Shape;20390;p112"/>
              <p:cNvSpPr/>
              <p:nvPr/>
            </p:nvSpPr>
            <p:spPr>
              <a:xfrm>
                <a:off x="2398581" y="1666809"/>
                <a:ext cx="53749" cy="53718"/>
              </a:xfrm>
              <a:custGeom>
                <a:rect b="b" l="l" r="r" t="t"/>
                <a:pathLst>
                  <a:path extrusionOk="0" h="3449" w="3451">
                    <a:moveTo>
                      <a:pt x="0" y="1"/>
                    </a:moveTo>
                    <a:lnTo>
                      <a:pt x="0" y="3448"/>
                    </a:lnTo>
                    <a:lnTo>
                      <a:pt x="3451" y="3448"/>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1" name="Google Shape;20391;p112"/>
              <p:cNvSpPr/>
              <p:nvPr/>
            </p:nvSpPr>
            <p:spPr>
              <a:xfrm>
                <a:off x="2398035" y="1612515"/>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112"/>
              <p:cNvSpPr/>
              <p:nvPr/>
            </p:nvSpPr>
            <p:spPr>
              <a:xfrm>
                <a:off x="2398581" y="1613075"/>
                <a:ext cx="53749" cy="53749"/>
              </a:xfrm>
              <a:custGeom>
                <a:rect b="b" l="l" r="r" t="t"/>
                <a:pathLst>
                  <a:path extrusionOk="0" h="3451" w="3451">
                    <a:moveTo>
                      <a:pt x="0" y="0"/>
                    </a:moveTo>
                    <a:lnTo>
                      <a:pt x="0" y="3451"/>
                    </a:lnTo>
                    <a:lnTo>
                      <a:pt x="3451" y="3451"/>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3" name="Google Shape;20393;p112"/>
              <p:cNvSpPr/>
              <p:nvPr/>
            </p:nvSpPr>
            <p:spPr>
              <a:xfrm>
                <a:off x="2398035" y="1451345"/>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4" name="Google Shape;20394;p112"/>
              <p:cNvSpPr/>
              <p:nvPr/>
            </p:nvSpPr>
            <p:spPr>
              <a:xfrm>
                <a:off x="2398581" y="1451905"/>
                <a:ext cx="53749" cy="53749"/>
              </a:xfrm>
              <a:custGeom>
                <a:rect b="b" l="l" r="r" t="t"/>
                <a:pathLst>
                  <a:path extrusionOk="0" h="3451"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112"/>
              <p:cNvSpPr/>
              <p:nvPr/>
            </p:nvSpPr>
            <p:spPr>
              <a:xfrm>
                <a:off x="2398035" y="1397673"/>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112"/>
              <p:cNvSpPr/>
              <p:nvPr/>
            </p:nvSpPr>
            <p:spPr>
              <a:xfrm>
                <a:off x="2398581" y="1398218"/>
                <a:ext cx="53749" cy="53703"/>
              </a:xfrm>
              <a:custGeom>
                <a:rect b="b" l="l" r="r" t="t"/>
                <a:pathLst>
                  <a:path extrusionOk="0" h="3448" w="3451">
                    <a:moveTo>
                      <a:pt x="0" y="0"/>
                    </a:moveTo>
                    <a:lnTo>
                      <a:pt x="0"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7" name="Google Shape;20397;p112"/>
              <p:cNvSpPr/>
              <p:nvPr/>
            </p:nvSpPr>
            <p:spPr>
              <a:xfrm>
                <a:off x="2344878" y="2042836"/>
                <a:ext cx="53718" cy="53749"/>
              </a:xfrm>
              <a:custGeom>
                <a:rect b="b" l="l" r="r" t="t"/>
                <a:pathLst>
                  <a:path extrusionOk="0" h="3451"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8" name="Google Shape;20398;p112"/>
              <p:cNvSpPr/>
              <p:nvPr/>
            </p:nvSpPr>
            <p:spPr>
              <a:xfrm>
                <a:off x="2344878" y="1881666"/>
                <a:ext cx="53718" cy="53765"/>
              </a:xfrm>
              <a:custGeom>
                <a:rect b="b" l="l" r="r" t="t"/>
                <a:pathLst>
                  <a:path extrusionOk="0" h="3452" w="3449">
                    <a:moveTo>
                      <a:pt x="1" y="1"/>
                    </a:moveTo>
                    <a:lnTo>
                      <a:pt x="1"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9" name="Google Shape;20399;p112"/>
              <p:cNvSpPr/>
              <p:nvPr/>
            </p:nvSpPr>
            <p:spPr>
              <a:xfrm>
                <a:off x="2344348" y="1719951"/>
                <a:ext cx="54777" cy="54840"/>
              </a:xfrm>
              <a:custGeom>
                <a:rect b="b" l="l" r="r" t="t"/>
                <a:pathLst>
                  <a:path extrusionOk="0" h="3521" w="3517">
                    <a:moveTo>
                      <a:pt x="0" y="0"/>
                    </a:moveTo>
                    <a:lnTo>
                      <a:pt x="0" y="3521"/>
                    </a:lnTo>
                    <a:lnTo>
                      <a:pt x="3517" y="3521"/>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0" name="Google Shape;20400;p112"/>
              <p:cNvSpPr/>
              <p:nvPr/>
            </p:nvSpPr>
            <p:spPr>
              <a:xfrm>
                <a:off x="2344878" y="1720512"/>
                <a:ext cx="53718" cy="53749"/>
              </a:xfrm>
              <a:custGeom>
                <a:rect b="b" l="l" r="r" t="t"/>
                <a:pathLst>
                  <a:path extrusionOk="0" h="3451" w="3449">
                    <a:moveTo>
                      <a:pt x="1" y="0"/>
                    </a:moveTo>
                    <a:lnTo>
                      <a:pt x="1"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112"/>
              <p:cNvSpPr/>
              <p:nvPr/>
            </p:nvSpPr>
            <p:spPr>
              <a:xfrm>
                <a:off x="2291144" y="2042836"/>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112"/>
              <p:cNvSpPr/>
              <p:nvPr/>
            </p:nvSpPr>
            <p:spPr>
              <a:xfrm>
                <a:off x="2290615" y="1719951"/>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3" name="Google Shape;20403;p112"/>
              <p:cNvSpPr/>
              <p:nvPr/>
            </p:nvSpPr>
            <p:spPr>
              <a:xfrm>
                <a:off x="2291144" y="1720512"/>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4" name="Google Shape;20404;p112"/>
              <p:cNvSpPr/>
              <p:nvPr/>
            </p:nvSpPr>
            <p:spPr>
              <a:xfrm>
                <a:off x="2237410" y="2096570"/>
                <a:ext cx="53749" cy="53780"/>
              </a:xfrm>
              <a:custGeom>
                <a:rect b="b" l="l" r="r" t="t"/>
                <a:pathLst>
                  <a:path extrusionOk="0" h="3453" w="3451">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5" name="Google Shape;20405;p112"/>
              <p:cNvSpPr/>
              <p:nvPr/>
            </p:nvSpPr>
            <p:spPr>
              <a:xfrm>
                <a:off x="2237410" y="1881666"/>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6" name="Google Shape;20406;p112"/>
              <p:cNvSpPr/>
              <p:nvPr/>
            </p:nvSpPr>
            <p:spPr>
              <a:xfrm>
                <a:off x="2236850" y="1719951"/>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7" name="Google Shape;20407;p112"/>
              <p:cNvSpPr/>
              <p:nvPr/>
            </p:nvSpPr>
            <p:spPr>
              <a:xfrm>
                <a:off x="2237410" y="1720512"/>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8" name="Google Shape;20408;p112"/>
              <p:cNvSpPr/>
              <p:nvPr/>
            </p:nvSpPr>
            <p:spPr>
              <a:xfrm>
                <a:off x="2183723" y="2096570"/>
                <a:ext cx="53703" cy="53780"/>
              </a:xfrm>
              <a:custGeom>
                <a:rect b="b" l="l" r="r" t="t"/>
                <a:pathLst>
                  <a:path extrusionOk="0" h="3453" w="3448">
                    <a:moveTo>
                      <a:pt x="0" y="1"/>
                    </a:moveTo>
                    <a:lnTo>
                      <a:pt x="0" y="3452"/>
                    </a:lnTo>
                    <a:lnTo>
                      <a:pt x="3448" y="3452"/>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9" name="Google Shape;20409;p112"/>
              <p:cNvSpPr/>
              <p:nvPr/>
            </p:nvSpPr>
            <p:spPr>
              <a:xfrm>
                <a:off x="2183723" y="1935416"/>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0" name="Google Shape;20410;p112"/>
              <p:cNvSpPr/>
              <p:nvPr/>
            </p:nvSpPr>
            <p:spPr>
              <a:xfrm>
                <a:off x="2183723" y="1881666"/>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1" name="Google Shape;20411;p112"/>
              <p:cNvSpPr/>
              <p:nvPr/>
            </p:nvSpPr>
            <p:spPr>
              <a:xfrm>
                <a:off x="2183723" y="1827979"/>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2" name="Google Shape;20412;p112"/>
              <p:cNvSpPr/>
              <p:nvPr/>
            </p:nvSpPr>
            <p:spPr>
              <a:xfrm>
                <a:off x="2183178" y="1719951"/>
                <a:ext cx="54793" cy="54840"/>
              </a:xfrm>
              <a:custGeom>
                <a:rect b="b" l="l" r="r" t="t"/>
                <a:pathLst>
                  <a:path extrusionOk="0" h="3521" w="3518">
                    <a:moveTo>
                      <a:pt x="1" y="0"/>
                    </a:moveTo>
                    <a:lnTo>
                      <a:pt x="1" y="3521"/>
                    </a:lnTo>
                    <a:lnTo>
                      <a:pt x="3517" y="3521"/>
                    </a:lnTo>
                    <a:lnTo>
                      <a:pt x="35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3" name="Google Shape;20413;p112"/>
              <p:cNvSpPr/>
              <p:nvPr/>
            </p:nvSpPr>
            <p:spPr>
              <a:xfrm>
                <a:off x="2183723" y="1720512"/>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112"/>
              <p:cNvSpPr/>
              <p:nvPr/>
            </p:nvSpPr>
            <p:spPr>
              <a:xfrm>
                <a:off x="2129974" y="2096570"/>
                <a:ext cx="53765" cy="53780"/>
              </a:xfrm>
              <a:custGeom>
                <a:rect b="b" l="l" r="r" t="t"/>
                <a:pathLst>
                  <a:path extrusionOk="0" h="3453" w="3452">
                    <a:moveTo>
                      <a:pt x="1" y="1"/>
                    </a:moveTo>
                    <a:lnTo>
                      <a:pt x="1" y="3452"/>
                    </a:lnTo>
                    <a:lnTo>
                      <a:pt x="3451" y="3452"/>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5" name="Google Shape;20415;p112"/>
              <p:cNvSpPr/>
              <p:nvPr/>
            </p:nvSpPr>
            <p:spPr>
              <a:xfrm>
                <a:off x="2129974" y="1881666"/>
                <a:ext cx="53765" cy="53765"/>
              </a:xfrm>
              <a:custGeom>
                <a:rect b="b" l="l" r="r" t="t"/>
                <a:pathLst>
                  <a:path extrusionOk="0" h="3452" w="3452">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6" name="Google Shape;20416;p112"/>
              <p:cNvSpPr/>
              <p:nvPr/>
            </p:nvSpPr>
            <p:spPr>
              <a:xfrm>
                <a:off x="2129974" y="1774246"/>
                <a:ext cx="53765" cy="53749"/>
              </a:xfrm>
              <a:custGeom>
                <a:rect b="b" l="l" r="r" t="t"/>
                <a:pathLst>
                  <a:path extrusionOk="0" h="3451" w="3452">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112"/>
              <p:cNvSpPr/>
              <p:nvPr/>
            </p:nvSpPr>
            <p:spPr>
              <a:xfrm>
                <a:off x="2076240" y="2042836"/>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8" name="Google Shape;20418;p112"/>
              <p:cNvSpPr/>
              <p:nvPr/>
            </p:nvSpPr>
            <p:spPr>
              <a:xfrm>
                <a:off x="2076240" y="1827979"/>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9" name="Google Shape;20419;p112"/>
              <p:cNvSpPr/>
              <p:nvPr/>
            </p:nvSpPr>
            <p:spPr>
              <a:xfrm>
                <a:off x="2076240" y="1774246"/>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112"/>
              <p:cNvSpPr/>
              <p:nvPr/>
            </p:nvSpPr>
            <p:spPr>
              <a:xfrm>
                <a:off x="2022553" y="1989149"/>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112"/>
              <p:cNvSpPr/>
              <p:nvPr/>
            </p:nvSpPr>
            <p:spPr>
              <a:xfrm>
                <a:off x="2022553" y="1935416"/>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2" name="Google Shape;20422;p112"/>
              <p:cNvSpPr/>
              <p:nvPr/>
            </p:nvSpPr>
            <p:spPr>
              <a:xfrm>
                <a:off x="2022553" y="1881666"/>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423" name="Google Shape;20423;p112"/>
          <p:cNvGrpSpPr/>
          <p:nvPr/>
        </p:nvGrpSpPr>
        <p:grpSpPr>
          <a:xfrm>
            <a:off x="722243" y="1245273"/>
            <a:ext cx="753207" cy="753207"/>
            <a:chOff x="722243" y="1397673"/>
            <a:chExt cx="753207" cy="753207"/>
          </a:xfrm>
        </p:grpSpPr>
        <p:sp>
          <p:nvSpPr>
            <p:cNvPr id="20424" name="Google Shape;20424;p112"/>
            <p:cNvSpPr/>
            <p:nvPr/>
          </p:nvSpPr>
          <p:spPr>
            <a:xfrm>
              <a:off x="990834" y="1881137"/>
              <a:ext cx="54840" cy="54840"/>
            </a:xfrm>
            <a:custGeom>
              <a:rect b="b" l="l" r="r" t="t"/>
              <a:pathLst>
                <a:path extrusionOk="0" h="3521" w="3521">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112"/>
            <p:cNvSpPr/>
            <p:nvPr/>
          </p:nvSpPr>
          <p:spPr>
            <a:xfrm>
              <a:off x="991395" y="1881666"/>
              <a:ext cx="53749" cy="53765"/>
            </a:xfrm>
            <a:custGeom>
              <a:rect b="b" l="l" r="r" t="t"/>
              <a:pathLst>
                <a:path extrusionOk="0" h="3452" w="3451">
                  <a:moveTo>
                    <a:pt x="0" y="1"/>
                  </a:moveTo>
                  <a:lnTo>
                    <a:pt x="0" y="3451"/>
                  </a:lnTo>
                  <a:lnTo>
                    <a:pt x="3450" y="3451"/>
                  </a:lnTo>
                  <a:lnTo>
                    <a:pt x="345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112"/>
            <p:cNvSpPr/>
            <p:nvPr/>
          </p:nvSpPr>
          <p:spPr>
            <a:xfrm>
              <a:off x="990834" y="1934871"/>
              <a:ext cx="54840" cy="54855"/>
            </a:xfrm>
            <a:custGeom>
              <a:rect b="b" l="l" r="r" t="t"/>
              <a:pathLst>
                <a:path extrusionOk="0" h="3522" w="3521">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7" name="Google Shape;20427;p112"/>
            <p:cNvSpPr/>
            <p:nvPr/>
          </p:nvSpPr>
          <p:spPr>
            <a:xfrm>
              <a:off x="991395" y="1935416"/>
              <a:ext cx="53749" cy="53749"/>
            </a:xfrm>
            <a:custGeom>
              <a:rect b="b" l="l" r="r" t="t"/>
              <a:pathLst>
                <a:path extrusionOk="0" h="3451" w="3451">
                  <a:moveTo>
                    <a:pt x="0" y="0"/>
                  </a:moveTo>
                  <a:lnTo>
                    <a:pt x="0" y="3450"/>
                  </a:lnTo>
                  <a:lnTo>
                    <a:pt x="3450" y="3450"/>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8" name="Google Shape;20428;p112"/>
            <p:cNvSpPr/>
            <p:nvPr/>
          </p:nvSpPr>
          <p:spPr>
            <a:xfrm>
              <a:off x="990834" y="1988604"/>
              <a:ext cx="54840" cy="54793"/>
            </a:xfrm>
            <a:custGeom>
              <a:rect b="b" l="l" r="r" t="t"/>
              <a:pathLst>
                <a:path extrusionOk="0" h="3518" w="3521">
                  <a:moveTo>
                    <a:pt x="1" y="1"/>
                  </a:moveTo>
                  <a:lnTo>
                    <a:pt x="1" y="3517"/>
                  </a:lnTo>
                  <a:lnTo>
                    <a:pt x="3521" y="3517"/>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9" name="Google Shape;20429;p112"/>
            <p:cNvSpPr/>
            <p:nvPr/>
          </p:nvSpPr>
          <p:spPr>
            <a:xfrm>
              <a:off x="991395" y="1989149"/>
              <a:ext cx="53749" cy="53703"/>
            </a:xfrm>
            <a:custGeom>
              <a:rect b="b" l="l" r="r" t="t"/>
              <a:pathLst>
                <a:path extrusionOk="0" h="3448" w="3451">
                  <a:moveTo>
                    <a:pt x="0" y="0"/>
                  </a:moveTo>
                  <a:lnTo>
                    <a:pt x="0" y="3448"/>
                  </a:lnTo>
                  <a:lnTo>
                    <a:pt x="3450" y="3448"/>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0" name="Google Shape;20430;p112"/>
            <p:cNvSpPr/>
            <p:nvPr/>
          </p:nvSpPr>
          <p:spPr>
            <a:xfrm>
              <a:off x="1044568" y="1934871"/>
              <a:ext cx="54808" cy="54855"/>
            </a:xfrm>
            <a:custGeom>
              <a:rect b="b" l="l" r="r" t="t"/>
              <a:pathLst>
                <a:path extrusionOk="0" h="3522" w="3519">
                  <a:moveTo>
                    <a:pt x="1" y="1"/>
                  </a:moveTo>
                  <a:lnTo>
                    <a:pt x="1" y="3521"/>
                  </a:lnTo>
                  <a:lnTo>
                    <a:pt x="3518" y="3521"/>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1" name="Google Shape;20431;p112"/>
            <p:cNvSpPr/>
            <p:nvPr/>
          </p:nvSpPr>
          <p:spPr>
            <a:xfrm>
              <a:off x="1045129" y="1935416"/>
              <a:ext cx="53687" cy="53749"/>
            </a:xfrm>
            <a:custGeom>
              <a:rect b="b" l="l" r="r" t="t"/>
              <a:pathLst>
                <a:path extrusionOk="0" h="3451" w="3447">
                  <a:moveTo>
                    <a:pt x="0" y="0"/>
                  </a:moveTo>
                  <a:lnTo>
                    <a:pt x="0" y="3450"/>
                  </a:lnTo>
                  <a:lnTo>
                    <a:pt x="3447" y="3450"/>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2" name="Google Shape;20432;p112"/>
            <p:cNvSpPr/>
            <p:nvPr/>
          </p:nvSpPr>
          <p:spPr>
            <a:xfrm>
              <a:off x="1044568" y="1988604"/>
              <a:ext cx="54808" cy="54793"/>
            </a:xfrm>
            <a:custGeom>
              <a:rect b="b" l="l" r="r" t="t"/>
              <a:pathLst>
                <a:path extrusionOk="0" h="3518" w="3519">
                  <a:moveTo>
                    <a:pt x="1" y="1"/>
                  </a:moveTo>
                  <a:lnTo>
                    <a:pt x="1" y="3517"/>
                  </a:lnTo>
                  <a:lnTo>
                    <a:pt x="3518" y="3517"/>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112"/>
            <p:cNvSpPr/>
            <p:nvPr/>
          </p:nvSpPr>
          <p:spPr>
            <a:xfrm>
              <a:off x="1045129" y="1989149"/>
              <a:ext cx="53687" cy="53703"/>
            </a:xfrm>
            <a:custGeom>
              <a:rect b="b" l="l" r="r" t="t"/>
              <a:pathLst>
                <a:path extrusionOk="0" h="3448" w="3447">
                  <a:moveTo>
                    <a:pt x="0" y="0"/>
                  </a:moveTo>
                  <a:lnTo>
                    <a:pt x="0" y="3448"/>
                  </a:lnTo>
                  <a:lnTo>
                    <a:pt x="3447" y="3448"/>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4" name="Google Shape;20434;p112"/>
            <p:cNvSpPr/>
            <p:nvPr/>
          </p:nvSpPr>
          <p:spPr>
            <a:xfrm>
              <a:off x="1098271" y="1881137"/>
              <a:ext cx="54840" cy="54840"/>
            </a:xfrm>
            <a:custGeom>
              <a:rect b="b" l="l" r="r" t="t"/>
              <a:pathLst>
                <a:path extrusionOk="0" h="3521"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5" name="Google Shape;20435;p112"/>
            <p:cNvSpPr/>
            <p:nvPr/>
          </p:nvSpPr>
          <p:spPr>
            <a:xfrm>
              <a:off x="1098800" y="1881666"/>
              <a:ext cx="53780" cy="53765"/>
            </a:xfrm>
            <a:custGeom>
              <a:rect b="b" l="l" r="r" t="t"/>
              <a:pathLst>
                <a:path extrusionOk="0" h="3452" w="3453">
                  <a:moveTo>
                    <a:pt x="1" y="1"/>
                  </a:moveTo>
                  <a:lnTo>
                    <a:pt x="1" y="3451"/>
                  </a:lnTo>
                  <a:lnTo>
                    <a:pt x="3452" y="3451"/>
                  </a:lnTo>
                  <a:lnTo>
                    <a:pt x="3452"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6" name="Google Shape;20436;p112"/>
            <p:cNvSpPr/>
            <p:nvPr/>
          </p:nvSpPr>
          <p:spPr>
            <a:xfrm>
              <a:off x="1098271" y="1934871"/>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112"/>
            <p:cNvSpPr/>
            <p:nvPr/>
          </p:nvSpPr>
          <p:spPr>
            <a:xfrm>
              <a:off x="1098800" y="1935416"/>
              <a:ext cx="53780" cy="53749"/>
            </a:xfrm>
            <a:custGeom>
              <a:rect b="b" l="l" r="r" t="t"/>
              <a:pathLst>
                <a:path extrusionOk="0" h="3451" w="3453">
                  <a:moveTo>
                    <a:pt x="1" y="0"/>
                  </a:moveTo>
                  <a:lnTo>
                    <a:pt x="1" y="3450"/>
                  </a:lnTo>
                  <a:lnTo>
                    <a:pt x="3452" y="3450"/>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8" name="Google Shape;20438;p112"/>
            <p:cNvSpPr/>
            <p:nvPr/>
          </p:nvSpPr>
          <p:spPr>
            <a:xfrm>
              <a:off x="1098271" y="1988604"/>
              <a:ext cx="54840" cy="54793"/>
            </a:xfrm>
            <a:custGeom>
              <a:rect b="b" l="l" r="r" t="t"/>
              <a:pathLst>
                <a:path extrusionOk="0" h="3518" w="3521">
                  <a:moveTo>
                    <a:pt x="0" y="1"/>
                  </a:moveTo>
                  <a:lnTo>
                    <a:pt x="0" y="3517"/>
                  </a:lnTo>
                  <a:lnTo>
                    <a:pt x="3521" y="3517"/>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9" name="Google Shape;20439;p112"/>
            <p:cNvSpPr/>
            <p:nvPr/>
          </p:nvSpPr>
          <p:spPr>
            <a:xfrm>
              <a:off x="1098800" y="1989149"/>
              <a:ext cx="53780" cy="53703"/>
            </a:xfrm>
            <a:custGeom>
              <a:rect b="b" l="l" r="r" t="t"/>
              <a:pathLst>
                <a:path extrusionOk="0" h="3448" w="3453">
                  <a:moveTo>
                    <a:pt x="1" y="0"/>
                  </a:moveTo>
                  <a:lnTo>
                    <a:pt x="1" y="3448"/>
                  </a:lnTo>
                  <a:lnTo>
                    <a:pt x="3452" y="3448"/>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0" name="Google Shape;20440;p112"/>
            <p:cNvSpPr/>
            <p:nvPr/>
          </p:nvSpPr>
          <p:spPr>
            <a:xfrm>
              <a:off x="1152004" y="1934871"/>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1" name="Google Shape;20441;p112"/>
            <p:cNvSpPr/>
            <p:nvPr/>
          </p:nvSpPr>
          <p:spPr>
            <a:xfrm>
              <a:off x="1152565" y="1935416"/>
              <a:ext cx="53749" cy="53749"/>
            </a:xfrm>
            <a:custGeom>
              <a:rect b="b" l="l" r="r" t="t"/>
              <a:pathLst>
                <a:path extrusionOk="0" h="3451" w="3451">
                  <a:moveTo>
                    <a:pt x="0" y="0"/>
                  </a:moveTo>
                  <a:lnTo>
                    <a:pt x="0" y="3450"/>
                  </a:lnTo>
                  <a:lnTo>
                    <a:pt x="3450" y="3450"/>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112"/>
            <p:cNvSpPr/>
            <p:nvPr/>
          </p:nvSpPr>
          <p:spPr>
            <a:xfrm>
              <a:off x="1152004" y="1988604"/>
              <a:ext cx="54840" cy="54793"/>
            </a:xfrm>
            <a:custGeom>
              <a:rect b="b" l="l" r="r" t="t"/>
              <a:pathLst>
                <a:path extrusionOk="0" h="3518" w="3521">
                  <a:moveTo>
                    <a:pt x="0" y="1"/>
                  </a:moveTo>
                  <a:lnTo>
                    <a:pt x="0" y="3517"/>
                  </a:lnTo>
                  <a:lnTo>
                    <a:pt x="3521" y="3517"/>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112"/>
            <p:cNvSpPr/>
            <p:nvPr/>
          </p:nvSpPr>
          <p:spPr>
            <a:xfrm>
              <a:off x="1152565" y="1989149"/>
              <a:ext cx="53749" cy="53703"/>
            </a:xfrm>
            <a:custGeom>
              <a:rect b="b" l="l" r="r" t="t"/>
              <a:pathLst>
                <a:path extrusionOk="0" h="3448" w="3451">
                  <a:moveTo>
                    <a:pt x="0" y="0"/>
                  </a:moveTo>
                  <a:lnTo>
                    <a:pt x="0" y="3448"/>
                  </a:lnTo>
                  <a:lnTo>
                    <a:pt x="3450" y="3448"/>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112"/>
            <p:cNvSpPr/>
            <p:nvPr/>
          </p:nvSpPr>
          <p:spPr>
            <a:xfrm>
              <a:off x="775930" y="1881137"/>
              <a:ext cx="54840" cy="54840"/>
            </a:xfrm>
            <a:custGeom>
              <a:rect b="b" l="l" r="r" t="t"/>
              <a:pathLst>
                <a:path extrusionOk="0" h="3521" w="3521">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5" name="Google Shape;20445;p112"/>
            <p:cNvSpPr/>
            <p:nvPr/>
          </p:nvSpPr>
          <p:spPr>
            <a:xfrm>
              <a:off x="776460" y="1881666"/>
              <a:ext cx="53765" cy="53765"/>
            </a:xfrm>
            <a:custGeom>
              <a:rect b="b" l="l" r="r" t="t"/>
              <a:pathLst>
                <a:path extrusionOk="0" h="3452" w="3452">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6" name="Google Shape;20446;p112"/>
            <p:cNvSpPr/>
            <p:nvPr/>
          </p:nvSpPr>
          <p:spPr>
            <a:xfrm>
              <a:off x="775930" y="1934871"/>
              <a:ext cx="54840" cy="54855"/>
            </a:xfrm>
            <a:custGeom>
              <a:rect b="b" l="l" r="r" t="t"/>
              <a:pathLst>
                <a:path extrusionOk="0" h="3522" w="3521">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7" name="Google Shape;20447;p112"/>
            <p:cNvSpPr/>
            <p:nvPr/>
          </p:nvSpPr>
          <p:spPr>
            <a:xfrm>
              <a:off x="776460" y="1935416"/>
              <a:ext cx="53765" cy="53749"/>
            </a:xfrm>
            <a:custGeom>
              <a:rect b="b" l="l" r="r" t="t"/>
              <a:pathLst>
                <a:path extrusionOk="0" h="3451" w="3452">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8" name="Google Shape;20448;p112"/>
            <p:cNvSpPr/>
            <p:nvPr/>
          </p:nvSpPr>
          <p:spPr>
            <a:xfrm>
              <a:off x="775930" y="1988604"/>
              <a:ext cx="54840" cy="54793"/>
            </a:xfrm>
            <a:custGeom>
              <a:rect b="b" l="l" r="r" t="t"/>
              <a:pathLst>
                <a:path extrusionOk="0" h="3518" w="3521">
                  <a:moveTo>
                    <a:pt x="1" y="1"/>
                  </a:moveTo>
                  <a:lnTo>
                    <a:pt x="1" y="3517"/>
                  </a:lnTo>
                  <a:lnTo>
                    <a:pt x="3521" y="3517"/>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112"/>
            <p:cNvSpPr/>
            <p:nvPr/>
          </p:nvSpPr>
          <p:spPr>
            <a:xfrm>
              <a:off x="776460" y="1989149"/>
              <a:ext cx="53765" cy="53703"/>
            </a:xfrm>
            <a:custGeom>
              <a:rect b="b" l="l" r="r" t="t"/>
              <a:pathLst>
                <a:path extrusionOk="0" h="3448" w="3452">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0" name="Google Shape;20450;p112"/>
            <p:cNvSpPr/>
            <p:nvPr/>
          </p:nvSpPr>
          <p:spPr>
            <a:xfrm>
              <a:off x="829664" y="1934871"/>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1" name="Google Shape;20451;p112"/>
            <p:cNvSpPr/>
            <p:nvPr/>
          </p:nvSpPr>
          <p:spPr>
            <a:xfrm>
              <a:off x="830225" y="1935416"/>
              <a:ext cx="53749" cy="53749"/>
            </a:xfrm>
            <a:custGeom>
              <a:rect b="b" l="l" r="r" t="t"/>
              <a:pathLst>
                <a:path extrusionOk="0" h="3451" w="3451">
                  <a:moveTo>
                    <a:pt x="0" y="0"/>
                  </a:moveTo>
                  <a:lnTo>
                    <a:pt x="0"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2" name="Google Shape;20452;p112"/>
            <p:cNvSpPr/>
            <p:nvPr/>
          </p:nvSpPr>
          <p:spPr>
            <a:xfrm>
              <a:off x="829664" y="1988604"/>
              <a:ext cx="54855" cy="54793"/>
            </a:xfrm>
            <a:custGeom>
              <a:rect b="b" l="l" r="r" t="t"/>
              <a:pathLst>
                <a:path extrusionOk="0" h="3518" w="3522">
                  <a:moveTo>
                    <a:pt x="1" y="1"/>
                  </a:moveTo>
                  <a:lnTo>
                    <a:pt x="1" y="3517"/>
                  </a:lnTo>
                  <a:lnTo>
                    <a:pt x="3521" y="3517"/>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112"/>
            <p:cNvSpPr/>
            <p:nvPr/>
          </p:nvSpPr>
          <p:spPr>
            <a:xfrm>
              <a:off x="830225" y="1989149"/>
              <a:ext cx="53749" cy="53703"/>
            </a:xfrm>
            <a:custGeom>
              <a:rect b="b" l="l" r="r" t="t"/>
              <a:pathLst>
                <a:path extrusionOk="0" h="3448" w="3451">
                  <a:moveTo>
                    <a:pt x="0" y="0"/>
                  </a:moveTo>
                  <a:lnTo>
                    <a:pt x="0"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4" name="Google Shape;20454;p112"/>
            <p:cNvSpPr/>
            <p:nvPr/>
          </p:nvSpPr>
          <p:spPr>
            <a:xfrm>
              <a:off x="883398" y="1988604"/>
              <a:ext cx="54808" cy="54793"/>
            </a:xfrm>
            <a:custGeom>
              <a:rect b="b" l="l" r="r" t="t"/>
              <a:pathLst>
                <a:path extrusionOk="0" h="3518" w="3519">
                  <a:moveTo>
                    <a:pt x="1" y="1"/>
                  </a:moveTo>
                  <a:lnTo>
                    <a:pt x="1" y="3517"/>
                  </a:lnTo>
                  <a:lnTo>
                    <a:pt x="3519" y="3517"/>
                  </a:lnTo>
                  <a:lnTo>
                    <a:pt x="351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5" name="Google Shape;20455;p112"/>
            <p:cNvSpPr/>
            <p:nvPr/>
          </p:nvSpPr>
          <p:spPr>
            <a:xfrm>
              <a:off x="883959" y="1989149"/>
              <a:ext cx="53687" cy="53703"/>
            </a:xfrm>
            <a:custGeom>
              <a:rect b="b" l="l" r="r" t="t"/>
              <a:pathLst>
                <a:path extrusionOk="0" h="3448" w="3447">
                  <a:moveTo>
                    <a:pt x="1" y="0"/>
                  </a:moveTo>
                  <a:lnTo>
                    <a:pt x="1" y="3448"/>
                  </a:lnTo>
                  <a:lnTo>
                    <a:pt x="3447" y="3448"/>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112"/>
            <p:cNvSpPr/>
            <p:nvPr/>
          </p:nvSpPr>
          <p:spPr>
            <a:xfrm>
              <a:off x="937100" y="1988604"/>
              <a:ext cx="54840" cy="54793"/>
            </a:xfrm>
            <a:custGeom>
              <a:rect b="b" l="l" r="r" t="t"/>
              <a:pathLst>
                <a:path extrusionOk="0" h="3518" w="3521">
                  <a:moveTo>
                    <a:pt x="0" y="1"/>
                  </a:moveTo>
                  <a:lnTo>
                    <a:pt x="0" y="3517"/>
                  </a:lnTo>
                  <a:lnTo>
                    <a:pt x="3521" y="3517"/>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7" name="Google Shape;20457;p112"/>
            <p:cNvSpPr/>
            <p:nvPr/>
          </p:nvSpPr>
          <p:spPr>
            <a:xfrm>
              <a:off x="937630" y="1989149"/>
              <a:ext cx="53780" cy="53703"/>
            </a:xfrm>
            <a:custGeom>
              <a:rect b="b" l="l" r="r" t="t"/>
              <a:pathLst>
                <a:path extrusionOk="0" h="3448" w="3453">
                  <a:moveTo>
                    <a:pt x="1" y="0"/>
                  </a:moveTo>
                  <a:lnTo>
                    <a:pt x="1" y="3448"/>
                  </a:lnTo>
                  <a:lnTo>
                    <a:pt x="3452" y="3448"/>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8" name="Google Shape;20458;p112"/>
            <p:cNvSpPr/>
            <p:nvPr/>
          </p:nvSpPr>
          <p:spPr>
            <a:xfrm>
              <a:off x="937100" y="1934871"/>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9" name="Google Shape;20459;p112"/>
            <p:cNvSpPr/>
            <p:nvPr/>
          </p:nvSpPr>
          <p:spPr>
            <a:xfrm>
              <a:off x="937630" y="1935416"/>
              <a:ext cx="53780" cy="53749"/>
            </a:xfrm>
            <a:custGeom>
              <a:rect b="b" l="l" r="r" t="t"/>
              <a:pathLst>
                <a:path extrusionOk="0" h="3451" w="3453">
                  <a:moveTo>
                    <a:pt x="1" y="0"/>
                  </a:moveTo>
                  <a:lnTo>
                    <a:pt x="1" y="3450"/>
                  </a:lnTo>
                  <a:lnTo>
                    <a:pt x="3452" y="3450"/>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0" name="Google Shape;20460;p112"/>
            <p:cNvSpPr/>
            <p:nvPr/>
          </p:nvSpPr>
          <p:spPr>
            <a:xfrm>
              <a:off x="1366924" y="1988604"/>
              <a:ext cx="54793" cy="54793"/>
            </a:xfrm>
            <a:custGeom>
              <a:rect b="b" l="l" r="r" t="t"/>
              <a:pathLst>
                <a:path extrusionOk="0" h="3518" w="3518">
                  <a:moveTo>
                    <a:pt x="1" y="1"/>
                  </a:moveTo>
                  <a:lnTo>
                    <a:pt x="1" y="3517"/>
                  </a:lnTo>
                  <a:lnTo>
                    <a:pt x="3517" y="3517"/>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1" name="Google Shape;20461;p112"/>
            <p:cNvSpPr/>
            <p:nvPr/>
          </p:nvSpPr>
          <p:spPr>
            <a:xfrm>
              <a:off x="1367469" y="1989149"/>
              <a:ext cx="53703" cy="53703"/>
            </a:xfrm>
            <a:custGeom>
              <a:rect b="b" l="l" r="r" t="t"/>
              <a:pathLst>
                <a:path extrusionOk="0" h="3448" w="3448">
                  <a:moveTo>
                    <a:pt x="0" y="0"/>
                  </a:moveTo>
                  <a:lnTo>
                    <a:pt x="0" y="3448"/>
                  </a:lnTo>
                  <a:lnTo>
                    <a:pt x="3448" y="3448"/>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2" name="Google Shape;20462;p112"/>
            <p:cNvSpPr/>
            <p:nvPr/>
          </p:nvSpPr>
          <p:spPr>
            <a:xfrm>
              <a:off x="1366924" y="1934871"/>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3" name="Google Shape;20463;p112"/>
            <p:cNvSpPr/>
            <p:nvPr/>
          </p:nvSpPr>
          <p:spPr>
            <a:xfrm>
              <a:off x="1367469" y="1935416"/>
              <a:ext cx="53703" cy="53749"/>
            </a:xfrm>
            <a:custGeom>
              <a:rect b="b" l="l" r="r" t="t"/>
              <a:pathLst>
                <a:path extrusionOk="0" h="3451" w="3448">
                  <a:moveTo>
                    <a:pt x="0" y="0"/>
                  </a:moveTo>
                  <a:lnTo>
                    <a:pt x="0" y="3450"/>
                  </a:lnTo>
                  <a:lnTo>
                    <a:pt x="3448" y="3450"/>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4" name="Google Shape;20464;p112"/>
            <p:cNvSpPr/>
            <p:nvPr/>
          </p:nvSpPr>
          <p:spPr>
            <a:xfrm>
              <a:off x="1366924" y="1881137"/>
              <a:ext cx="54793" cy="54840"/>
            </a:xfrm>
            <a:custGeom>
              <a:rect b="b" l="l" r="r" t="t"/>
              <a:pathLst>
                <a:path extrusionOk="0" h="3521"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5" name="Google Shape;20465;p112"/>
            <p:cNvSpPr/>
            <p:nvPr/>
          </p:nvSpPr>
          <p:spPr>
            <a:xfrm>
              <a:off x="1367469" y="1881666"/>
              <a:ext cx="53703" cy="53765"/>
            </a:xfrm>
            <a:custGeom>
              <a:rect b="b" l="l" r="r" t="t"/>
              <a:pathLst>
                <a:path extrusionOk="0" h="3452" w="3448">
                  <a:moveTo>
                    <a:pt x="0" y="1"/>
                  </a:moveTo>
                  <a:lnTo>
                    <a:pt x="0" y="3451"/>
                  </a:lnTo>
                  <a:lnTo>
                    <a:pt x="3448" y="3451"/>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6" name="Google Shape;20466;p112"/>
            <p:cNvSpPr/>
            <p:nvPr/>
          </p:nvSpPr>
          <p:spPr>
            <a:xfrm>
              <a:off x="1366924" y="1827450"/>
              <a:ext cx="54793" cy="54777"/>
            </a:xfrm>
            <a:custGeom>
              <a:rect b="b" l="l" r="r" t="t"/>
              <a:pathLst>
                <a:path extrusionOk="0" h="3517" w="3518">
                  <a:moveTo>
                    <a:pt x="1" y="0"/>
                  </a:moveTo>
                  <a:lnTo>
                    <a:pt x="1" y="3516"/>
                  </a:lnTo>
                  <a:lnTo>
                    <a:pt x="3517" y="3516"/>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112"/>
            <p:cNvSpPr/>
            <p:nvPr/>
          </p:nvSpPr>
          <p:spPr>
            <a:xfrm>
              <a:off x="1367469" y="1827979"/>
              <a:ext cx="53703" cy="53703"/>
            </a:xfrm>
            <a:custGeom>
              <a:rect b="b" l="l" r="r" t="t"/>
              <a:pathLst>
                <a:path extrusionOk="0" h="3448" w="3448">
                  <a:moveTo>
                    <a:pt x="0" y="0"/>
                  </a:moveTo>
                  <a:lnTo>
                    <a:pt x="0" y="3448"/>
                  </a:lnTo>
                  <a:lnTo>
                    <a:pt x="3448" y="3448"/>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8" name="Google Shape;20468;p112"/>
            <p:cNvSpPr/>
            <p:nvPr/>
          </p:nvSpPr>
          <p:spPr>
            <a:xfrm>
              <a:off x="1366924" y="1773700"/>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9" name="Google Shape;20469;p112"/>
            <p:cNvSpPr/>
            <p:nvPr/>
          </p:nvSpPr>
          <p:spPr>
            <a:xfrm>
              <a:off x="1367469" y="1774246"/>
              <a:ext cx="53703" cy="53749"/>
            </a:xfrm>
            <a:custGeom>
              <a:rect b="b" l="l" r="r" t="t"/>
              <a:pathLst>
                <a:path extrusionOk="0" h="3451" w="3448">
                  <a:moveTo>
                    <a:pt x="0" y="0"/>
                  </a:moveTo>
                  <a:lnTo>
                    <a:pt x="0" y="3450"/>
                  </a:lnTo>
                  <a:lnTo>
                    <a:pt x="3448" y="3450"/>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0" name="Google Shape;20470;p112"/>
            <p:cNvSpPr/>
            <p:nvPr/>
          </p:nvSpPr>
          <p:spPr>
            <a:xfrm>
              <a:off x="1313190" y="1988604"/>
              <a:ext cx="54840" cy="54793"/>
            </a:xfrm>
            <a:custGeom>
              <a:rect b="b" l="l" r="r" t="t"/>
              <a:pathLst>
                <a:path extrusionOk="0" h="3518" w="3521">
                  <a:moveTo>
                    <a:pt x="0" y="1"/>
                  </a:moveTo>
                  <a:lnTo>
                    <a:pt x="0" y="3517"/>
                  </a:lnTo>
                  <a:lnTo>
                    <a:pt x="3521" y="3517"/>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1" name="Google Shape;20471;p112"/>
            <p:cNvSpPr/>
            <p:nvPr/>
          </p:nvSpPr>
          <p:spPr>
            <a:xfrm>
              <a:off x="1313720" y="1989149"/>
              <a:ext cx="53765" cy="53703"/>
            </a:xfrm>
            <a:custGeom>
              <a:rect b="b" l="l" r="r" t="t"/>
              <a:pathLst>
                <a:path extrusionOk="0" h="3448" w="3452">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2" name="Google Shape;20472;p112"/>
            <p:cNvSpPr/>
            <p:nvPr/>
          </p:nvSpPr>
          <p:spPr>
            <a:xfrm>
              <a:off x="1313190" y="1934871"/>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3" name="Google Shape;20473;p112"/>
            <p:cNvSpPr/>
            <p:nvPr/>
          </p:nvSpPr>
          <p:spPr>
            <a:xfrm>
              <a:off x="1313720" y="1935416"/>
              <a:ext cx="53765" cy="53749"/>
            </a:xfrm>
            <a:custGeom>
              <a:rect b="b" l="l" r="r" t="t"/>
              <a:pathLst>
                <a:path extrusionOk="0" h="3451" w="3452">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4" name="Google Shape;20474;p112"/>
            <p:cNvSpPr/>
            <p:nvPr/>
          </p:nvSpPr>
          <p:spPr>
            <a:xfrm>
              <a:off x="1313190" y="1827450"/>
              <a:ext cx="54840" cy="54777"/>
            </a:xfrm>
            <a:custGeom>
              <a:rect b="b" l="l" r="r" t="t"/>
              <a:pathLst>
                <a:path extrusionOk="0" h="3517" w="3521">
                  <a:moveTo>
                    <a:pt x="0" y="0"/>
                  </a:moveTo>
                  <a:lnTo>
                    <a:pt x="0"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5" name="Google Shape;20475;p112"/>
            <p:cNvSpPr/>
            <p:nvPr/>
          </p:nvSpPr>
          <p:spPr>
            <a:xfrm>
              <a:off x="1313720" y="1827979"/>
              <a:ext cx="53765" cy="53703"/>
            </a:xfrm>
            <a:custGeom>
              <a:rect b="b" l="l" r="r" t="t"/>
              <a:pathLst>
                <a:path extrusionOk="0" h="3448" w="3452">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6" name="Google Shape;20476;p112"/>
            <p:cNvSpPr/>
            <p:nvPr/>
          </p:nvSpPr>
          <p:spPr>
            <a:xfrm>
              <a:off x="1313190" y="1773700"/>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7" name="Google Shape;20477;p112"/>
            <p:cNvSpPr/>
            <p:nvPr/>
          </p:nvSpPr>
          <p:spPr>
            <a:xfrm>
              <a:off x="1313720" y="1774246"/>
              <a:ext cx="53765" cy="53749"/>
            </a:xfrm>
            <a:custGeom>
              <a:rect b="b" l="l" r="r" t="t"/>
              <a:pathLst>
                <a:path extrusionOk="0" h="3451" w="3452">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8" name="Google Shape;20478;p112"/>
            <p:cNvSpPr/>
            <p:nvPr/>
          </p:nvSpPr>
          <p:spPr>
            <a:xfrm>
              <a:off x="990834" y="1827450"/>
              <a:ext cx="54840" cy="54777"/>
            </a:xfrm>
            <a:custGeom>
              <a:rect b="b" l="l" r="r" t="t"/>
              <a:pathLst>
                <a:path extrusionOk="0" h="3517" w="3521">
                  <a:moveTo>
                    <a:pt x="1" y="0"/>
                  </a:moveTo>
                  <a:lnTo>
                    <a:pt x="1"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9" name="Google Shape;20479;p112"/>
            <p:cNvSpPr/>
            <p:nvPr/>
          </p:nvSpPr>
          <p:spPr>
            <a:xfrm>
              <a:off x="991395" y="1827979"/>
              <a:ext cx="53749" cy="53703"/>
            </a:xfrm>
            <a:custGeom>
              <a:rect b="b" l="l" r="r" t="t"/>
              <a:pathLst>
                <a:path extrusionOk="0" h="3448" w="3451">
                  <a:moveTo>
                    <a:pt x="0" y="0"/>
                  </a:moveTo>
                  <a:lnTo>
                    <a:pt x="0" y="3448"/>
                  </a:lnTo>
                  <a:lnTo>
                    <a:pt x="3450" y="3448"/>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0" name="Google Shape;20480;p112"/>
            <p:cNvSpPr/>
            <p:nvPr/>
          </p:nvSpPr>
          <p:spPr>
            <a:xfrm>
              <a:off x="1044568" y="1827450"/>
              <a:ext cx="54808" cy="54777"/>
            </a:xfrm>
            <a:custGeom>
              <a:rect b="b" l="l" r="r" t="t"/>
              <a:pathLst>
                <a:path extrusionOk="0" h="3517" w="3519">
                  <a:moveTo>
                    <a:pt x="1" y="0"/>
                  </a:moveTo>
                  <a:lnTo>
                    <a:pt x="1" y="3516"/>
                  </a:lnTo>
                  <a:lnTo>
                    <a:pt x="3518" y="3516"/>
                  </a:lnTo>
                  <a:lnTo>
                    <a:pt x="351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112"/>
            <p:cNvSpPr/>
            <p:nvPr/>
          </p:nvSpPr>
          <p:spPr>
            <a:xfrm>
              <a:off x="1045129" y="1827979"/>
              <a:ext cx="53687" cy="53703"/>
            </a:xfrm>
            <a:custGeom>
              <a:rect b="b" l="l" r="r" t="t"/>
              <a:pathLst>
                <a:path extrusionOk="0" h="3448" w="3447">
                  <a:moveTo>
                    <a:pt x="0" y="0"/>
                  </a:moveTo>
                  <a:lnTo>
                    <a:pt x="0" y="3448"/>
                  </a:lnTo>
                  <a:lnTo>
                    <a:pt x="3447" y="3448"/>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2" name="Google Shape;20482;p112"/>
            <p:cNvSpPr/>
            <p:nvPr/>
          </p:nvSpPr>
          <p:spPr>
            <a:xfrm>
              <a:off x="1098271" y="1827450"/>
              <a:ext cx="54840" cy="54777"/>
            </a:xfrm>
            <a:custGeom>
              <a:rect b="b" l="l" r="r" t="t"/>
              <a:pathLst>
                <a:path extrusionOk="0" h="3517" w="3521">
                  <a:moveTo>
                    <a:pt x="0" y="0"/>
                  </a:moveTo>
                  <a:lnTo>
                    <a:pt x="0"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3" name="Google Shape;20483;p112"/>
            <p:cNvSpPr/>
            <p:nvPr/>
          </p:nvSpPr>
          <p:spPr>
            <a:xfrm>
              <a:off x="1098800" y="1827979"/>
              <a:ext cx="53780" cy="53703"/>
            </a:xfrm>
            <a:custGeom>
              <a:rect b="b" l="l" r="r" t="t"/>
              <a:pathLst>
                <a:path extrusionOk="0" h="3448" w="3453">
                  <a:moveTo>
                    <a:pt x="1" y="0"/>
                  </a:moveTo>
                  <a:lnTo>
                    <a:pt x="1" y="3448"/>
                  </a:lnTo>
                  <a:lnTo>
                    <a:pt x="3452" y="3448"/>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4" name="Google Shape;20484;p112"/>
            <p:cNvSpPr/>
            <p:nvPr/>
          </p:nvSpPr>
          <p:spPr>
            <a:xfrm>
              <a:off x="1152004" y="1827450"/>
              <a:ext cx="54840" cy="54777"/>
            </a:xfrm>
            <a:custGeom>
              <a:rect b="b" l="l" r="r" t="t"/>
              <a:pathLst>
                <a:path extrusionOk="0" h="3517" w="3521">
                  <a:moveTo>
                    <a:pt x="0" y="0"/>
                  </a:moveTo>
                  <a:lnTo>
                    <a:pt x="0"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5" name="Google Shape;20485;p112"/>
            <p:cNvSpPr/>
            <p:nvPr/>
          </p:nvSpPr>
          <p:spPr>
            <a:xfrm>
              <a:off x="1152565" y="1827979"/>
              <a:ext cx="53749" cy="53703"/>
            </a:xfrm>
            <a:custGeom>
              <a:rect b="b" l="l" r="r" t="t"/>
              <a:pathLst>
                <a:path extrusionOk="0" h="3448" w="3451">
                  <a:moveTo>
                    <a:pt x="0" y="0"/>
                  </a:moveTo>
                  <a:lnTo>
                    <a:pt x="0" y="3448"/>
                  </a:lnTo>
                  <a:lnTo>
                    <a:pt x="3450" y="3448"/>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6" name="Google Shape;20486;p112"/>
            <p:cNvSpPr/>
            <p:nvPr/>
          </p:nvSpPr>
          <p:spPr>
            <a:xfrm>
              <a:off x="1259441" y="1827450"/>
              <a:ext cx="54840" cy="54777"/>
            </a:xfrm>
            <a:custGeom>
              <a:rect b="b" l="l" r="r" t="t"/>
              <a:pathLst>
                <a:path extrusionOk="0" h="3517" w="3521">
                  <a:moveTo>
                    <a:pt x="0" y="0"/>
                  </a:moveTo>
                  <a:lnTo>
                    <a:pt x="0" y="3516"/>
                  </a:lnTo>
                  <a:lnTo>
                    <a:pt x="3520" y="3516"/>
                  </a:lnTo>
                  <a:lnTo>
                    <a:pt x="352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7" name="Google Shape;20487;p112"/>
            <p:cNvSpPr/>
            <p:nvPr/>
          </p:nvSpPr>
          <p:spPr>
            <a:xfrm>
              <a:off x="1259986" y="1827979"/>
              <a:ext cx="53749" cy="53703"/>
            </a:xfrm>
            <a:custGeom>
              <a:rect b="b" l="l" r="r" t="t"/>
              <a:pathLst>
                <a:path extrusionOk="0" h="3448" w="3451">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8" name="Google Shape;20488;p112"/>
            <p:cNvSpPr/>
            <p:nvPr/>
          </p:nvSpPr>
          <p:spPr>
            <a:xfrm>
              <a:off x="1259441" y="1988604"/>
              <a:ext cx="54840" cy="54793"/>
            </a:xfrm>
            <a:custGeom>
              <a:rect b="b" l="l" r="r" t="t"/>
              <a:pathLst>
                <a:path extrusionOk="0" h="3518" w="3521">
                  <a:moveTo>
                    <a:pt x="0" y="1"/>
                  </a:moveTo>
                  <a:lnTo>
                    <a:pt x="0" y="3517"/>
                  </a:lnTo>
                  <a:lnTo>
                    <a:pt x="3520" y="3517"/>
                  </a:lnTo>
                  <a:lnTo>
                    <a:pt x="352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9" name="Google Shape;20489;p112"/>
            <p:cNvSpPr/>
            <p:nvPr/>
          </p:nvSpPr>
          <p:spPr>
            <a:xfrm>
              <a:off x="1259986" y="1989149"/>
              <a:ext cx="53749" cy="53703"/>
            </a:xfrm>
            <a:custGeom>
              <a:rect b="b" l="l" r="r" t="t"/>
              <a:pathLst>
                <a:path extrusionOk="0" h="3448" w="3451">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0" name="Google Shape;20490;p112"/>
            <p:cNvSpPr/>
            <p:nvPr/>
          </p:nvSpPr>
          <p:spPr>
            <a:xfrm>
              <a:off x="1259441" y="1773700"/>
              <a:ext cx="54840" cy="54855"/>
            </a:xfrm>
            <a:custGeom>
              <a:rect b="b" l="l" r="r" t="t"/>
              <a:pathLst>
                <a:path extrusionOk="0" h="3522" w="3521">
                  <a:moveTo>
                    <a:pt x="0" y="1"/>
                  </a:moveTo>
                  <a:lnTo>
                    <a:pt x="0" y="3521"/>
                  </a:lnTo>
                  <a:lnTo>
                    <a:pt x="3520" y="3521"/>
                  </a:lnTo>
                  <a:lnTo>
                    <a:pt x="352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1" name="Google Shape;20491;p112"/>
            <p:cNvSpPr/>
            <p:nvPr/>
          </p:nvSpPr>
          <p:spPr>
            <a:xfrm>
              <a:off x="1259986" y="1774246"/>
              <a:ext cx="53749" cy="53749"/>
            </a:xfrm>
            <a:custGeom>
              <a:rect b="b" l="l" r="r" t="t"/>
              <a:pathLst>
                <a:path extrusionOk="0" h="3451" w="3451">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2" name="Google Shape;20492;p112"/>
            <p:cNvSpPr/>
            <p:nvPr/>
          </p:nvSpPr>
          <p:spPr>
            <a:xfrm>
              <a:off x="1259441" y="1881137"/>
              <a:ext cx="54840" cy="54840"/>
            </a:xfrm>
            <a:custGeom>
              <a:rect b="b" l="l" r="r" t="t"/>
              <a:pathLst>
                <a:path extrusionOk="0" h="3521" w="3521">
                  <a:moveTo>
                    <a:pt x="0" y="1"/>
                  </a:moveTo>
                  <a:lnTo>
                    <a:pt x="0" y="3521"/>
                  </a:lnTo>
                  <a:lnTo>
                    <a:pt x="3520" y="3521"/>
                  </a:lnTo>
                  <a:lnTo>
                    <a:pt x="352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3" name="Google Shape;20493;p112"/>
            <p:cNvSpPr/>
            <p:nvPr/>
          </p:nvSpPr>
          <p:spPr>
            <a:xfrm>
              <a:off x="1259986" y="1881666"/>
              <a:ext cx="53749" cy="53765"/>
            </a:xfrm>
            <a:custGeom>
              <a:rect b="b" l="l" r="r" t="t"/>
              <a:pathLst>
                <a:path extrusionOk="0" h="3452" w="3451">
                  <a:moveTo>
                    <a:pt x="1" y="1"/>
                  </a:moveTo>
                  <a:lnTo>
                    <a:pt x="1" y="3451"/>
                  </a:lnTo>
                  <a:lnTo>
                    <a:pt x="3451" y="3451"/>
                  </a:lnTo>
                  <a:lnTo>
                    <a:pt x="345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4" name="Google Shape;20494;p112"/>
            <p:cNvSpPr/>
            <p:nvPr/>
          </p:nvSpPr>
          <p:spPr>
            <a:xfrm>
              <a:off x="1205754" y="1988604"/>
              <a:ext cx="54793" cy="54793"/>
            </a:xfrm>
            <a:custGeom>
              <a:rect b="b" l="l" r="r" t="t"/>
              <a:pathLst>
                <a:path extrusionOk="0" h="3518" w="3518">
                  <a:moveTo>
                    <a:pt x="1" y="1"/>
                  </a:moveTo>
                  <a:lnTo>
                    <a:pt x="1" y="3517"/>
                  </a:lnTo>
                  <a:lnTo>
                    <a:pt x="3517" y="3517"/>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5" name="Google Shape;20495;p112"/>
            <p:cNvSpPr/>
            <p:nvPr/>
          </p:nvSpPr>
          <p:spPr>
            <a:xfrm>
              <a:off x="1206299" y="1989149"/>
              <a:ext cx="53703" cy="53703"/>
            </a:xfrm>
            <a:custGeom>
              <a:rect b="b" l="l" r="r" t="t"/>
              <a:pathLst>
                <a:path extrusionOk="0" h="3448" w="3448">
                  <a:moveTo>
                    <a:pt x="0" y="0"/>
                  </a:moveTo>
                  <a:lnTo>
                    <a:pt x="0" y="3448"/>
                  </a:lnTo>
                  <a:lnTo>
                    <a:pt x="3448" y="3448"/>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6" name="Google Shape;20496;p112"/>
            <p:cNvSpPr/>
            <p:nvPr/>
          </p:nvSpPr>
          <p:spPr>
            <a:xfrm>
              <a:off x="1205754" y="1934871"/>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7" name="Google Shape;20497;p112"/>
            <p:cNvSpPr/>
            <p:nvPr/>
          </p:nvSpPr>
          <p:spPr>
            <a:xfrm>
              <a:off x="1206299" y="1935416"/>
              <a:ext cx="53703" cy="53749"/>
            </a:xfrm>
            <a:custGeom>
              <a:rect b="b" l="l" r="r" t="t"/>
              <a:pathLst>
                <a:path extrusionOk="0" h="3451" w="3448">
                  <a:moveTo>
                    <a:pt x="0" y="0"/>
                  </a:moveTo>
                  <a:lnTo>
                    <a:pt x="0" y="3450"/>
                  </a:lnTo>
                  <a:lnTo>
                    <a:pt x="3448" y="3450"/>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8" name="Google Shape;20498;p112"/>
            <p:cNvSpPr/>
            <p:nvPr/>
          </p:nvSpPr>
          <p:spPr>
            <a:xfrm>
              <a:off x="1205754" y="1881137"/>
              <a:ext cx="54793" cy="54840"/>
            </a:xfrm>
            <a:custGeom>
              <a:rect b="b" l="l" r="r" t="t"/>
              <a:pathLst>
                <a:path extrusionOk="0" h="3521"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9" name="Google Shape;20499;p112"/>
            <p:cNvSpPr/>
            <p:nvPr/>
          </p:nvSpPr>
          <p:spPr>
            <a:xfrm>
              <a:off x="1206299" y="1881666"/>
              <a:ext cx="53703" cy="53765"/>
            </a:xfrm>
            <a:custGeom>
              <a:rect b="b" l="l" r="r" t="t"/>
              <a:pathLst>
                <a:path extrusionOk="0" h="3452" w="3448">
                  <a:moveTo>
                    <a:pt x="0" y="1"/>
                  </a:moveTo>
                  <a:lnTo>
                    <a:pt x="0" y="3451"/>
                  </a:lnTo>
                  <a:lnTo>
                    <a:pt x="3448" y="3451"/>
                  </a:lnTo>
                  <a:lnTo>
                    <a:pt x="34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0" name="Google Shape;20500;p112"/>
            <p:cNvSpPr/>
            <p:nvPr/>
          </p:nvSpPr>
          <p:spPr>
            <a:xfrm>
              <a:off x="1205754" y="1827450"/>
              <a:ext cx="54793" cy="54777"/>
            </a:xfrm>
            <a:custGeom>
              <a:rect b="b" l="l" r="r" t="t"/>
              <a:pathLst>
                <a:path extrusionOk="0" h="3517" w="3518">
                  <a:moveTo>
                    <a:pt x="1" y="0"/>
                  </a:moveTo>
                  <a:lnTo>
                    <a:pt x="1" y="3516"/>
                  </a:lnTo>
                  <a:lnTo>
                    <a:pt x="3517" y="3516"/>
                  </a:lnTo>
                  <a:lnTo>
                    <a:pt x="351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1" name="Google Shape;20501;p112"/>
            <p:cNvSpPr/>
            <p:nvPr/>
          </p:nvSpPr>
          <p:spPr>
            <a:xfrm>
              <a:off x="1206299" y="1827979"/>
              <a:ext cx="53703" cy="53703"/>
            </a:xfrm>
            <a:custGeom>
              <a:rect b="b" l="l" r="r" t="t"/>
              <a:pathLst>
                <a:path extrusionOk="0" h="3448" w="3448">
                  <a:moveTo>
                    <a:pt x="0" y="0"/>
                  </a:moveTo>
                  <a:lnTo>
                    <a:pt x="0" y="3448"/>
                  </a:lnTo>
                  <a:lnTo>
                    <a:pt x="3448" y="3448"/>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2" name="Google Shape;20502;p112"/>
            <p:cNvSpPr/>
            <p:nvPr/>
          </p:nvSpPr>
          <p:spPr>
            <a:xfrm>
              <a:off x="1205754" y="1773700"/>
              <a:ext cx="54793" cy="54855"/>
            </a:xfrm>
            <a:custGeom>
              <a:rect b="b" l="l" r="r" t="t"/>
              <a:pathLst>
                <a:path extrusionOk="0" h="3522" w="3518">
                  <a:moveTo>
                    <a:pt x="1" y="1"/>
                  </a:moveTo>
                  <a:lnTo>
                    <a:pt x="1" y="3521"/>
                  </a:lnTo>
                  <a:lnTo>
                    <a:pt x="3517" y="3521"/>
                  </a:lnTo>
                  <a:lnTo>
                    <a:pt x="35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3" name="Google Shape;20503;p112"/>
            <p:cNvSpPr/>
            <p:nvPr/>
          </p:nvSpPr>
          <p:spPr>
            <a:xfrm>
              <a:off x="1206299" y="1774246"/>
              <a:ext cx="53703" cy="53749"/>
            </a:xfrm>
            <a:custGeom>
              <a:rect b="b" l="l" r="r" t="t"/>
              <a:pathLst>
                <a:path extrusionOk="0" h="3451" w="3448">
                  <a:moveTo>
                    <a:pt x="0" y="0"/>
                  </a:moveTo>
                  <a:lnTo>
                    <a:pt x="0" y="3450"/>
                  </a:lnTo>
                  <a:lnTo>
                    <a:pt x="3448" y="3450"/>
                  </a:lnTo>
                  <a:lnTo>
                    <a:pt x="3448"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4" name="Google Shape;20504;p112"/>
            <p:cNvSpPr/>
            <p:nvPr/>
          </p:nvSpPr>
          <p:spPr>
            <a:xfrm>
              <a:off x="775930" y="1773700"/>
              <a:ext cx="54840" cy="54855"/>
            </a:xfrm>
            <a:custGeom>
              <a:rect b="b" l="l" r="r" t="t"/>
              <a:pathLst>
                <a:path extrusionOk="0" h="3522" w="3521">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5" name="Google Shape;20505;p112"/>
            <p:cNvSpPr/>
            <p:nvPr/>
          </p:nvSpPr>
          <p:spPr>
            <a:xfrm>
              <a:off x="776460" y="1774246"/>
              <a:ext cx="53765" cy="53749"/>
            </a:xfrm>
            <a:custGeom>
              <a:rect b="b" l="l" r="r" t="t"/>
              <a:pathLst>
                <a:path extrusionOk="0" h="3451" w="3452">
                  <a:moveTo>
                    <a:pt x="1" y="0"/>
                  </a:moveTo>
                  <a:lnTo>
                    <a:pt x="1"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6" name="Google Shape;20506;p112"/>
            <p:cNvSpPr/>
            <p:nvPr/>
          </p:nvSpPr>
          <p:spPr>
            <a:xfrm>
              <a:off x="775930" y="1827450"/>
              <a:ext cx="54840" cy="54777"/>
            </a:xfrm>
            <a:custGeom>
              <a:rect b="b" l="l" r="r" t="t"/>
              <a:pathLst>
                <a:path extrusionOk="0" h="3517" w="3521">
                  <a:moveTo>
                    <a:pt x="1" y="0"/>
                  </a:moveTo>
                  <a:lnTo>
                    <a:pt x="1"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7" name="Google Shape;20507;p112"/>
            <p:cNvSpPr/>
            <p:nvPr/>
          </p:nvSpPr>
          <p:spPr>
            <a:xfrm>
              <a:off x="776460" y="1827979"/>
              <a:ext cx="53765" cy="53703"/>
            </a:xfrm>
            <a:custGeom>
              <a:rect b="b" l="l" r="r" t="t"/>
              <a:pathLst>
                <a:path extrusionOk="0" h="3448" w="3452">
                  <a:moveTo>
                    <a:pt x="1" y="0"/>
                  </a:moveTo>
                  <a:lnTo>
                    <a:pt x="1"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8" name="Google Shape;20508;p112"/>
            <p:cNvSpPr/>
            <p:nvPr/>
          </p:nvSpPr>
          <p:spPr>
            <a:xfrm>
              <a:off x="829664" y="1773700"/>
              <a:ext cx="54855" cy="54855"/>
            </a:xfrm>
            <a:custGeom>
              <a:rect b="b" l="l" r="r" t="t"/>
              <a:pathLst>
                <a:path extrusionOk="0" h="3522"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9" name="Google Shape;20509;p112"/>
            <p:cNvSpPr/>
            <p:nvPr/>
          </p:nvSpPr>
          <p:spPr>
            <a:xfrm>
              <a:off x="830225" y="1774246"/>
              <a:ext cx="53749" cy="53749"/>
            </a:xfrm>
            <a:custGeom>
              <a:rect b="b" l="l" r="r" t="t"/>
              <a:pathLst>
                <a:path extrusionOk="0" h="3451" w="3451">
                  <a:moveTo>
                    <a:pt x="0" y="0"/>
                  </a:moveTo>
                  <a:lnTo>
                    <a:pt x="0" y="3450"/>
                  </a:lnTo>
                  <a:lnTo>
                    <a:pt x="3451" y="3450"/>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0" name="Google Shape;20510;p112"/>
            <p:cNvSpPr/>
            <p:nvPr/>
          </p:nvSpPr>
          <p:spPr>
            <a:xfrm>
              <a:off x="829664" y="1827450"/>
              <a:ext cx="54855" cy="54777"/>
            </a:xfrm>
            <a:custGeom>
              <a:rect b="b" l="l" r="r" t="t"/>
              <a:pathLst>
                <a:path extrusionOk="0" h="3517" w="3522">
                  <a:moveTo>
                    <a:pt x="1" y="0"/>
                  </a:moveTo>
                  <a:lnTo>
                    <a:pt x="1"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1" name="Google Shape;20511;p112"/>
            <p:cNvSpPr/>
            <p:nvPr/>
          </p:nvSpPr>
          <p:spPr>
            <a:xfrm>
              <a:off x="830225" y="1827979"/>
              <a:ext cx="53749" cy="53703"/>
            </a:xfrm>
            <a:custGeom>
              <a:rect b="b" l="l" r="r" t="t"/>
              <a:pathLst>
                <a:path extrusionOk="0" h="3448" w="3451">
                  <a:moveTo>
                    <a:pt x="0" y="0"/>
                  </a:moveTo>
                  <a:lnTo>
                    <a:pt x="0" y="3448"/>
                  </a:lnTo>
                  <a:lnTo>
                    <a:pt x="3451" y="3448"/>
                  </a:lnTo>
                  <a:lnTo>
                    <a:pt x="345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2" name="Google Shape;20512;p112"/>
            <p:cNvSpPr/>
            <p:nvPr/>
          </p:nvSpPr>
          <p:spPr>
            <a:xfrm>
              <a:off x="883398" y="1773700"/>
              <a:ext cx="54808" cy="54855"/>
            </a:xfrm>
            <a:custGeom>
              <a:rect b="b" l="l" r="r" t="t"/>
              <a:pathLst>
                <a:path extrusionOk="0" h="3522" w="3519">
                  <a:moveTo>
                    <a:pt x="1" y="1"/>
                  </a:moveTo>
                  <a:lnTo>
                    <a:pt x="1" y="3521"/>
                  </a:lnTo>
                  <a:lnTo>
                    <a:pt x="3519" y="3521"/>
                  </a:lnTo>
                  <a:lnTo>
                    <a:pt x="351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3" name="Google Shape;20513;p112"/>
            <p:cNvSpPr/>
            <p:nvPr/>
          </p:nvSpPr>
          <p:spPr>
            <a:xfrm>
              <a:off x="883959" y="1774246"/>
              <a:ext cx="53687" cy="53749"/>
            </a:xfrm>
            <a:custGeom>
              <a:rect b="b" l="l" r="r" t="t"/>
              <a:pathLst>
                <a:path extrusionOk="0" h="3451" w="3447">
                  <a:moveTo>
                    <a:pt x="1" y="0"/>
                  </a:moveTo>
                  <a:lnTo>
                    <a:pt x="1" y="3450"/>
                  </a:lnTo>
                  <a:lnTo>
                    <a:pt x="3447" y="3450"/>
                  </a:lnTo>
                  <a:lnTo>
                    <a:pt x="3447"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4" name="Google Shape;20514;p112"/>
            <p:cNvSpPr/>
            <p:nvPr/>
          </p:nvSpPr>
          <p:spPr>
            <a:xfrm>
              <a:off x="990834" y="1773700"/>
              <a:ext cx="54840" cy="54855"/>
            </a:xfrm>
            <a:custGeom>
              <a:rect b="b" l="l" r="r" t="t"/>
              <a:pathLst>
                <a:path extrusionOk="0" h="3522" w="3521">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5" name="Google Shape;20515;p112"/>
            <p:cNvSpPr/>
            <p:nvPr/>
          </p:nvSpPr>
          <p:spPr>
            <a:xfrm>
              <a:off x="991395" y="1774246"/>
              <a:ext cx="53749" cy="53749"/>
            </a:xfrm>
            <a:custGeom>
              <a:rect b="b" l="l" r="r" t="t"/>
              <a:pathLst>
                <a:path extrusionOk="0" h="3451" w="3451">
                  <a:moveTo>
                    <a:pt x="0" y="0"/>
                  </a:moveTo>
                  <a:lnTo>
                    <a:pt x="0" y="3450"/>
                  </a:lnTo>
                  <a:lnTo>
                    <a:pt x="3450" y="3450"/>
                  </a:lnTo>
                  <a:lnTo>
                    <a:pt x="345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6" name="Google Shape;20516;p112"/>
            <p:cNvSpPr/>
            <p:nvPr/>
          </p:nvSpPr>
          <p:spPr>
            <a:xfrm>
              <a:off x="937100" y="1827450"/>
              <a:ext cx="54840" cy="54777"/>
            </a:xfrm>
            <a:custGeom>
              <a:rect b="b" l="l" r="r" t="t"/>
              <a:pathLst>
                <a:path extrusionOk="0" h="3517" w="3521">
                  <a:moveTo>
                    <a:pt x="0" y="0"/>
                  </a:moveTo>
                  <a:lnTo>
                    <a:pt x="0" y="3516"/>
                  </a:lnTo>
                  <a:lnTo>
                    <a:pt x="3521" y="3516"/>
                  </a:lnTo>
                  <a:lnTo>
                    <a:pt x="3521"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7" name="Google Shape;20517;p112"/>
            <p:cNvSpPr/>
            <p:nvPr/>
          </p:nvSpPr>
          <p:spPr>
            <a:xfrm>
              <a:off x="937630" y="1827979"/>
              <a:ext cx="53780" cy="53703"/>
            </a:xfrm>
            <a:custGeom>
              <a:rect b="b" l="l" r="r" t="t"/>
              <a:pathLst>
                <a:path extrusionOk="0" h="3448" w="3453">
                  <a:moveTo>
                    <a:pt x="1" y="0"/>
                  </a:moveTo>
                  <a:lnTo>
                    <a:pt x="1" y="3448"/>
                  </a:lnTo>
                  <a:lnTo>
                    <a:pt x="3452" y="3448"/>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8" name="Google Shape;20518;p112"/>
            <p:cNvSpPr/>
            <p:nvPr/>
          </p:nvSpPr>
          <p:spPr>
            <a:xfrm>
              <a:off x="937100" y="1773700"/>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9" name="Google Shape;20519;p112"/>
            <p:cNvSpPr/>
            <p:nvPr/>
          </p:nvSpPr>
          <p:spPr>
            <a:xfrm>
              <a:off x="937630" y="1774246"/>
              <a:ext cx="53780" cy="53749"/>
            </a:xfrm>
            <a:custGeom>
              <a:rect b="b" l="l" r="r" t="t"/>
              <a:pathLst>
                <a:path extrusionOk="0" h="3451" w="3453">
                  <a:moveTo>
                    <a:pt x="1" y="0"/>
                  </a:moveTo>
                  <a:lnTo>
                    <a:pt x="1" y="3450"/>
                  </a:lnTo>
                  <a:lnTo>
                    <a:pt x="3452" y="3450"/>
                  </a:lnTo>
                  <a:lnTo>
                    <a:pt x="345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0" name="Google Shape;20520;p112"/>
            <p:cNvSpPr/>
            <p:nvPr/>
          </p:nvSpPr>
          <p:spPr>
            <a:xfrm>
              <a:off x="1313190" y="1881137"/>
              <a:ext cx="54840" cy="54840"/>
            </a:xfrm>
            <a:custGeom>
              <a:rect b="b" l="l" r="r" t="t"/>
              <a:pathLst>
                <a:path extrusionOk="0" h="3521"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1" name="Google Shape;20521;p112"/>
            <p:cNvSpPr/>
            <p:nvPr/>
          </p:nvSpPr>
          <p:spPr>
            <a:xfrm>
              <a:off x="1259441" y="1934871"/>
              <a:ext cx="54840" cy="54855"/>
            </a:xfrm>
            <a:custGeom>
              <a:rect b="b" l="l" r="r" t="t"/>
              <a:pathLst>
                <a:path extrusionOk="0" h="3522" w="3521">
                  <a:moveTo>
                    <a:pt x="0" y="1"/>
                  </a:moveTo>
                  <a:lnTo>
                    <a:pt x="0" y="3521"/>
                  </a:lnTo>
                  <a:lnTo>
                    <a:pt x="3520" y="3521"/>
                  </a:lnTo>
                  <a:lnTo>
                    <a:pt x="352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2" name="Google Shape;20522;p112"/>
            <p:cNvSpPr/>
            <p:nvPr/>
          </p:nvSpPr>
          <p:spPr>
            <a:xfrm>
              <a:off x="1259986" y="1935416"/>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112"/>
            <p:cNvSpPr/>
            <p:nvPr/>
          </p:nvSpPr>
          <p:spPr>
            <a:xfrm>
              <a:off x="1152004" y="1881137"/>
              <a:ext cx="54840" cy="54840"/>
            </a:xfrm>
            <a:custGeom>
              <a:rect b="b" l="l" r="r" t="t"/>
              <a:pathLst>
                <a:path extrusionOk="0" h="3521"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4" name="Google Shape;20524;p112"/>
            <p:cNvSpPr/>
            <p:nvPr/>
          </p:nvSpPr>
          <p:spPr>
            <a:xfrm>
              <a:off x="1152565" y="1881666"/>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5" name="Google Shape;20525;p112"/>
            <p:cNvSpPr/>
            <p:nvPr/>
          </p:nvSpPr>
          <p:spPr>
            <a:xfrm>
              <a:off x="1152004" y="1773700"/>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6" name="Google Shape;20526;p112"/>
            <p:cNvSpPr/>
            <p:nvPr/>
          </p:nvSpPr>
          <p:spPr>
            <a:xfrm>
              <a:off x="1313720" y="1881666"/>
              <a:ext cx="53765" cy="53765"/>
            </a:xfrm>
            <a:custGeom>
              <a:rect b="b" l="l" r="r" t="t"/>
              <a:pathLst>
                <a:path extrusionOk="0" h="3452" w="3452">
                  <a:moveTo>
                    <a:pt x="1" y="1"/>
                  </a:moveTo>
                  <a:lnTo>
                    <a:pt x="1"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7" name="Google Shape;20527;p112"/>
            <p:cNvSpPr/>
            <p:nvPr/>
          </p:nvSpPr>
          <p:spPr>
            <a:xfrm>
              <a:off x="1098271" y="1773700"/>
              <a:ext cx="54840" cy="54855"/>
            </a:xfrm>
            <a:custGeom>
              <a:rect b="b" l="l" r="r" t="t"/>
              <a:pathLst>
                <a:path extrusionOk="0" h="3522"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112"/>
            <p:cNvSpPr/>
            <p:nvPr/>
          </p:nvSpPr>
          <p:spPr>
            <a:xfrm>
              <a:off x="1044568" y="1881137"/>
              <a:ext cx="54808" cy="54840"/>
            </a:xfrm>
            <a:custGeom>
              <a:rect b="b" l="l" r="r" t="t"/>
              <a:pathLst>
                <a:path extrusionOk="0" h="3521" w="3519">
                  <a:moveTo>
                    <a:pt x="1" y="1"/>
                  </a:moveTo>
                  <a:lnTo>
                    <a:pt x="1" y="3521"/>
                  </a:lnTo>
                  <a:lnTo>
                    <a:pt x="3518" y="3521"/>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9" name="Google Shape;20529;p112"/>
            <p:cNvSpPr/>
            <p:nvPr/>
          </p:nvSpPr>
          <p:spPr>
            <a:xfrm>
              <a:off x="1045129" y="1881666"/>
              <a:ext cx="53687" cy="53765"/>
            </a:xfrm>
            <a:custGeom>
              <a:rect b="b" l="l" r="r" t="t"/>
              <a:pathLst>
                <a:path extrusionOk="0" h="3452" w="3447">
                  <a:moveTo>
                    <a:pt x="0" y="1"/>
                  </a:moveTo>
                  <a:lnTo>
                    <a:pt x="0"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0" name="Google Shape;20530;p112"/>
            <p:cNvSpPr/>
            <p:nvPr/>
          </p:nvSpPr>
          <p:spPr>
            <a:xfrm>
              <a:off x="1044568" y="1773700"/>
              <a:ext cx="54808" cy="54855"/>
            </a:xfrm>
            <a:custGeom>
              <a:rect b="b" l="l" r="r" t="t"/>
              <a:pathLst>
                <a:path extrusionOk="0" h="3522" w="3519">
                  <a:moveTo>
                    <a:pt x="1" y="1"/>
                  </a:moveTo>
                  <a:lnTo>
                    <a:pt x="1" y="3521"/>
                  </a:lnTo>
                  <a:lnTo>
                    <a:pt x="3518" y="3521"/>
                  </a:lnTo>
                  <a:lnTo>
                    <a:pt x="351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1" name="Google Shape;20531;p112"/>
            <p:cNvSpPr/>
            <p:nvPr/>
          </p:nvSpPr>
          <p:spPr>
            <a:xfrm>
              <a:off x="937100" y="1881137"/>
              <a:ext cx="54840" cy="54840"/>
            </a:xfrm>
            <a:custGeom>
              <a:rect b="b" l="l" r="r" t="t"/>
              <a:pathLst>
                <a:path extrusionOk="0" h="3521" w="3521">
                  <a:moveTo>
                    <a:pt x="0" y="1"/>
                  </a:moveTo>
                  <a:lnTo>
                    <a:pt x="0"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2" name="Google Shape;20532;p112"/>
            <p:cNvSpPr/>
            <p:nvPr/>
          </p:nvSpPr>
          <p:spPr>
            <a:xfrm>
              <a:off x="883398" y="1934871"/>
              <a:ext cx="54808" cy="54855"/>
            </a:xfrm>
            <a:custGeom>
              <a:rect b="b" l="l" r="r" t="t"/>
              <a:pathLst>
                <a:path extrusionOk="0" h="3522" w="3519">
                  <a:moveTo>
                    <a:pt x="1" y="1"/>
                  </a:moveTo>
                  <a:lnTo>
                    <a:pt x="1" y="3521"/>
                  </a:lnTo>
                  <a:lnTo>
                    <a:pt x="3519" y="3521"/>
                  </a:lnTo>
                  <a:lnTo>
                    <a:pt x="351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3" name="Google Shape;20533;p112"/>
            <p:cNvSpPr/>
            <p:nvPr/>
          </p:nvSpPr>
          <p:spPr>
            <a:xfrm>
              <a:off x="883398" y="1881137"/>
              <a:ext cx="54808" cy="54840"/>
            </a:xfrm>
            <a:custGeom>
              <a:rect b="b" l="l" r="r" t="t"/>
              <a:pathLst>
                <a:path extrusionOk="0" h="3521" w="3519">
                  <a:moveTo>
                    <a:pt x="1" y="1"/>
                  </a:moveTo>
                  <a:lnTo>
                    <a:pt x="1" y="3521"/>
                  </a:lnTo>
                  <a:lnTo>
                    <a:pt x="3519" y="3521"/>
                  </a:lnTo>
                  <a:lnTo>
                    <a:pt x="3519" y="1"/>
                  </a:lnTo>
                  <a:close/>
                </a:path>
              </a:pathLst>
            </a:custGeom>
            <a:solidFill>
              <a:srgbClr val="55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4" name="Google Shape;20534;p112"/>
            <p:cNvSpPr/>
            <p:nvPr/>
          </p:nvSpPr>
          <p:spPr>
            <a:xfrm>
              <a:off x="883398" y="1827450"/>
              <a:ext cx="54808" cy="54777"/>
            </a:xfrm>
            <a:custGeom>
              <a:rect b="b" l="l" r="r" t="t"/>
              <a:pathLst>
                <a:path extrusionOk="0" h="3517" w="3519">
                  <a:moveTo>
                    <a:pt x="1" y="0"/>
                  </a:moveTo>
                  <a:lnTo>
                    <a:pt x="1" y="3516"/>
                  </a:lnTo>
                  <a:lnTo>
                    <a:pt x="3519" y="3516"/>
                  </a:lnTo>
                  <a:lnTo>
                    <a:pt x="35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5" name="Google Shape;20535;p112"/>
            <p:cNvSpPr/>
            <p:nvPr/>
          </p:nvSpPr>
          <p:spPr>
            <a:xfrm>
              <a:off x="829664" y="1881137"/>
              <a:ext cx="54855" cy="54840"/>
            </a:xfrm>
            <a:custGeom>
              <a:rect b="b" l="l" r="r" t="t"/>
              <a:pathLst>
                <a:path extrusionOk="0" h="3521" w="3522">
                  <a:moveTo>
                    <a:pt x="1" y="1"/>
                  </a:moveTo>
                  <a:lnTo>
                    <a:pt x="1" y="3521"/>
                  </a:lnTo>
                  <a:lnTo>
                    <a:pt x="3521" y="3521"/>
                  </a:lnTo>
                  <a:lnTo>
                    <a:pt x="3521"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6" name="Google Shape;20536;p112"/>
            <p:cNvSpPr/>
            <p:nvPr/>
          </p:nvSpPr>
          <p:spPr>
            <a:xfrm>
              <a:off x="930155" y="1881416"/>
              <a:ext cx="53780" cy="53765"/>
            </a:xfrm>
            <a:custGeom>
              <a:rect b="b" l="l" r="r" t="t"/>
              <a:pathLst>
                <a:path extrusionOk="0" h="3452" w="3453">
                  <a:moveTo>
                    <a:pt x="1" y="1"/>
                  </a:moveTo>
                  <a:lnTo>
                    <a:pt x="1" y="3451"/>
                  </a:lnTo>
                  <a:lnTo>
                    <a:pt x="3452" y="3451"/>
                  </a:lnTo>
                  <a:lnTo>
                    <a:pt x="3452"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37" name="Google Shape;20537;p112"/>
            <p:cNvGrpSpPr/>
            <p:nvPr/>
          </p:nvGrpSpPr>
          <p:grpSpPr>
            <a:xfrm>
              <a:off x="775930" y="1774246"/>
              <a:ext cx="645786" cy="322901"/>
              <a:chOff x="775930" y="1774246"/>
              <a:chExt cx="645786" cy="322901"/>
            </a:xfrm>
          </p:grpSpPr>
          <p:sp>
            <p:nvSpPr>
              <p:cNvPr id="20538" name="Google Shape;20538;p112"/>
              <p:cNvSpPr/>
              <p:nvPr/>
            </p:nvSpPr>
            <p:spPr>
              <a:xfrm>
                <a:off x="1366924" y="2042307"/>
                <a:ext cx="54793" cy="54840"/>
              </a:xfrm>
              <a:custGeom>
                <a:rect b="b" l="l" r="r" t="t"/>
                <a:pathLst>
                  <a:path extrusionOk="0" h="3521" w="3518">
                    <a:moveTo>
                      <a:pt x="1" y="0"/>
                    </a:moveTo>
                    <a:lnTo>
                      <a:pt x="1" y="3521"/>
                    </a:lnTo>
                    <a:lnTo>
                      <a:pt x="3517" y="3521"/>
                    </a:lnTo>
                    <a:lnTo>
                      <a:pt x="35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9" name="Google Shape;20539;p112"/>
              <p:cNvSpPr/>
              <p:nvPr/>
            </p:nvSpPr>
            <p:spPr>
              <a:xfrm>
                <a:off x="1367469" y="2042836"/>
                <a:ext cx="53703" cy="53749"/>
              </a:xfrm>
              <a:custGeom>
                <a:rect b="b" l="l" r="r" t="t"/>
                <a:pathLst>
                  <a:path extrusionOk="0" h="3451" w="3448">
                    <a:moveTo>
                      <a:pt x="0" y="1"/>
                    </a:moveTo>
                    <a:lnTo>
                      <a:pt x="0"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0" name="Google Shape;20540;p112"/>
              <p:cNvSpPr/>
              <p:nvPr/>
            </p:nvSpPr>
            <p:spPr>
              <a:xfrm>
                <a:off x="1313190" y="2042307"/>
                <a:ext cx="54840" cy="54840"/>
              </a:xfrm>
              <a:custGeom>
                <a:rect b="b" l="l" r="r" t="t"/>
                <a:pathLst>
                  <a:path extrusionOk="0" h="3521" w="3521">
                    <a:moveTo>
                      <a:pt x="0" y="0"/>
                    </a:moveTo>
                    <a:lnTo>
                      <a:pt x="0" y="3521"/>
                    </a:lnTo>
                    <a:lnTo>
                      <a:pt x="3521" y="3521"/>
                    </a:lnTo>
                    <a:lnTo>
                      <a:pt x="352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1" name="Google Shape;20541;p112"/>
              <p:cNvSpPr/>
              <p:nvPr/>
            </p:nvSpPr>
            <p:spPr>
              <a:xfrm>
                <a:off x="1313720" y="2042836"/>
                <a:ext cx="53765" cy="53749"/>
              </a:xfrm>
              <a:custGeom>
                <a:rect b="b" l="l" r="r" t="t"/>
                <a:pathLst>
                  <a:path extrusionOk="0" h="3451" w="3452">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2" name="Google Shape;20542;p112"/>
              <p:cNvSpPr/>
              <p:nvPr/>
            </p:nvSpPr>
            <p:spPr>
              <a:xfrm>
                <a:off x="1259441" y="2042307"/>
                <a:ext cx="54840" cy="54840"/>
              </a:xfrm>
              <a:custGeom>
                <a:rect b="b" l="l" r="r" t="t"/>
                <a:pathLst>
                  <a:path extrusionOk="0" h="3521" w="3521">
                    <a:moveTo>
                      <a:pt x="0" y="0"/>
                    </a:moveTo>
                    <a:lnTo>
                      <a:pt x="0" y="3521"/>
                    </a:lnTo>
                    <a:lnTo>
                      <a:pt x="3520" y="3521"/>
                    </a:lnTo>
                    <a:lnTo>
                      <a:pt x="35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3" name="Google Shape;20543;p112"/>
              <p:cNvSpPr/>
              <p:nvPr/>
            </p:nvSpPr>
            <p:spPr>
              <a:xfrm>
                <a:off x="1259986" y="2042836"/>
                <a:ext cx="53749" cy="53749"/>
              </a:xfrm>
              <a:custGeom>
                <a:rect b="b" l="l" r="r" t="t"/>
                <a:pathLst>
                  <a:path extrusionOk="0" h="3451" w="3451">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4" name="Google Shape;20544;p112"/>
              <p:cNvSpPr/>
              <p:nvPr/>
            </p:nvSpPr>
            <p:spPr>
              <a:xfrm>
                <a:off x="1205754" y="2042307"/>
                <a:ext cx="54793" cy="54840"/>
              </a:xfrm>
              <a:custGeom>
                <a:rect b="b" l="l" r="r" t="t"/>
                <a:pathLst>
                  <a:path extrusionOk="0" h="3521" w="3518">
                    <a:moveTo>
                      <a:pt x="1" y="0"/>
                    </a:moveTo>
                    <a:lnTo>
                      <a:pt x="1" y="3521"/>
                    </a:lnTo>
                    <a:lnTo>
                      <a:pt x="3517" y="3521"/>
                    </a:lnTo>
                    <a:lnTo>
                      <a:pt x="35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5" name="Google Shape;20545;p112"/>
              <p:cNvSpPr/>
              <p:nvPr/>
            </p:nvSpPr>
            <p:spPr>
              <a:xfrm>
                <a:off x="1206299" y="2042836"/>
                <a:ext cx="53703" cy="53749"/>
              </a:xfrm>
              <a:custGeom>
                <a:rect b="b" l="l" r="r" t="t"/>
                <a:pathLst>
                  <a:path extrusionOk="0" h="3451" w="3448">
                    <a:moveTo>
                      <a:pt x="0" y="1"/>
                    </a:moveTo>
                    <a:lnTo>
                      <a:pt x="0" y="3451"/>
                    </a:lnTo>
                    <a:lnTo>
                      <a:pt x="3448" y="3451"/>
                    </a:lnTo>
                    <a:lnTo>
                      <a:pt x="344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6" name="Google Shape;20546;p112"/>
              <p:cNvSpPr/>
              <p:nvPr/>
            </p:nvSpPr>
            <p:spPr>
              <a:xfrm>
                <a:off x="1152004" y="2042307"/>
                <a:ext cx="54840" cy="54840"/>
              </a:xfrm>
              <a:custGeom>
                <a:rect b="b" l="l" r="r" t="t"/>
                <a:pathLst>
                  <a:path extrusionOk="0" h="3521" w="3521">
                    <a:moveTo>
                      <a:pt x="0" y="0"/>
                    </a:moveTo>
                    <a:lnTo>
                      <a:pt x="0" y="3521"/>
                    </a:lnTo>
                    <a:lnTo>
                      <a:pt x="3521" y="3521"/>
                    </a:lnTo>
                    <a:lnTo>
                      <a:pt x="352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7" name="Google Shape;20547;p112"/>
              <p:cNvSpPr/>
              <p:nvPr/>
            </p:nvSpPr>
            <p:spPr>
              <a:xfrm>
                <a:off x="1152565" y="2042836"/>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8" name="Google Shape;20548;p112"/>
              <p:cNvSpPr/>
              <p:nvPr/>
            </p:nvSpPr>
            <p:spPr>
              <a:xfrm>
                <a:off x="1152565" y="1774246"/>
                <a:ext cx="53749" cy="53749"/>
              </a:xfrm>
              <a:custGeom>
                <a:rect b="b" l="l" r="r" t="t"/>
                <a:pathLst>
                  <a:path extrusionOk="0" h="3451" w="3451">
                    <a:moveTo>
                      <a:pt x="0" y="0"/>
                    </a:moveTo>
                    <a:lnTo>
                      <a:pt x="0" y="3450"/>
                    </a:lnTo>
                    <a:lnTo>
                      <a:pt x="3450" y="3450"/>
                    </a:lnTo>
                    <a:lnTo>
                      <a:pt x="34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9" name="Google Shape;20549;p112"/>
              <p:cNvSpPr/>
              <p:nvPr/>
            </p:nvSpPr>
            <p:spPr>
              <a:xfrm>
                <a:off x="1098271" y="2042307"/>
                <a:ext cx="54840" cy="54840"/>
              </a:xfrm>
              <a:custGeom>
                <a:rect b="b" l="l" r="r" t="t"/>
                <a:pathLst>
                  <a:path extrusionOk="0" h="3521" w="3521">
                    <a:moveTo>
                      <a:pt x="0" y="0"/>
                    </a:moveTo>
                    <a:lnTo>
                      <a:pt x="0" y="3521"/>
                    </a:lnTo>
                    <a:lnTo>
                      <a:pt x="3521" y="3521"/>
                    </a:lnTo>
                    <a:lnTo>
                      <a:pt x="352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0" name="Google Shape;20550;p112"/>
              <p:cNvSpPr/>
              <p:nvPr/>
            </p:nvSpPr>
            <p:spPr>
              <a:xfrm>
                <a:off x="1098800" y="2042836"/>
                <a:ext cx="53780" cy="53749"/>
              </a:xfrm>
              <a:custGeom>
                <a:rect b="b" l="l" r="r" t="t"/>
                <a:pathLst>
                  <a:path extrusionOk="0" h="3451" w="3453">
                    <a:moveTo>
                      <a:pt x="1" y="1"/>
                    </a:moveTo>
                    <a:lnTo>
                      <a:pt x="1" y="3451"/>
                    </a:lnTo>
                    <a:lnTo>
                      <a:pt x="3452" y="3451"/>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1" name="Google Shape;20551;p112"/>
              <p:cNvSpPr/>
              <p:nvPr/>
            </p:nvSpPr>
            <p:spPr>
              <a:xfrm>
                <a:off x="1098800" y="1774246"/>
                <a:ext cx="53780" cy="53749"/>
              </a:xfrm>
              <a:custGeom>
                <a:rect b="b" l="l" r="r" t="t"/>
                <a:pathLst>
                  <a:path extrusionOk="0" h="3451" w="3453">
                    <a:moveTo>
                      <a:pt x="1" y="0"/>
                    </a:moveTo>
                    <a:lnTo>
                      <a:pt x="1" y="3450"/>
                    </a:lnTo>
                    <a:lnTo>
                      <a:pt x="3452" y="3450"/>
                    </a:lnTo>
                    <a:lnTo>
                      <a:pt x="345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2" name="Google Shape;20552;p112"/>
              <p:cNvSpPr/>
              <p:nvPr/>
            </p:nvSpPr>
            <p:spPr>
              <a:xfrm>
                <a:off x="1044568" y="2042307"/>
                <a:ext cx="54808" cy="54840"/>
              </a:xfrm>
              <a:custGeom>
                <a:rect b="b" l="l" r="r" t="t"/>
                <a:pathLst>
                  <a:path extrusionOk="0" h="3521" w="3519">
                    <a:moveTo>
                      <a:pt x="1" y="0"/>
                    </a:moveTo>
                    <a:lnTo>
                      <a:pt x="1" y="3521"/>
                    </a:lnTo>
                    <a:lnTo>
                      <a:pt x="3518" y="3521"/>
                    </a:lnTo>
                    <a:lnTo>
                      <a:pt x="35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3" name="Google Shape;20553;p112"/>
              <p:cNvSpPr/>
              <p:nvPr/>
            </p:nvSpPr>
            <p:spPr>
              <a:xfrm>
                <a:off x="1045129" y="2042836"/>
                <a:ext cx="53687" cy="53749"/>
              </a:xfrm>
              <a:custGeom>
                <a:rect b="b" l="l" r="r" t="t"/>
                <a:pathLst>
                  <a:path extrusionOk="0" h="3451" w="3447">
                    <a:moveTo>
                      <a:pt x="0" y="1"/>
                    </a:moveTo>
                    <a:lnTo>
                      <a:pt x="0" y="3451"/>
                    </a:lnTo>
                    <a:lnTo>
                      <a:pt x="3447" y="3451"/>
                    </a:lnTo>
                    <a:lnTo>
                      <a:pt x="34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4" name="Google Shape;20554;p112"/>
              <p:cNvSpPr/>
              <p:nvPr/>
            </p:nvSpPr>
            <p:spPr>
              <a:xfrm>
                <a:off x="1045129" y="1774246"/>
                <a:ext cx="53687" cy="53749"/>
              </a:xfrm>
              <a:custGeom>
                <a:rect b="b" l="l" r="r" t="t"/>
                <a:pathLst>
                  <a:path extrusionOk="0" h="3451" w="3447">
                    <a:moveTo>
                      <a:pt x="0" y="0"/>
                    </a:moveTo>
                    <a:lnTo>
                      <a:pt x="0" y="3450"/>
                    </a:lnTo>
                    <a:lnTo>
                      <a:pt x="3447" y="3450"/>
                    </a:lnTo>
                    <a:lnTo>
                      <a:pt x="34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5" name="Google Shape;20555;p112"/>
              <p:cNvSpPr/>
              <p:nvPr/>
            </p:nvSpPr>
            <p:spPr>
              <a:xfrm>
                <a:off x="990834" y="2042307"/>
                <a:ext cx="54840" cy="54840"/>
              </a:xfrm>
              <a:custGeom>
                <a:rect b="b" l="l" r="r" t="t"/>
                <a:pathLst>
                  <a:path extrusionOk="0" h="3521" w="3521">
                    <a:moveTo>
                      <a:pt x="1" y="0"/>
                    </a:moveTo>
                    <a:lnTo>
                      <a:pt x="1" y="3521"/>
                    </a:lnTo>
                    <a:lnTo>
                      <a:pt x="3521" y="3521"/>
                    </a:lnTo>
                    <a:lnTo>
                      <a:pt x="352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6" name="Google Shape;20556;p112"/>
              <p:cNvSpPr/>
              <p:nvPr/>
            </p:nvSpPr>
            <p:spPr>
              <a:xfrm>
                <a:off x="991395" y="2042836"/>
                <a:ext cx="53749" cy="53749"/>
              </a:xfrm>
              <a:custGeom>
                <a:rect b="b" l="l" r="r" t="t"/>
                <a:pathLst>
                  <a:path extrusionOk="0" h="3451" w="3451">
                    <a:moveTo>
                      <a:pt x="0" y="1"/>
                    </a:moveTo>
                    <a:lnTo>
                      <a:pt x="0" y="3451"/>
                    </a:lnTo>
                    <a:lnTo>
                      <a:pt x="3450" y="3451"/>
                    </a:lnTo>
                    <a:lnTo>
                      <a:pt x="345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7" name="Google Shape;20557;p112"/>
              <p:cNvSpPr/>
              <p:nvPr/>
            </p:nvSpPr>
            <p:spPr>
              <a:xfrm>
                <a:off x="937100" y="2042307"/>
                <a:ext cx="54840" cy="54840"/>
              </a:xfrm>
              <a:custGeom>
                <a:rect b="b" l="l" r="r" t="t"/>
                <a:pathLst>
                  <a:path extrusionOk="0" h="3521" w="3521">
                    <a:moveTo>
                      <a:pt x="0" y="0"/>
                    </a:moveTo>
                    <a:lnTo>
                      <a:pt x="0" y="3521"/>
                    </a:lnTo>
                    <a:lnTo>
                      <a:pt x="3521" y="3521"/>
                    </a:lnTo>
                    <a:lnTo>
                      <a:pt x="352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8" name="Google Shape;20558;p112"/>
              <p:cNvSpPr/>
              <p:nvPr/>
            </p:nvSpPr>
            <p:spPr>
              <a:xfrm>
                <a:off x="937630" y="2042836"/>
                <a:ext cx="53780" cy="53749"/>
              </a:xfrm>
              <a:custGeom>
                <a:rect b="b" l="l" r="r" t="t"/>
                <a:pathLst>
                  <a:path extrusionOk="0" h="3451" w="3453">
                    <a:moveTo>
                      <a:pt x="1" y="1"/>
                    </a:moveTo>
                    <a:lnTo>
                      <a:pt x="1" y="3451"/>
                    </a:lnTo>
                    <a:lnTo>
                      <a:pt x="3452" y="3451"/>
                    </a:lnTo>
                    <a:lnTo>
                      <a:pt x="345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9" name="Google Shape;20559;p112"/>
              <p:cNvSpPr/>
              <p:nvPr/>
            </p:nvSpPr>
            <p:spPr>
              <a:xfrm>
                <a:off x="883398" y="2042307"/>
                <a:ext cx="54808" cy="54840"/>
              </a:xfrm>
              <a:custGeom>
                <a:rect b="b" l="l" r="r" t="t"/>
                <a:pathLst>
                  <a:path extrusionOk="0" h="3521" w="3519">
                    <a:moveTo>
                      <a:pt x="1" y="0"/>
                    </a:moveTo>
                    <a:lnTo>
                      <a:pt x="1" y="3521"/>
                    </a:lnTo>
                    <a:lnTo>
                      <a:pt x="3519" y="3521"/>
                    </a:lnTo>
                    <a:lnTo>
                      <a:pt x="3519"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0" name="Google Shape;20560;p112"/>
              <p:cNvSpPr/>
              <p:nvPr/>
            </p:nvSpPr>
            <p:spPr>
              <a:xfrm>
                <a:off x="883959" y="2042836"/>
                <a:ext cx="53687" cy="53749"/>
              </a:xfrm>
              <a:custGeom>
                <a:rect b="b" l="l" r="r" t="t"/>
                <a:pathLst>
                  <a:path extrusionOk="0" h="3451" w="3447">
                    <a:moveTo>
                      <a:pt x="1" y="1"/>
                    </a:moveTo>
                    <a:lnTo>
                      <a:pt x="1" y="3451"/>
                    </a:lnTo>
                    <a:lnTo>
                      <a:pt x="3447" y="3451"/>
                    </a:lnTo>
                    <a:lnTo>
                      <a:pt x="34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1" name="Google Shape;20561;p112"/>
              <p:cNvSpPr/>
              <p:nvPr/>
            </p:nvSpPr>
            <p:spPr>
              <a:xfrm>
                <a:off x="829664" y="2042307"/>
                <a:ext cx="54855" cy="54840"/>
              </a:xfrm>
              <a:custGeom>
                <a:rect b="b" l="l" r="r" t="t"/>
                <a:pathLst>
                  <a:path extrusionOk="0" h="3521" w="3522">
                    <a:moveTo>
                      <a:pt x="1" y="0"/>
                    </a:moveTo>
                    <a:lnTo>
                      <a:pt x="1" y="3521"/>
                    </a:lnTo>
                    <a:lnTo>
                      <a:pt x="3521" y="3521"/>
                    </a:lnTo>
                    <a:lnTo>
                      <a:pt x="352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2" name="Google Shape;20562;p112"/>
              <p:cNvSpPr/>
              <p:nvPr/>
            </p:nvSpPr>
            <p:spPr>
              <a:xfrm>
                <a:off x="830225" y="2042836"/>
                <a:ext cx="53749" cy="53749"/>
              </a:xfrm>
              <a:custGeom>
                <a:rect b="b" l="l" r="r" t="t"/>
                <a:pathLst>
                  <a:path extrusionOk="0" h="3451" w="3451">
                    <a:moveTo>
                      <a:pt x="0" y="1"/>
                    </a:moveTo>
                    <a:lnTo>
                      <a:pt x="0"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3" name="Google Shape;20563;p112"/>
              <p:cNvSpPr/>
              <p:nvPr/>
            </p:nvSpPr>
            <p:spPr>
              <a:xfrm>
                <a:off x="775930" y="2042307"/>
                <a:ext cx="54840" cy="54840"/>
              </a:xfrm>
              <a:custGeom>
                <a:rect b="b" l="l" r="r" t="t"/>
                <a:pathLst>
                  <a:path extrusionOk="0" h="3521" w="3521">
                    <a:moveTo>
                      <a:pt x="1" y="0"/>
                    </a:moveTo>
                    <a:lnTo>
                      <a:pt x="1" y="3521"/>
                    </a:lnTo>
                    <a:lnTo>
                      <a:pt x="3521" y="3521"/>
                    </a:lnTo>
                    <a:lnTo>
                      <a:pt x="352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4" name="Google Shape;20564;p112"/>
              <p:cNvSpPr/>
              <p:nvPr/>
            </p:nvSpPr>
            <p:spPr>
              <a:xfrm>
                <a:off x="776460" y="2042836"/>
                <a:ext cx="53765" cy="53749"/>
              </a:xfrm>
              <a:custGeom>
                <a:rect b="b" l="l" r="r" t="t"/>
                <a:pathLst>
                  <a:path extrusionOk="0" h="3451" w="3452">
                    <a:moveTo>
                      <a:pt x="1" y="1"/>
                    </a:moveTo>
                    <a:lnTo>
                      <a:pt x="1" y="3451"/>
                    </a:lnTo>
                    <a:lnTo>
                      <a:pt x="3451" y="3451"/>
                    </a:lnTo>
                    <a:lnTo>
                      <a:pt x="345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65" name="Google Shape;20565;p112"/>
            <p:cNvSpPr/>
            <p:nvPr/>
          </p:nvSpPr>
          <p:spPr>
            <a:xfrm>
              <a:off x="883959" y="1928466"/>
              <a:ext cx="53687" cy="53749"/>
            </a:xfrm>
            <a:custGeom>
              <a:rect b="b" l="l" r="r" t="t"/>
              <a:pathLst>
                <a:path extrusionOk="0" h="3451" w="3447">
                  <a:moveTo>
                    <a:pt x="1" y="0"/>
                  </a:moveTo>
                  <a:lnTo>
                    <a:pt x="1" y="3450"/>
                  </a:lnTo>
                  <a:lnTo>
                    <a:pt x="3447" y="3450"/>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66" name="Google Shape;20566;p112"/>
            <p:cNvGrpSpPr/>
            <p:nvPr/>
          </p:nvGrpSpPr>
          <p:grpSpPr>
            <a:xfrm>
              <a:off x="722243" y="1397673"/>
              <a:ext cx="753207" cy="753207"/>
              <a:chOff x="722243" y="1397673"/>
              <a:chExt cx="753207" cy="753207"/>
            </a:xfrm>
          </p:grpSpPr>
          <p:sp>
            <p:nvSpPr>
              <p:cNvPr id="20567" name="Google Shape;20567;p112"/>
              <p:cNvSpPr/>
              <p:nvPr/>
            </p:nvSpPr>
            <p:spPr>
              <a:xfrm>
                <a:off x="1420595" y="2096041"/>
                <a:ext cx="54855" cy="54840"/>
              </a:xfrm>
              <a:custGeom>
                <a:rect b="b" l="l" r="r" t="t"/>
                <a:pathLst>
                  <a:path extrusionOk="0" h="3521" w="3522">
                    <a:moveTo>
                      <a:pt x="1" y="1"/>
                    </a:moveTo>
                    <a:lnTo>
                      <a:pt x="1"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8" name="Google Shape;20568;p112"/>
              <p:cNvSpPr/>
              <p:nvPr/>
            </p:nvSpPr>
            <p:spPr>
              <a:xfrm>
                <a:off x="1421156" y="2096570"/>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9" name="Google Shape;20569;p112"/>
              <p:cNvSpPr/>
              <p:nvPr/>
            </p:nvSpPr>
            <p:spPr>
              <a:xfrm>
                <a:off x="1420595" y="2042307"/>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0" name="Google Shape;20570;p112"/>
              <p:cNvSpPr/>
              <p:nvPr/>
            </p:nvSpPr>
            <p:spPr>
              <a:xfrm>
                <a:off x="1421156" y="2042836"/>
                <a:ext cx="53749" cy="53749"/>
              </a:xfrm>
              <a:custGeom>
                <a:rect b="b" l="l" r="r" t="t"/>
                <a:pathLst>
                  <a:path extrusionOk="0" h="3451" w="3451">
                    <a:moveTo>
                      <a:pt x="1" y="1"/>
                    </a:moveTo>
                    <a:lnTo>
                      <a:pt x="1" y="3451"/>
                    </a:lnTo>
                    <a:lnTo>
                      <a:pt x="3451" y="3451"/>
                    </a:lnTo>
                    <a:lnTo>
                      <a:pt x="34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1" name="Google Shape;20571;p112"/>
              <p:cNvSpPr/>
              <p:nvPr/>
            </p:nvSpPr>
            <p:spPr>
              <a:xfrm>
                <a:off x="1420595" y="1988604"/>
                <a:ext cx="54855" cy="54793"/>
              </a:xfrm>
              <a:custGeom>
                <a:rect b="b" l="l" r="r" t="t"/>
                <a:pathLst>
                  <a:path extrusionOk="0" h="3518" w="3522">
                    <a:moveTo>
                      <a:pt x="1" y="1"/>
                    </a:moveTo>
                    <a:lnTo>
                      <a:pt x="1" y="3517"/>
                    </a:lnTo>
                    <a:lnTo>
                      <a:pt x="3521" y="3517"/>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2" name="Google Shape;20572;p112"/>
              <p:cNvSpPr/>
              <p:nvPr/>
            </p:nvSpPr>
            <p:spPr>
              <a:xfrm>
                <a:off x="1421156" y="1989149"/>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3" name="Google Shape;20573;p112"/>
              <p:cNvSpPr/>
              <p:nvPr/>
            </p:nvSpPr>
            <p:spPr>
              <a:xfrm>
                <a:off x="1420595" y="1934871"/>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4" name="Google Shape;20574;p112"/>
              <p:cNvSpPr/>
              <p:nvPr/>
            </p:nvSpPr>
            <p:spPr>
              <a:xfrm>
                <a:off x="1421156" y="1935416"/>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5" name="Google Shape;20575;p112"/>
              <p:cNvSpPr/>
              <p:nvPr/>
            </p:nvSpPr>
            <p:spPr>
              <a:xfrm>
                <a:off x="1420595" y="1881137"/>
                <a:ext cx="54855" cy="54840"/>
              </a:xfrm>
              <a:custGeom>
                <a:rect b="b" l="l" r="r" t="t"/>
                <a:pathLst>
                  <a:path extrusionOk="0" h="3521" w="3522">
                    <a:moveTo>
                      <a:pt x="1" y="1"/>
                    </a:moveTo>
                    <a:lnTo>
                      <a:pt x="1"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112"/>
              <p:cNvSpPr/>
              <p:nvPr/>
            </p:nvSpPr>
            <p:spPr>
              <a:xfrm>
                <a:off x="1421156" y="1881666"/>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7" name="Google Shape;20577;p112"/>
              <p:cNvSpPr/>
              <p:nvPr/>
            </p:nvSpPr>
            <p:spPr>
              <a:xfrm>
                <a:off x="1420595" y="1827450"/>
                <a:ext cx="54855" cy="54777"/>
              </a:xfrm>
              <a:custGeom>
                <a:rect b="b" l="l" r="r" t="t"/>
                <a:pathLst>
                  <a:path extrusionOk="0" h="3517" w="3522">
                    <a:moveTo>
                      <a:pt x="1" y="0"/>
                    </a:moveTo>
                    <a:lnTo>
                      <a:pt x="1" y="3516"/>
                    </a:lnTo>
                    <a:lnTo>
                      <a:pt x="3521" y="3516"/>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8" name="Google Shape;20578;p112"/>
              <p:cNvSpPr/>
              <p:nvPr/>
            </p:nvSpPr>
            <p:spPr>
              <a:xfrm>
                <a:off x="1421156" y="1827979"/>
                <a:ext cx="53749" cy="53703"/>
              </a:xfrm>
              <a:custGeom>
                <a:rect b="b" l="l" r="r" t="t"/>
                <a:pathLst>
                  <a:path extrusionOk="0" h="3448" w="3451">
                    <a:moveTo>
                      <a:pt x="1" y="0"/>
                    </a:moveTo>
                    <a:lnTo>
                      <a:pt x="1" y="3448"/>
                    </a:lnTo>
                    <a:lnTo>
                      <a:pt x="3451" y="3448"/>
                    </a:lnTo>
                    <a:lnTo>
                      <a:pt x="34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9" name="Google Shape;20579;p112"/>
              <p:cNvSpPr/>
              <p:nvPr/>
            </p:nvSpPr>
            <p:spPr>
              <a:xfrm>
                <a:off x="1420595" y="1773700"/>
                <a:ext cx="54855" cy="54855"/>
              </a:xfrm>
              <a:custGeom>
                <a:rect b="b" l="l" r="r" t="t"/>
                <a:pathLst>
                  <a:path extrusionOk="0" h="3522" w="3522">
                    <a:moveTo>
                      <a:pt x="1" y="1"/>
                    </a:moveTo>
                    <a:lnTo>
                      <a:pt x="1"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0" name="Google Shape;20580;p112"/>
              <p:cNvSpPr/>
              <p:nvPr/>
            </p:nvSpPr>
            <p:spPr>
              <a:xfrm>
                <a:off x="1421156" y="1774246"/>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1" name="Google Shape;20581;p112"/>
              <p:cNvSpPr/>
              <p:nvPr/>
            </p:nvSpPr>
            <p:spPr>
              <a:xfrm>
                <a:off x="1420595" y="1719951"/>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2" name="Google Shape;20582;p112"/>
              <p:cNvSpPr/>
              <p:nvPr/>
            </p:nvSpPr>
            <p:spPr>
              <a:xfrm>
                <a:off x="1421156" y="1720512"/>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3" name="Google Shape;20583;p112"/>
              <p:cNvSpPr/>
              <p:nvPr/>
            </p:nvSpPr>
            <p:spPr>
              <a:xfrm>
                <a:off x="1366924" y="2096041"/>
                <a:ext cx="54793" cy="54840"/>
              </a:xfrm>
              <a:custGeom>
                <a:rect b="b" l="l" r="r" t="t"/>
                <a:pathLst>
                  <a:path extrusionOk="0" h="3521" w="3518">
                    <a:moveTo>
                      <a:pt x="1" y="1"/>
                    </a:moveTo>
                    <a:lnTo>
                      <a:pt x="1" y="3521"/>
                    </a:lnTo>
                    <a:lnTo>
                      <a:pt x="3517" y="3521"/>
                    </a:lnTo>
                    <a:lnTo>
                      <a:pt x="35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4" name="Google Shape;20584;p112"/>
              <p:cNvSpPr/>
              <p:nvPr/>
            </p:nvSpPr>
            <p:spPr>
              <a:xfrm>
                <a:off x="1367469" y="2096570"/>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5" name="Google Shape;20585;p112"/>
              <p:cNvSpPr/>
              <p:nvPr/>
            </p:nvSpPr>
            <p:spPr>
              <a:xfrm>
                <a:off x="1366924" y="1719951"/>
                <a:ext cx="54793" cy="54840"/>
              </a:xfrm>
              <a:custGeom>
                <a:rect b="b" l="l" r="r" t="t"/>
                <a:pathLst>
                  <a:path extrusionOk="0" h="3521" w="3518">
                    <a:moveTo>
                      <a:pt x="1" y="0"/>
                    </a:moveTo>
                    <a:lnTo>
                      <a:pt x="1" y="3521"/>
                    </a:lnTo>
                    <a:lnTo>
                      <a:pt x="3517" y="3521"/>
                    </a:lnTo>
                    <a:lnTo>
                      <a:pt x="35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6" name="Google Shape;20586;p112"/>
              <p:cNvSpPr/>
              <p:nvPr/>
            </p:nvSpPr>
            <p:spPr>
              <a:xfrm>
                <a:off x="1367469" y="1720512"/>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7" name="Google Shape;20587;p112"/>
              <p:cNvSpPr/>
              <p:nvPr/>
            </p:nvSpPr>
            <p:spPr>
              <a:xfrm>
                <a:off x="1313190" y="2096041"/>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8" name="Google Shape;20588;p112"/>
              <p:cNvSpPr/>
              <p:nvPr/>
            </p:nvSpPr>
            <p:spPr>
              <a:xfrm>
                <a:off x="1313720" y="2096570"/>
                <a:ext cx="53765" cy="53765"/>
              </a:xfrm>
              <a:custGeom>
                <a:rect b="b" l="l" r="r" t="t"/>
                <a:pathLst>
                  <a:path extrusionOk="0" h="3452" w="3452">
                    <a:moveTo>
                      <a:pt x="1" y="1"/>
                    </a:moveTo>
                    <a:lnTo>
                      <a:pt x="1" y="3451"/>
                    </a:lnTo>
                    <a:lnTo>
                      <a:pt x="3451" y="3451"/>
                    </a:lnTo>
                    <a:lnTo>
                      <a:pt x="34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9" name="Google Shape;20589;p112"/>
              <p:cNvSpPr/>
              <p:nvPr/>
            </p:nvSpPr>
            <p:spPr>
              <a:xfrm>
                <a:off x="1313190" y="1719951"/>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0" name="Google Shape;20590;p112"/>
              <p:cNvSpPr/>
              <p:nvPr/>
            </p:nvSpPr>
            <p:spPr>
              <a:xfrm>
                <a:off x="1313720" y="1720512"/>
                <a:ext cx="53765" cy="53749"/>
              </a:xfrm>
              <a:custGeom>
                <a:rect b="b" l="l" r="r" t="t"/>
                <a:pathLst>
                  <a:path extrusionOk="0" h="3451" w="3452">
                    <a:moveTo>
                      <a:pt x="1" y="0"/>
                    </a:moveTo>
                    <a:lnTo>
                      <a:pt x="1" y="3450"/>
                    </a:lnTo>
                    <a:lnTo>
                      <a:pt x="3451" y="3450"/>
                    </a:lnTo>
                    <a:lnTo>
                      <a:pt x="34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1" name="Google Shape;20591;p112"/>
              <p:cNvSpPr/>
              <p:nvPr/>
            </p:nvSpPr>
            <p:spPr>
              <a:xfrm>
                <a:off x="1259441" y="2096041"/>
                <a:ext cx="54840" cy="54840"/>
              </a:xfrm>
              <a:custGeom>
                <a:rect b="b" l="l" r="r" t="t"/>
                <a:pathLst>
                  <a:path extrusionOk="0" h="3521" w="3521">
                    <a:moveTo>
                      <a:pt x="0" y="1"/>
                    </a:moveTo>
                    <a:lnTo>
                      <a:pt x="0" y="3521"/>
                    </a:lnTo>
                    <a:lnTo>
                      <a:pt x="3520" y="3521"/>
                    </a:lnTo>
                    <a:lnTo>
                      <a:pt x="35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2" name="Google Shape;20592;p112"/>
              <p:cNvSpPr/>
              <p:nvPr/>
            </p:nvSpPr>
            <p:spPr>
              <a:xfrm>
                <a:off x="1259986" y="2096570"/>
                <a:ext cx="53749" cy="53765"/>
              </a:xfrm>
              <a:custGeom>
                <a:rect b="b" l="l" r="r" t="t"/>
                <a:pathLst>
                  <a:path extrusionOk="0" h="3452" w="3451">
                    <a:moveTo>
                      <a:pt x="1" y="1"/>
                    </a:moveTo>
                    <a:lnTo>
                      <a:pt x="1" y="3451"/>
                    </a:lnTo>
                    <a:lnTo>
                      <a:pt x="3451" y="3451"/>
                    </a:lnTo>
                    <a:lnTo>
                      <a:pt x="34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3" name="Google Shape;20593;p112"/>
              <p:cNvSpPr/>
              <p:nvPr/>
            </p:nvSpPr>
            <p:spPr>
              <a:xfrm>
                <a:off x="1259441" y="1719951"/>
                <a:ext cx="54840" cy="54840"/>
              </a:xfrm>
              <a:custGeom>
                <a:rect b="b" l="l" r="r" t="t"/>
                <a:pathLst>
                  <a:path extrusionOk="0" h="3521" w="3521">
                    <a:moveTo>
                      <a:pt x="0" y="0"/>
                    </a:moveTo>
                    <a:lnTo>
                      <a:pt x="0" y="3521"/>
                    </a:lnTo>
                    <a:lnTo>
                      <a:pt x="3520" y="3521"/>
                    </a:lnTo>
                    <a:lnTo>
                      <a:pt x="35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4" name="Google Shape;20594;p112"/>
              <p:cNvSpPr/>
              <p:nvPr/>
            </p:nvSpPr>
            <p:spPr>
              <a:xfrm>
                <a:off x="1259986" y="1720512"/>
                <a:ext cx="53749" cy="53749"/>
              </a:xfrm>
              <a:custGeom>
                <a:rect b="b" l="l" r="r" t="t"/>
                <a:pathLst>
                  <a:path extrusionOk="0" h="3451" w="3451">
                    <a:moveTo>
                      <a:pt x="1" y="0"/>
                    </a:moveTo>
                    <a:lnTo>
                      <a:pt x="1" y="3450"/>
                    </a:lnTo>
                    <a:lnTo>
                      <a:pt x="3451" y="3450"/>
                    </a:lnTo>
                    <a:lnTo>
                      <a:pt x="34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5" name="Google Shape;20595;p112"/>
              <p:cNvSpPr/>
              <p:nvPr/>
            </p:nvSpPr>
            <p:spPr>
              <a:xfrm>
                <a:off x="1205754" y="2096041"/>
                <a:ext cx="54793" cy="54840"/>
              </a:xfrm>
              <a:custGeom>
                <a:rect b="b" l="l" r="r" t="t"/>
                <a:pathLst>
                  <a:path extrusionOk="0" h="3521" w="3518">
                    <a:moveTo>
                      <a:pt x="1" y="1"/>
                    </a:moveTo>
                    <a:lnTo>
                      <a:pt x="1" y="3521"/>
                    </a:lnTo>
                    <a:lnTo>
                      <a:pt x="3517" y="3521"/>
                    </a:lnTo>
                    <a:lnTo>
                      <a:pt x="35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6" name="Google Shape;20596;p112"/>
              <p:cNvSpPr/>
              <p:nvPr/>
            </p:nvSpPr>
            <p:spPr>
              <a:xfrm>
                <a:off x="1206299" y="2096570"/>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7" name="Google Shape;20597;p112"/>
              <p:cNvSpPr/>
              <p:nvPr/>
            </p:nvSpPr>
            <p:spPr>
              <a:xfrm>
                <a:off x="1205754" y="1719951"/>
                <a:ext cx="54793" cy="54840"/>
              </a:xfrm>
              <a:custGeom>
                <a:rect b="b" l="l" r="r" t="t"/>
                <a:pathLst>
                  <a:path extrusionOk="0" h="3521" w="3518">
                    <a:moveTo>
                      <a:pt x="1" y="0"/>
                    </a:moveTo>
                    <a:lnTo>
                      <a:pt x="1" y="3521"/>
                    </a:lnTo>
                    <a:lnTo>
                      <a:pt x="3517" y="3521"/>
                    </a:lnTo>
                    <a:lnTo>
                      <a:pt x="35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8" name="Google Shape;20598;p112"/>
              <p:cNvSpPr/>
              <p:nvPr/>
            </p:nvSpPr>
            <p:spPr>
              <a:xfrm>
                <a:off x="1206299" y="1720512"/>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9" name="Google Shape;20599;p112"/>
              <p:cNvSpPr/>
              <p:nvPr/>
            </p:nvSpPr>
            <p:spPr>
              <a:xfrm>
                <a:off x="1152004" y="2096041"/>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0" name="Google Shape;20600;p112"/>
              <p:cNvSpPr/>
              <p:nvPr/>
            </p:nvSpPr>
            <p:spPr>
              <a:xfrm>
                <a:off x="1152565" y="2096570"/>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1" name="Google Shape;20601;p112"/>
              <p:cNvSpPr/>
              <p:nvPr/>
            </p:nvSpPr>
            <p:spPr>
              <a:xfrm>
                <a:off x="1152004" y="1719951"/>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2" name="Google Shape;20602;p112"/>
              <p:cNvSpPr/>
              <p:nvPr/>
            </p:nvSpPr>
            <p:spPr>
              <a:xfrm>
                <a:off x="1152565" y="1720512"/>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112"/>
              <p:cNvSpPr/>
              <p:nvPr/>
            </p:nvSpPr>
            <p:spPr>
              <a:xfrm>
                <a:off x="1152004" y="1558843"/>
                <a:ext cx="54840" cy="54777"/>
              </a:xfrm>
              <a:custGeom>
                <a:rect b="b" l="l" r="r" t="t"/>
                <a:pathLst>
                  <a:path extrusionOk="0" h="3517" w="3521">
                    <a:moveTo>
                      <a:pt x="0" y="0"/>
                    </a:moveTo>
                    <a:lnTo>
                      <a:pt x="0" y="3517"/>
                    </a:lnTo>
                    <a:lnTo>
                      <a:pt x="3521" y="3517"/>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4" name="Google Shape;20604;p112"/>
              <p:cNvSpPr/>
              <p:nvPr/>
            </p:nvSpPr>
            <p:spPr>
              <a:xfrm>
                <a:off x="1152565" y="1559373"/>
                <a:ext cx="53749" cy="53718"/>
              </a:xfrm>
              <a:custGeom>
                <a:rect b="b" l="l" r="r" t="t"/>
                <a:pathLst>
                  <a:path extrusionOk="0" h="3449" w="3451">
                    <a:moveTo>
                      <a:pt x="0" y="1"/>
                    </a:moveTo>
                    <a:lnTo>
                      <a:pt x="0" y="3448"/>
                    </a:lnTo>
                    <a:lnTo>
                      <a:pt x="3450" y="3448"/>
                    </a:lnTo>
                    <a:lnTo>
                      <a:pt x="34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5" name="Google Shape;20605;p112"/>
              <p:cNvSpPr/>
              <p:nvPr/>
            </p:nvSpPr>
            <p:spPr>
              <a:xfrm>
                <a:off x="1152004" y="1505094"/>
                <a:ext cx="54840" cy="54840"/>
              </a:xfrm>
              <a:custGeom>
                <a:rect b="b" l="l" r="r" t="t"/>
                <a:pathLst>
                  <a:path extrusionOk="0" h="3521" w="3521">
                    <a:moveTo>
                      <a:pt x="0" y="0"/>
                    </a:moveTo>
                    <a:lnTo>
                      <a:pt x="0" y="3520"/>
                    </a:lnTo>
                    <a:lnTo>
                      <a:pt x="3521" y="3520"/>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6" name="Google Shape;20606;p112"/>
              <p:cNvSpPr/>
              <p:nvPr/>
            </p:nvSpPr>
            <p:spPr>
              <a:xfrm>
                <a:off x="1152565" y="1505639"/>
                <a:ext cx="53749" cy="53749"/>
              </a:xfrm>
              <a:custGeom>
                <a:rect b="b" l="l" r="r" t="t"/>
                <a:pathLst>
                  <a:path extrusionOk="0" h="3451" w="3451">
                    <a:moveTo>
                      <a:pt x="0" y="1"/>
                    </a:moveTo>
                    <a:lnTo>
                      <a:pt x="0" y="3451"/>
                    </a:lnTo>
                    <a:lnTo>
                      <a:pt x="3450" y="3451"/>
                    </a:lnTo>
                    <a:lnTo>
                      <a:pt x="34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7" name="Google Shape;20607;p112"/>
              <p:cNvSpPr/>
              <p:nvPr/>
            </p:nvSpPr>
            <p:spPr>
              <a:xfrm>
                <a:off x="1098271" y="2096041"/>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8" name="Google Shape;20608;p112"/>
              <p:cNvSpPr/>
              <p:nvPr/>
            </p:nvSpPr>
            <p:spPr>
              <a:xfrm>
                <a:off x="1098800" y="2096570"/>
                <a:ext cx="53780" cy="53765"/>
              </a:xfrm>
              <a:custGeom>
                <a:rect b="b" l="l" r="r" t="t"/>
                <a:pathLst>
                  <a:path extrusionOk="0" h="3452" w="3453">
                    <a:moveTo>
                      <a:pt x="1" y="1"/>
                    </a:moveTo>
                    <a:lnTo>
                      <a:pt x="1" y="3451"/>
                    </a:lnTo>
                    <a:lnTo>
                      <a:pt x="3452" y="3451"/>
                    </a:lnTo>
                    <a:lnTo>
                      <a:pt x="34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112"/>
              <p:cNvSpPr/>
              <p:nvPr/>
            </p:nvSpPr>
            <p:spPr>
              <a:xfrm>
                <a:off x="1098271" y="1719951"/>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0" name="Google Shape;20610;p112"/>
              <p:cNvSpPr/>
              <p:nvPr/>
            </p:nvSpPr>
            <p:spPr>
              <a:xfrm>
                <a:off x="1098800" y="1720512"/>
                <a:ext cx="53780" cy="53749"/>
              </a:xfrm>
              <a:custGeom>
                <a:rect b="b" l="l" r="r" t="t"/>
                <a:pathLst>
                  <a:path extrusionOk="0" h="3451" w="3453">
                    <a:moveTo>
                      <a:pt x="1" y="0"/>
                    </a:moveTo>
                    <a:lnTo>
                      <a:pt x="1" y="3450"/>
                    </a:lnTo>
                    <a:lnTo>
                      <a:pt x="3452" y="3450"/>
                    </a:lnTo>
                    <a:lnTo>
                      <a:pt x="34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1" name="Google Shape;20611;p112"/>
              <p:cNvSpPr/>
              <p:nvPr/>
            </p:nvSpPr>
            <p:spPr>
              <a:xfrm>
                <a:off x="1098271" y="1666280"/>
                <a:ext cx="54840" cy="54777"/>
              </a:xfrm>
              <a:custGeom>
                <a:rect b="b" l="l" r="r" t="t"/>
                <a:pathLst>
                  <a:path extrusionOk="0" h="3517" w="3521">
                    <a:moveTo>
                      <a:pt x="0" y="0"/>
                    </a:moveTo>
                    <a:lnTo>
                      <a:pt x="0" y="3517"/>
                    </a:lnTo>
                    <a:lnTo>
                      <a:pt x="3521" y="3517"/>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2" name="Google Shape;20612;p112"/>
              <p:cNvSpPr/>
              <p:nvPr/>
            </p:nvSpPr>
            <p:spPr>
              <a:xfrm>
                <a:off x="1098800" y="1666809"/>
                <a:ext cx="53780" cy="53718"/>
              </a:xfrm>
              <a:custGeom>
                <a:rect b="b" l="l" r="r" t="t"/>
                <a:pathLst>
                  <a:path extrusionOk="0" h="3449" w="3453">
                    <a:moveTo>
                      <a:pt x="1" y="1"/>
                    </a:moveTo>
                    <a:lnTo>
                      <a:pt x="1" y="3448"/>
                    </a:lnTo>
                    <a:lnTo>
                      <a:pt x="3452" y="3448"/>
                    </a:lnTo>
                    <a:lnTo>
                      <a:pt x="34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3" name="Google Shape;20613;p112"/>
              <p:cNvSpPr/>
              <p:nvPr/>
            </p:nvSpPr>
            <p:spPr>
              <a:xfrm>
                <a:off x="1098271" y="1612515"/>
                <a:ext cx="54840" cy="54855"/>
              </a:xfrm>
              <a:custGeom>
                <a:rect b="b" l="l" r="r" t="t"/>
                <a:pathLst>
                  <a:path extrusionOk="0" h="3522" w="3521">
                    <a:moveTo>
                      <a:pt x="0" y="1"/>
                    </a:moveTo>
                    <a:lnTo>
                      <a:pt x="0"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4" name="Google Shape;20614;p112"/>
              <p:cNvSpPr/>
              <p:nvPr/>
            </p:nvSpPr>
            <p:spPr>
              <a:xfrm>
                <a:off x="1098800" y="1613075"/>
                <a:ext cx="53780" cy="53749"/>
              </a:xfrm>
              <a:custGeom>
                <a:rect b="b" l="l" r="r" t="t"/>
                <a:pathLst>
                  <a:path extrusionOk="0" h="3451" w="3453">
                    <a:moveTo>
                      <a:pt x="1" y="0"/>
                    </a:moveTo>
                    <a:lnTo>
                      <a:pt x="1" y="3451"/>
                    </a:lnTo>
                    <a:lnTo>
                      <a:pt x="3452" y="3451"/>
                    </a:lnTo>
                    <a:lnTo>
                      <a:pt x="34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5" name="Google Shape;20615;p112"/>
              <p:cNvSpPr/>
              <p:nvPr/>
            </p:nvSpPr>
            <p:spPr>
              <a:xfrm>
                <a:off x="1098271" y="1451345"/>
                <a:ext cx="54840" cy="54855"/>
              </a:xfrm>
              <a:custGeom>
                <a:rect b="b" l="l" r="r" t="t"/>
                <a:pathLst>
                  <a:path extrusionOk="0" h="3522" w="3521">
                    <a:moveTo>
                      <a:pt x="0" y="1"/>
                    </a:moveTo>
                    <a:lnTo>
                      <a:pt x="0"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6" name="Google Shape;20616;p112"/>
              <p:cNvSpPr/>
              <p:nvPr/>
            </p:nvSpPr>
            <p:spPr>
              <a:xfrm>
                <a:off x="1098800" y="1451890"/>
                <a:ext cx="53780" cy="53765"/>
              </a:xfrm>
              <a:custGeom>
                <a:rect b="b" l="l" r="r" t="t"/>
                <a:pathLst>
                  <a:path extrusionOk="0" h="3452" w="3453">
                    <a:moveTo>
                      <a:pt x="1" y="0"/>
                    </a:moveTo>
                    <a:lnTo>
                      <a:pt x="1" y="3452"/>
                    </a:lnTo>
                    <a:lnTo>
                      <a:pt x="3452" y="3452"/>
                    </a:lnTo>
                    <a:lnTo>
                      <a:pt x="34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7" name="Google Shape;20617;p112"/>
              <p:cNvSpPr/>
              <p:nvPr/>
            </p:nvSpPr>
            <p:spPr>
              <a:xfrm>
                <a:off x="1098271" y="1397673"/>
                <a:ext cx="54840" cy="54793"/>
              </a:xfrm>
              <a:custGeom>
                <a:rect b="b" l="l" r="r" t="t"/>
                <a:pathLst>
                  <a:path extrusionOk="0" h="3518" w="3521">
                    <a:moveTo>
                      <a:pt x="0" y="1"/>
                    </a:moveTo>
                    <a:lnTo>
                      <a:pt x="0" y="3517"/>
                    </a:lnTo>
                    <a:lnTo>
                      <a:pt x="3521" y="3517"/>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8" name="Google Shape;20618;p112"/>
              <p:cNvSpPr/>
              <p:nvPr/>
            </p:nvSpPr>
            <p:spPr>
              <a:xfrm>
                <a:off x="1098800" y="1398218"/>
                <a:ext cx="53780" cy="53687"/>
              </a:xfrm>
              <a:custGeom>
                <a:rect b="b" l="l" r="r" t="t"/>
                <a:pathLst>
                  <a:path extrusionOk="0" h="3447" w="3453">
                    <a:moveTo>
                      <a:pt x="1" y="0"/>
                    </a:moveTo>
                    <a:lnTo>
                      <a:pt x="1" y="3446"/>
                    </a:lnTo>
                    <a:lnTo>
                      <a:pt x="3452" y="3446"/>
                    </a:lnTo>
                    <a:lnTo>
                      <a:pt x="34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9" name="Google Shape;20619;p112"/>
              <p:cNvSpPr/>
              <p:nvPr/>
            </p:nvSpPr>
            <p:spPr>
              <a:xfrm>
                <a:off x="1044568" y="2096041"/>
                <a:ext cx="54808" cy="54840"/>
              </a:xfrm>
              <a:custGeom>
                <a:rect b="b" l="l" r="r" t="t"/>
                <a:pathLst>
                  <a:path extrusionOk="0" h="3521" w="3519">
                    <a:moveTo>
                      <a:pt x="1" y="1"/>
                    </a:moveTo>
                    <a:lnTo>
                      <a:pt x="1" y="3521"/>
                    </a:lnTo>
                    <a:lnTo>
                      <a:pt x="3518" y="3521"/>
                    </a:lnTo>
                    <a:lnTo>
                      <a:pt x="3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0" name="Google Shape;20620;p112"/>
              <p:cNvSpPr/>
              <p:nvPr/>
            </p:nvSpPr>
            <p:spPr>
              <a:xfrm>
                <a:off x="1045129" y="2096570"/>
                <a:ext cx="53687" cy="53765"/>
              </a:xfrm>
              <a:custGeom>
                <a:rect b="b" l="l" r="r" t="t"/>
                <a:pathLst>
                  <a:path extrusionOk="0" h="3452" w="3447">
                    <a:moveTo>
                      <a:pt x="0" y="1"/>
                    </a:moveTo>
                    <a:lnTo>
                      <a:pt x="0" y="3451"/>
                    </a:lnTo>
                    <a:lnTo>
                      <a:pt x="3447" y="3451"/>
                    </a:lnTo>
                    <a:lnTo>
                      <a:pt x="3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1" name="Google Shape;20621;p112"/>
              <p:cNvSpPr/>
              <p:nvPr/>
            </p:nvSpPr>
            <p:spPr>
              <a:xfrm>
                <a:off x="1044568" y="1719951"/>
                <a:ext cx="54808" cy="54840"/>
              </a:xfrm>
              <a:custGeom>
                <a:rect b="b" l="l" r="r" t="t"/>
                <a:pathLst>
                  <a:path extrusionOk="0" h="3521" w="3519">
                    <a:moveTo>
                      <a:pt x="1" y="0"/>
                    </a:moveTo>
                    <a:lnTo>
                      <a:pt x="1" y="3521"/>
                    </a:lnTo>
                    <a:lnTo>
                      <a:pt x="3518" y="3521"/>
                    </a:lnTo>
                    <a:lnTo>
                      <a:pt x="35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2" name="Google Shape;20622;p112"/>
              <p:cNvSpPr/>
              <p:nvPr/>
            </p:nvSpPr>
            <p:spPr>
              <a:xfrm>
                <a:off x="1045129" y="1720512"/>
                <a:ext cx="53687" cy="53749"/>
              </a:xfrm>
              <a:custGeom>
                <a:rect b="b" l="l" r="r" t="t"/>
                <a:pathLst>
                  <a:path extrusionOk="0" h="3451" w="3447">
                    <a:moveTo>
                      <a:pt x="0" y="0"/>
                    </a:moveTo>
                    <a:lnTo>
                      <a:pt x="0" y="3450"/>
                    </a:lnTo>
                    <a:lnTo>
                      <a:pt x="3447" y="3450"/>
                    </a:lnTo>
                    <a:lnTo>
                      <a:pt x="34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3" name="Google Shape;20623;p112"/>
              <p:cNvSpPr/>
              <p:nvPr/>
            </p:nvSpPr>
            <p:spPr>
              <a:xfrm>
                <a:off x="990834" y="2096041"/>
                <a:ext cx="54840" cy="54840"/>
              </a:xfrm>
              <a:custGeom>
                <a:rect b="b" l="l" r="r" t="t"/>
                <a:pathLst>
                  <a:path extrusionOk="0" h="3521" w="3521">
                    <a:moveTo>
                      <a:pt x="1" y="1"/>
                    </a:moveTo>
                    <a:lnTo>
                      <a:pt x="1"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4" name="Google Shape;20624;p112"/>
              <p:cNvSpPr/>
              <p:nvPr/>
            </p:nvSpPr>
            <p:spPr>
              <a:xfrm>
                <a:off x="991395" y="2096570"/>
                <a:ext cx="53749" cy="53765"/>
              </a:xfrm>
              <a:custGeom>
                <a:rect b="b" l="l" r="r" t="t"/>
                <a:pathLst>
                  <a:path extrusionOk="0" h="3452" w="3451">
                    <a:moveTo>
                      <a:pt x="0" y="1"/>
                    </a:moveTo>
                    <a:lnTo>
                      <a:pt x="0" y="3451"/>
                    </a:lnTo>
                    <a:lnTo>
                      <a:pt x="3450" y="3451"/>
                    </a:lnTo>
                    <a:lnTo>
                      <a:pt x="34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5" name="Google Shape;20625;p112"/>
              <p:cNvSpPr/>
              <p:nvPr/>
            </p:nvSpPr>
            <p:spPr>
              <a:xfrm>
                <a:off x="990834" y="1719951"/>
                <a:ext cx="54840" cy="54840"/>
              </a:xfrm>
              <a:custGeom>
                <a:rect b="b" l="l" r="r" t="t"/>
                <a:pathLst>
                  <a:path extrusionOk="0" h="3521" w="3521">
                    <a:moveTo>
                      <a:pt x="1" y="0"/>
                    </a:moveTo>
                    <a:lnTo>
                      <a:pt x="1" y="3521"/>
                    </a:lnTo>
                    <a:lnTo>
                      <a:pt x="3521" y="3521"/>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6" name="Google Shape;20626;p112"/>
              <p:cNvSpPr/>
              <p:nvPr/>
            </p:nvSpPr>
            <p:spPr>
              <a:xfrm>
                <a:off x="991395" y="1720512"/>
                <a:ext cx="53749" cy="53749"/>
              </a:xfrm>
              <a:custGeom>
                <a:rect b="b" l="l" r="r" t="t"/>
                <a:pathLst>
                  <a:path extrusionOk="0" h="3451" w="3451">
                    <a:moveTo>
                      <a:pt x="0" y="0"/>
                    </a:moveTo>
                    <a:lnTo>
                      <a:pt x="0" y="3450"/>
                    </a:lnTo>
                    <a:lnTo>
                      <a:pt x="3450" y="3450"/>
                    </a:lnTo>
                    <a:lnTo>
                      <a:pt x="34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7" name="Google Shape;20627;p112"/>
              <p:cNvSpPr/>
              <p:nvPr/>
            </p:nvSpPr>
            <p:spPr>
              <a:xfrm>
                <a:off x="937100" y="2096041"/>
                <a:ext cx="54840" cy="54840"/>
              </a:xfrm>
              <a:custGeom>
                <a:rect b="b" l="l" r="r" t="t"/>
                <a:pathLst>
                  <a:path extrusionOk="0" h="3521" w="3521">
                    <a:moveTo>
                      <a:pt x="0" y="1"/>
                    </a:moveTo>
                    <a:lnTo>
                      <a:pt x="0"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8" name="Google Shape;20628;p112"/>
              <p:cNvSpPr/>
              <p:nvPr/>
            </p:nvSpPr>
            <p:spPr>
              <a:xfrm>
                <a:off x="937630" y="2096570"/>
                <a:ext cx="53780" cy="53765"/>
              </a:xfrm>
              <a:custGeom>
                <a:rect b="b" l="l" r="r" t="t"/>
                <a:pathLst>
                  <a:path extrusionOk="0" h="3452" w="3453">
                    <a:moveTo>
                      <a:pt x="1" y="1"/>
                    </a:moveTo>
                    <a:lnTo>
                      <a:pt x="1" y="3451"/>
                    </a:lnTo>
                    <a:lnTo>
                      <a:pt x="3452" y="3451"/>
                    </a:lnTo>
                    <a:lnTo>
                      <a:pt x="34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9" name="Google Shape;20629;p112"/>
              <p:cNvSpPr/>
              <p:nvPr/>
            </p:nvSpPr>
            <p:spPr>
              <a:xfrm>
                <a:off x="937100" y="1719951"/>
                <a:ext cx="54840" cy="54840"/>
              </a:xfrm>
              <a:custGeom>
                <a:rect b="b" l="l" r="r" t="t"/>
                <a:pathLst>
                  <a:path extrusionOk="0" h="3521" w="3521">
                    <a:moveTo>
                      <a:pt x="0" y="0"/>
                    </a:moveTo>
                    <a:lnTo>
                      <a:pt x="0" y="3521"/>
                    </a:lnTo>
                    <a:lnTo>
                      <a:pt x="3521" y="3521"/>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0" name="Google Shape;20630;p112"/>
              <p:cNvSpPr/>
              <p:nvPr/>
            </p:nvSpPr>
            <p:spPr>
              <a:xfrm>
                <a:off x="937630" y="1720512"/>
                <a:ext cx="53780" cy="53749"/>
              </a:xfrm>
              <a:custGeom>
                <a:rect b="b" l="l" r="r" t="t"/>
                <a:pathLst>
                  <a:path extrusionOk="0" h="3451" w="3453">
                    <a:moveTo>
                      <a:pt x="1" y="0"/>
                    </a:moveTo>
                    <a:lnTo>
                      <a:pt x="1" y="3450"/>
                    </a:lnTo>
                    <a:lnTo>
                      <a:pt x="3452" y="3450"/>
                    </a:lnTo>
                    <a:lnTo>
                      <a:pt x="34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1" name="Google Shape;20631;p112"/>
              <p:cNvSpPr/>
              <p:nvPr/>
            </p:nvSpPr>
            <p:spPr>
              <a:xfrm>
                <a:off x="883398" y="2096041"/>
                <a:ext cx="54808" cy="54840"/>
              </a:xfrm>
              <a:custGeom>
                <a:rect b="b" l="l" r="r" t="t"/>
                <a:pathLst>
                  <a:path extrusionOk="0" h="3521" w="3519">
                    <a:moveTo>
                      <a:pt x="1" y="1"/>
                    </a:moveTo>
                    <a:lnTo>
                      <a:pt x="1" y="3521"/>
                    </a:lnTo>
                    <a:lnTo>
                      <a:pt x="3519" y="3521"/>
                    </a:lnTo>
                    <a:lnTo>
                      <a:pt x="35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2" name="Google Shape;20632;p112"/>
              <p:cNvSpPr/>
              <p:nvPr/>
            </p:nvSpPr>
            <p:spPr>
              <a:xfrm>
                <a:off x="883959" y="2096570"/>
                <a:ext cx="53687" cy="53765"/>
              </a:xfrm>
              <a:custGeom>
                <a:rect b="b" l="l" r="r" t="t"/>
                <a:pathLst>
                  <a:path extrusionOk="0" h="3452" w="3447">
                    <a:moveTo>
                      <a:pt x="1" y="1"/>
                    </a:moveTo>
                    <a:lnTo>
                      <a:pt x="1" y="3451"/>
                    </a:lnTo>
                    <a:lnTo>
                      <a:pt x="3447" y="3451"/>
                    </a:lnTo>
                    <a:lnTo>
                      <a:pt x="3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3" name="Google Shape;20633;p112"/>
              <p:cNvSpPr/>
              <p:nvPr/>
            </p:nvSpPr>
            <p:spPr>
              <a:xfrm>
                <a:off x="883398" y="1719951"/>
                <a:ext cx="54808" cy="54840"/>
              </a:xfrm>
              <a:custGeom>
                <a:rect b="b" l="l" r="r" t="t"/>
                <a:pathLst>
                  <a:path extrusionOk="0" h="3521" w="3519">
                    <a:moveTo>
                      <a:pt x="1" y="0"/>
                    </a:moveTo>
                    <a:lnTo>
                      <a:pt x="1" y="3521"/>
                    </a:lnTo>
                    <a:lnTo>
                      <a:pt x="3519" y="3521"/>
                    </a:lnTo>
                    <a:lnTo>
                      <a:pt x="35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4" name="Google Shape;20634;p112"/>
              <p:cNvSpPr/>
              <p:nvPr/>
            </p:nvSpPr>
            <p:spPr>
              <a:xfrm>
                <a:off x="883959" y="1720512"/>
                <a:ext cx="53687" cy="53749"/>
              </a:xfrm>
              <a:custGeom>
                <a:rect b="b" l="l" r="r" t="t"/>
                <a:pathLst>
                  <a:path extrusionOk="0" h="3451" w="3447">
                    <a:moveTo>
                      <a:pt x="1" y="0"/>
                    </a:moveTo>
                    <a:lnTo>
                      <a:pt x="1" y="3450"/>
                    </a:lnTo>
                    <a:lnTo>
                      <a:pt x="3447" y="3450"/>
                    </a:lnTo>
                    <a:lnTo>
                      <a:pt x="34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5" name="Google Shape;20635;p112"/>
              <p:cNvSpPr/>
              <p:nvPr/>
            </p:nvSpPr>
            <p:spPr>
              <a:xfrm>
                <a:off x="829664" y="2096041"/>
                <a:ext cx="54855" cy="54840"/>
              </a:xfrm>
              <a:custGeom>
                <a:rect b="b" l="l" r="r" t="t"/>
                <a:pathLst>
                  <a:path extrusionOk="0" h="3521" w="3522">
                    <a:moveTo>
                      <a:pt x="1" y="1"/>
                    </a:moveTo>
                    <a:lnTo>
                      <a:pt x="1"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6" name="Google Shape;20636;p112"/>
              <p:cNvSpPr/>
              <p:nvPr/>
            </p:nvSpPr>
            <p:spPr>
              <a:xfrm>
                <a:off x="830225" y="2096570"/>
                <a:ext cx="53749" cy="53765"/>
              </a:xfrm>
              <a:custGeom>
                <a:rect b="b" l="l" r="r" t="t"/>
                <a:pathLst>
                  <a:path extrusionOk="0" h="3452" w="3451">
                    <a:moveTo>
                      <a:pt x="0" y="1"/>
                    </a:moveTo>
                    <a:lnTo>
                      <a:pt x="0" y="3451"/>
                    </a:lnTo>
                    <a:lnTo>
                      <a:pt x="3451" y="3451"/>
                    </a:lnTo>
                    <a:lnTo>
                      <a:pt x="34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7" name="Google Shape;20637;p112"/>
              <p:cNvSpPr/>
              <p:nvPr/>
            </p:nvSpPr>
            <p:spPr>
              <a:xfrm>
                <a:off x="829664" y="1719951"/>
                <a:ext cx="54855" cy="54840"/>
              </a:xfrm>
              <a:custGeom>
                <a:rect b="b" l="l" r="r" t="t"/>
                <a:pathLst>
                  <a:path extrusionOk="0" h="3521" w="3522">
                    <a:moveTo>
                      <a:pt x="1" y="0"/>
                    </a:moveTo>
                    <a:lnTo>
                      <a:pt x="1" y="3521"/>
                    </a:lnTo>
                    <a:lnTo>
                      <a:pt x="3521" y="3521"/>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8" name="Google Shape;20638;p112"/>
              <p:cNvSpPr/>
              <p:nvPr/>
            </p:nvSpPr>
            <p:spPr>
              <a:xfrm>
                <a:off x="830225" y="1720512"/>
                <a:ext cx="53749" cy="53749"/>
              </a:xfrm>
              <a:custGeom>
                <a:rect b="b" l="l" r="r" t="t"/>
                <a:pathLst>
                  <a:path extrusionOk="0" h="3451" w="3451">
                    <a:moveTo>
                      <a:pt x="0" y="0"/>
                    </a:moveTo>
                    <a:lnTo>
                      <a:pt x="0" y="3450"/>
                    </a:lnTo>
                    <a:lnTo>
                      <a:pt x="3451" y="3450"/>
                    </a:lnTo>
                    <a:lnTo>
                      <a:pt x="34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9" name="Google Shape;20639;p112"/>
              <p:cNvSpPr/>
              <p:nvPr/>
            </p:nvSpPr>
            <p:spPr>
              <a:xfrm>
                <a:off x="775930" y="2096041"/>
                <a:ext cx="54840" cy="54840"/>
              </a:xfrm>
              <a:custGeom>
                <a:rect b="b" l="l" r="r" t="t"/>
                <a:pathLst>
                  <a:path extrusionOk="0" h="3521" w="3521">
                    <a:moveTo>
                      <a:pt x="1" y="1"/>
                    </a:moveTo>
                    <a:lnTo>
                      <a:pt x="1" y="3521"/>
                    </a:lnTo>
                    <a:lnTo>
                      <a:pt x="3521" y="3521"/>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0" name="Google Shape;20640;p112"/>
              <p:cNvSpPr/>
              <p:nvPr/>
            </p:nvSpPr>
            <p:spPr>
              <a:xfrm>
                <a:off x="776460" y="2096570"/>
                <a:ext cx="53765" cy="53765"/>
              </a:xfrm>
              <a:custGeom>
                <a:rect b="b" l="l" r="r" t="t"/>
                <a:pathLst>
                  <a:path extrusionOk="0" h="3452" w="3452">
                    <a:moveTo>
                      <a:pt x="1" y="1"/>
                    </a:moveTo>
                    <a:lnTo>
                      <a:pt x="1" y="3451"/>
                    </a:lnTo>
                    <a:lnTo>
                      <a:pt x="3451" y="3451"/>
                    </a:lnTo>
                    <a:lnTo>
                      <a:pt x="34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1" name="Google Shape;20641;p112"/>
              <p:cNvSpPr/>
              <p:nvPr/>
            </p:nvSpPr>
            <p:spPr>
              <a:xfrm>
                <a:off x="775930" y="1719951"/>
                <a:ext cx="54840" cy="54840"/>
              </a:xfrm>
              <a:custGeom>
                <a:rect b="b" l="l" r="r" t="t"/>
                <a:pathLst>
                  <a:path extrusionOk="0" h="3521" w="3521">
                    <a:moveTo>
                      <a:pt x="1" y="0"/>
                    </a:moveTo>
                    <a:lnTo>
                      <a:pt x="1" y="3521"/>
                    </a:lnTo>
                    <a:lnTo>
                      <a:pt x="3521" y="3521"/>
                    </a:lnTo>
                    <a:lnTo>
                      <a:pt x="3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2" name="Google Shape;20642;p112"/>
              <p:cNvSpPr/>
              <p:nvPr/>
            </p:nvSpPr>
            <p:spPr>
              <a:xfrm>
                <a:off x="776460" y="1720512"/>
                <a:ext cx="53765" cy="53749"/>
              </a:xfrm>
              <a:custGeom>
                <a:rect b="b" l="l" r="r" t="t"/>
                <a:pathLst>
                  <a:path extrusionOk="0" h="3451" w="3452">
                    <a:moveTo>
                      <a:pt x="1" y="0"/>
                    </a:moveTo>
                    <a:lnTo>
                      <a:pt x="1" y="3450"/>
                    </a:lnTo>
                    <a:lnTo>
                      <a:pt x="3451" y="3450"/>
                    </a:lnTo>
                    <a:lnTo>
                      <a:pt x="34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3" name="Google Shape;20643;p112"/>
              <p:cNvSpPr/>
              <p:nvPr/>
            </p:nvSpPr>
            <p:spPr>
              <a:xfrm>
                <a:off x="722243" y="2096041"/>
                <a:ext cx="54793" cy="54840"/>
              </a:xfrm>
              <a:custGeom>
                <a:rect b="b" l="l" r="r" t="t"/>
                <a:pathLst>
                  <a:path extrusionOk="0" h="3521" w="3518">
                    <a:moveTo>
                      <a:pt x="0" y="1"/>
                    </a:moveTo>
                    <a:lnTo>
                      <a:pt x="0" y="3521"/>
                    </a:lnTo>
                    <a:lnTo>
                      <a:pt x="3518" y="3521"/>
                    </a:lnTo>
                    <a:lnTo>
                      <a:pt x="3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4" name="Google Shape;20644;p112"/>
              <p:cNvSpPr/>
              <p:nvPr/>
            </p:nvSpPr>
            <p:spPr>
              <a:xfrm>
                <a:off x="722773" y="2096570"/>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5" name="Google Shape;20645;p112"/>
              <p:cNvSpPr/>
              <p:nvPr/>
            </p:nvSpPr>
            <p:spPr>
              <a:xfrm>
                <a:off x="722243" y="2042307"/>
                <a:ext cx="54793" cy="54840"/>
              </a:xfrm>
              <a:custGeom>
                <a:rect b="b" l="l" r="r" t="t"/>
                <a:pathLst>
                  <a:path extrusionOk="0" h="3521" w="3518">
                    <a:moveTo>
                      <a:pt x="0" y="0"/>
                    </a:moveTo>
                    <a:lnTo>
                      <a:pt x="0" y="3521"/>
                    </a:lnTo>
                    <a:lnTo>
                      <a:pt x="3518" y="3521"/>
                    </a:lnTo>
                    <a:lnTo>
                      <a:pt x="35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6" name="Google Shape;20646;p112"/>
              <p:cNvSpPr/>
              <p:nvPr/>
            </p:nvSpPr>
            <p:spPr>
              <a:xfrm>
                <a:off x="722773" y="2042836"/>
                <a:ext cx="53703" cy="53749"/>
              </a:xfrm>
              <a:custGeom>
                <a:rect b="b" l="l" r="r" t="t"/>
                <a:pathLst>
                  <a:path extrusionOk="0" h="3451" w="3448">
                    <a:moveTo>
                      <a:pt x="0" y="1"/>
                    </a:moveTo>
                    <a:lnTo>
                      <a:pt x="0" y="3451"/>
                    </a:lnTo>
                    <a:lnTo>
                      <a:pt x="3448" y="3451"/>
                    </a:lnTo>
                    <a:lnTo>
                      <a:pt x="34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7" name="Google Shape;20647;p112"/>
              <p:cNvSpPr/>
              <p:nvPr/>
            </p:nvSpPr>
            <p:spPr>
              <a:xfrm>
                <a:off x="722243" y="1988604"/>
                <a:ext cx="54793" cy="54793"/>
              </a:xfrm>
              <a:custGeom>
                <a:rect b="b" l="l" r="r" t="t"/>
                <a:pathLst>
                  <a:path extrusionOk="0" h="3518" w="3518">
                    <a:moveTo>
                      <a:pt x="0" y="1"/>
                    </a:moveTo>
                    <a:lnTo>
                      <a:pt x="0" y="3517"/>
                    </a:lnTo>
                    <a:lnTo>
                      <a:pt x="3518" y="3517"/>
                    </a:lnTo>
                    <a:lnTo>
                      <a:pt x="3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8" name="Google Shape;20648;p112"/>
              <p:cNvSpPr/>
              <p:nvPr/>
            </p:nvSpPr>
            <p:spPr>
              <a:xfrm>
                <a:off x="722773" y="1989149"/>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9" name="Google Shape;20649;p112"/>
              <p:cNvSpPr/>
              <p:nvPr/>
            </p:nvSpPr>
            <p:spPr>
              <a:xfrm>
                <a:off x="722243" y="1934871"/>
                <a:ext cx="54793" cy="54855"/>
              </a:xfrm>
              <a:custGeom>
                <a:rect b="b" l="l" r="r" t="t"/>
                <a:pathLst>
                  <a:path extrusionOk="0" h="3522" w="3518">
                    <a:moveTo>
                      <a:pt x="0" y="1"/>
                    </a:moveTo>
                    <a:lnTo>
                      <a:pt x="0" y="3521"/>
                    </a:lnTo>
                    <a:lnTo>
                      <a:pt x="3518" y="3521"/>
                    </a:lnTo>
                    <a:lnTo>
                      <a:pt x="3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0" name="Google Shape;20650;p112"/>
              <p:cNvSpPr/>
              <p:nvPr/>
            </p:nvSpPr>
            <p:spPr>
              <a:xfrm>
                <a:off x="722773" y="1935416"/>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1" name="Google Shape;20651;p112"/>
              <p:cNvSpPr/>
              <p:nvPr/>
            </p:nvSpPr>
            <p:spPr>
              <a:xfrm>
                <a:off x="722243" y="1881137"/>
                <a:ext cx="54793" cy="54840"/>
              </a:xfrm>
              <a:custGeom>
                <a:rect b="b" l="l" r="r" t="t"/>
                <a:pathLst>
                  <a:path extrusionOk="0" h="3521" w="3518">
                    <a:moveTo>
                      <a:pt x="0" y="1"/>
                    </a:moveTo>
                    <a:lnTo>
                      <a:pt x="0" y="3521"/>
                    </a:lnTo>
                    <a:lnTo>
                      <a:pt x="3518" y="3521"/>
                    </a:lnTo>
                    <a:lnTo>
                      <a:pt x="3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2" name="Google Shape;20652;p112"/>
              <p:cNvSpPr/>
              <p:nvPr/>
            </p:nvSpPr>
            <p:spPr>
              <a:xfrm>
                <a:off x="722773" y="1881666"/>
                <a:ext cx="53703" cy="53765"/>
              </a:xfrm>
              <a:custGeom>
                <a:rect b="b" l="l" r="r" t="t"/>
                <a:pathLst>
                  <a:path extrusionOk="0" h="3452" w="3448">
                    <a:moveTo>
                      <a:pt x="0" y="1"/>
                    </a:moveTo>
                    <a:lnTo>
                      <a:pt x="0" y="3451"/>
                    </a:lnTo>
                    <a:lnTo>
                      <a:pt x="3448" y="3451"/>
                    </a:lnTo>
                    <a:lnTo>
                      <a:pt x="34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3" name="Google Shape;20653;p112"/>
              <p:cNvSpPr/>
              <p:nvPr/>
            </p:nvSpPr>
            <p:spPr>
              <a:xfrm>
                <a:off x="722243" y="1827450"/>
                <a:ext cx="54793" cy="54777"/>
              </a:xfrm>
              <a:custGeom>
                <a:rect b="b" l="l" r="r" t="t"/>
                <a:pathLst>
                  <a:path extrusionOk="0" h="3517" w="3518">
                    <a:moveTo>
                      <a:pt x="0" y="0"/>
                    </a:moveTo>
                    <a:lnTo>
                      <a:pt x="0" y="3516"/>
                    </a:lnTo>
                    <a:lnTo>
                      <a:pt x="3518" y="3516"/>
                    </a:lnTo>
                    <a:lnTo>
                      <a:pt x="35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4" name="Google Shape;20654;p112"/>
              <p:cNvSpPr/>
              <p:nvPr/>
            </p:nvSpPr>
            <p:spPr>
              <a:xfrm>
                <a:off x="722773" y="1827979"/>
                <a:ext cx="53703" cy="53703"/>
              </a:xfrm>
              <a:custGeom>
                <a:rect b="b" l="l" r="r" t="t"/>
                <a:pathLst>
                  <a:path extrusionOk="0" h="3448" w="3448">
                    <a:moveTo>
                      <a:pt x="0" y="0"/>
                    </a:moveTo>
                    <a:lnTo>
                      <a:pt x="0" y="3448"/>
                    </a:lnTo>
                    <a:lnTo>
                      <a:pt x="3448" y="3448"/>
                    </a:lnTo>
                    <a:lnTo>
                      <a:pt x="3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5" name="Google Shape;20655;p112"/>
              <p:cNvSpPr/>
              <p:nvPr/>
            </p:nvSpPr>
            <p:spPr>
              <a:xfrm>
                <a:off x="722243" y="1773700"/>
                <a:ext cx="54793" cy="54855"/>
              </a:xfrm>
              <a:custGeom>
                <a:rect b="b" l="l" r="r" t="t"/>
                <a:pathLst>
                  <a:path extrusionOk="0" h="3522" w="3518">
                    <a:moveTo>
                      <a:pt x="0" y="1"/>
                    </a:moveTo>
                    <a:lnTo>
                      <a:pt x="0" y="3521"/>
                    </a:lnTo>
                    <a:lnTo>
                      <a:pt x="3518" y="3521"/>
                    </a:lnTo>
                    <a:lnTo>
                      <a:pt x="3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6" name="Google Shape;20656;p112"/>
              <p:cNvSpPr/>
              <p:nvPr/>
            </p:nvSpPr>
            <p:spPr>
              <a:xfrm>
                <a:off x="722773" y="1774246"/>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7" name="Google Shape;20657;p112"/>
              <p:cNvSpPr/>
              <p:nvPr/>
            </p:nvSpPr>
            <p:spPr>
              <a:xfrm>
                <a:off x="722243" y="1719951"/>
                <a:ext cx="54793" cy="54840"/>
              </a:xfrm>
              <a:custGeom>
                <a:rect b="b" l="l" r="r" t="t"/>
                <a:pathLst>
                  <a:path extrusionOk="0" h="3521" w="3518">
                    <a:moveTo>
                      <a:pt x="0" y="0"/>
                    </a:moveTo>
                    <a:lnTo>
                      <a:pt x="0" y="3521"/>
                    </a:lnTo>
                    <a:lnTo>
                      <a:pt x="3518" y="3521"/>
                    </a:lnTo>
                    <a:lnTo>
                      <a:pt x="35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8" name="Google Shape;20658;p112"/>
              <p:cNvSpPr/>
              <p:nvPr/>
            </p:nvSpPr>
            <p:spPr>
              <a:xfrm>
                <a:off x="722773" y="1720512"/>
                <a:ext cx="53703" cy="53749"/>
              </a:xfrm>
              <a:custGeom>
                <a:rect b="b" l="l" r="r" t="t"/>
                <a:pathLst>
                  <a:path extrusionOk="0" h="3451" w="3448">
                    <a:moveTo>
                      <a:pt x="0" y="0"/>
                    </a:moveTo>
                    <a:lnTo>
                      <a:pt x="0" y="3450"/>
                    </a:lnTo>
                    <a:lnTo>
                      <a:pt x="3448" y="3450"/>
                    </a:lnTo>
                    <a:lnTo>
                      <a:pt x="3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59" name="Google Shape;20659;p112"/>
            <p:cNvSpPr/>
            <p:nvPr/>
          </p:nvSpPr>
          <p:spPr>
            <a:xfrm>
              <a:off x="883684" y="1835729"/>
              <a:ext cx="53687" cy="53703"/>
            </a:xfrm>
            <a:custGeom>
              <a:rect b="b" l="l" r="r" t="t"/>
              <a:pathLst>
                <a:path extrusionOk="0" h="3448" w="3447">
                  <a:moveTo>
                    <a:pt x="1" y="0"/>
                  </a:moveTo>
                  <a:lnTo>
                    <a:pt x="1" y="3448"/>
                  </a:lnTo>
                  <a:lnTo>
                    <a:pt x="3447" y="3448"/>
                  </a:lnTo>
                  <a:lnTo>
                    <a:pt x="34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0" name="Google Shape;20660;p112"/>
            <p:cNvSpPr/>
            <p:nvPr/>
          </p:nvSpPr>
          <p:spPr>
            <a:xfrm>
              <a:off x="841050" y="1881691"/>
              <a:ext cx="53749" cy="53765"/>
            </a:xfrm>
            <a:custGeom>
              <a:rect b="b" l="l" r="r" t="t"/>
              <a:pathLst>
                <a:path extrusionOk="0" h="3452" w="3451">
                  <a:moveTo>
                    <a:pt x="0" y="1"/>
                  </a:moveTo>
                  <a:lnTo>
                    <a:pt x="0" y="3451"/>
                  </a:lnTo>
                  <a:lnTo>
                    <a:pt x="3451" y="3451"/>
                  </a:lnTo>
                  <a:lnTo>
                    <a:pt x="3451"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1" name="Google Shape;20661;p112"/>
            <p:cNvSpPr/>
            <p:nvPr/>
          </p:nvSpPr>
          <p:spPr>
            <a:xfrm>
              <a:off x="883959" y="1881666"/>
              <a:ext cx="53687" cy="53765"/>
            </a:xfrm>
            <a:custGeom>
              <a:rect b="b" l="l" r="r" t="t"/>
              <a:pathLst>
                <a:path extrusionOk="0" h="3452" w="3447">
                  <a:moveTo>
                    <a:pt x="1" y="1"/>
                  </a:moveTo>
                  <a:lnTo>
                    <a:pt x="1" y="3451"/>
                  </a:lnTo>
                  <a:lnTo>
                    <a:pt x="3447" y="3451"/>
                  </a:lnTo>
                  <a:lnTo>
                    <a:pt x="34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2" name="Google Shape;20662;p112"/>
          <p:cNvGrpSpPr/>
          <p:nvPr/>
        </p:nvGrpSpPr>
        <p:grpSpPr>
          <a:xfrm>
            <a:off x="4870753" y="2024736"/>
            <a:ext cx="1021034" cy="2552456"/>
            <a:chOff x="4851353" y="1696561"/>
            <a:chExt cx="1021034" cy="2552456"/>
          </a:xfrm>
        </p:grpSpPr>
        <p:sp>
          <p:nvSpPr>
            <p:cNvPr id="20663" name="Google Shape;20663;p112"/>
            <p:cNvSpPr/>
            <p:nvPr/>
          </p:nvSpPr>
          <p:spPr>
            <a:xfrm>
              <a:off x="4851353" y="1900764"/>
              <a:ext cx="1021034" cy="918954"/>
            </a:xfrm>
            <a:custGeom>
              <a:rect b="b" l="l" r="r" t="t"/>
              <a:pathLst>
                <a:path extrusionOk="0" h="35577" w="39529">
                  <a:moveTo>
                    <a:pt x="15812" y="7906"/>
                  </a:moveTo>
                  <a:lnTo>
                    <a:pt x="15812" y="11858"/>
                  </a:lnTo>
                  <a:lnTo>
                    <a:pt x="11859" y="11858"/>
                  </a:lnTo>
                  <a:lnTo>
                    <a:pt x="11859" y="7906"/>
                  </a:lnTo>
                  <a:close/>
                  <a:moveTo>
                    <a:pt x="27670" y="7906"/>
                  </a:moveTo>
                  <a:lnTo>
                    <a:pt x="27670" y="11858"/>
                  </a:lnTo>
                  <a:lnTo>
                    <a:pt x="23717" y="11858"/>
                  </a:lnTo>
                  <a:lnTo>
                    <a:pt x="23717" y="7906"/>
                  </a:lnTo>
                  <a:close/>
                  <a:moveTo>
                    <a:pt x="27670" y="15811"/>
                  </a:moveTo>
                  <a:lnTo>
                    <a:pt x="27670" y="19764"/>
                  </a:lnTo>
                  <a:lnTo>
                    <a:pt x="23717" y="19764"/>
                  </a:lnTo>
                  <a:lnTo>
                    <a:pt x="23717" y="23717"/>
                  </a:lnTo>
                  <a:lnTo>
                    <a:pt x="15812" y="23717"/>
                  </a:lnTo>
                  <a:lnTo>
                    <a:pt x="15812" y="19764"/>
                  </a:lnTo>
                  <a:lnTo>
                    <a:pt x="11859" y="19764"/>
                  </a:lnTo>
                  <a:lnTo>
                    <a:pt x="11859" y="15811"/>
                  </a:lnTo>
                  <a:close/>
                  <a:moveTo>
                    <a:pt x="7906" y="0"/>
                  </a:moveTo>
                  <a:lnTo>
                    <a:pt x="7906" y="3953"/>
                  </a:lnTo>
                  <a:lnTo>
                    <a:pt x="3953" y="3953"/>
                  </a:lnTo>
                  <a:lnTo>
                    <a:pt x="3953" y="11858"/>
                  </a:lnTo>
                  <a:lnTo>
                    <a:pt x="0" y="11858"/>
                  </a:lnTo>
                  <a:lnTo>
                    <a:pt x="0" y="15811"/>
                  </a:lnTo>
                  <a:lnTo>
                    <a:pt x="3953" y="15811"/>
                  </a:lnTo>
                  <a:lnTo>
                    <a:pt x="3953" y="27670"/>
                  </a:lnTo>
                  <a:lnTo>
                    <a:pt x="15812" y="27670"/>
                  </a:lnTo>
                  <a:lnTo>
                    <a:pt x="15812" y="35576"/>
                  </a:lnTo>
                  <a:lnTo>
                    <a:pt x="23717" y="35576"/>
                  </a:lnTo>
                  <a:lnTo>
                    <a:pt x="23717" y="27670"/>
                  </a:lnTo>
                  <a:lnTo>
                    <a:pt x="35576" y="27670"/>
                  </a:lnTo>
                  <a:lnTo>
                    <a:pt x="35576" y="15811"/>
                  </a:lnTo>
                  <a:lnTo>
                    <a:pt x="39529" y="15811"/>
                  </a:lnTo>
                  <a:lnTo>
                    <a:pt x="39529" y="11858"/>
                  </a:lnTo>
                  <a:lnTo>
                    <a:pt x="35576" y="11858"/>
                  </a:lnTo>
                  <a:lnTo>
                    <a:pt x="35576" y="3953"/>
                  </a:lnTo>
                  <a:lnTo>
                    <a:pt x="31623" y="3953"/>
                  </a:lnTo>
                  <a:lnTo>
                    <a:pt x="316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4" name="Google Shape;20664;p112"/>
            <p:cNvSpPr/>
            <p:nvPr/>
          </p:nvSpPr>
          <p:spPr>
            <a:xfrm>
              <a:off x="5157632" y="2104914"/>
              <a:ext cx="102132" cy="102132"/>
            </a:xfrm>
            <a:custGeom>
              <a:rect b="b" l="l" r="r" t="t"/>
              <a:pathLst>
                <a:path extrusionOk="0" h="3954" w="3954">
                  <a:moveTo>
                    <a:pt x="1" y="1"/>
                  </a:moveTo>
                  <a:lnTo>
                    <a:pt x="1" y="3954"/>
                  </a:lnTo>
                  <a:lnTo>
                    <a:pt x="3954" y="3954"/>
                  </a:lnTo>
                  <a:lnTo>
                    <a:pt x="395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5" name="Google Shape;20665;p112"/>
            <p:cNvSpPr/>
            <p:nvPr/>
          </p:nvSpPr>
          <p:spPr>
            <a:xfrm>
              <a:off x="4851353" y="1696561"/>
              <a:ext cx="1021034" cy="510504"/>
            </a:xfrm>
            <a:custGeom>
              <a:rect b="b" l="l" r="r" t="t"/>
              <a:pathLst>
                <a:path extrusionOk="0" h="19764" w="39529">
                  <a:moveTo>
                    <a:pt x="7906" y="0"/>
                  </a:moveTo>
                  <a:lnTo>
                    <a:pt x="7906" y="3953"/>
                  </a:lnTo>
                  <a:lnTo>
                    <a:pt x="3953" y="3953"/>
                  </a:lnTo>
                  <a:lnTo>
                    <a:pt x="3953" y="7906"/>
                  </a:lnTo>
                  <a:lnTo>
                    <a:pt x="0" y="7906"/>
                  </a:lnTo>
                  <a:lnTo>
                    <a:pt x="0" y="11859"/>
                  </a:lnTo>
                  <a:lnTo>
                    <a:pt x="0" y="19764"/>
                  </a:lnTo>
                  <a:lnTo>
                    <a:pt x="3953" y="19764"/>
                  </a:lnTo>
                  <a:lnTo>
                    <a:pt x="3953" y="11859"/>
                  </a:lnTo>
                  <a:lnTo>
                    <a:pt x="7906" y="11859"/>
                  </a:lnTo>
                  <a:lnTo>
                    <a:pt x="7906" y="7906"/>
                  </a:lnTo>
                  <a:lnTo>
                    <a:pt x="31623" y="7906"/>
                  </a:lnTo>
                  <a:lnTo>
                    <a:pt x="31623" y="11859"/>
                  </a:lnTo>
                  <a:lnTo>
                    <a:pt x="35576" y="11859"/>
                  </a:lnTo>
                  <a:lnTo>
                    <a:pt x="35576" y="19764"/>
                  </a:lnTo>
                  <a:lnTo>
                    <a:pt x="39529" y="19764"/>
                  </a:lnTo>
                  <a:lnTo>
                    <a:pt x="39529" y="11859"/>
                  </a:lnTo>
                  <a:lnTo>
                    <a:pt x="39529" y="7906"/>
                  </a:lnTo>
                  <a:lnTo>
                    <a:pt x="35576" y="7906"/>
                  </a:lnTo>
                  <a:lnTo>
                    <a:pt x="35576" y="3953"/>
                  </a:lnTo>
                  <a:lnTo>
                    <a:pt x="31623" y="3953"/>
                  </a:lnTo>
                  <a:lnTo>
                    <a:pt x="316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6" name="Google Shape;20666;p112"/>
            <p:cNvSpPr/>
            <p:nvPr/>
          </p:nvSpPr>
          <p:spPr>
            <a:xfrm>
              <a:off x="5463910" y="2104914"/>
              <a:ext cx="102132" cy="102132"/>
            </a:xfrm>
            <a:custGeom>
              <a:rect b="b" l="l" r="r" t="t"/>
              <a:pathLst>
                <a:path extrusionOk="0" h="3954" w="3954">
                  <a:moveTo>
                    <a:pt x="1" y="1"/>
                  </a:moveTo>
                  <a:lnTo>
                    <a:pt x="1" y="3954"/>
                  </a:lnTo>
                  <a:lnTo>
                    <a:pt x="3954" y="3954"/>
                  </a:lnTo>
                  <a:lnTo>
                    <a:pt x="395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7" name="Google Shape;20667;p112"/>
            <p:cNvSpPr/>
            <p:nvPr/>
          </p:nvSpPr>
          <p:spPr>
            <a:xfrm>
              <a:off x="5157632" y="2309116"/>
              <a:ext cx="408424" cy="204238"/>
            </a:xfrm>
            <a:custGeom>
              <a:rect b="b" l="l" r="r" t="t"/>
              <a:pathLst>
                <a:path extrusionOk="0" h="7907" w="15812">
                  <a:moveTo>
                    <a:pt x="1" y="1"/>
                  </a:moveTo>
                  <a:lnTo>
                    <a:pt x="1" y="3954"/>
                  </a:lnTo>
                  <a:lnTo>
                    <a:pt x="3954" y="3954"/>
                  </a:lnTo>
                  <a:lnTo>
                    <a:pt x="3954" y="7907"/>
                  </a:lnTo>
                  <a:lnTo>
                    <a:pt x="11859" y="7907"/>
                  </a:lnTo>
                  <a:lnTo>
                    <a:pt x="11859" y="3954"/>
                  </a:lnTo>
                  <a:lnTo>
                    <a:pt x="15812" y="3954"/>
                  </a:lnTo>
                  <a:lnTo>
                    <a:pt x="1581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8" name="Google Shape;20668;p112"/>
            <p:cNvSpPr/>
            <p:nvPr/>
          </p:nvSpPr>
          <p:spPr>
            <a:xfrm>
              <a:off x="4953429" y="2921749"/>
              <a:ext cx="102132" cy="714742"/>
            </a:xfrm>
            <a:custGeom>
              <a:rect b="b" l="l" r="r" t="t"/>
              <a:pathLst>
                <a:path extrusionOk="0" h="27671" w="3954">
                  <a:moveTo>
                    <a:pt x="1" y="0"/>
                  </a:moveTo>
                  <a:lnTo>
                    <a:pt x="1" y="27670"/>
                  </a:lnTo>
                  <a:lnTo>
                    <a:pt x="3954" y="27670"/>
                  </a:lnTo>
                  <a:lnTo>
                    <a:pt x="3954" y="19764"/>
                  </a:lnTo>
                  <a:lnTo>
                    <a:pt x="39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9" name="Google Shape;20669;p112"/>
            <p:cNvSpPr/>
            <p:nvPr/>
          </p:nvSpPr>
          <p:spPr>
            <a:xfrm>
              <a:off x="4953429" y="2717547"/>
              <a:ext cx="816848" cy="714716"/>
            </a:xfrm>
            <a:custGeom>
              <a:rect b="b" l="l" r="r" t="t"/>
              <a:pathLst>
                <a:path extrusionOk="0" h="27670" w="31624">
                  <a:moveTo>
                    <a:pt x="23718" y="7906"/>
                  </a:moveTo>
                  <a:lnTo>
                    <a:pt x="23718" y="11859"/>
                  </a:lnTo>
                  <a:lnTo>
                    <a:pt x="19765" y="11859"/>
                  </a:lnTo>
                  <a:lnTo>
                    <a:pt x="19765" y="7906"/>
                  </a:lnTo>
                  <a:close/>
                  <a:moveTo>
                    <a:pt x="1" y="0"/>
                  </a:moveTo>
                  <a:lnTo>
                    <a:pt x="1" y="7906"/>
                  </a:lnTo>
                  <a:lnTo>
                    <a:pt x="3954" y="7906"/>
                  </a:lnTo>
                  <a:lnTo>
                    <a:pt x="3954" y="27670"/>
                  </a:lnTo>
                  <a:lnTo>
                    <a:pt x="27671" y="27670"/>
                  </a:lnTo>
                  <a:lnTo>
                    <a:pt x="27671" y="7906"/>
                  </a:lnTo>
                  <a:lnTo>
                    <a:pt x="31624" y="7906"/>
                  </a:lnTo>
                  <a:lnTo>
                    <a:pt x="31624" y="0"/>
                  </a:lnTo>
                  <a:lnTo>
                    <a:pt x="19765" y="0"/>
                  </a:lnTo>
                  <a:lnTo>
                    <a:pt x="19765" y="3953"/>
                  </a:lnTo>
                  <a:lnTo>
                    <a:pt x="11860" y="3953"/>
                  </a:lnTo>
                  <a:lnTo>
                    <a:pt x="1186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0" name="Google Shape;20670;p112"/>
            <p:cNvSpPr/>
            <p:nvPr/>
          </p:nvSpPr>
          <p:spPr>
            <a:xfrm>
              <a:off x="5668113" y="2921749"/>
              <a:ext cx="102132" cy="714742"/>
            </a:xfrm>
            <a:custGeom>
              <a:rect b="b" l="l" r="r" t="t"/>
              <a:pathLst>
                <a:path extrusionOk="0" h="27671" w="3954">
                  <a:moveTo>
                    <a:pt x="1" y="0"/>
                  </a:moveTo>
                  <a:lnTo>
                    <a:pt x="1" y="19764"/>
                  </a:lnTo>
                  <a:lnTo>
                    <a:pt x="1" y="27670"/>
                  </a:lnTo>
                  <a:lnTo>
                    <a:pt x="3954" y="27670"/>
                  </a:lnTo>
                  <a:lnTo>
                    <a:pt x="39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1" name="Google Shape;20671;p112"/>
            <p:cNvSpPr/>
            <p:nvPr/>
          </p:nvSpPr>
          <p:spPr>
            <a:xfrm>
              <a:off x="5055530" y="3432229"/>
              <a:ext cx="612636" cy="714716"/>
            </a:xfrm>
            <a:custGeom>
              <a:rect b="b" l="l" r="r" t="t"/>
              <a:pathLst>
                <a:path extrusionOk="0" h="27670" w="23718">
                  <a:moveTo>
                    <a:pt x="1" y="0"/>
                  </a:moveTo>
                  <a:lnTo>
                    <a:pt x="1" y="7906"/>
                  </a:lnTo>
                  <a:lnTo>
                    <a:pt x="1" y="27670"/>
                  </a:lnTo>
                  <a:lnTo>
                    <a:pt x="7907" y="27670"/>
                  </a:lnTo>
                  <a:lnTo>
                    <a:pt x="7907" y="3953"/>
                  </a:lnTo>
                  <a:lnTo>
                    <a:pt x="15812" y="3953"/>
                  </a:lnTo>
                  <a:lnTo>
                    <a:pt x="15812" y="27670"/>
                  </a:lnTo>
                  <a:lnTo>
                    <a:pt x="23718" y="27670"/>
                  </a:lnTo>
                  <a:lnTo>
                    <a:pt x="23718" y="7906"/>
                  </a:lnTo>
                  <a:lnTo>
                    <a:pt x="2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2" name="Google Shape;20672;p112"/>
            <p:cNvSpPr/>
            <p:nvPr/>
          </p:nvSpPr>
          <p:spPr>
            <a:xfrm>
              <a:off x="4953429" y="4146885"/>
              <a:ext cx="306344" cy="102132"/>
            </a:xfrm>
            <a:custGeom>
              <a:rect b="b" l="l" r="r" t="t"/>
              <a:pathLst>
                <a:path extrusionOk="0" h="3954" w="11860">
                  <a:moveTo>
                    <a:pt x="1" y="1"/>
                  </a:moveTo>
                  <a:lnTo>
                    <a:pt x="1" y="3954"/>
                  </a:lnTo>
                  <a:lnTo>
                    <a:pt x="11860" y="3954"/>
                  </a:lnTo>
                  <a:lnTo>
                    <a:pt x="1186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3" name="Google Shape;20673;p112"/>
            <p:cNvSpPr/>
            <p:nvPr/>
          </p:nvSpPr>
          <p:spPr>
            <a:xfrm>
              <a:off x="5463910" y="4146885"/>
              <a:ext cx="306344" cy="102132"/>
            </a:xfrm>
            <a:custGeom>
              <a:rect b="b" l="l" r="r" t="t"/>
              <a:pathLst>
                <a:path extrusionOk="0" h="3954" w="11860">
                  <a:moveTo>
                    <a:pt x="1" y="1"/>
                  </a:moveTo>
                  <a:lnTo>
                    <a:pt x="1" y="3954"/>
                  </a:lnTo>
                  <a:lnTo>
                    <a:pt x="11860" y="3954"/>
                  </a:lnTo>
                  <a:lnTo>
                    <a:pt x="1186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4" name="Google Shape;20674;p112"/>
            <p:cNvSpPr/>
            <p:nvPr/>
          </p:nvSpPr>
          <p:spPr>
            <a:xfrm>
              <a:off x="5463910" y="2921749"/>
              <a:ext cx="102132" cy="102080"/>
            </a:xfrm>
            <a:custGeom>
              <a:rect b="b" l="l" r="r" t="t"/>
              <a:pathLst>
                <a:path extrusionOk="0" h="3952" w="3954">
                  <a:moveTo>
                    <a:pt x="1" y="0"/>
                  </a:moveTo>
                  <a:lnTo>
                    <a:pt x="1" y="3952"/>
                  </a:lnTo>
                  <a:lnTo>
                    <a:pt x="3954" y="3952"/>
                  </a:lnTo>
                  <a:lnTo>
                    <a:pt x="395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5" name="Google Shape;20675;p112"/>
          <p:cNvGrpSpPr/>
          <p:nvPr/>
        </p:nvGrpSpPr>
        <p:grpSpPr>
          <a:xfrm>
            <a:off x="6198021" y="1922635"/>
            <a:ext cx="1021060" cy="2654562"/>
            <a:chOff x="6178621" y="1594460"/>
            <a:chExt cx="1021060" cy="2654562"/>
          </a:xfrm>
        </p:grpSpPr>
        <p:sp>
          <p:nvSpPr>
            <p:cNvPr id="20676" name="Google Shape;20676;p112"/>
            <p:cNvSpPr/>
            <p:nvPr/>
          </p:nvSpPr>
          <p:spPr>
            <a:xfrm>
              <a:off x="6280722" y="2002865"/>
              <a:ext cx="816848" cy="102132"/>
            </a:xfrm>
            <a:custGeom>
              <a:rect b="b" l="l" r="r" t="t"/>
              <a:pathLst>
                <a:path extrusionOk="0" h="3954" w="31624">
                  <a:moveTo>
                    <a:pt x="1" y="0"/>
                  </a:moveTo>
                  <a:lnTo>
                    <a:pt x="1" y="3953"/>
                  </a:lnTo>
                  <a:lnTo>
                    <a:pt x="31624" y="3953"/>
                  </a:lnTo>
                  <a:lnTo>
                    <a:pt x="3162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7" name="Google Shape;20677;p112"/>
            <p:cNvSpPr/>
            <p:nvPr/>
          </p:nvSpPr>
          <p:spPr>
            <a:xfrm>
              <a:off x="6280722" y="2104966"/>
              <a:ext cx="816848" cy="204186"/>
            </a:xfrm>
            <a:custGeom>
              <a:rect b="b" l="l" r="r" t="t"/>
              <a:pathLst>
                <a:path extrusionOk="0" h="7905" w="31624">
                  <a:moveTo>
                    <a:pt x="1" y="0"/>
                  </a:moveTo>
                  <a:lnTo>
                    <a:pt x="1" y="3952"/>
                  </a:lnTo>
                  <a:lnTo>
                    <a:pt x="3953" y="3952"/>
                  </a:lnTo>
                  <a:lnTo>
                    <a:pt x="3953" y="7905"/>
                  </a:lnTo>
                  <a:lnTo>
                    <a:pt x="11859" y="7905"/>
                  </a:lnTo>
                  <a:lnTo>
                    <a:pt x="11859" y="3952"/>
                  </a:lnTo>
                  <a:lnTo>
                    <a:pt x="19765" y="3952"/>
                  </a:lnTo>
                  <a:lnTo>
                    <a:pt x="19765" y="7905"/>
                  </a:lnTo>
                  <a:lnTo>
                    <a:pt x="27671" y="7905"/>
                  </a:lnTo>
                  <a:lnTo>
                    <a:pt x="27671" y="3952"/>
                  </a:lnTo>
                  <a:lnTo>
                    <a:pt x="31624" y="3952"/>
                  </a:lnTo>
                  <a:lnTo>
                    <a:pt x="31624"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8" name="Google Shape;20678;p112"/>
            <p:cNvSpPr/>
            <p:nvPr/>
          </p:nvSpPr>
          <p:spPr>
            <a:xfrm>
              <a:off x="6178621" y="1594460"/>
              <a:ext cx="1021060" cy="612610"/>
            </a:xfrm>
            <a:custGeom>
              <a:rect b="b" l="l" r="r" t="t"/>
              <a:pathLst>
                <a:path extrusionOk="0" h="23717" w="39530">
                  <a:moveTo>
                    <a:pt x="23718" y="0"/>
                  </a:moveTo>
                  <a:lnTo>
                    <a:pt x="23718" y="3953"/>
                  </a:lnTo>
                  <a:lnTo>
                    <a:pt x="7906" y="3953"/>
                  </a:lnTo>
                  <a:lnTo>
                    <a:pt x="7906" y="7906"/>
                  </a:lnTo>
                  <a:lnTo>
                    <a:pt x="3954" y="7906"/>
                  </a:lnTo>
                  <a:lnTo>
                    <a:pt x="3954" y="11859"/>
                  </a:lnTo>
                  <a:lnTo>
                    <a:pt x="1" y="11859"/>
                  </a:lnTo>
                  <a:lnTo>
                    <a:pt x="1" y="15812"/>
                  </a:lnTo>
                  <a:lnTo>
                    <a:pt x="1" y="23717"/>
                  </a:lnTo>
                  <a:lnTo>
                    <a:pt x="3954" y="23717"/>
                  </a:lnTo>
                  <a:lnTo>
                    <a:pt x="3954" y="19765"/>
                  </a:lnTo>
                  <a:lnTo>
                    <a:pt x="3954" y="15812"/>
                  </a:lnTo>
                  <a:lnTo>
                    <a:pt x="35577" y="15812"/>
                  </a:lnTo>
                  <a:lnTo>
                    <a:pt x="35577" y="19765"/>
                  </a:lnTo>
                  <a:lnTo>
                    <a:pt x="35577" y="23717"/>
                  </a:lnTo>
                  <a:lnTo>
                    <a:pt x="39530" y="23717"/>
                  </a:lnTo>
                  <a:lnTo>
                    <a:pt x="39530" y="15812"/>
                  </a:lnTo>
                  <a:lnTo>
                    <a:pt x="39530" y="11859"/>
                  </a:lnTo>
                  <a:lnTo>
                    <a:pt x="35577" y="11859"/>
                  </a:lnTo>
                  <a:lnTo>
                    <a:pt x="35577" y="7906"/>
                  </a:lnTo>
                  <a:lnTo>
                    <a:pt x="31624" y="7906"/>
                  </a:lnTo>
                  <a:lnTo>
                    <a:pt x="31624" y="3953"/>
                  </a:lnTo>
                  <a:lnTo>
                    <a:pt x="316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9" name="Google Shape;20679;p112"/>
            <p:cNvSpPr/>
            <p:nvPr/>
          </p:nvSpPr>
          <p:spPr>
            <a:xfrm>
              <a:off x="6587001" y="2411218"/>
              <a:ext cx="204238" cy="102132"/>
            </a:xfrm>
            <a:custGeom>
              <a:rect b="b" l="l" r="r" t="t"/>
              <a:pathLst>
                <a:path extrusionOk="0" h="3954" w="7907">
                  <a:moveTo>
                    <a:pt x="1" y="1"/>
                  </a:moveTo>
                  <a:lnTo>
                    <a:pt x="1" y="3954"/>
                  </a:lnTo>
                  <a:lnTo>
                    <a:pt x="7907" y="3954"/>
                  </a:lnTo>
                  <a:lnTo>
                    <a:pt x="79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0" name="Google Shape;20680;p112"/>
            <p:cNvSpPr/>
            <p:nvPr/>
          </p:nvSpPr>
          <p:spPr>
            <a:xfrm>
              <a:off x="6178621" y="2207015"/>
              <a:ext cx="1021060" cy="612688"/>
            </a:xfrm>
            <a:custGeom>
              <a:rect b="b" l="l" r="r" t="t"/>
              <a:pathLst>
                <a:path extrusionOk="0" h="23720" w="39530">
                  <a:moveTo>
                    <a:pt x="23719" y="7907"/>
                  </a:moveTo>
                  <a:lnTo>
                    <a:pt x="23719" y="11860"/>
                  </a:lnTo>
                  <a:lnTo>
                    <a:pt x="15812" y="11860"/>
                  </a:lnTo>
                  <a:lnTo>
                    <a:pt x="15812" y="7907"/>
                  </a:lnTo>
                  <a:close/>
                  <a:moveTo>
                    <a:pt x="1" y="1"/>
                  </a:moveTo>
                  <a:lnTo>
                    <a:pt x="1" y="3954"/>
                  </a:lnTo>
                  <a:lnTo>
                    <a:pt x="3954" y="3954"/>
                  </a:lnTo>
                  <a:lnTo>
                    <a:pt x="3954" y="15813"/>
                  </a:lnTo>
                  <a:lnTo>
                    <a:pt x="15812" y="15813"/>
                  </a:lnTo>
                  <a:lnTo>
                    <a:pt x="15812" y="23719"/>
                  </a:lnTo>
                  <a:lnTo>
                    <a:pt x="23719" y="23719"/>
                  </a:lnTo>
                  <a:lnTo>
                    <a:pt x="23719" y="15813"/>
                  </a:lnTo>
                  <a:lnTo>
                    <a:pt x="35577" y="15813"/>
                  </a:lnTo>
                  <a:lnTo>
                    <a:pt x="35577" y="3954"/>
                  </a:lnTo>
                  <a:lnTo>
                    <a:pt x="39530" y="3954"/>
                  </a:lnTo>
                  <a:lnTo>
                    <a:pt x="39530" y="1"/>
                  </a:lnTo>
                  <a:lnTo>
                    <a:pt x="31624" y="1"/>
                  </a:lnTo>
                  <a:lnTo>
                    <a:pt x="31624" y="3954"/>
                  </a:lnTo>
                  <a:lnTo>
                    <a:pt x="23719" y="3954"/>
                  </a:lnTo>
                  <a:lnTo>
                    <a:pt x="23719" y="1"/>
                  </a:lnTo>
                  <a:lnTo>
                    <a:pt x="15812" y="1"/>
                  </a:lnTo>
                  <a:lnTo>
                    <a:pt x="15812" y="3954"/>
                  </a:lnTo>
                  <a:lnTo>
                    <a:pt x="7907" y="3954"/>
                  </a:lnTo>
                  <a:lnTo>
                    <a:pt x="7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1" name="Google Shape;20681;p112"/>
            <p:cNvSpPr/>
            <p:nvPr/>
          </p:nvSpPr>
          <p:spPr>
            <a:xfrm>
              <a:off x="6280722" y="2921749"/>
              <a:ext cx="102106" cy="714742"/>
            </a:xfrm>
            <a:custGeom>
              <a:rect b="b" l="l" r="r" t="t"/>
              <a:pathLst>
                <a:path extrusionOk="0" h="27671" w="3953">
                  <a:moveTo>
                    <a:pt x="1" y="0"/>
                  </a:moveTo>
                  <a:lnTo>
                    <a:pt x="1" y="27670"/>
                  </a:lnTo>
                  <a:lnTo>
                    <a:pt x="3953" y="27670"/>
                  </a:lnTo>
                  <a:lnTo>
                    <a:pt x="3953" y="19764"/>
                  </a:lnTo>
                  <a:lnTo>
                    <a:pt x="39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2" name="Google Shape;20682;p112"/>
            <p:cNvSpPr/>
            <p:nvPr/>
          </p:nvSpPr>
          <p:spPr>
            <a:xfrm>
              <a:off x="6280722" y="2717547"/>
              <a:ext cx="816848" cy="714716"/>
            </a:xfrm>
            <a:custGeom>
              <a:rect b="b" l="l" r="r" t="t"/>
              <a:pathLst>
                <a:path extrusionOk="0" h="27670" w="31624">
                  <a:moveTo>
                    <a:pt x="19766" y="11858"/>
                  </a:moveTo>
                  <a:lnTo>
                    <a:pt x="19766" y="19764"/>
                  </a:lnTo>
                  <a:lnTo>
                    <a:pt x="11859" y="19764"/>
                  </a:lnTo>
                  <a:lnTo>
                    <a:pt x="11859" y="11858"/>
                  </a:lnTo>
                  <a:close/>
                  <a:moveTo>
                    <a:pt x="1" y="0"/>
                  </a:moveTo>
                  <a:lnTo>
                    <a:pt x="1" y="7906"/>
                  </a:lnTo>
                  <a:lnTo>
                    <a:pt x="3954" y="7906"/>
                  </a:lnTo>
                  <a:lnTo>
                    <a:pt x="3954" y="27670"/>
                  </a:lnTo>
                  <a:lnTo>
                    <a:pt x="27671" y="27670"/>
                  </a:lnTo>
                  <a:lnTo>
                    <a:pt x="27671" y="7906"/>
                  </a:lnTo>
                  <a:lnTo>
                    <a:pt x="31624" y="7906"/>
                  </a:lnTo>
                  <a:lnTo>
                    <a:pt x="31624" y="0"/>
                  </a:lnTo>
                  <a:lnTo>
                    <a:pt x="19766" y="0"/>
                  </a:lnTo>
                  <a:lnTo>
                    <a:pt x="19766" y="3953"/>
                  </a:lnTo>
                  <a:lnTo>
                    <a:pt x="11859" y="3953"/>
                  </a:lnTo>
                  <a:lnTo>
                    <a:pt x="11859"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3" name="Google Shape;20683;p112"/>
            <p:cNvSpPr/>
            <p:nvPr/>
          </p:nvSpPr>
          <p:spPr>
            <a:xfrm>
              <a:off x="6995406" y="2921749"/>
              <a:ext cx="102132" cy="714742"/>
            </a:xfrm>
            <a:custGeom>
              <a:rect b="b" l="l" r="r" t="t"/>
              <a:pathLst>
                <a:path extrusionOk="0" h="27671" w="3954">
                  <a:moveTo>
                    <a:pt x="1" y="0"/>
                  </a:moveTo>
                  <a:lnTo>
                    <a:pt x="1" y="19764"/>
                  </a:lnTo>
                  <a:lnTo>
                    <a:pt x="1" y="27670"/>
                  </a:lnTo>
                  <a:lnTo>
                    <a:pt x="3954" y="27670"/>
                  </a:lnTo>
                  <a:lnTo>
                    <a:pt x="39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4" name="Google Shape;20684;p112"/>
            <p:cNvSpPr/>
            <p:nvPr/>
          </p:nvSpPr>
          <p:spPr>
            <a:xfrm>
              <a:off x="6382798" y="3432229"/>
              <a:ext cx="612662" cy="612662"/>
            </a:xfrm>
            <a:custGeom>
              <a:rect b="b" l="l" r="r" t="t"/>
              <a:pathLst>
                <a:path extrusionOk="0" h="23719" w="23719">
                  <a:moveTo>
                    <a:pt x="1" y="0"/>
                  </a:moveTo>
                  <a:lnTo>
                    <a:pt x="1" y="7906"/>
                  </a:lnTo>
                  <a:lnTo>
                    <a:pt x="1" y="23718"/>
                  </a:lnTo>
                  <a:lnTo>
                    <a:pt x="7907" y="23718"/>
                  </a:lnTo>
                  <a:lnTo>
                    <a:pt x="7907" y="3953"/>
                  </a:lnTo>
                  <a:lnTo>
                    <a:pt x="15813" y="3953"/>
                  </a:lnTo>
                  <a:lnTo>
                    <a:pt x="15813" y="23718"/>
                  </a:lnTo>
                  <a:lnTo>
                    <a:pt x="23719" y="23718"/>
                  </a:lnTo>
                  <a:lnTo>
                    <a:pt x="23719" y="7906"/>
                  </a:lnTo>
                  <a:lnTo>
                    <a:pt x="2371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5" name="Google Shape;20685;p112"/>
            <p:cNvSpPr/>
            <p:nvPr/>
          </p:nvSpPr>
          <p:spPr>
            <a:xfrm>
              <a:off x="6280722" y="4044836"/>
              <a:ext cx="306318" cy="204186"/>
            </a:xfrm>
            <a:custGeom>
              <a:rect b="b" l="l" r="r" t="t"/>
              <a:pathLst>
                <a:path extrusionOk="0" h="7905" w="11859">
                  <a:moveTo>
                    <a:pt x="3953" y="0"/>
                  </a:moveTo>
                  <a:lnTo>
                    <a:pt x="3953" y="3952"/>
                  </a:lnTo>
                  <a:lnTo>
                    <a:pt x="1" y="3952"/>
                  </a:lnTo>
                  <a:lnTo>
                    <a:pt x="1" y="7905"/>
                  </a:lnTo>
                  <a:lnTo>
                    <a:pt x="11859" y="7905"/>
                  </a:lnTo>
                  <a:lnTo>
                    <a:pt x="11859" y="3952"/>
                  </a:lnTo>
                  <a:lnTo>
                    <a:pt x="118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6" name="Google Shape;20686;p112"/>
            <p:cNvSpPr/>
            <p:nvPr/>
          </p:nvSpPr>
          <p:spPr>
            <a:xfrm>
              <a:off x="6791203" y="4044836"/>
              <a:ext cx="306344" cy="204186"/>
            </a:xfrm>
            <a:custGeom>
              <a:rect b="b" l="l" r="r" t="t"/>
              <a:pathLst>
                <a:path extrusionOk="0" h="7905" w="11860">
                  <a:moveTo>
                    <a:pt x="1" y="0"/>
                  </a:moveTo>
                  <a:lnTo>
                    <a:pt x="1" y="3952"/>
                  </a:lnTo>
                  <a:lnTo>
                    <a:pt x="1" y="7905"/>
                  </a:lnTo>
                  <a:lnTo>
                    <a:pt x="11860" y="7905"/>
                  </a:lnTo>
                  <a:lnTo>
                    <a:pt x="11860" y="3952"/>
                  </a:lnTo>
                  <a:lnTo>
                    <a:pt x="7907" y="3952"/>
                  </a:lnTo>
                  <a:lnTo>
                    <a:pt x="79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7" name="Google Shape;20687;p112"/>
            <p:cNvSpPr/>
            <p:nvPr/>
          </p:nvSpPr>
          <p:spPr>
            <a:xfrm>
              <a:off x="6587001" y="3023850"/>
              <a:ext cx="204238" cy="204186"/>
            </a:xfrm>
            <a:custGeom>
              <a:rect b="b" l="l" r="r" t="t"/>
              <a:pathLst>
                <a:path extrusionOk="0" h="7905" w="7907">
                  <a:moveTo>
                    <a:pt x="1" y="0"/>
                  </a:moveTo>
                  <a:lnTo>
                    <a:pt x="1" y="7905"/>
                  </a:lnTo>
                  <a:lnTo>
                    <a:pt x="7907" y="7905"/>
                  </a:lnTo>
                  <a:lnTo>
                    <a:pt x="790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8" name="Google Shape;20688;p112"/>
          <p:cNvGrpSpPr/>
          <p:nvPr/>
        </p:nvGrpSpPr>
        <p:grpSpPr>
          <a:xfrm>
            <a:off x="7525339" y="2024733"/>
            <a:ext cx="1021060" cy="2552507"/>
            <a:chOff x="7505939" y="1696558"/>
            <a:chExt cx="1021060" cy="2552507"/>
          </a:xfrm>
        </p:grpSpPr>
        <p:sp>
          <p:nvSpPr>
            <p:cNvPr id="20689" name="Google Shape;20689;p112"/>
            <p:cNvSpPr/>
            <p:nvPr/>
          </p:nvSpPr>
          <p:spPr>
            <a:xfrm>
              <a:off x="8118521" y="4044832"/>
              <a:ext cx="102132" cy="102132"/>
            </a:xfrm>
            <a:custGeom>
              <a:rect b="b" l="l" r="r" t="t"/>
              <a:pathLst>
                <a:path extrusionOk="0" h="3954" w="3954">
                  <a:moveTo>
                    <a:pt x="1" y="0"/>
                  </a:moveTo>
                  <a:lnTo>
                    <a:pt x="1" y="3953"/>
                  </a:lnTo>
                  <a:lnTo>
                    <a:pt x="3954" y="3953"/>
                  </a:lnTo>
                  <a:lnTo>
                    <a:pt x="39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0" name="Google Shape;20690;p112"/>
            <p:cNvSpPr/>
            <p:nvPr/>
          </p:nvSpPr>
          <p:spPr>
            <a:xfrm>
              <a:off x="7812217" y="4044832"/>
              <a:ext cx="102132" cy="102132"/>
            </a:xfrm>
            <a:custGeom>
              <a:rect b="b" l="l" r="r" t="t"/>
              <a:pathLst>
                <a:path extrusionOk="0" h="3954" w="3954">
                  <a:moveTo>
                    <a:pt x="1" y="0"/>
                  </a:moveTo>
                  <a:lnTo>
                    <a:pt x="1" y="3953"/>
                  </a:lnTo>
                  <a:lnTo>
                    <a:pt x="3954" y="3953"/>
                  </a:lnTo>
                  <a:lnTo>
                    <a:pt x="39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1" name="Google Shape;20691;p112"/>
            <p:cNvSpPr/>
            <p:nvPr/>
          </p:nvSpPr>
          <p:spPr>
            <a:xfrm>
              <a:off x="7505939" y="2002861"/>
              <a:ext cx="1021060" cy="816848"/>
            </a:xfrm>
            <a:custGeom>
              <a:rect b="b" l="l" r="r" t="t"/>
              <a:pathLst>
                <a:path extrusionOk="0" h="31624" w="39530">
                  <a:moveTo>
                    <a:pt x="15812" y="7906"/>
                  </a:moveTo>
                  <a:lnTo>
                    <a:pt x="15812" y="11858"/>
                  </a:lnTo>
                  <a:lnTo>
                    <a:pt x="11859" y="11858"/>
                  </a:lnTo>
                  <a:lnTo>
                    <a:pt x="11859" y="7906"/>
                  </a:lnTo>
                  <a:close/>
                  <a:moveTo>
                    <a:pt x="27671" y="7906"/>
                  </a:moveTo>
                  <a:lnTo>
                    <a:pt x="27671" y="11858"/>
                  </a:lnTo>
                  <a:lnTo>
                    <a:pt x="23719" y="11858"/>
                  </a:lnTo>
                  <a:lnTo>
                    <a:pt x="23719" y="7906"/>
                  </a:lnTo>
                  <a:close/>
                  <a:moveTo>
                    <a:pt x="23719" y="15811"/>
                  </a:moveTo>
                  <a:lnTo>
                    <a:pt x="23719" y="19765"/>
                  </a:lnTo>
                  <a:lnTo>
                    <a:pt x="15812" y="19765"/>
                  </a:lnTo>
                  <a:lnTo>
                    <a:pt x="15812" y="15811"/>
                  </a:lnTo>
                  <a:close/>
                  <a:moveTo>
                    <a:pt x="27671" y="0"/>
                  </a:moveTo>
                  <a:lnTo>
                    <a:pt x="27671" y="3953"/>
                  </a:lnTo>
                  <a:lnTo>
                    <a:pt x="3954" y="3953"/>
                  </a:lnTo>
                  <a:lnTo>
                    <a:pt x="3954" y="7906"/>
                  </a:lnTo>
                  <a:lnTo>
                    <a:pt x="1" y="7906"/>
                  </a:lnTo>
                  <a:lnTo>
                    <a:pt x="1" y="11858"/>
                  </a:lnTo>
                  <a:lnTo>
                    <a:pt x="3954" y="11858"/>
                  </a:lnTo>
                  <a:lnTo>
                    <a:pt x="3954" y="23717"/>
                  </a:lnTo>
                  <a:lnTo>
                    <a:pt x="15812" y="23717"/>
                  </a:lnTo>
                  <a:lnTo>
                    <a:pt x="15812" y="31623"/>
                  </a:lnTo>
                  <a:lnTo>
                    <a:pt x="23719" y="31623"/>
                  </a:lnTo>
                  <a:lnTo>
                    <a:pt x="23719" y="23717"/>
                  </a:lnTo>
                  <a:lnTo>
                    <a:pt x="35577" y="23717"/>
                  </a:lnTo>
                  <a:lnTo>
                    <a:pt x="35577" y="11858"/>
                  </a:lnTo>
                  <a:lnTo>
                    <a:pt x="39530" y="11858"/>
                  </a:lnTo>
                  <a:lnTo>
                    <a:pt x="39530" y="7906"/>
                  </a:lnTo>
                  <a:lnTo>
                    <a:pt x="35577" y="7906"/>
                  </a:lnTo>
                  <a:lnTo>
                    <a:pt x="35577" y="3953"/>
                  </a:lnTo>
                  <a:lnTo>
                    <a:pt x="31624" y="3953"/>
                  </a:lnTo>
                  <a:lnTo>
                    <a:pt x="316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2" name="Google Shape;20692;p112"/>
            <p:cNvSpPr/>
            <p:nvPr/>
          </p:nvSpPr>
          <p:spPr>
            <a:xfrm>
              <a:off x="8118521" y="2207063"/>
              <a:ext cx="102132" cy="102132"/>
            </a:xfrm>
            <a:custGeom>
              <a:rect b="b" l="l" r="r" t="t"/>
              <a:pathLst>
                <a:path extrusionOk="0" h="3954" w="3954">
                  <a:moveTo>
                    <a:pt x="1" y="0"/>
                  </a:moveTo>
                  <a:lnTo>
                    <a:pt x="1" y="3953"/>
                  </a:lnTo>
                  <a:lnTo>
                    <a:pt x="3954" y="3953"/>
                  </a:lnTo>
                  <a:lnTo>
                    <a:pt x="39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3" name="Google Shape;20693;p112"/>
            <p:cNvSpPr/>
            <p:nvPr/>
          </p:nvSpPr>
          <p:spPr>
            <a:xfrm>
              <a:off x="8118521" y="2309164"/>
              <a:ext cx="408450" cy="510530"/>
            </a:xfrm>
            <a:custGeom>
              <a:rect b="b" l="l" r="r" t="t"/>
              <a:pathLst>
                <a:path extrusionOk="0" h="19765" w="15813">
                  <a:moveTo>
                    <a:pt x="11860" y="0"/>
                  </a:moveTo>
                  <a:lnTo>
                    <a:pt x="11860" y="11858"/>
                  </a:lnTo>
                  <a:lnTo>
                    <a:pt x="1" y="11858"/>
                  </a:lnTo>
                  <a:lnTo>
                    <a:pt x="1" y="15811"/>
                  </a:lnTo>
                  <a:lnTo>
                    <a:pt x="11860" y="15811"/>
                  </a:lnTo>
                  <a:lnTo>
                    <a:pt x="11860" y="19764"/>
                  </a:lnTo>
                  <a:lnTo>
                    <a:pt x="15813" y="19764"/>
                  </a:lnTo>
                  <a:lnTo>
                    <a:pt x="1581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4" name="Google Shape;20694;p112"/>
            <p:cNvSpPr/>
            <p:nvPr/>
          </p:nvSpPr>
          <p:spPr>
            <a:xfrm>
              <a:off x="7505939" y="2309164"/>
              <a:ext cx="408424" cy="510530"/>
            </a:xfrm>
            <a:custGeom>
              <a:rect b="b" l="l" r="r" t="t"/>
              <a:pathLst>
                <a:path extrusionOk="0" h="19765" w="15812">
                  <a:moveTo>
                    <a:pt x="1" y="0"/>
                  </a:moveTo>
                  <a:lnTo>
                    <a:pt x="1" y="19764"/>
                  </a:lnTo>
                  <a:lnTo>
                    <a:pt x="3954" y="19764"/>
                  </a:lnTo>
                  <a:lnTo>
                    <a:pt x="3954" y="15811"/>
                  </a:lnTo>
                  <a:lnTo>
                    <a:pt x="15812" y="15811"/>
                  </a:lnTo>
                  <a:lnTo>
                    <a:pt x="15812" y="11858"/>
                  </a:lnTo>
                  <a:lnTo>
                    <a:pt x="3954" y="11858"/>
                  </a:lnTo>
                  <a:lnTo>
                    <a:pt x="395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5" name="Google Shape;20695;p112"/>
            <p:cNvSpPr/>
            <p:nvPr/>
          </p:nvSpPr>
          <p:spPr>
            <a:xfrm>
              <a:off x="7812217" y="2207063"/>
              <a:ext cx="102132" cy="102132"/>
            </a:xfrm>
            <a:custGeom>
              <a:rect b="b" l="l" r="r" t="t"/>
              <a:pathLst>
                <a:path extrusionOk="0" h="3954" w="3954">
                  <a:moveTo>
                    <a:pt x="1" y="0"/>
                  </a:moveTo>
                  <a:lnTo>
                    <a:pt x="1" y="3953"/>
                  </a:lnTo>
                  <a:lnTo>
                    <a:pt x="3954" y="3953"/>
                  </a:lnTo>
                  <a:lnTo>
                    <a:pt x="39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6" name="Google Shape;20696;p112"/>
            <p:cNvSpPr/>
            <p:nvPr/>
          </p:nvSpPr>
          <p:spPr>
            <a:xfrm>
              <a:off x="7914319" y="2411214"/>
              <a:ext cx="204238" cy="102132"/>
            </a:xfrm>
            <a:custGeom>
              <a:rect b="b" l="l" r="r" t="t"/>
              <a:pathLst>
                <a:path extrusionOk="0" h="3954" w="7907">
                  <a:moveTo>
                    <a:pt x="1" y="1"/>
                  </a:moveTo>
                  <a:lnTo>
                    <a:pt x="1" y="3954"/>
                  </a:lnTo>
                  <a:lnTo>
                    <a:pt x="7907" y="3954"/>
                  </a:lnTo>
                  <a:lnTo>
                    <a:pt x="79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7" name="Google Shape;20697;p112"/>
            <p:cNvSpPr/>
            <p:nvPr/>
          </p:nvSpPr>
          <p:spPr>
            <a:xfrm>
              <a:off x="7608040" y="2717543"/>
              <a:ext cx="816848" cy="714716"/>
            </a:xfrm>
            <a:custGeom>
              <a:rect b="b" l="l" r="r" t="t"/>
              <a:pathLst>
                <a:path extrusionOk="0" h="27670" w="31624">
                  <a:moveTo>
                    <a:pt x="1" y="0"/>
                  </a:moveTo>
                  <a:lnTo>
                    <a:pt x="1" y="3953"/>
                  </a:lnTo>
                  <a:lnTo>
                    <a:pt x="1" y="7906"/>
                  </a:lnTo>
                  <a:lnTo>
                    <a:pt x="3953" y="7906"/>
                  </a:lnTo>
                  <a:lnTo>
                    <a:pt x="3953" y="27670"/>
                  </a:lnTo>
                  <a:lnTo>
                    <a:pt x="27671" y="27670"/>
                  </a:lnTo>
                  <a:lnTo>
                    <a:pt x="27671" y="7906"/>
                  </a:lnTo>
                  <a:lnTo>
                    <a:pt x="31624" y="7906"/>
                  </a:lnTo>
                  <a:lnTo>
                    <a:pt x="31624" y="3953"/>
                  </a:lnTo>
                  <a:lnTo>
                    <a:pt x="31624" y="0"/>
                  </a:lnTo>
                  <a:lnTo>
                    <a:pt x="19765" y="0"/>
                  </a:lnTo>
                  <a:lnTo>
                    <a:pt x="19765" y="3953"/>
                  </a:lnTo>
                  <a:lnTo>
                    <a:pt x="11859" y="3953"/>
                  </a:lnTo>
                  <a:lnTo>
                    <a:pt x="11859"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112"/>
            <p:cNvSpPr/>
            <p:nvPr/>
          </p:nvSpPr>
          <p:spPr>
            <a:xfrm>
              <a:off x="8322724" y="2921745"/>
              <a:ext cx="102132" cy="714742"/>
            </a:xfrm>
            <a:custGeom>
              <a:rect b="b" l="l" r="r" t="t"/>
              <a:pathLst>
                <a:path extrusionOk="0" h="27671" w="3954">
                  <a:moveTo>
                    <a:pt x="1" y="0"/>
                  </a:moveTo>
                  <a:lnTo>
                    <a:pt x="1" y="19764"/>
                  </a:lnTo>
                  <a:lnTo>
                    <a:pt x="1" y="27670"/>
                  </a:lnTo>
                  <a:lnTo>
                    <a:pt x="3954" y="27670"/>
                  </a:lnTo>
                  <a:lnTo>
                    <a:pt x="39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9" name="Google Shape;20699;p112"/>
            <p:cNvSpPr/>
            <p:nvPr/>
          </p:nvSpPr>
          <p:spPr>
            <a:xfrm>
              <a:off x="7608040" y="2921745"/>
              <a:ext cx="102106" cy="714742"/>
            </a:xfrm>
            <a:custGeom>
              <a:rect b="b" l="l" r="r" t="t"/>
              <a:pathLst>
                <a:path extrusionOk="0" h="27671" w="3953">
                  <a:moveTo>
                    <a:pt x="1" y="0"/>
                  </a:moveTo>
                  <a:lnTo>
                    <a:pt x="1" y="27670"/>
                  </a:lnTo>
                  <a:lnTo>
                    <a:pt x="3953" y="27670"/>
                  </a:lnTo>
                  <a:lnTo>
                    <a:pt x="3953" y="19764"/>
                  </a:lnTo>
                  <a:lnTo>
                    <a:pt x="39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0" name="Google Shape;20700;p112"/>
            <p:cNvSpPr/>
            <p:nvPr/>
          </p:nvSpPr>
          <p:spPr>
            <a:xfrm>
              <a:off x="8118521" y="4146933"/>
              <a:ext cx="204238" cy="102132"/>
            </a:xfrm>
            <a:custGeom>
              <a:rect b="b" l="l" r="r" t="t"/>
              <a:pathLst>
                <a:path extrusionOk="0" h="3954" w="7907">
                  <a:moveTo>
                    <a:pt x="1" y="0"/>
                  </a:moveTo>
                  <a:lnTo>
                    <a:pt x="1" y="3953"/>
                  </a:lnTo>
                  <a:lnTo>
                    <a:pt x="7907" y="3953"/>
                  </a:lnTo>
                  <a:lnTo>
                    <a:pt x="79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1" name="Google Shape;20701;p112"/>
            <p:cNvSpPr/>
            <p:nvPr/>
          </p:nvSpPr>
          <p:spPr>
            <a:xfrm>
              <a:off x="7710116" y="4146933"/>
              <a:ext cx="204238" cy="102132"/>
            </a:xfrm>
            <a:custGeom>
              <a:rect b="b" l="l" r="r" t="t"/>
              <a:pathLst>
                <a:path extrusionOk="0" h="3954" w="7907">
                  <a:moveTo>
                    <a:pt x="1" y="0"/>
                  </a:moveTo>
                  <a:lnTo>
                    <a:pt x="1" y="3953"/>
                  </a:lnTo>
                  <a:lnTo>
                    <a:pt x="7907" y="3953"/>
                  </a:lnTo>
                  <a:lnTo>
                    <a:pt x="79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2" name="Google Shape;20702;p112"/>
            <p:cNvSpPr/>
            <p:nvPr/>
          </p:nvSpPr>
          <p:spPr>
            <a:xfrm>
              <a:off x="7505939" y="1696558"/>
              <a:ext cx="1021060" cy="510556"/>
            </a:xfrm>
            <a:custGeom>
              <a:rect b="b" l="l" r="r" t="t"/>
              <a:pathLst>
                <a:path extrusionOk="0" h="19766" w="39530">
                  <a:moveTo>
                    <a:pt x="7906" y="0"/>
                  </a:moveTo>
                  <a:lnTo>
                    <a:pt x="7906" y="3953"/>
                  </a:lnTo>
                  <a:lnTo>
                    <a:pt x="3954" y="3953"/>
                  </a:lnTo>
                  <a:lnTo>
                    <a:pt x="3954" y="7906"/>
                  </a:lnTo>
                  <a:lnTo>
                    <a:pt x="1" y="7906"/>
                  </a:lnTo>
                  <a:lnTo>
                    <a:pt x="1" y="11859"/>
                  </a:lnTo>
                  <a:lnTo>
                    <a:pt x="1" y="15812"/>
                  </a:lnTo>
                  <a:lnTo>
                    <a:pt x="1" y="19765"/>
                  </a:lnTo>
                  <a:lnTo>
                    <a:pt x="3954" y="19765"/>
                  </a:lnTo>
                  <a:lnTo>
                    <a:pt x="3954" y="15812"/>
                  </a:lnTo>
                  <a:lnTo>
                    <a:pt x="27671" y="15812"/>
                  </a:lnTo>
                  <a:lnTo>
                    <a:pt x="27671" y="11859"/>
                  </a:lnTo>
                  <a:lnTo>
                    <a:pt x="31624" y="11859"/>
                  </a:lnTo>
                  <a:lnTo>
                    <a:pt x="31624" y="15812"/>
                  </a:lnTo>
                  <a:lnTo>
                    <a:pt x="35577" y="15812"/>
                  </a:lnTo>
                  <a:lnTo>
                    <a:pt x="35577" y="19765"/>
                  </a:lnTo>
                  <a:lnTo>
                    <a:pt x="39530" y="19765"/>
                  </a:lnTo>
                  <a:lnTo>
                    <a:pt x="39530" y="15812"/>
                  </a:lnTo>
                  <a:lnTo>
                    <a:pt x="39530" y="11859"/>
                  </a:lnTo>
                  <a:lnTo>
                    <a:pt x="39530" y="7906"/>
                  </a:lnTo>
                  <a:lnTo>
                    <a:pt x="35577" y="7906"/>
                  </a:lnTo>
                  <a:lnTo>
                    <a:pt x="35577" y="3953"/>
                  </a:lnTo>
                  <a:lnTo>
                    <a:pt x="31624" y="3953"/>
                  </a:lnTo>
                  <a:lnTo>
                    <a:pt x="3162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3" name="Google Shape;20703;p112"/>
            <p:cNvSpPr/>
            <p:nvPr/>
          </p:nvSpPr>
          <p:spPr>
            <a:xfrm>
              <a:off x="7710116" y="3432225"/>
              <a:ext cx="612662" cy="612662"/>
            </a:xfrm>
            <a:custGeom>
              <a:rect b="b" l="l" r="r" t="t"/>
              <a:pathLst>
                <a:path extrusionOk="0" h="23719" w="23719">
                  <a:moveTo>
                    <a:pt x="1" y="0"/>
                  </a:moveTo>
                  <a:lnTo>
                    <a:pt x="1" y="7906"/>
                  </a:lnTo>
                  <a:lnTo>
                    <a:pt x="3954" y="7906"/>
                  </a:lnTo>
                  <a:lnTo>
                    <a:pt x="3954" y="23718"/>
                  </a:lnTo>
                  <a:lnTo>
                    <a:pt x="7907" y="23718"/>
                  </a:lnTo>
                  <a:lnTo>
                    <a:pt x="7907" y="7906"/>
                  </a:lnTo>
                  <a:lnTo>
                    <a:pt x="15813" y="7906"/>
                  </a:lnTo>
                  <a:lnTo>
                    <a:pt x="15813" y="23718"/>
                  </a:lnTo>
                  <a:lnTo>
                    <a:pt x="19766" y="23718"/>
                  </a:lnTo>
                  <a:lnTo>
                    <a:pt x="19766" y="7906"/>
                  </a:lnTo>
                  <a:lnTo>
                    <a:pt x="23719" y="7906"/>
                  </a:lnTo>
                  <a:lnTo>
                    <a:pt x="237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4" name="Google Shape;20704;p112"/>
          <p:cNvGrpSpPr/>
          <p:nvPr/>
        </p:nvGrpSpPr>
        <p:grpSpPr>
          <a:xfrm>
            <a:off x="5521330" y="1210370"/>
            <a:ext cx="428390" cy="367189"/>
            <a:chOff x="753950" y="238125"/>
            <a:chExt cx="6111125" cy="5238075"/>
          </a:xfrm>
        </p:grpSpPr>
        <p:sp>
          <p:nvSpPr>
            <p:cNvPr id="20705" name="Google Shape;20705;p112"/>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6" name="Google Shape;20706;p112"/>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7" name="Google Shape;20707;p112"/>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8" name="Google Shape;20708;p112"/>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9" name="Google Shape;20709;p112"/>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0" name="Google Shape;20710;p112"/>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1" name="Google Shape;20711;p112"/>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2" name="Google Shape;20712;p112"/>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3" name="Google Shape;20713;p112"/>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112"/>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112"/>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112"/>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7" name="Google Shape;20717;p112"/>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8" name="Google Shape;20718;p112"/>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9" name="Google Shape;20719;p112"/>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0" name="Google Shape;20720;p112"/>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1" name="Google Shape;20721;p112"/>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2" name="Google Shape;20722;p112"/>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3" name="Google Shape;20723;p112"/>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4" name="Google Shape;20724;p112"/>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5" name="Google Shape;20725;p112"/>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6" name="Google Shape;20726;p112"/>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7" name="Google Shape;20727;p112"/>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8" name="Google Shape;20728;p11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9" name="Google Shape;20729;p11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0" name="Google Shape;20730;p11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1" name="Google Shape;20731;p11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2" name="Google Shape;20732;p112"/>
          <p:cNvGrpSpPr/>
          <p:nvPr/>
        </p:nvGrpSpPr>
        <p:grpSpPr>
          <a:xfrm>
            <a:off x="6372536" y="1184851"/>
            <a:ext cx="836459" cy="418227"/>
            <a:chOff x="311697" y="-12"/>
            <a:chExt cx="4437449" cy="2218709"/>
          </a:xfrm>
        </p:grpSpPr>
        <p:sp>
          <p:nvSpPr>
            <p:cNvPr id="20733" name="Google Shape;20733;p112"/>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4" name="Google Shape;20734;p112"/>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5" name="Google Shape;20735;p112"/>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6" name="Google Shape;20736;p112"/>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7" name="Google Shape;20737;p112"/>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8" name="Google Shape;20738;p112"/>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9" name="Google Shape;20739;p112"/>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0" name="Google Shape;20740;p112"/>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1" name="Google Shape;20741;p112"/>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2" name="Google Shape;20742;p112"/>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3" name="Google Shape;20743;p112"/>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4" name="Google Shape;20744;p112"/>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5" name="Google Shape;20745;p112"/>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6" name="Google Shape;20746;p112"/>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7" name="Google Shape;20747;p112"/>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8" name="Google Shape;20748;p112"/>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9" name="Google Shape;20749;p112"/>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0" name="Google Shape;20750;p112"/>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1" name="Google Shape;20751;p112"/>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2" name="Google Shape;20752;p112"/>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3" name="Google Shape;20753;p112"/>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4" name="Google Shape;20754;p112"/>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5" name="Google Shape;20755;p112"/>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6" name="Google Shape;20756;p112"/>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7" name="Google Shape;20757;p112"/>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8" name="Google Shape;20758;p112"/>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9" name="Google Shape;20759;p112"/>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0" name="Google Shape;20760;p112"/>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1" name="Google Shape;20761;p112"/>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2" name="Google Shape;20762;p112"/>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3" name="Google Shape;20763;p112"/>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4" name="Google Shape;20764;p112"/>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5" name="Google Shape;20765;p112"/>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6" name="Google Shape;20766;p112"/>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7" name="Google Shape;20767;p112"/>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8" name="Google Shape;20768;p112"/>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9" name="Google Shape;20769;p112"/>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0" name="Google Shape;20770;p112"/>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1" name="Google Shape;20771;p112"/>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2" name="Google Shape;20772;p112"/>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3" name="Google Shape;20773;p112"/>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4" name="Google Shape;20774;p112"/>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5" name="Google Shape;20775;p112"/>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6" name="Google Shape;20776;p112"/>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7" name="Google Shape;20777;p112"/>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8" name="Google Shape;20778;p112"/>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9" name="Google Shape;20779;p112"/>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0" name="Google Shape;20780;p112"/>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1" name="Google Shape;20781;p112"/>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2" name="Google Shape;20782;p112"/>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3" name="Google Shape;20783;p112"/>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4" name="Google Shape;20784;p112"/>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5" name="Google Shape;20785;p112"/>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6" name="Google Shape;20786;p112"/>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7" name="Google Shape;20787;p112"/>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8" name="Google Shape;20788;p112"/>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9" name="Google Shape;20789;p112"/>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0" name="Google Shape;20790;p112"/>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1" name="Google Shape;20791;p112"/>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2" name="Google Shape;20792;p112"/>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3" name="Google Shape;20793;p112"/>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4" name="Google Shape;20794;p112"/>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5" name="Google Shape;20795;p112"/>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6" name="Google Shape;20796;p112"/>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7" name="Google Shape;20797;p112"/>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8" name="Google Shape;20798;p112"/>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9" name="Google Shape;20799;p112"/>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0" name="Google Shape;20800;p112"/>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1" name="Google Shape;20801;p112"/>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2" name="Google Shape;20802;p112"/>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3" name="Google Shape;20803;p112"/>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4" name="Google Shape;20804;p112"/>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5" name="Google Shape;20805;p112"/>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6" name="Google Shape;20806;p112"/>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7" name="Google Shape;20807;p112"/>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8" name="Google Shape;20808;p112"/>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9" name="Google Shape;20809;p112"/>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0" name="Google Shape;20810;p112"/>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1" name="Google Shape;20811;p112"/>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2" name="Google Shape;20812;p112"/>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3" name="Google Shape;20813;p112"/>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4" name="Google Shape;20814;p112"/>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5" name="Google Shape;20815;p112"/>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6" name="Google Shape;20816;p112"/>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7" name="Google Shape;20817;p112"/>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8" name="Google Shape;20818;p112"/>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9" name="Google Shape;20819;p112"/>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0" name="Google Shape;20820;p112"/>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1" name="Google Shape;20821;p112"/>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2" name="Google Shape;20822;p112"/>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3" name="Google Shape;20823;p112"/>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4" name="Google Shape;20824;p112"/>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5" name="Google Shape;20825;p112"/>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6" name="Google Shape;20826;p112"/>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7" name="Google Shape;20827;p112"/>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8" name="Google Shape;20828;p112"/>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9" name="Google Shape;20829;p112"/>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0" name="Google Shape;20830;p112"/>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1" name="Google Shape;20831;p112"/>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2" name="Google Shape;20832;p112"/>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3" name="Google Shape;20833;p112"/>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4" name="Google Shape;20834;p112"/>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5" name="Google Shape;20835;p112"/>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6" name="Google Shape;20836;p112"/>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7" name="Google Shape;20837;p112"/>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8" name="Google Shape;20838;p112"/>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9" name="Google Shape;20839;p112"/>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0" name="Google Shape;20840;p112"/>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1" name="Google Shape;20841;p112"/>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2" name="Google Shape;20842;p112"/>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3" name="Google Shape;20843;p112"/>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4" name="Google Shape;20844;p112"/>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5" name="Google Shape;20845;p112"/>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6" name="Google Shape;20846;p112"/>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7" name="Google Shape;20847;p112"/>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8" name="Google Shape;20848;p112"/>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9" name="Google Shape;20849;p112"/>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0" name="Google Shape;20850;p112"/>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1" name="Google Shape;20851;p112"/>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2" name="Google Shape;20852;p112"/>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3" name="Google Shape;20853;p112"/>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4" name="Google Shape;20854;p112"/>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5" name="Google Shape;20855;p112"/>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6" name="Google Shape;20856;p112"/>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7" name="Google Shape;20857;p112"/>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8" name="Google Shape;20858;p112"/>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9" name="Google Shape;20859;p112"/>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0" name="Google Shape;20860;p112"/>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1" name="Google Shape;20861;p112"/>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2" name="Google Shape;20862;p112"/>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3" name="Google Shape;20863;p112"/>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4" name="Google Shape;20864;p112"/>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5" name="Google Shape;20865;p112"/>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6" name="Google Shape;20866;p112"/>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7" name="Google Shape;20867;p112"/>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8" name="Google Shape;20868;p112"/>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9" name="Google Shape;20869;p112"/>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0" name="Google Shape;20870;p112"/>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1" name="Google Shape;20871;p112"/>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2" name="Google Shape;20872;p112"/>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3" name="Google Shape;20873;p112"/>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4" name="Google Shape;20874;p112"/>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5" name="Google Shape;20875;p112"/>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6" name="Google Shape;20876;p112"/>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7" name="Google Shape;20877;p112"/>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8" name="Google Shape;20878;p112"/>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9" name="Google Shape;20879;p112"/>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0" name="Google Shape;20880;p112"/>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1" name="Google Shape;20881;p112"/>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2" name="Google Shape;20882;p112"/>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3" name="Google Shape;20883;p112"/>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4" name="Google Shape;20884;p112"/>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5" name="Google Shape;20885;p112"/>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6" name="Google Shape;20886;p112"/>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7" name="Google Shape;20887;p112"/>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8" name="Google Shape;20888;p112"/>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9" name="Google Shape;20889;p112"/>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0" name="Google Shape;20890;p112"/>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1" name="Google Shape;20891;p112"/>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2" name="Google Shape;20892;p112"/>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3" name="Google Shape;20893;p112"/>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4" name="Google Shape;20894;p112"/>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5" name="Google Shape;20895;p112"/>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6" name="Google Shape;20896;p112"/>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7" name="Google Shape;20897;p112"/>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8" name="Google Shape;20898;p112"/>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9" name="Google Shape;20899;p112"/>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0" name="Google Shape;20900;p112"/>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1" name="Google Shape;20901;p112"/>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2" name="Google Shape;20902;p112"/>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3" name="Google Shape;20903;p112"/>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4" name="Google Shape;20904;p112"/>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5" name="Google Shape;20905;p112"/>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6" name="Google Shape;20906;p112"/>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7" name="Google Shape;20907;p112"/>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8" name="Google Shape;20908;p112"/>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9" name="Google Shape;20909;p112"/>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0" name="Google Shape;20910;p112"/>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1" name="Google Shape;20911;p112"/>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2" name="Google Shape;20912;p112"/>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3" name="Google Shape;20913;p112"/>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4" name="Google Shape;20914;p112"/>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5" name="Google Shape;20915;p112"/>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6" name="Google Shape;20916;p112"/>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7" name="Google Shape;20917;p112"/>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8" name="Google Shape;20918;p112"/>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9" name="Google Shape;20919;p112"/>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0" name="Google Shape;20920;p112"/>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1" name="Google Shape;20921;p112"/>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2" name="Google Shape;20922;p112"/>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3" name="Google Shape;20923;p112"/>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4" name="Google Shape;20924;p112"/>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5" name="Google Shape;20925;p112"/>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6" name="Google Shape;20926;p112"/>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7" name="Google Shape;20927;p112"/>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8" name="Google Shape;20928;p112"/>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9" name="Google Shape;20929;p112"/>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0" name="Google Shape;20930;p112"/>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1" name="Google Shape;20931;p112"/>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2" name="Google Shape;20932;p112"/>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3" name="Google Shape;20933;p112"/>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4" name="Google Shape;20934;p112"/>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5" name="Google Shape;20935;p112"/>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6" name="Google Shape;20936;p112"/>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7" name="Google Shape;20937;p112"/>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8" name="Google Shape;20938;p112"/>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9" name="Google Shape;20939;p112"/>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0" name="Google Shape;20940;p112"/>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1" name="Google Shape;20941;p112"/>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2" name="Google Shape;20942;p112"/>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3" name="Google Shape;20943;p112"/>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4" name="Google Shape;20944;p112"/>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5" name="Google Shape;20945;p112"/>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6" name="Google Shape;20946;p112"/>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7" name="Google Shape;20947;p112"/>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8" name="Google Shape;20948;p112"/>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9" name="Google Shape;20949;p112"/>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0" name="Google Shape;20950;p112"/>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1" name="Google Shape;20951;p112"/>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2" name="Google Shape;20952;p112"/>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3" name="Google Shape;20953;p112"/>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4" name="Google Shape;20954;p112"/>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5" name="Google Shape;20955;p112"/>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6" name="Google Shape;20956;p112"/>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7" name="Google Shape;20957;p112"/>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8" name="Google Shape;20958;p112"/>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9" name="Google Shape;20959;p112"/>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0" name="Google Shape;20960;p112"/>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1" name="Google Shape;20961;p112"/>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2" name="Google Shape;20962;p112"/>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3" name="Google Shape;20963;p112"/>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4" name="Google Shape;20964;p112"/>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5" name="Google Shape;20965;p112"/>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6" name="Google Shape;20966;p112"/>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7" name="Google Shape;20967;p112"/>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8" name="Google Shape;20968;p112"/>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9" name="Google Shape;20969;p112"/>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0" name="Google Shape;20970;p112"/>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1" name="Google Shape;20971;p112"/>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2" name="Google Shape;20972;p112"/>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3" name="Google Shape;20973;p112"/>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4" name="Google Shape;20974;p112"/>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5" name="Google Shape;20975;p112"/>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6" name="Google Shape;20976;p112"/>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7" name="Google Shape;20977;p112"/>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8" name="Google Shape;20978;p112"/>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9" name="Google Shape;20979;p112"/>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0" name="Google Shape;20980;p112"/>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1" name="Google Shape;20981;p112"/>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2" name="Google Shape;20982;p112"/>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3" name="Google Shape;20983;p112"/>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4" name="Google Shape;20984;p112"/>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5" name="Google Shape;20985;p112"/>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6" name="Google Shape;20986;p112"/>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7" name="Google Shape;20987;p112"/>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8" name="Google Shape;20988;p112"/>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9" name="Google Shape;20989;p112"/>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0" name="Google Shape;20990;p112"/>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1" name="Google Shape;20991;p112"/>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2" name="Google Shape;20992;p112"/>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3" name="Google Shape;20993;p112"/>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4" name="Google Shape;20994;p112"/>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5" name="Google Shape;20995;p112"/>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6" name="Google Shape;20996;p112"/>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7" name="Google Shape;20997;p112"/>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8" name="Google Shape;20998;p112"/>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9" name="Google Shape;20999;p112"/>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0" name="Google Shape;21000;p112"/>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1" name="Google Shape;21001;p112"/>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2" name="Google Shape;21002;p112"/>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3" name="Google Shape;21003;p112"/>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4" name="Google Shape;21004;p112"/>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5" name="Google Shape;21005;p112"/>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6" name="Google Shape;21006;p112"/>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7" name="Google Shape;21007;p112"/>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8" name="Google Shape;21008;p112"/>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9" name="Google Shape;21009;p112"/>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0" name="Google Shape;21010;p112"/>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1" name="Google Shape;21011;p112"/>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2" name="Google Shape;21012;p112"/>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3" name="Google Shape;21013;p112"/>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4" name="Google Shape;21014;p112"/>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5" name="Google Shape;21015;p112"/>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6" name="Google Shape;21016;p112"/>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7" name="Google Shape;21017;p112"/>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8" name="Google Shape;21018;p112"/>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9" name="Google Shape;21019;p112"/>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0" name="Google Shape;21020;p112"/>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1" name="Google Shape;21021;p112"/>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2" name="Google Shape;21022;p112"/>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3" name="Google Shape;21023;p112"/>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4" name="Google Shape;21024;p112"/>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5" name="Google Shape;21025;p112"/>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6" name="Google Shape;21026;p112"/>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7" name="Google Shape;21027;p112"/>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8" name="Google Shape;21028;p112"/>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9" name="Google Shape;21029;p112"/>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0" name="Google Shape;21030;p112"/>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1" name="Google Shape;21031;p112"/>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2" name="Google Shape;21032;p112"/>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3" name="Google Shape;21033;p112"/>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4" name="Google Shape;21034;p112"/>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5" name="Google Shape;21035;p112"/>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6" name="Google Shape;21036;p112"/>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7" name="Google Shape;21037;p112"/>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8" name="Google Shape;21038;p112"/>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9" name="Google Shape;21039;p112"/>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0" name="Google Shape;21040;p112"/>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1" name="Google Shape;21041;p112"/>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2" name="Google Shape;21042;p112"/>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3" name="Google Shape;21043;p112"/>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4" name="Google Shape;21044;p112"/>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5" name="Google Shape;21045;p112"/>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6" name="Google Shape;21046;p112"/>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7" name="Google Shape;21047;p112"/>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8" name="Google Shape;21048;p112"/>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9" name="Google Shape;21049;p112"/>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0" name="Google Shape;21050;p112"/>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1" name="Google Shape;21051;p112"/>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2" name="Google Shape;21052;p112"/>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3" name="Google Shape;21053;p112"/>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4" name="Google Shape;21054;p112"/>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5" name="Google Shape;21055;p112"/>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6" name="Google Shape;21056;p112"/>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7" name="Google Shape;21057;p112"/>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8" name="Google Shape;21058;p112"/>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9" name="Google Shape;21059;p112"/>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0" name="Google Shape;21060;p112"/>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1" name="Google Shape;21061;p112"/>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2" name="Google Shape;21062;p112"/>
          <p:cNvGrpSpPr/>
          <p:nvPr/>
        </p:nvGrpSpPr>
        <p:grpSpPr>
          <a:xfrm>
            <a:off x="7631788" y="1261979"/>
            <a:ext cx="263998" cy="263956"/>
            <a:chOff x="1031000" y="3038742"/>
            <a:chExt cx="263998" cy="263956"/>
          </a:xfrm>
        </p:grpSpPr>
        <p:sp>
          <p:nvSpPr>
            <p:cNvPr id="21063" name="Google Shape;21063;p112"/>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4" name="Google Shape;21064;p112"/>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5" name="Google Shape;21065;p112"/>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6" name="Google Shape;21066;p112"/>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70" name="Shape 21070"/>
        <p:cNvGrpSpPr/>
        <p:nvPr/>
      </p:nvGrpSpPr>
      <p:grpSpPr>
        <a:xfrm>
          <a:off x="0" y="0"/>
          <a:ext cx="0" cy="0"/>
          <a:chOff x="0" y="0"/>
          <a:chExt cx="0" cy="0"/>
        </a:xfrm>
      </p:grpSpPr>
      <p:sp>
        <p:nvSpPr>
          <p:cNvPr id="21071" name="Google Shape;21071;p113"/>
          <p:cNvSpPr/>
          <p:nvPr/>
        </p:nvSpPr>
        <p:spPr>
          <a:xfrm>
            <a:off x="715575" y="1762125"/>
            <a:ext cx="1097400" cy="656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2" name="Google Shape;21072;p11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21073" name="Google Shape;21073;p113"/>
          <p:cNvGrpSpPr/>
          <p:nvPr/>
        </p:nvGrpSpPr>
        <p:grpSpPr>
          <a:xfrm rot="-5400000">
            <a:off x="2137596" y="535371"/>
            <a:ext cx="242781" cy="161857"/>
            <a:chOff x="2500050" y="3730175"/>
            <a:chExt cx="2619000" cy="1746025"/>
          </a:xfrm>
        </p:grpSpPr>
        <p:sp>
          <p:nvSpPr>
            <p:cNvPr id="21074" name="Google Shape;21074;p11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5" name="Google Shape;21075;p11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6" name="Google Shape;21076;p11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7" name="Google Shape;21077;p11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8" name="Google Shape;21078;p113"/>
          <p:cNvGrpSpPr/>
          <p:nvPr/>
        </p:nvGrpSpPr>
        <p:grpSpPr>
          <a:xfrm rot="5400000">
            <a:off x="6763621" y="535371"/>
            <a:ext cx="242781" cy="161857"/>
            <a:chOff x="2500050" y="3730175"/>
            <a:chExt cx="2619000" cy="1746025"/>
          </a:xfrm>
        </p:grpSpPr>
        <p:sp>
          <p:nvSpPr>
            <p:cNvPr id="21079" name="Google Shape;21079;p11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0" name="Google Shape;21080;p11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1" name="Google Shape;21081;p11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2" name="Google Shape;21082;p11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3" name="Google Shape;21083;p113"/>
          <p:cNvGrpSpPr/>
          <p:nvPr/>
        </p:nvGrpSpPr>
        <p:grpSpPr>
          <a:xfrm flipH="1">
            <a:off x="7882152" y="1540533"/>
            <a:ext cx="548633" cy="548626"/>
            <a:chOff x="5150725" y="3160050"/>
            <a:chExt cx="333475" cy="334100"/>
          </a:xfrm>
        </p:grpSpPr>
        <p:sp>
          <p:nvSpPr>
            <p:cNvPr id="21084" name="Google Shape;21084;p113"/>
            <p:cNvSpPr/>
            <p:nvPr/>
          </p:nvSpPr>
          <p:spPr>
            <a:xfrm>
              <a:off x="5351025" y="3160050"/>
              <a:ext cx="66600" cy="66900"/>
            </a:xfrm>
            <a:custGeom>
              <a:rect b="b" l="l" r="r" t="t"/>
              <a:pathLst>
                <a:path extrusionOk="0" h="2676" w="2664">
                  <a:moveTo>
                    <a:pt x="1" y="1"/>
                  </a:moveTo>
                  <a:lnTo>
                    <a:pt x="1" y="2676"/>
                  </a:lnTo>
                  <a:lnTo>
                    <a:pt x="2664" y="2676"/>
                  </a:lnTo>
                  <a:lnTo>
                    <a:pt x="26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5" name="Google Shape;21085;p113"/>
            <p:cNvSpPr/>
            <p:nvPr/>
          </p:nvSpPr>
          <p:spPr>
            <a:xfrm>
              <a:off x="5283850" y="3160050"/>
              <a:ext cx="66600" cy="66900"/>
            </a:xfrm>
            <a:custGeom>
              <a:rect b="b" l="l" r="r" t="t"/>
              <a:pathLst>
                <a:path extrusionOk="0" h="2676" w="2664">
                  <a:moveTo>
                    <a:pt x="1" y="1"/>
                  </a:moveTo>
                  <a:lnTo>
                    <a:pt x="1" y="2676"/>
                  </a:lnTo>
                  <a:lnTo>
                    <a:pt x="2664" y="2676"/>
                  </a:lnTo>
                  <a:lnTo>
                    <a:pt x="2664" y="1"/>
                  </a:lnTo>
                  <a:close/>
                </a:path>
              </a:pathLst>
            </a:custGeom>
            <a:solidFill>
              <a:srgbClr val="FFE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6" name="Google Shape;21086;p113"/>
            <p:cNvSpPr/>
            <p:nvPr/>
          </p:nvSpPr>
          <p:spPr>
            <a:xfrm>
              <a:off x="5217300" y="3160050"/>
              <a:ext cx="66575" cy="66900"/>
            </a:xfrm>
            <a:custGeom>
              <a:rect b="b" l="l" r="r" t="t"/>
              <a:pathLst>
                <a:path extrusionOk="0" h="2676" w="2663">
                  <a:moveTo>
                    <a:pt x="0" y="1"/>
                  </a:moveTo>
                  <a:lnTo>
                    <a:pt x="0" y="2676"/>
                  </a:lnTo>
                  <a:lnTo>
                    <a:pt x="2663" y="2676"/>
                  </a:lnTo>
                  <a:lnTo>
                    <a:pt x="2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7" name="Google Shape;21087;p113"/>
            <p:cNvSpPr/>
            <p:nvPr/>
          </p:nvSpPr>
          <p:spPr>
            <a:xfrm>
              <a:off x="5417600" y="3227225"/>
              <a:ext cx="66600" cy="66600"/>
            </a:xfrm>
            <a:custGeom>
              <a:rect b="b" l="l" r="r" t="t"/>
              <a:pathLst>
                <a:path extrusionOk="0" h="2664" w="2664">
                  <a:moveTo>
                    <a:pt x="1" y="1"/>
                  </a:moveTo>
                  <a:lnTo>
                    <a:pt x="1" y="2664"/>
                  </a:lnTo>
                  <a:lnTo>
                    <a:pt x="2663" y="2664"/>
                  </a:lnTo>
                  <a:lnTo>
                    <a:pt x="2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8" name="Google Shape;21088;p113"/>
            <p:cNvSpPr/>
            <p:nvPr/>
          </p:nvSpPr>
          <p:spPr>
            <a:xfrm>
              <a:off x="5351025" y="3227225"/>
              <a:ext cx="66600" cy="66600"/>
            </a:xfrm>
            <a:custGeom>
              <a:rect b="b" l="l" r="r" t="t"/>
              <a:pathLst>
                <a:path extrusionOk="0" h="2664" w="2664">
                  <a:moveTo>
                    <a:pt x="1" y="1"/>
                  </a:moveTo>
                  <a:lnTo>
                    <a:pt x="1" y="2664"/>
                  </a:lnTo>
                  <a:lnTo>
                    <a:pt x="2664" y="2664"/>
                  </a:lnTo>
                  <a:lnTo>
                    <a:pt x="2664" y="1"/>
                  </a:lnTo>
                  <a:close/>
                </a:path>
              </a:pathLst>
            </a:custGeom>
            <a:solidFill>
              <a:srgbClr val="FFE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9" name="Google Shape;21089;p113"/>
            <p:cNvSpPr/>
            <p:nvPr/>
          </p:nvSpPr>
          <p:spPr>
            <a:xfrm>
              <a:off x="5283850" y="3227225"/>
              <a:ext cx="66600" cy="66600"/>
            </a:xfrm>
            <a:custGeom>
              <a:rect b="b" l="l" r="r" t="t"/>
              <a:pathLst>
                <a:path extrusionOk="0" h="2664" w="2664">
                  <a:moveTo>
                    <a:pt x="1" y="1"/>
                  </a:moveTo>
                  <a:lnTo>
                    <a:pt x="1" y="2664"/>
                  </a:lnTo>
                  <a:lnTo>
                    <a:pt x="2664" y="2664"/>
                  </a:lnTo>
                  <a:lnTo>
                    <a:pt x="26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0" name="Google Shape;21090;p113"/>
            <p:cNvSpPr/>
            <p:nvPr/>
          </p:nvSpPr>
          <p:spPr>
            <a:xfrm>
              <a:off x="5217300" y="3227225"/>
              <a:ext cx="66575" cy="66600"/>
            </a:xfrm>
            <a:custGeom>
              <a:rect b="b" l="l" r="r" t="t"/>
              <a:pathLst>
                <a:path extrusionOk="0" h="2664" w="2663">
                  <a:moveTo>
                    <a:pt x="0" y="1"/>
                  </a:moveTo>
                  <a:lnTo>
                    <a:pt x="0" y="2664"/>
                  </a:lnTo>
                  <a:lnTo>
                    <a:pt x="2663" y="2664"/>
                  </a:lnTo>
                  <a:lnTo>
                    <a:pt x="2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1" name="Google Shape;21091;p113"/>
            <p:cNvSpPr/>
            <p:nvPr/>
          </p:nvSpPr>
          <p:spPr>
            <a:xfrm>
              <a:off x="5150725" y="3227225"/>
              <a:ext cx="66600" cy="66600"/>
            </a:xfrm>
            <a:custGeom>
              <a:rect b="b" l="l" r="r" t="t"/>
              <a:pathLst>
                <a:path extrusionOk="0" h="2664" w="2664">
                  <a:moveTo>
                    <a:pt x="0" y="1"/>
                  </a:moveTo>
                  <a:lnTo>
                    <a:pt x="0" y="2664"/>
                  </a:lnTo>
                  <a:lnTo>
                    <a:pt x="2663" y="2664"/>
                  </a:lnTo>
                  <a:lnTo>
                    <a:pt x="26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2" name="Google Shape;21092;p113"/>
            <p:cNvSpPr/>
            <p:nvPr/>
          </p:nvSpPr>
          <p:spPr>
            <a:xfrm>
              <a:off x="5417600" y="3293800"/>
              <a:ext cx="66600" cy="66600"/>
            </a:xfrm>
            <a:custGeom>
              <a:rect b="b" l="l" r="r" t="t"/>
              <a:pathLst>
                <a:path extrusionOk="0" h="2664" w="2664">
                  <a:moveTo>
                    <a:pt x="1" y="1"/>
                  </a:moveTo>
                  <a:lnTo>
                    <a:pt x="1" y="2663"/>
                  </a:lnTo>
                  <a:lnTo>
                    <a:pt x="2663" y="2663"/>
                  </a:lnTo>
                  <a:lnTo>
                    <a:pt x="26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3" name="Google Shape;21093;p113"/>
            <p:cNvSpPr/>
            <p:nvPr/>
          </p:nvSpPr>
          <p:spPr>
            <a:xfrm>
              <a:off x="5351025" y="3293800"/>
              <a:ext cx="66600" cy="66600"/>
            </a:xfrm>
            <a:custGeom>
              <a:rect b="b" l="l" r="r" t="t"/>
              <a:pathLst>
                <a:path extrusionOk="0" h="2664" w="2664">
                  <a:moveTo>
                    <a:pt x="1" y="1"/>
                  </a:moveTo>
                  <a:lnTo>
                    <a:pt x="1" y="2663"/>
                  </a:lnTo>
                  <a:lnTo>
                    <a:pt x="2664" y="2663"/>
                  </a:lnTo>
                  <a:lnTo>
                    <a:pt x="26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4" name="Google Shape;21094;p113"/>
            <p:cNvSpPr/>
            <p:nvPr/>
          </p:nvSpPr>
          <p:spPr>
            <a:xfrm>
              <a:off x="5283850" y="3293800"/>
              <a:ext cx="66600" cy="66600"/>
            </a:xfrm>
            <a:custGeom>
              <a:rect b="b" l="l" r="r" t="t"/>
              <a:pathLst>
                <a:path extrusionOk="0" h="2664" w="2664">
                  <a:moveTo>
                    <a:pt x="1" y="1"/>
                  </a:moveTo>
                  <a:lnTo>
                    <a:pt x="1" y="2663"/>
                  </a:lnTo>
                  <a:lnTo>
                    <a:pt x="2664" y="2663"/>
                  </a:lnTo>
                  <a:lnTo>
                    <a:pt x="26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5" name="Google Shape;21095;p113"/>
            <p:cNvSpPr/>
            <p:nvPr/>
          </p:nvSpPr>
          <p:spPr>
            <a:xfrm>
              <a:off x="5217300" y="3293800"/>
              <a:ext cx="66575" cy="66600"/>
            </a:xfrm>
            <a:custGeom>
              <a:rect b="b" l="l" r="r" t="t"/>
              <a:pathLst>
                <a:path extrusionOk="0" h="2664" w="2663">
                  <a:moveTo>
                    <a:pt x="0" y="1"/>
                  </a:moveTo>
                  <a:lnTo>
                    <a:pt x="0" y="2663"/>
                  </a:lnTo>
                  <a:lnTo>
                    <a:pt x="2663" y="2663"/>
                  </a:lnTo>
                  <a:lnTo>
                    <a:pt x="2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6" name="Google Shape;21096;p113"/>
            <p:cNvSpPr/>
            <p:nvPr/>
          </p:nvSpPr>
          <p:spPr>
            <a:xfrm>
              <a:off x="5150725" y="3293800"/>
              <a:ext cx="66600" cy="66600"/>
            </a:xfrm>
            <a:custGeom>
              <a:rect b="b" l="l" r="r" t="t"/>
              <a:pathLst>
                <a:path extrusionOk="0" h="2664" w="2664">
                  <a:moveTo>
                    <a:pt x="0" y="1"/>
                  </a:moveTo>
                  <a:lnTo>
                    <a:pt x="0" y="2663"/>
                  </a:lnTo>
                  <a:lnTo>
                    <a:pt x="2663" y="2663"/>
                  </a:lnTo>
                  <a:lnTo>
                    <a:pt x="266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7" name="Google Shape;21097;p113"/>
            <p:cNvSpPr/>
            <p:nvPr/>
          </p:nvSpPr>
          <p:spPr>
            <a:xfrm>
              <a:off x="5417600" y="3360375"/>
              <a:ext cx="66600" cy="66900"/>
            </a:xfrm>
            <a:custGeom>
              <a:rect b="b" l="l" r="r" t="t"/>
              <a:pathLst>
                <a:path extrusionOk="0" h="2676" w="2664">
                  <a:moveTo>
                    <a:pt x="1" y="0"/>
                  </a:moveTo>
                  <a:lnTo>
                    <a:pt x="1" y="2675"/>
                  </a:lnTo>
                  <a:lnTo>
                    <a:pt x="2663" y="2675"/>
                  </a:lnTo>
                  <a:lnTo>
                    <a:pt x="26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8" name="Google Shape;21098;p113"/>
            <p:cNvSpPr/>
            <p:nvPr/>
          </p:nvSpPr>
          <p:spPr>
            <a:xfrm>
              <a:off x="5351025" y="3360375"/>
              <a:ext cx="66600" cy="66900"/>
            </a:xfrm>
            <a:custGeom>
              <a:rect b="b" l="l" r="r" t="t"/>
              <a:pathLst>
                <a:path extrusionOk="0" h="2676" w="2664">
                  <a:moveTo>
                    <a:pt x="1" y="0"/>
                  </a:moveTo>
                  <a:lnTo>
                    <a:pt x="1" y="2675"/>
                  </a:lnTo>
                  <a:lnTo>
                    <a:pt x="2664" y="2675"/>
                  </a:lnTo>
                  <a:lnTo>
                    <a:pt x="26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9" name="Google Shape;21099;p113"/>
            <p:cNvSpPr/>
            <p:nvPr/>
          </p:nvSpPr>
          <p:spPr>
            <a:xfrm>
              <a:off x="5283850" y="3360375"/>
              <a:ext cx="66600" cy="66900"/>
            </a:xfrm>
            <a:custGeom>
              <a:rect b="b" l="l" r="r" t="t"/>
              <a:pathLst>
                <a:path extrusionOk="0" h="2676" w="2664">
                  <a:moveTo>
                    <a:pt x="1" y="0"/>
                  </a:moveTo>
                  <a:lnTo>
                    <a:pt x="1" y="2675"/>
                  </a:lnTo>
                  <a:lnTo>
                    <a:pt x="2664" y="2675"/>
                  </a:lnTo>
                  <a:lnTo>
                    <a:pt x="26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0" name="Google Shape;21100;p113"/>
            <p:cNvSpPr/>
            <p:nvPr/>
          </p:nvSpPr>
          <p:spPr>
            <a:xfrm>
              <a:off x="5217300" y="3360375"/>
              <a:ext cx="66575" cy="66900"/>
            </a:xfrm>
            <a:custGeom>
              <a:rect b="b" l="l" r="r" t="t"/>
              <a:pathLst>
                <a:path extrusionOk="0" h="2676" w="2663">
                  <a:moveTo>
                    <a:pt x="0" y="0"/>
                  </a:moveTo>
                  <a:lnTo>
                    <a:pt x="0" y="2675"/>
                  </a:lnTo>
                  <a:lnTo>
                    <a:pt x="2663" y="2675"/>
                  </a:lnTo>
                  <a:lnTo>
                    <a:pt x="26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1" name="Google Shape;21101;p113"/>
            <p:cNvSpPr/>
            <p:nvPr/>
          </p:nvSpPr>
          <p:spPr>
            <a:xfrm>
              <a:off x="5150725" y="3360375"/>
              <a:ext cx="66600" cy="66900"/>
            </a:xfrm>
            <a:custGeom>
              <a:rect b="b" l="l" r="r" t="t"/>
              <a:pathLst>
                <a:path extrusionOk="0" h="2676" w="2664">
                  <a:moveTo>
                    <a:pt x="0" y="0"/>
                  </a:moveTo>
                  <a:lnTo>
                    <a:pt x="0" y="2675"/>
                  </a:lnTo>
                  <a:lnTo>
                    <a:pt x="2663" y="2675"/>
                  </a:lnTo>
                  <a:lnTo>
                    <a:pt x="26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2" name="Google Shape;21102;p113"/>
            <p:cNvSpPr/>
            <p:nvPr/>
          </p:nvSpPr>
          <p:spPr>
            <a:xfrm>
              <a:off x="5351025" y="3427250"/>
              <a:ext cx="66600" cy="33450"/>
            </a:xfrm>
            <a:custGeom>
              <a:rect b="b" l="l" r="r" t="t"/>
              <a:pathLst>
                <a:path extrusionOk="0" h="1338" w="2664">
                  <a:moveTo>
                    <a:pt x="1" y="0"/>
                  </a:moveTo>
                  <a:lnTo>
                    <a:pt x="1" y="1338"/>
                  </a:lnTo>
                  <a:lnTo>
                    <a:pt x="2664" y="1338"/>
                  </a:lnTo>
                  <a:lnTo>
                    <a:pt x="26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3" name="Google Shape;21103;p113"/>
            <p:cNvSpPr/>
            <p:nvPr/>
          </p:nvSpPr>
          <p:spPr>
            <a:xfrm>
              <a:off x="5283850" y="3427250"/>
              <a:ext cx="66600" cy="33450"/>
            </a:xfrm>
            <a:custGeom>
              <a:rect b="b" l="l" r="r" t="t"/>
              <a:pathLst>
                <a:path extrusionOk="0" h="1338" w="2664">
                  <a:moveTo>
                    <a:pt x="1" y="0"/>
                  </a:moveTo>
                  <a:lnTo>
                    <a:pt x="1" y="1338"/>
                  </a:lnTo>
                  <a:lnTo>
                    <a:pt x="2664" y="1338"/>
                  </a:lnTo>
                  <a:lnTo>
                    <a:pt x="26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4" name="Google Shape;21104;p113"/>
            <p:cNvSpPr/>
            <p:nvPr/>
          </p:nvSpPr>
          <p:spPr>
            <a:xfrm>
              <a:off x="5217300" y="3427250"/>
              <a:ext cx="66575" cy="33450"/>
            </a:xfrm>
            <a:custGeom>
              <a:rect b="b" l="l" r="r" t="t"/>
              <a:pathLst>
                <a:path extrusionOk="0" h="1338" w="2663">
                  <a:moveTo>
                    <a:pt x="0" y="0"/>
                  </a:moveTo>
                  <a:lnTo>
                    <a:pt x="0" y="1338"/>
                  </a:lnTo>
                  <a:lnTo>
                    <a:pt x="2663" y="1338"/>
                  </a:lnTo>
                  <a:lnTo>
                    <a:pt x="26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5" name="Google Shape;21105;p113"/>
            <p:cNvSpPr/>
            <p:nvPr/>
          </p:nvSpPr>
          <p:spPr>
            <a:xfrm>
              <a:off x="5306450" y="3382675"/>
              <a:ext cx="22325" cy="22300"/>
            </a:xfrm>
            <a:custGeom>
              <a:rect b="b" l="l" r="r" t="t"/>
              <a:pathLst>
                <a:path extrusionOk="0" h="892" w="893">
                  <a:moveTo>
                    <a:pt x="1" y="0"/>
                  </a:moveTo>
                  <a:lnTo>
                    <a:pt x="1" y="892"/>
                  </a:lnTo>
                  <a:lnTo>
                    <a:pt x="892" y="892"/>
                  </a:ln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6" name="Google Shape;21106;p113"/>
            <p:cNvSpPr/>
            <p:nvPr/>
          </p:nvSpPr>
          <p:spPr>
            <a:xfrm>
              <a:off x="5328750" y="3404950"/>
              <a:ext cx="22300" cy="22325"/>
            </a:xfrm>
            <a:custGeom>
              <a:rect b="b" l="l" r="r" t="t"/>
              <a:pathLst>
                <a:path extrusionOk="0" h="893" w="892">
                  <a:moveTo>
                    <a:pt x="0" y="1"/>
                  </a:moveTo>
                  <a:lnTo>
                    <a:pt x="0" y="892"/>
                  </a:lnTo>
                  <a:lnTo>
                    <a:pt x="892" y="892"/>
                  </a:lnTo>
                  <a:lnTo>
                    <a:pt x="8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7" name="Google Shape;21107;p113"/>
            <p:cNvSpPr/>
            <p:nvPr/>
          </p:nvSpPr>
          <p:spPr>
            <a:xfrm>
              <a:off x="5283850" y="3404950"/>
              <a:ext cx="22325" cy="22325"/>
            </a:xfrm>
            <a:custGeom>
              <a:rect b="b" l="l" r="r" t="t"/>
              <a:pathLst>
                <a:path extrusionOk="0" h="893" w="893">
                  <a:moveTo>
                    <a:pt x="1" y="1"/>
                  </a:moveTo>
                  <a:lnTo>
                    <a:pt x="1" y="892"/>
                  </a:lnTo>
                  <a:lnTo>
                    <a:pt x="893" y="892"/>
                  </a:lnTo>
                  <a:lnTo>
                    <a:pt x="8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8" name="Google Shape;21108;p113"/>
            <p:cNvSpPr/>
            <p:nvPr/>
          </p:nvSpPr>
          <p:spPr>
            <a:xfrm>
              <a:off x="5384175" y="3460675"/>
              <a:ext cx="33450" cy="33475"/>
            </a:xfrm>
            <a:custGeom>
              <a:rect b="b" l="l" r="r" t="t"/>
              <a:pathLst>
                <a:path extrusionOk="0" h="1339" w="1338">
                  <a:moveTo>
                    <a:pt x="0" y="1"/>
                  </a:moveTo>
                  <a:lnTo>
                    <a:pt x="0" y="1338"/>
                  </a:lnTo>
                  <a:lnTo>
                    <a:pt x="1338" y="1338"/>
                  </a:lnTo>
                  <a:lnTo>
                    <a:pt x="13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9" name="Google Shape;21109;p113"/>
            <p:cNvSpPr/>
            <p:nvPr/>
          </p:nvSpPr>
          <p:spPr>
            <a:xfrm>
              <a:off x="5328750" y="3460675"/>
              <a:ext cx="33450" cy="33475"/>
            </a:xfrm>
            <a:custGeom>
              <a:rect b="b" l="l" r="r" t="t"/>
              <a:pathLst>
                <a:path extrusionOk="0" h="1339" w="1338">
                  <a:moveTo>
                    <a:pt x="0" y="1"/>
                  </a:moveTo>
                  <a:lnTo>
                    <a:pt x="0" y="1338"/>
                  </a:lnTo>
                  <a:lnTo>
                    <a:pt x="1338" y="1338"/>
                  </a:lnTo>
                  <a:lnTo>
                    <a:pt x="13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0" name="Google Shape;21110;p113"/>
            <p:cNvSpPr/>
            <p:nvPr/>
          </p:nvSpPr>
          <p:spPr>
            <a:xfrm>
              <a:off x="5273025" y="3460675"/>
              <a:ext cx="33450" cy="33475"/>
            </a:xfrm>
            <a:custGeom>
              <a:rect b="b" l="l" r="r" t="t"/>
              <a:pathLst>
                <a:path extrusionOk="0" h="1339" w="1338">
                  <a:moveTo>
                    <a:pt x="0" y="1"/>
                  </a:moveTo>
                  <a:lnTo>
                    <a:pt x="0" y="1338"/>
                  </a:lnTo>
                  <a:lnTo>
                    <a:pt x="1338" y="1338"/>
                  </a:lnTo>
                  <a:lnTo>
                    <a:pt x="13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1" name="Google Shape;21111;p113"/>
            <p:cNvSpPr/>
            <p:nvPr/>
          </p:nvSpPr>
          <p:spPr>
            <a:xfrm>
              <a:off x="5217300" y="3460675"/>
              <a:ext cx="33450" cy="33475"/>
            </a:xfrm>
            <a:custGeom>
              <a:rect b="b" l="l" r="r" t="t"/>
              <a:pathLst>
                <a:path extrusionOk="0" h="1339" w="1338">
                  <a:moveTo>
                    <a:pt x="0" y="1"/>
                  </a:moveTo>
                  <a:lnTo>
                    <a:pt x="0" y="1338"/>
                  </a:lnTo>
                  <a:lnTo>
                    <a:pt x="1338" y="1338"/>
                  </a:lnTo>
                  <a:lnTo>
                    <a:pt x="13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12" name="Google Shape;21112;p113"/>
          <p:cNvGrpSpPr/>
          <p:nvPr/>
        </p:nvGrpSpPr>
        <p:grpSpPr>
          <a:xfrm flipH="1">
            <a:off x="7952673" y="2634116"/>
            <a:ext cx="478093" cy="548651"/>
            <a:chOff x="5921850" y="3929375"/>
            <a:chExt cx="389200" cy="445225"/>
          </a:xfrm>
        </p:grpSpPr>
        <p:sp>
          <p:nvSpPr>
            <p:cNvPr id="21113" name="Google Shape;21113;p113"/>
            <p:cNvSpPr/>
            <p:nvPr/>
          </p:nvSpPr>
          <p:spPr>
            <a:xfrm>
              <a:off x="6033000" y="3929375"/>
              <a:ext cx="55750" cy="25"/>
            </a:xfrm>
            <a:custGeom>
              <a:rect b="b" l="l" r="r" t="t"/>
              <a:pathLst>
                <a:path extrusionOk="0" h="1" w="2230">
                  <a:moveTo>
                    <a:pt x="2229" y="1"/>
                  </a:moveTo>
                  <a:lnTo>
                    <a:pt x="0" y="1"/>
                  </a:lnTo>
                </a:path>
              </a:pathLst>
            </a:custGeom>
            <a:solidFill>
              <a:srgbClr val="B3C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4" name="Google Shape;21114;p113"/>
            <p:cNvSpPr/>
            <p:nvPr/>
          </p:nvSpPr>
          <p:spPr>
            <a:xfrm>
              <a:off x="6088725" y="3929375"/>
              <a:ext cx="55450" cy="25"/>
            </a:xfrm>
            <a:custGeom>
              <a:rect b="b" l="l" r="r" t="t"/>
              <a:pathLst>
                <a:path extrusionOk="0" h="1" w="2218">
                  <a:moveTo>
                    <a:pt x="2217" y="1"/>
                  </a:moveTo>
                  <a:lnTo>
                    <a:pt x="0" y="1"/>
                  </a:lnTo>
                </a:path>
              </a:pathLst>
            </a:custGeom>
            <a:solidFill>
              <a:srgbClr val="B3C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5" name="Google Shape;21115;p113"/>
            <p:cNvSpPr/>
            <p:nvPr/>
          </p:nvSpPr>
          <p:spPr>
            <a:xfrm>
              <a:off x="6144150" y="3929375"/>
              <a:ext cx="55450" cy="25"/>
            </a:xfrm>
            <a:custGeom>
              <a:rect b="b" l="l" r="r" t="t"/>
              <a:pathLst>
                <a:path extrusionOk="0" h="1" w="2218">
                  <a:moveTo>
                    <a:pt x="2217" y="1"/>
                  </a:moveTo>
                  <a:lnTo>
                    <a:pt x="0" y="1"/>
                  </a:lnTo>
                </a:path>
              </a:pathLst>
            </a:custGeom>
            <a:solidFill>
              <a:srgbClr val="B3C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6" name="Google Shape;21116;p113"/>
            <p:cNvSpPr/>
            <p:nvPr/>
          </p:nvSpPr>
          <p:spPr>
            <a:xfrm>
              <a:off x="6033000" y="3929375"/>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7" name="Google Shape;21117;p113"/>
            <p:cNvSpPr/>
            <p:nvPr/>
          </p:nvSpPr>
          <p:spPr>
            <a:xfrm>
              <a:off x="6088725" y="3929375"/>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8" name="Google Shape;21118;p113"/>
            <p:cNvSpPr/>
            <p:nvPr/>
          </p:nvSpPr>
          <p:spPr>
            <a:xfrm>
              <a:off x="6144150" y="3929375"/>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9" name="Google Shape;21119;p113"/>
            <p:cNvSpPr/>
            <p:nvPr/>
          </p:nvSpPr>
          <p:spPr>
            <a:xfrm>
              <a:off x="5976975" y="3985100"/>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0" name="Google Shape;21120;p113"/>
            <p:cNvSpPr/>
            <p:nvPr/>
          </p:nvSpPr>
          <p:spPr>
            <a:xfrm>
              <a:off x="6199575" y="3985100"/>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1" name="Google Shape;21121;p113"/>
            <p:cNvSpPr/>
            <p:nvPr/>
          </p:nvSpPr>
          <p:spPr>
            <a:xfrm>
              <a:off x="6199575" y="404082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2" name="Google Shape;21122;p113"/>
            <p:cNvSpPr/>
            <p:nvPr/>
          </p:nvSpPr>
          <p:spPr>
            <a:xfrm>
              <a:off x="5921850" y="4096250"/>
              <a:ext cx="55750" cy="55750"/>
            </a:xfrm>
            <a:custGeom>
              <a:rect b="b" l="l" r="r" t="t"/>
              <a:pathLst>
                <a:path extrusionOk="0" h="2230" w="2230">
                  <a:moveTo>
                    <a:pt x="0" y="1"/>
                  </a:moveTo>
                  <a:lnTo>
                    <a:pt x="0" y="2230"/>
                  </a:lnTo>
                  <a:lnTo>
                    <a:pt x="2229" y="2230"/>
                  </a:lnTo>
                  <a:lnTo>
                    <a:pt x="2229"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3" name="Google Shape;21123;p113"/>
            <p:cNvSpPr/>
            <p:nvPr/>
          </p:nvSpPr>
          <p:spPr>
            <a:xfrm>
              <a:off x="5976975" y="40962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4" name="Google Shape;21124;p113"/>
            <p:cNvSpPr/>
            <p:nvPr/>
          </p:nvSpPr>
          <p:spPr>
            <a:xfrm>
              <a:off x="6033000" y="40962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5" name="Google Shape;21125;p113"/>
            <p:cNvSpPr/>
            <p:nvPr/>
          </p:nvSpPr>
          <p:spPr>
            <a:xfrm>
              <a:off x="6088725" y="40962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6" name="Google Shape;21126;p113"/>
            <p:cNvSpPr/>
            <p:nvPr/>
          </p:nvSpPr>
          <p:spPr>
            <a:xfrm>
              <a:off x="6144150" y="40962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7" name="Google Shape;21127;p113"/>
            <p:cNvSpPr/>
            <p:nvPr/>
          </p:nvSpPr>
          <p:spPr>
            <a:xfrm>
              <a:off x="6199575" y="409625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8" name="Google Shape;21128;p113"/>
            <p:cNvSpPr/>
            <p:nvPr/>
          </p:nvSpPr>
          <p:spPr>
            <a:xfrm>
              <a:off x="6255300" y="409625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9" name="Google Shape;21129;p113"/>
            <p:cNvSpPr/>
            <p:nvPr/>
          </p:nvSpPr>
          <p:spPr>
            <a:xfrm>
              <a:off x="5921850" y="41519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0" name="Google Shape;21130;p113"/>
            <p:cNvSpPr/>
            <p:nvPr/>
          </p:nvSpPr>
          <p:spPr>
            <a:xfrm>
              <a:off x="5976975" y="4151975"/>
              <a:ext cx="55750" cy="55750"/>
            </a:xfrm>
            <a:custGeom>
              <a:rect b="b" l="l" r="r" t="t"/>
              <a:pathLst>
                <a:path extrusionOk="0" h="2230" w="2230">
                  <a:moveTo>
                    <a:pt x="0" y="1"/>
                  </a:moveTo>
                  <a:lnTo>
                    <a:pt x="0" y="2230"/>
                  </a:lnTo>
                  <a:lnTo>
                    <a:pt x="2229" y="2230"/>
                  </a:lnTo>
                  <a:lnTo>
                    <a:pt x="2229"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1" name="Google Shape;21131;p113"/>
            <p:cNvSpPr/>
            <p:nvPr/>
          </p:nvSpPr>
          <p:spPr>
            <a:xfrm>
              <a:off x="6033000" y="41519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2" name="Google Shape;21132;p113"/>
            <p:cNvSpPr/>
            <p:nvPr/>
          </p:nvSpPr>
          <p:spPr>
            <a:xfrm>
              <a:off x="6088725" y="4151975"/>
              <a:ext cx="55750" cy="55750"/>
            </a:xfrm>
            <a:custGeom>
              <a:rect b="b" l="l" r="r" t="t"/>
              <a:pathLst>
                <a:path extrusionOk="0" h="2230" w="2230">
                  <a:moveTo>
                    <a:pt x="0" y="1"/>
                  </a:moveTo>
                  <a:lnTo>
                    <a:pt x="0" y="2230"/>
                  </a:lnTo>
                  <a:lnTo>
                    <a:pt x="2229" y="2230"/>
                  </a:lnTo>
                  <a:lnTo>
                    <a:pt x="2229" y="1"/>
                  </a:lnTo>
                  <a:close/>
                </a:path>
              </a:pathLst>
            </a:custGeom>
            <a:solidFill>
              <a:srgbClr val="758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3" name="Google Shape;21133;p113"/>
            <p:cNvSpPr/>
            <p:nvPr/>
          </p:nvSpPr>
          <p:spPr>
            <a:xfrm>
              <a:off x="6144150" y="41519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4" name="Google Shape;21134;p113"/>
            <p:cNvSpPr/>
            <p:nvPr/>
          </p:nvSpPr>
          <p:spPr>
            <a:xfrm>
              <a:off x="6199575" y="41519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5" name="Google Shape;21135;p113"/>
            <p:cNvSpPr/>
            <p:nvPr/>
          </p:nvSpPr>
          <p:spPr>
            <a:xfrm>
              <a:off x="6255300" y="415197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6" name="Google Shape;21136;p113"/>
            <p:cNvSpPr/>
            <p:nvPr/>
          </p:nvSpPr>
          <p:spPr>
            <a:xfrm>
              <a:off x="5921850" y="4207700"/>
              <a:ext cx="55750" cy="55750"/>
            </a:xfrm>
            <a:custGeom>
              <a:rect b="b" l="l" r="r" t="t"/>
              <a:pathLst>
                <a:path extrusionOk="0" h="2230" w="2230">
                  <a:moveTo>
                    <a:pt x="0" y="1"/>
                  </a:moveTo>
                  <a:lnTo>
                    <a:pt x="0" y="2230"/>
                  </a:lnTo>
                  <a:lnTo>
                    <a:pt x="2229" y="2230"/>
                  </a:lnTo>
                  <a:lnTo>
                    <a:pt x="2229"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7" name="Google Shape;21137;p113"/>
            <p:cNvSpPr/>
            <p:nvPr/>
          </p:nvSpPr>
          <p:spPr>
            <a:xfrm>
              <a:off x="5976975" y="420770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8" name="Google Shape;21138;p113"/>
            <p:cNvSpPr/>
            <p:nvPr/>
          </p:nvSpPr>
          <p:spPr>
            <a:xfrm>
              <a:off x="6033000" y="4207700"/>
              <a:ext cx="55750" cy="55750"/>
            </a:xfrm>
            <a:custGeom>
              <a:rect b="b" l="l" r="r" t="t"/>
              <a:pathLst>
                <a:path extrusionOk="0" h="2230" w="2230">
                  <a:moveTo>
                    <a:pt x="0" y="1"/>
                  </a:moveTo>
                  <a:lnTo>
                    <a:pt x="0" y="2230"/>
                  </a:lnTo>
                  <a:lnTo>
                    <a:pt x="2229" y="2230"/>
                  </a:lnTo>
                  <a:lnTo>
                    <a:pt x="2229" y="1"/>
                  </a:lnTo>
                  <a:close/>
                </a:path>
              </a:pathLst>
            </a:custGeom>
            <a:solidFill>
              <a:srgbClr val="8192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9" name="Google Shape;21139;p113"/>
            <p:cNvSpPr/>
            <p:nvPr/>
          </p:nvSpPr>
          <p:spPr>
            <a:xfrm>
              <a:off x="6088725" y="4207700"/>
              <a:ext cx="55750" cy="55750"/>
            </a:xfrm>
            <a:custGeom>
              <a:rect b="b" l="l" r="r" t="t"/>
              <a:pathLst>
                <a:path extrusionOk="0" h="2230" w="2230">
                  <a:moveTo>
                    <a:pt x="0" y="1"/>
                  </a:moveTo>
                  <a:lnTo>
                    <a:pt x="0" y="2230"/>
                  </a:lnTo>
                  <a:lnTo>
                    <a:pt x="2229" y="2230"/>
                  </a:lnTo>
                  <a:lnTo>
                    <a:pt x="2229" y="1"/>
                  </a:lnTo>
                  <a:close/>
                </a:path>
              </a:pathLst>
            </a:custGeom>
            <a:solidFill>
              <a:srgbClr val="758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0" name="Google Shape;21140;p113"/>
            <p:cNvSpPr/>
            <p:nvPr/>
          </p:nvSpPr>
          <p:spPr>
            <a:xfrm>
              <a:off x="6144150" y="4207700"/>
              <a:ext cx="55750" cy="55750"/>
            </a:xfrm>
            <a:custGeom>
              <a:rect b="b" l="l" r="r" t="t"/>
              <a:pathLst>
                <a:path extrusionOk="0" h="2230" w="2230">
                  <a:moveTo>
                    <a:pt x="0" y="1"/>
                  </a:moveTo>
                  <a:lnTo>
                    <a:pt x="0" y="2230"/>
                  </a:lnTo>
                  <a:lnTo>
                    <a:pt x="2229" y="2230"/>
                  </a:lnTo>
                  <a:lnTo>
                    <a:pt x="2229" y="1"/>
                  </a:lnTo>
                  <a:close/>
                </a:path>
              </a:pathLst>
            </a:custGeom>
            <a:solidFill>
              <a:srgbClr val="697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1" name="Google Shape;21141;p113"/>
            <p:cNvSpPr/>
            <p:nvPr/>
          </p:nvSpPr>
          <p:spPr>
            <a:xfrm>
              <a:off x="6199575" y="420770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2" name="Google Shape;21142;p113"/>
            <p:cNvSpPr/>
            <p:nvPr/>
          </p:nvSpPr>
          <p:spPr>
            <a:xfrm>
              <a:off x="6255300" y="420770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3" name="Google Shape;21143;p113"/>
            <p:cNvSpPr/>
            <p:nvPr/>
          </p:nvSpPr>
          <p:spPr>
            <a:xfrm>
              <a:off x="5921850" y="426312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4" name="Google Shape;21144;p113"/>
            <p:cNvSpPr/>
            <p:nvPr/>
          </p:nvSpPr>
          <p:spPr>
            <a:xfrm>
              <a:off x="5976975" y="4263125"/>
              <a:ext cx="55750" cy="55750"/>
            </a:xfrm>
            <a:custGeom>
              <a:rect b="b" l="l" r="r" t="t"/>
              <a:pathLst>
                <a:path extrusionOk="0" h="2230" w="2230">
                  <a:moveTo>
                    <a:pt x="0" y="1"/>
                  </a:moveTo>
                  <a:lnTo>
                    <a:pt x="0" y="2230"/>
                  </a:lnTo>
                  <a:lnTo>
                    <a:pt x="2229" y="2230"/>
                  </a:lnTo>
                  <a:lnTo>
                    <a:pt x="2229"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5" name="Google Shape;21145;p113"/>
            <p:cNvSpPr/>
            <p:nvPr/>
          </p:nvSpPr>
          <p:spPr>
            <a:xfrm>
              <a:off x="6033000" y="426312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6" name="Google Shape;21146;p113"/>
            <p:cNvSpPr/>
            <p:nvPr/>
          </p:nvSpPr>
          <p:spPr>
            <a:xfrm>
              <a:off x="6088725" y="4263125"/>
              <a:ext cx="55750" cy="55750"/>
            </a:xfrm>
            <a:custGeom>
              <a:rect b="b" l="l" r="r" t="t"/>
              <a:pathLst>
                <a:path extrusionOk="0" h="2230" w="2230">
                  <a:moveTo>
                    <a:pt x="0" y="1"/>
                  </a:moveTo>
                  <a:lnTo>
                    <a:pt x="0" y="2230"/>
                  </a:lnTo>
                  <a:lnTo>
                    <a:pt x="2229" y="2230"/>
                  </a:lnTo>
                  <a:lnTo>
                    <a:pt x="2229" y="1"/>
                  </a:lnTo>
                  <a:close/>
                </a:path>
              </a:pathLst>
            </a:custGeom>
            <a:solidFill>
              <a:srgbClr val="697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7" name="Google Shape;21147;p113"/>
            <p:cNvSpPr/>
            <p:nvPr/>
          </p:nvSpPr>
          <p:spPr>
            <a:xfrm>
              <a:off x="6144150" y="426312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8" name="Google Shape;21148;p113"/>
            <p:cNvSpPr/>
            <p:nvPr/>
          </p:nvSpPr>
          <p:spPr>
            <a:xfrm>
              <a:off x="6199575" y="426312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9" name="Google Shape;21149;p113"/>
            <p:cNvSpPr/>
            <p:nvPr/>
          </p:nvSpPr>
          <p:spPr>
            <a:xfrm>
              <a:off x="6255300" y="426312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0" name="Google Shape;21150;p113"/>
            <p:cNvSpPr/>
            <p:nvPr/>
          </p:nvSpPr>
          <p:spPr>
            <a:xfrm>
              <a:off x="5976975" y="43188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1" name="Google Shape;21151;p113"/>
            <p:cNvSpPr/>
            <p:nvPr/>
          </p:nvSpPr>
          <p:spPr>
            <a:xfrm>
              <a:off x="6033000" y="43188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2" name="Google Shape;21152;p113"/>
            <p:cNvSpPr/>
            <p:nvPr/>
          </p:nvSpPr>
          <p:spPr>
            <a:xfrm>
              <a:off x="6088725" y="431885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3" name="Google Shape;21153;p113"/>
            <p:cNvSpPr/>
            <p:nvPr/>
          </p:nvSpPr>
          <p:spPr>
            <a:xfrm>
              <a:off x="6144150" y="431885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4" name="Google Shape;21154;p113"/>
            <p:cNvSpPr/>
            <p:nvPr/>
          </p:nvSpPr>
          <p:spPr>
            <a:xfrm>
              <a:off x="6199575" y="431885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5" name="Google Shape;21155;p113"/>
          <p:cNvGrpSpPr/>
          <p:nvPr/>
        </p:nvGrpSpPr>
        <p:grpSpPr>
          <a:xfrm flipH="1">
            <a:off x="7952679" y="3727723"/>
            <a:ext cx="478093" cy="548651"/>
            <a:chOff x="5921850" y="3929375"/>
            <a:chExt cx="389200" cy="445225"/>
          </a:xfrm>
        </p:grpSpPr>
        <p:sp>
          <p:nvSpPr>
            <p:cNvPr id="21156" name="Google Shape;21156;p113"/>
            <p:cNvSpPr/>
            <p:nvPr/>
          </p:nvSpPr>
          <p:spPr>
            <a:xfrm>
              <a:off x="6033000" y="3929375"/>
              <a:ext cx="55750" cy="25"/>
            </a:xfrm>
            <a:custGeom>
              <a:rect b="b" l="l" r="r" t="t"/>
              <a:pathLst>
                <a:path extrusionOk="0" h="1" w="2230">
                  <a:moveTo>
                    <a:pt x="2229" y="1"/>
                  </a:moveTo>
                  <a:lnTo>
                    <a:pt x="0" y="1"/>
                  </a:lnTo>
                </a:path>
              </a:pathLst>
            </a:custGeom>
            <a:solidFill>
              <a:srgbClr val="B3C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7" name="Google Shape;21157;p113"/>
            <p:cNvSpPr/>
            <p:nvPr/>
          </p:nvSpPr>
          <p:spPr>
            <a:xfrm>
              <a:off x="6088725" y="3929375"/>
              <a:ext cx="55450" cy="25"/>
            </a:xfrm>
            <a:custGeom>
              <a:rect b="b" l="l" r="r" t="t"/>
              <a:pathLst>
                <a:path extrusionOk="0" h="1" w="2218">
                  <a:moveTo>
                    <a:pt x="2217" y="1"/>
                  </a:moveTo>
                  <a:lnTo>
                    <a:pt x="0" y="1"/>
                  </a:lnTo>
                </a:path>
              </a:pathLst>
            </a:custGeom>
            <a:solidFill>
              <a:srgbClr val="B3C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8" name="Google Shape;21158;p113"/>
            <p:cNvSpPr/>
            <p:nvPr/>
          </p:nvSpPr>
          <p:spPr>
            <a:xfrm>
              <a:off x="6144150" y="3929375"/>
              <a:ext cx="55450" cy="25"/>
            </a:xfrm>
            <a:custGeom>
              <a:rect b="b" l="l" r="r" t="t"/>
              <a:pathLst>
                <a:path extrusionOk="0" h="1" w="2218">
                  <a:moveTo>
                    <a:pt x="2217" y="1"/>
                  </a:moveTo>
                  <a:lnTo>
                    <a:pt x="0" y="1"/>
                  </a:lnTo>
                </a:path>
              </a:pathLst>
            </a:custGeom>
            <a:solidFill>
              <a:srgbClr val="B3C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9" name="Google Shape;21159;p113"/>
            <p:cNvSpPr/>
            <p:nvPr/>
          </p:nvSpPr>
          <p:spPr>
            <a:xfrm>
              <a:off x="6033000" y="3929375"/>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0" name="Google Shape;21160;p113"/>
            <p:cNvSpPr/>
            <p:nvPr/>
          </p:nvSpPr>
          <p:spPr>
            <a:xfrm>
              <a:off x="6088725" y="3929375"/>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1" name="Google Shape;21161;p113"/>
            <p:cNvSpPr/>
            <p:nvPr/>
          </p:nvSpPr>
          <p:spPr>
            <a:xfrm>
              <a:off x="6144150" y="3929375"/>
              <a:ext cx="55750" cy="55750"/>
            </a:xfrm>
            <a:custGeom>
              <a:rect b="b" l="l" r="r" t="t"/>
              <a:pathLst>
                <a:path extrusionOk="0" h="2230" w="2230">
                  <a:moveTo>
                    <a:pt x="0" y="1"/>
                  </a:moveTo>
                  <a:lnTo>
                    <a:pt x="0" y="2230"/>
                  </a:lnTo>
                  <a:lnTo>
                    <a:pt x="2229" y="2230"/>
                  </a:lnTo>
                  <a:lnTo>
                    <a:pt x="2229" y="1"/>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2" name="Google Shape;21162;p113"/>
            <p:cNvSpPr/>
            <p:nvPr/>
          </p:nvSpPr>
          <p:spPr>
            <a:xfrm>
              <a:off x="5976975" y="3985100"/>
              <a:ext cx="55750" cy="55750"/>
            </a:xfrm>
            <a:custGeom>
              <a:rect b="b" l="l" r="r" t="t"/>
              <a:pathLst>
                <a:path extrusionOk="0" h="2230" w="2230">
                  <a:moveTo>
                    <a:pt x="0" y="1"/>
                  </a:moveTo>
                  <a:lnTo>
                    <a:pt x="0" y="2230"/>
                  </a:lnTo>
                  <a:lnTo>
                    <a:pt x="2229" y="2230"/>
                  </a:lnTo>
                  <a:lnTo>
                    <a:pt x="2229" y="1"/>
                  </a:lnTo>
                  <a:close/>
                </a:path>
              </a:pathLst>
            </a:custGeom>
            <a:solidFill>
              <a:srgbClr val="E5A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3" name="Google Shape;21163;p113"/>
            <p:cNvSpPr/>
            <p:nvPr/>
          </p:nvSpPr>
          <p:spPr>
            <a:xfrm>
              <a:off x="6199575" y="3985100"/>
              <a:ext cx="55750" cy="55750"/>
            </a:xfrm>
            <a:custGeom>
              <a:rect b="b" l="l" r="r" t="t"/>
              <a:pathLst>
                <a:path extrusionOk="0" h="2230" w="2230">
                  <a:moveTo>
                    <a:pt x="0" y="1"/>
                  </a:moveTo>
                  <a:lnTo>
                    <a:pt x="0" y="2230"/>
                  </a:lnTo>
                  <a:lnTo>
                    <a:pt x="2229" y="2230"/>
                  </a:lnTo>
                  <a:lnTo>
                    <a:pt x="2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4" name="Google Shape;21164;p113"/>
            <p:cNvSpPr/>
            <p:nvPr/>
          </p:nvSpPr>
          <p:spPr>
            <a:xfrm>
              <a:off x="6199575" y="404082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5" name="Google Shape;21165;p113"/>
            <p:cNvSpPr/>
            <p:nvPr/>
          </p:nvSpPr>
          <p:spPr>
            <a:xfrm>
              <a:off x="5921850" y="4096250"/>
              <a:ext cx="55750" cy="55750"/>
            </a:xfrm>
            <a:custGeom>
              <a:rect b="b" l="l" r="r" t="t"/>
              <a:pathLst>
                <a:path extrusionOk="0" h="2230" w="2230">
                  <a:moveTo>
                    <a:pt x="0" y="1"/>
                  </a:moveTo>
                  <a:lnTo>
                    <a:pt x="0" y="2230"/>
                  </a:lnTo>
                  <a:lnTo>
                    <a:pt x="2229" y="2230"/>
                  </a:lnTo>
                  <a:lnTo>
                    <a:pt x="2229"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6" name="Google Shape;21166;p113"/>
            <p:cNvSpPr/>
            <p:nvPr/>
          </p:nvSpPr>
          <p:spPr>
            <a:xfrm>
              <a:off x="5976975" y="40962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7" name="Google Shape;21167;p113"/>
            <p:cNvSpPr/>
            <p:nvPr/>
          </p:nvSpPr>
          <p:spPr>
            <a:xfrm>
              <a:off x="6033000" y="40962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8" name="Google Shape;21168;p113"/>
            <p:cNvSpPr/>
            <p:nvPr/>
          </p:nvSpPr>
          <p:spPr>
            <a:xfrm>
              <a:off x="6088725" y="40962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9" name="Google Shape;21169;p113"/>
            <p:cNvSpPr/>
            <p:nvPr/>
          </p:nvSpPr>
          <p:spPr>
            <a:xfrm>
              <a:off x="6144150" y="40962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0" name="Google Shape;21170;p113"/>
            <p:cNvSpPr/>
            <p:nvPr/>
          </p:nvSpPr>
          <p:spPr>
            <a:xfrm>
              <a:off x="6199575" y="409625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1" name="Google Shape;21171;p113"/>
            <p:cNvSpPr/>
            <p:nvPr/>
          </p:nvSpPr>
          <p:spPr>
            <a:xfrm>
              <a:off x="6255300" y="409625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2" name="Google Shape;21172;p113"/>
            <p:cNvSpPr/>
            <p:nvPr/>
          </p:nvSpPr>
          <p:spPr>
            <a:xfrm>
              <a:off x="5921850" y="41519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3" name="Google Shape;21173;p113"/>
            <p:cNvSpPr/>
            <p:nvPr/>
          </p:nvSpPr>
          <p:spPr>
            <a:xfrm>
              <a:off x="5976975" y="4151975"/>
              <a:ext cx="55750" cy="55750"/>
            </a:xfrm>
            <a:custGeom>
              <a:rect b="b" l="l" r="r" t="t"/>
              <a:pathLst>
                <a:path extrusionOk="0" h="2230" w="2230">
                  <a:moveTo>
                    <a:pt x="0" y="1"/>
                  </a:moveTo>
                  <a:lnTo>
                    <a:pt x="0" y="2230"/>
                  </a:lnTo>
                  <a:lnTo>
                    <a:pt x="2229" y="2230"/>
                  </a:lnTo>
                  <a:lnTo>
                    <a:pt x="2229"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4" name="Google Shape;21174;p113"/>
            <p:cNvSpPr/>
            <p:nvPr/>
          </p:nvSpPr>
          <p:spPr>
            <a:xfrm>
              <a:off x="6033000" y="41519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5" name="Google Shape;21175;p113"/>
            <p:cNvSpPr/>
            <p:nvPr/>
          </p:nvSpPr>
          <p:spPr>
            <a:xfrm>
              <a:off x="6088725" y="4151975"/>
              <a:ext cx="55750" cy="55750"/>
            </a:xfrm>
            <a:custGeom>
              <a:rect b="b" l="l" r="r" t="t"/>
              <a:pathLst>
                <a:path extrusionOk="0" h="2230" w="2230">
                  <a:moveTo>
                    <a:pt x="0" y="1"/>
                  </a:moveTo>
                  <a:lnTo>
                    <a:pt x="0" y="2230"/>
                  </a:lnTo>
                  <a:lnTo>
                    <a:pt x="2229" y="2230"/>
                  </a:lnTo>
                  <a:lnTo>
                    <a:pt x="2229" y="1"/>
                  </a:lnTo>
                  <a:close/>
                </a:path>
              </a:pathLst>
            </a:custGeom>
            <a:solidFill>
              <a:srgbClr val="758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6" name="Google Shape;21176;p113"/>
            <p:cNvSpPr/>
            <p:nvPr/>
          </p:nvSpPr>
          <p:spPr>
            <a:xfrm>
              <a:off x="6144150" y="41519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7" name="Google Shape;21177;p113"/>
            <p:cNvSpPr/>
            <p:nvPr/>
          </p:nvSpPr>
          <p:spPr>
            <a:xfrm>
              <a:off x="6199575" y="415197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8" name="Google Shape;21178;p113"/>
            <p:cNvSpPr/>
            <p:nvPr/>
          </p:nvSpPr>
          <p:spPr>
            <a:xfrm>
              <a:off x="6255300" y="415197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9" name="Google Shape;21179;p113"/>
            <p:cNvSpPr/>
            <p:nvPr/>
          </p:nvSpPr>
          <p:spPr>
            <a:xfrm>
              <a:off x="5921850" y="4207700"/>
              <a:ext cx="55750" cy="55750"/>
            </a:xfrm>
            <a:custGeom>
              <a:rect b="b" l="l" r="r" t="t"/>
              <a:pathLst>
                <a:path extrusionOk="0" h="2230" w="2230">
                  <a:moveTo>
                    <a:pt x="0" y="1"/>
                  </a:moveTo>
                  <a:lnTo>
                    <a:pt x="0" y="2230"/>
                  </a:lnTo>
                  <a:lnTo>
                    <a:pt x="2229" y="2230"/>
                  </a:lnTo>
                  <a:lnTo>
                    <a:pt x="2229"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0" name="Google Shape;21180;p113"/>
            <p:cNvSpPr/>
            <p:nvPr/>
          </p:nvSpPr>
          <p:spPr>
            <a:xfrm>
              <a:off x="5976975" y="420770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1" name="Google Shape;21181;p113"/>
            <p:cNvSpPr/>
            <p:nvPr/>
          </p:nvSpPr>
          <p:spPr>
            <a:xfrm>
              <a:off x="6033000" y="4207700"/>
              <a:ext cx="55750" cy="55750"/>
            </a:xfrm>
            <a:custGeom>
              <a:rect b="b" l="l" r="r" t="t"/>
              <a:pathLst>
                <a:path extrusionOk="0" h="2230" w="2230">
                  <a:moveTo>
                    <a:pt x="0" y="1"/>
                  </a:moveTo>
                  <a:lnTo>
                    <a:pt x="0" y="2230"/>
                  </a:lnTo>
                  <a:lnTo>
                    <a:pt x="2229" y="2230"/>
                  </a:lnTo>
                  <a:lnTo>
                    <a:pt x="2229" y="1"/>
                  </a:lnTo>
                  <a:close/>
                </a:path>
              </a:pathLst>
            </a:custGeom>
            <a:solidFill>
              <a:srgbClr val="8192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2" name="Google Shape;21182;p113"/>
            <p:cNvSpPr/>
            <p:nvPr/>
          </p:nvSpPr>
          <p:spPr>
            <a:xfrm>
              <a:off x="6088725" y="4207700"/>
              <a:ext cx="55750" cy="55750"/>
            </a:xfrm>
            <a:custGeom>
              <a:rect b="b" l="l" r="r" t="t"/>
              <a:pathLst>
                <a:path extrusionOk="0" h="2230" w="2230">
                  <a:moveTo>
                    <a:pt x="0" y="1"/>
                  </a:moveTo>
                  <a:lnTo>
                    <a:pt x="0" y="2230"/>
                  </a:lnTo>
                  <a:lnTo>
                    <a:pt x="2229" y="2230"/>
                  </a:lnTo>
                  <a:lnTo>
                    <a:pt x="2229" y="1"/>
                  </a:lnTo>
                  <a:close/>
                </a:path>
              </a:pathLst>
            </a:custGeom>
            <a:solidFill>
              <a:srgbClr val="758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3" name="Google Shape;21183;p113"/>
            <p:cNvSpPr/>
            <p:nvPr/>
          </p:nvSpPr>
          <p:spPr>
            <a:xfrm>
              <a:off x="6144150" y="4207700"/>
              <a:ext cx="55750" cy="55750"/>
            </a:xfrm>
            <a:custGeom>
              <a:rect b="b" l="l" r="r" t="t"/>
              <a:pathLst>
                <a:path extrusionOk="0" h="2230" w="2230">
                  <a:moveTo>
                    <a:pt x="0" y="1"/>
                  </a:moveTo>
                  <a:lnTo>
                    <a:pt x="0" y="2230"/>
                  </a:lnTo>
                  <a:lnTo>
                    <a:pt x="2229" y="2230"/>
                  </a:lnTo>
                  <a:lnTo>
                    <a:pt x="2229" y="1"/>
                  </a:lnTo>
                  <a:close/>
                </a:path>
              </a:pathLst>
            </a:custGeom>
            <a:solidFill>
              <a:srgbClr val="697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4" name="Google Shape;21184;p113"/>
            <p:cNvSpPr/>
            <p:nvPr/>
          </p:nvSpPr>
          <p:spPr>
            <a:xfrm>
              <a:off x="6199575" y="420770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5" name="Google Shape;21185;p113"/>
            <p:cNvSpPr/>
            <p:nvPr/>
          </p:nvSpPr>
          <p:spPr>
            <a:xfrm>
              <a:off x="6255300" y="420770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6" name="Google Shape;21186;p113"/>
            <p:cNvSpPr/>
            <p:nvPr/>
          </p:nvSpPr>
          <p:spPr>
            <a:xfrm>
              <a:off x="5921850" y="426312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7" name="Google Shape;21187;p113"/>
            <p:cNvSpPr/>
            <p:nvPr/>
          </p:nvSpPr>
          <p:spPr>
            <a:xfrm>
              <a:off x="5976975" y="4263125"/>
              <a:ext cx="55750" cy="55750"/>
            </a:xfrm>
            <a:custGeom>
              <a:rect b="b" l="l" r="r" t="t"/>
              <a:pathLst>
                <a:path extrusionOk="0" h="2230" w="2230">
                  <a:moveTo>
                    <a:pt x="0" y="1"/>
                  </a:moveTo>
                  <a:lnTo>
                    <a:pt x="0" y="2230"/>
                  </a:lnTo>
                  <a:lnTo>
                    <a:pt x="2229" y="2230"/>
                  </a:lnTo>
                  <a:lnTo>
                    <a:pt x="2229" y="1"/>
                  </a:lnTo>
                  <a:close/>
                </a:path>
              </a:pathLst>
            </a:custGeom>
            <a:solidFill>
              <a:srgbClr val="FFE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8" name="Google Shape;21188;p113"/>
            <p:cNvSpPr/>
            <p:nvPr/>
          </p:nvSpPr>
          <p:spPr>
            <a:xfrm>
              <a:off x="6033000" y="426312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9" name="Google Shape;21189;p113"/>
            <p:cNvSpPr/>
            <p:nvPr/>
          </p:nvSpPr>
          <p:spPr>
            <a:xfrm>
              <a:off x="6088725" y="4263125"/>
              <a:ext cx="55750" cy="55750"/>
            </a:xfrm>
            <a:custGeom>
              <a:rect b="b" l="l" r="r" t="t"/>
              <a:pathLst>
                <a:path extrusionOk="0" h="2230" w="2230">
                  <a:moveTo>
                    <a:pt x="0" y="1"/>
                  </a:moveTo>
                  <a:lnTo>
                    <a:pt x="0" y="2230"/>
                  </a:lnTo>
                  <a:lnTo>
                    <a:pt x="2229" y="2230"/>
                  </a:lnTo>
                  <a:lnTo>
                    <a:pt x="2229" y="1"/>
                  </a:lnTo>
                  <a:close/>
                </a:path>
              </a:pathLst>
            </a:custGeom>
            <a:solidFill>
              <a:srgbClr val="697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0" name="Google Shape;21190;p113"/>
            <p:cNvSpPr/>
            <p:nvPr/>
          </p:nvSpPr>
          <p:spPr>
            <a:xfrm>
              <a:off x="6144150" y="4263125"/>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1" name="Google Shape;21191;p113"/>
            <p:cNvSpPr/>
            <p:nvPr/>
          </p:nvSpPr>
          <p:spPr>
            <a:xfrm>
              <a:off x="6199575" y="426312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2" name="Google Shape;21192;p113"/>
            <p:cNvSpPr/>
            <p:nvPr/>
          </p:nvSpPr>
          <p:spPr>
            <a:xfrm>
              <a:off x="6255300" y="4263125"/>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3" name="Google Shape;21193;p113"/>
            <p:cNvSpPr/>
            <p:nvPr/>
          </p:nvSpPr>
          <p:spPr>
            <a:xfrm>
              <a:off x="5976975" y="43188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4" name="Google Shape;21194;p113"/>
            <p:cNvSpPr/>
            <p:nvPr/>
          </p:nvSpPr>
          <p:spPr>
            <a:xfrm>
              <a:off x="6033000" y="4318850"/>
              <a:ext cx="55750" cy="55750"/>
            </a:xfrm>
            <a:custGeom>
              <a:rect b="b" l="l" r="r" t="t"/>
              <a:pathLst>
                <a:path extrusionOk="0" h="2230" w="2230">
                  <a:moveTo>
                    <a:pt x="0" y="1"/>
                  </a:moveTo>
                  <a:lnTo>
                    <a:pt x="0" y="2230"/>
                  </a:lnTo>
                  <a:lnTo>
                    <a:pt x="2229" y="2230"/>
                  </a:lnTo>
                  <a:lnTo>
                    <a:pt x="22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5" name="Google Shape;21195;p113"/>
            <p:cNvSpPr/>
            <p:nvPr/>
          </p:nvSpPr>
          <p:spPr>
            <a:xfrm>
              <a:off x="6088725" y="431885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6" name="Google Shape;21196;p113"/>
            <p:cNvSpPr/>
            <p:nvPr/>
          </p:nvSpPr>
          <p:spPr>
            <a:xfrm>
              <a:off x="6144150" y="431885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7" name="Google Shape;21197;p113"/>
            <p:cNvSpPr/>
            <p:nvPr/>
          </p:nvSpPr>
          <p:spPr>
            <a:xfrm>
              <a:off x="6199575" y="4318850"/>
              <a:ext cx="55750" cy="55750"/>
            </a:xfrm>
            <a:custGeom>
              <a:rect b="b" l="l" r="r" t="t"/>
              <a:pathLst>
                <a:path extrusionOk="0" h="2230" w="2230">
                  <a:moveTo>
                    <a:pt x="0" y="1"/>
                  </a:moveTo>
                  <a:lnTo>
                    <a:pt x="0" y="2230"/>
                  </a:lnTo>
                  <a:lnTo>
                    <a:pt x="2229" y="2230"/>
                  </a:lnTo>
                  <a:lnTo>
                    <a:pt x="22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8" name="Google Shape;21198;p113"/>
          <p:cNvGrpSpPr/>
          <p:nvPr/>
        </p:nvGrpSpPr>
        <p:grpSpPr>
          <a:xfrm flipH="1">
            <a:off x="4935512" y="1540542"/>
            <a:ext cx="1191931" cy="1234476"/>
            <a:chOff x="2339925" y="1540500"/>
            <a:chExt cx="1282749" cy="1330111"/>
          </a:xfrm>
        </p:grpSpPr>
        <p:sp>
          <p:nvSpPr>
            <p:cNvPr id="21199" name="Google Shape;21199;p113"/>
            <p:cNvSpPr/>
            <p:nvPr/>
          </p:nvSpPr>
          <p:spPr>
            <a:xfrm>
              <a:off x="2387856" y="1588483"/>
              <a:ext cx="1186216" cy="1186216"/>
            </a:xfrm>
            <a:custGeom>
              <a:rect b="b" l="l" r="r" t="t"/>
              <a:pathLst>
                <a:path extrusionOk="0" h="22942" w="22942">
                  <a:moveTo>
                    <a:pt x="7339" y="0"/>
                  </a:moveTo>
                  <a:lnTo>
                    <a:pt x="7339" y="928"/>
                  </a:lnTo>
                  <a:lnTo>
                    <a:pt x="5507" y="928"/>
                  </a:lnTo>
                  <a:lnTo>
                    <a:pt x="5507" y="1844"/>
                  </a:lnTo>
                  <a:lnTo>
                    <a:pt x="3664" y="1844"/>
                  </a:lnTo>
                  <a:lnTo>
                    <a:pt x="3664" y="2760"/>
                  </a:lnTo>
                  <a:lnTo>
                    <a:pt x="2748" y="2760"/>
                  </a:lnTo>
                  <a:lnTo>
                    <a:pt x="2748" y="3663"/>
                  </a:lnTo>
                  <a:lnTo>
                    <a:pt x="1832" y="3663"/>
                  </a:lnTo>
                  <a:lnTo>
                    <a:pt x="1832" y="4591"/>
                  </a:lnTo>
                  <a:lnTo>
                    <a:pt x="905" y="4591"/>
                  </a:lnTo>
                  <a:lnTo>
                    <a:pt x="905" y="5507"/>
                  </a:lnTo>
                  <a:lnTo>
                    <a:pt x="905" y="6422"/>
                  </a:lnTo>
                  <a:lnTo>
                    <a:pt x="1" y="6422"/>
                  </a:lnTo>
                  <a:lnTo>
                    <a:pt x="1" y="7338"/>
                  </a:lnTo>
                  <a:lnTo>
                    <a:pt x="1" y="8266"/>
                  </a:lnTo>
                  <a:lnTo>
                    <a:pt x="1" y="9182"/>
                  </a:lnTo>
                  <a:lnTo>
                    <a:pt x="1" y="10097"/>
                  </a:lnTo>
                  <a:lnTo>
                    <a:pt x="1" y="11013"/>
                  </a:lnTo>
                  <a:lnTo>
                    <a:pt x="1" y="11941"/>
                  </a:lnTo>
                  <a:lnTo>
                    <a:pt x="905" y="11941"/>
                  </a:lnTo>
                  <a:lnTo>
                    <a:pt x="905" y="12856"/>
                  </a:lnTo>
                  <a:lnTo>
                    <a:pt x="905" y="13772"/>
                  </a:lnTo>
                  <a:lnTo>
                    <a:pt x="905" y="14688"/>
                  </a:lnTo>
                  <a:lnTo>
                    <a:pt x="905" y="15616"/>
                  </a:lnTo>
                  <a:lnTo>
                    <a:pt x="1832" y="15616"/>
                  </a:lnTo>
                  <a:lnTo>
                    <a:pt x="1832" y="16531"/>
                  </a:lnTo>
                  <a:lnTo>
                    <a:pt x="2748" y="16531"/>
                  </a:lnTo>
                  <a:lnTo>
                    <a:pt x="2748" y="17447"/>
                  </a:lnTo>
                  <a:lnTo>
                    <a:pt x="3664" y="17447"/>
                  </a:lnTo>
                  <a:lnTo>
                    <a:pt x="3664" y="18363"/>
                  </a:lnTo>
                  <a:lnTo>
                    <a:pt x="6423" y="18363"/>
                  </a:lnTo>
                  <a:lnTo>
                    <a:pt x="6423" y="19291"/>
                  </a:lnTo>
                  <a:lnTo>
                    <a:pt x="6423" y="20206"/>
                  </a:lnTo>
                  <a:lnTo>
                    <a:pt x="6423" y="21110"/>
                  </a:lnTo>
                  <a:lnTo>
                    <a:pt x="7339" y="21110"/>
                  </a:lnTo>
                  <a:lnTo>
                    <a:pt x="7339" y="22026"/>
                  </a:lnTo>
                  <a:lnTo>
                    <a:pt x="7339" y="22941"/>
                  </a:lnTo>
                  <a:lnTo>
                    <a:pt x="8254" y="22941"/>
                  </a:lnTo>
                  <a:lnTo>
                    <a:pt x="8254" y="22026"/>
                  </a:lnTo>
                  <a:lnTo>
                    <a:pt x="8254" y="21110"/>
                  </a:lnTo>
                  <a:lnTo>
                    <a:pt x="10098" y="21110"/>
                  </a:lnTo>
                  <a:lnTo>
                    <a:pt x="10098" y="20206"/>
                  </a:lnTo>
                  <a:lnTo>
                    <a:pt x="11014" y="20206"/>
                  </a:lnTo>
                  <a:lnTo>
                    <a:pt x="11014" y="19291"/>
                  </a:lnTo>
                  <a:lnTo>
                    <a:pt x="17448" y="19291"/>
                  </a:lnTo>
                  <a:lnTo>
                    <a:pt x="17448" y="18363"/>
                  </a:lnTo>
                  <a:lnTo>
                    <a:pt x="18351" y="18363"/>
                  </a:lnTo>
                  <a:lnTo>
                    <a:pt x="18351" y="17447"/>
                  </a:lnTo>
                  <a:lnTo>
                    <a:pt x="19267" y="17447"/>
                  </a:lnTo>
                  <a:lnTo>
                    <a:pt x="19267" y="16531"/>
                  </a:lnTo>
                  <a:lnTo>
                    <a:pt x="20183" y="16531"/>
                  </a:lnTo>
                  <a:lnTo>
                    <a:pt x="20183" y="15616"/>
                  </a:lnTo>
                  <a:lnTo>
                    <a:pt x="21110" y="15616"/>
                  </a:lnTo>
                  <a:lnTo>
                    <a:pt x="21110" y="14688"/>
                  </a:lnTo>
                  <a:lnTo>
                    <a:pt x="22026" y="14688"/>
                  </a:lnTo>
                  <a:lnTo>
                    <a:pt x="22026" y="13772"/>
                  </a:lnTo>
                  <a:lnTo>
                    <a:pt x="22942" y="13772"/>
                  </a:lnTo>
                  <a:lnTo>
                    <a:pt x="22942" y="12856"/>
                  </a:lnTo>
                  <a:lnTo>
                    <a:pt x="22942" y="11941"/>
                  </a:lnTo>
                  <a:lnTo>
                    <a:pt x="22942" y="11013"/>
                  </a:lnTo>
                  <a:lnTo>
                    <a:pt x="22942" y="10097"/>
                  </a:lnTo>
                  <a:lnTo>
                    <a:pt x="22942" y="9182"/>
                  </a:lnTo>
                  <a:lnTo>
                    <a:pt x="22942" y="8266"/>
                  </a:lnTo>
                  <a:lnTo>
                    <a:pt x="22026" y="8266"/>
                  </a:lnTo>
                  <a:lnTo>
                    <a:pt x="22026" y="7338"/>
                  </a:lnTo>
                  <a:lnTo>
                    <a:pt x="22026" y="6422"/>
                  </a:lnTo>
                  <a:lnTo>
                    <a:pt x="22026" y="5507"/>
                  </a:lnTo>
                  <a:lnTo>
                    <a:pt x="21110" y="5507"/>
                  </a:lnTo>
                  <a:lnTo>
                    <a:pt x="21110" y="4591"/>
                  </a:lnTo>
                  <a:lnTo>
                    <a:pt x="21110" y="3663"/>
                  </a:lnTo>
                  <a:lnTo>
                    <a:pt x="20183" y="3663"/>
                  </a:lnTo>
                  <a:lnTo>
                    <a:pt x="20183" y="2760"/>
                  </a:lnTo>
                  <a:lnTo>
                    <a:pt x="19267" y="2760"/>
                  </a:lnTo>
                  <a:lnTo>
                    <a:pt x="19267" y="1844"/>
                  </a:lnTo>
                  <a:lnTo>
                    <a:pt x="17448" y="1844"/>
                  </a:lnTo>
                  <a:lnTo>
                    <a:pt x="17448" y="928"/>
                  </a:lnTo>
                  <a:lnTo>
                    <a:pt x="16532" y="928"/>
                  </a:lnTo>
                  <a:lnTo>
                    <a:pt x="165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0" name="Google Shape;21200;p113"/>
            <p:cNvSpPr/>
            <p:nvPr/>
          </p:nvSpPr>
          <p:spPr>
            <a:xfrm>
              <a:off x="2339925" y="1540500"/>
              <a:ext cx="1282749" cy="1330111"/>
            </a:xfrm>
            <a:custGeom>
              <a:rect b="b" l="l" r="r" t="t"/>
              <a:pathLst>
                <a:path extrusionOk="0" h="25725" w="24809">
                  <a:moveTo>
                    <a:pt x="17459" y="916"/>
                  </a:moveTo>
                  <a:lnTo>
                    <a:pt x="17459" y="1844"/>
                  </a:lnTo>
                  <a:lnTo>
                    <a:pt x="18375" y="1844"/>
                  </a:lnTo>
                  <a:lnTo>
                    <a:pt x="18375" y="2760"/>
                  </a:lnTo>
                  <a:lnTo>
                    <a:pt x="20206" y="2760"/>
                  </a:lnTo>
                  <a:lnTo>
                    <a:pt x="20206" y="3676"/>
                  </a:lnTo>
                  <a:lnTo>
                    <a:pt x="21134" y="3676"/>
                  </a:lnTo>
                  <a:lnTo>
                    <a:pt x="21134" y="4591"/>
                  </a:lnTo>
                  <a:lnTo>
                    <a:pt x="22050" y="4591"/>
                  </a:lnTo>
                  <a:lnTo>
                    <a:pt x="22050" y="5519"/>
                  </a:lnTo>
                  <a:lnTo>
                    <a:pt x="22050" y="6435"/>
                  </a:lnTo>
                  <a:lnTo>
                    <a:pt x="22965" y="6435"/>
                  </a:lnTo>
                  <a:lnTo>
                    <a:pt x="22965" y="7350"/>
                  </a:lnTo>
                  <a:lnTo>
                    <a:pt x="22965" y="8266"/>
                  </a:lnTo>
                  <a:lnTo>
                    <a:pt x="22965" y="9182"/>
                  </a:lnTo>
                  <a:lnTo>
                    <a:pt x="23881" y="9182"/>
                  </a:lnTo>
                  <a:lnTo>
                    <a:pt x="23881" y="10110"/>
                  </a:lnTo>
                  <a:lnTo>
                    <a:pt x="23869" y="10110"/>
                  </a:lnTo>
                  <a:lnTo>
                    <a:pt x="23869" y="11025"/>
                  </a:lnTo>
                  <a:lnTo>
                    <a:pt x="23869" y="11941"/>
                  </a:lnTo>
                  <a:lnTo>
                    <a:pt x="23869" y="12857"/>
                  </a:lnTo>
                  <a:lnTo>
                    <a:pt x="23869" y="13784"/>
                  </a:lnTo>
                  <a:lnTo>
                    <a:pt x="23869" y="14700"/>
                  </a:lnTo>
                  <a:lnTo>
                    <a:pt x="22953" y="14700"/>
                  </a:lnTo>
                  <a:lnTo>
                    <a:pt x="22953" y="15616"/>
                  </a:lnTo>
                  <a:lnTo>
                    <a:pt x="22037" y="15616"/>
                  </a:lnTo>
                  <a:lnTo>
                    <a:pt x="22037" y="16532"/>
                  </a:lnTo>
                  <a:lnTo>
                    <a:pt x="21110" y="16532"/>
                  </a:lnTo>
                  <a:lnTo>
                    <a:pt x="21110" y="17459"/>
                  </a:lnTo>
                  <a:lnTo>
                    <a:pt x="20194" y="17459"/>
                  </a:lnTo>
                  <a:lnTo>
                    <a:pt x="20194" y="18375"/>
                  </a:lnTo>
                  <a:lnTo>
                    <a:pt x="19278" y="18375"/>
                  </a:lnTo>
                  <a:lnTo>
                    <a:pt x="19278" y="19291"/>
                  </a:lnTo>
                  <a:lnTo>
                    <a:pt x="18351" y="19291"/>
                  </a:lnTo>
                  <a:lnTo>
                    <a:pt x="18351" y="20206"/>
                  </a:lnTo>
                  <a:lnTo>
                    <a:pt x="11941" y="20206"/>
                  </a:lnTo>
                  <a:lnTo>
                    <a:pt x="11941" y="21134"/>
                  </a:lnTo>
                  <a:lnTo>
                    <a:pt x="11025" y="21134"/>
                  </a:lnTo>
                  <a:lnTo>
                    <a:pt x="11025" y="22050"/>
                  </a:lnTo>
                  <a:lnTo>
                    <a:pt x="9181" y="22050"/>
                  </a:lnTo>
                  <a:lnTo>
                    <a:pt x="9181" y="22966"/>
                  </a:lnTo>
                  <a:lnTo>
                    <a:pt x="9181" y="23881"/>
                  </a:lnTo>
                  <a:lnTo>
                    <a:pt x="8266" y="23881"/>
                  </a:lnTo>
                  <a:lnTo>
                    <a:pt x="8266" y="22966"/>
                  </a:lnTo>
                  <a:lnTo>
                    <a:pt x="8266" y="22050"/>
                  </a:lnTo>
                  <a:lnTo>
                    <a:pt x="7350" y="22050"/>
                  </a:lnTo>
                  <a:lnTo>
                    <a:pt x="7350" y="21134"/>
                  </a:lnTo>
                  <a:lnTo>
                    <a:pt x="7350" y="20206"/>
                  </a:lnTo>
                  <a:lnTo>
                    <a:pt x="7350" y="19291"/>
                  </a:lnTo>
                  <a:lnTo>
                    <a:pt x="4591" y="19291"/>
                  </a:lnTo>
                  <a:lnTo>
                    <a:pt x="4591" y="18375"/>
                  </a:lnTo>
                  <a:lnTo>
                    <a:pt x="3675" y="18375"/>
                  </a:lnTo>
                  <a:lnTo>
                    <a:pt x="3675" y="17459"/>
                  </a:lnTo>
                  <a:lnTo>
                    <a:pt x="2759" y="17459"/>
                  </a:lnTo>
                  <a:lnTo>
                    <a:pt x="2759" y="16532"/>
                  </a:lnTo>
                  <a:lnTo>
                    <a:pt x="1832" y="16532"/>
                  </a:lnTo>
                  <a:lnTo>
                    <a:pt x="1832" y="15616"/>
                  </a:lnTo>
                  <a:lnTo>
                    <a:pt x="1832" y="14700"/>
                  </a:lnTo>
                  <a:lnTo>
                    <a:pt x="1832" y="13784"/>
                  </a:lnTo>
                  <a:lnTo>
                    <a:pt x="1832" y="12869"/>
                  </a:lnTo>
                  <a:lnTo>
                    <a:pt x="916" y="12869"/>
                  </a:lnTo>
                  <a:lnTo>
                    <a:pt x="916" y="11941"/>
                  </a:lnTo>
                  <a:lnTo>
                    <a:pt x="916" y="11025"/>
                  </a:lnTo>
                  <a:lnTo>
                    <a:pt x="916" y="10110"/>
                  </a:lnTo>
                  <a:lnTo>
                    <a:pt x="916" y="9194"/>
                  </a:lnTo>
                  <a:lnTo>
                    <a:pt x="916" y="8266"/>
                  </a:lnTo>
                  <a:lnTo>
                    <a:pt x="916" y="7350"/>
                  </a:lnTo>
                  <a:lnTo>
                    <a:pt x="1832" y="7350"/>
                  </a:lnTo>
                  <a:lnTo>
                    <a:pt x="1832" y="6435"/>
                  </a:lnTo>
                  <a:lnTo>
                    <a:pt x="1832" y="5519"/>
                  </a:lnTo>
                  <a:lnTo>
                    <a:pt x="2759" y="5519"/>
                  </a:lnTo>
                  <a:lnTo>
                    <a:pt x="2759" y="4591"/>
                  </a:lnTo>
                  <a:lnTo>
                    <a:pt x="3675" y="4591"/>
                  </a:lnTo>
                  <a:lnTo>
                    <a:pt x="3675" y="3676"/>
                  </a:lnTo>
                  <a:lnTo>
                    <a:pt x="4591" y="3676"/>
                  </a:lnTo>
                  <a:lnTo>
                    <a:pt x="4591" y="2760"/>
                  </a:lnTo>
                  <a:lnTo>
                    <a:pt x="6434" y="2760"/>
                  </a:lnTo>
                  <a:lnTo>
                    <a:pt x="6434" y="1844"/>
                  </a:lnTo>
                  <a:lnTo>
                    <a:pt x="8266" y="1844"/>
                  </a:lnTo>
                  <a:lnTo>
                    <a:pt x="8266" y="916"/>
                  </a:lnTo>
                  <a:close/>
                  <a:moveTo>
                    <a:pt x="7350" y="1"/>
                  </a:moveTo>
                  <a:lnTo>
                    <a:pt x="7350" y="916"/>
                  </a:lnTo>
                  <a:lnTo>
                    <a:pt x="5506" y="916"/>
                  </a:lnTo>
                  <a:lnTo>
                    <a:pt x="5506" y="1844"/>
                  </a:lnTo>
                  <a:lnTo>
                    <a:pt x="3675" y="1844"/>
                  </a:lnTo>
                  <a:lnTo>
                    <a:pt x="3675" y="2760"/>
                  </a:lnTo>
                  <a:lnTo>
                    <a:pt x="2759" y="2760"/>
                  </a:lnTo>
                  <a:lnTo>
                    <a:pt x="2759" y="3676"/>
                  </a:lnTo>
                  <a:lnTo>
                    <a:pt x="1832" y="3676"/>
                  </a:lnTo>
                  <a:lnTo>
                    <a:pt x="1832" y="4591"/>
                  </a:lnTo>
                  <a:lnTo>
                    <a:pt x="916" y="4591"/>
                  </a:lnTo>
                  <a:lnTo>
                    <a:pt x="916" y="5519"/>
                  </a:lnTo>
                  <a:lnTo>
                    <a:pt x="916" y="6435"/>
                  </a:lnTo>
                  <a:lnTo>
                    <a:pt x="0" y="6435"/>
                  </a:lnTo>
                  <a:lnTo>
                    <a:pt x="0" y="7350"/>
                  </a:lnTo>
                  <a:lnTo>
                    <a:pt x="0" y="8266"/>
                  </a:lnTo>
                  <a:lnTo>
                    <a:pt x="0" y="9182"/>
                  </a:lnTo>
                  <a:lnTo>
                    <a:pt x="0" y="10110"/>
                  </a:lnTo>
                  <a:lnTo>
                    <a:pt x="0" y="11025"/>
                  </a:lnTo>
                  <a:lnTo>
                    <a:pt x="0" y="11941"/>
                  </a:lnTo>
                  <a:lnTo>
                    <a:pt x="0" y="12857"/>
                  </a:lnTo>
                  <a:lnTo>
                    <a:pt x="0" y="13784"/>
                  </a:lnTo>
                  <a:lnTo>
                    <a:pt x="916" y="13784"/>
                  </a:lnTo>
                  <a:lnTo>
                    <a:pt x="916" y="14700"/>
                  </a:lnTo>
                  <a:lnTo>
                    <a:pt x="916" y="15616"/>
                  </a:lnTo>
                  <a:lnTo>
                    <a:pt x="916" y="16532"/>
                  </a:lnTo>
                  <a:lnTo>
                    <a:pt x="916" y="17459"/>
                  </a:lnTo>
                  <a:lnTo>
                    <a:pt x="1832" y="17459"/>
                  </a:lnTo>
                  <a:lnTo>
                    <a:pt x="1832" y="18375"/>
                  </a:lnTo>
                  <a:lnTo>
                    <a:pt x="1832" y="19291"/>
                  </a:lnTo>
                  <a:lnTo>
                    <a:pt x="3675" y="19291"/>
                  </a:lnTo>
                  <a:lnTo>
                    <a:pt x="3675" y="20206"/>
                  </a:lnTo>
                  <a:lnTo>
                    <a:pt x="6434" y="20206"/>
                  </a:lnTo>
                  <a:lnTo>
                    <a:pt x="6434" y="21134"/>
                  </a:lnTo>
                  <a:lnTo>
                    <a:pt x="6434" y="22050"/>
                  </a:lnTo>
                  <a:lnTo>
                    <a:pt x="6434" y="22966"/>
                  </a:lnTo>
                  <a:lnTo>
                    <a:pt x="7350" y="22966"/>
                  </a:lnTo>
                  <a:lnTo>
                    <a:pt x="7350" y="23881"/>
                  </a:lnTo>
                  <a:lnTo>
                    <a:pt x="7350" y="24809"/>
                  </a:lnTo>
                  <a:lnTo>
                    <a:pt x="8266" y="24809"/>
                  </a:lnTo>
                  <a:lnTo>
                    <a:pt x="8266" y="25725"/>
                  </a:lnTo>
                  <a:lnTo>
                    <a:pt x="9181" y="25725"/>
                  </a:lnTo>
                  <a:lnTo>
                    <a:pt x="9181" y="24797"/>
                  </a:lnTo>
                  <a:lnTo>
                    <a:pt x="10109" y="24797"/>
                  </a:lnTo>
                  <a:lnTo>
                    <a:pt x="10109" y="23869"/>
                  </a:lnTo>
                  <a:lnTo>
                    <a:pt x="10109" y="22954"/>
                  </a:lnTo>
                  <a:lnTo>
                    <a:pt x="11941" y="22954"/>
                  </a:lnTo>
                  <a:lnTo>
                    <a:pt x="11941" y="22038"/>
                  </a:lnTo>
                  <a:lnTo>
                    <a:pt x="12856" y="22038"/>
                  </a:lnTo>
                  <a:lnTo>
                    <a:pt x="12856" y="21122"/>
                  </a:lnTo>
                  <a:lnTo>
                    <a:pt x="19290" y="21122"/>
                  </a:lnTo>
                  <a:lnTo>
                    <a:pt x="19290" y="20194"/>
                  </a:lnTo>
                  <a:lnTo>
                    <a:pt x="20206" y="20194"/>
                  </a:lnTo>
                  <a:lnTo>
                    <a:pt x="20206" y="19279"/>
                  </a:lnTo>
                  <a:lnTo>
                    <a:pt x="21134" y="19279"/>
                  </a:lnTo>
                  <a:lnTo>
                    <a:pt x="21134" y="18363"/>
                  </a:lnTo>
                  <a:lnTo>
                    <a:pt x="22050" y="18363"/>
                  </a:lnTo>
                  <a:lnTo>
                    <a:pt x="22050" y="17447"/>
                  </a:lnTo>
                  <a:lnTo>
                    <a:pt x="22965" y="17447"/>
                  </a:lnTo>
                  <a:lnTo>
                    <a:pt x="22965" y="16520"/>
                  </a:lnTo>
                  <a:lnTo>
                    <a:pt x="23881" y="16520"/>
                  </a:lnTo>
                  <a:lnTo>
                    <a:pt x="23881" y="15604"/>
                  </a:lnTo>
                  <a:lnTo>
                    <a:pt x="24809" y="15604"/>
                  </a:lnTo>
                  <a:lnTo>
                    <a:pt x="24809" y="14700"/>
                  </a:lnTo>
                  <a:lnTo>
                    <a:pt x="24809" y="13784"/>
                  </a:lnTo>
                  <a:lnTo>
                    <a:pt x="24809" y="12869"/>
                  </a:lnTo>
                  <a:lnTo>
                    <a:pt x="24809" y="11941"/>
                  </a:lnTo>
                  <a:lnTo>
                    <a:pt x="24809" y="11025"/>
                  </a:lnTo>
                  <a:lnTo>
                    <a:pt x="24809" y="10110"/>
                  </a:lnTo>
                  <a:lnTo>
                    <a:pt x="24809" y="9194"/>
                  </a:lnTo>
                  <a:lnTo>
                    <a:pt x="24809" y="8266"/>
                  </a:lnTo>
                  <a:lnTo>
                    <a:pt x="23869" y="8266"/>
                  </a:lnTo>
                  <a:lnTo>
                    <a:pt x="23869" y="7350"/>
                  </a:lnTo>
                  <a:lnTo>
                    <a:pt x="23869" y="6435"/>
                  </a:lnTo>
                  <a:lnTo>
                    <a:pt x="23869" y="5519"/>
                  </a:lnTo>
                  <a:lnTo>
                    <a:pt x="22953" y="5519"/>
                  </a:lnTo>
                  <a:lnTo>
                    <a:pt x="22953" y="4591"/>
                  </a:lnTo>
                  <a:lnTo>
                    <a:pt x="22953" y="3676"/>
                  </a:lnTo>
                  <a:lnTo>
                    <a:pt x="22037" y="3676"/>
                  </a:lnTo>
                  <a:lnTo>
                    <a:pt x="22037" y="2760"/>
                  </a:lnTo>
                  <a:lnTo>
                    <a:pt x="21110" y="2760"/>
                  </a:lnTo>
                  <a:lnTo>
                    <a:pt x="21110" y="1844"/>
                  </a:lnTo>
                  <a:lnTo>
                    <a:pt x="19278" y="1844"/>
                  </a:lnTo>
                  <a:lnTo>
                    <a:pt x="19278" y="916"/>
                  </a:lnTo>
                  <a:lnTo>
                    <a:pt x="18351" y="916"/>
                  </a:lnTo>
                  <a:lnTo>
                    <a:pt x="183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1" name="Google Shape;21201;p113"/>
          <p:cNvGrpSpPr/>
          <p:nvPr/>
        </p:nvGrpSpPr>
        <p:grpSpPr>
          <a:xfrm flipH="1">
            <a:off x="5026356" y="3051121"/>
            <a:ext cx="996089" cy="1234453"/>
            <a:chOff x="2755725" y="2190750"/>
            <a:chExt cx="573850" cy="711500"/>
          </a:xfrm>
        </p:grpSpPr>
        <p:sp>
          <p:nvSpPr>
            <p:cNvPr id="21202" name="Google Shape;21202;p113"/>
            <p:cNvSpPr/>
            <p:nvPr/>
          </p:nvSpPr>
          <p:spPr>
            <a:xfrm>
              <a:off x="2778600" y="2213625"/>
              <a:ext cx="527775" cy="665725"/>
            </a:xfrm>
            <a:custGeom>
              <a:rect b="b" l="l" r="r" t="t"/>
              <a:pathLst>
                <a:path extrusionOk="0" h="26629" w="21111">
                  <a:moveTo>
                    <a:pt x="917" y="1"/>
                  </a:moveTo>
                  <a:lnTo>
                    <a:pt x="917" y="916"/>
                  </a:lnTo>
                  <a:lnTo>
                    <a:pt x="1" y="916"/>
                  </a:lnTo>
                  <a:lnTo>
                    <a:pt x="1" y="1844"/>
                  </a:lnTo>
                  <a:lnTo>
                    <a:pt x="1" y="2760"/>
                  </a:lnTo>
                  <a:lnTo>
                    <a:pt x="1" y="3676"/>
                  </a:lnTo>
                  <a:lnTo>
                    <a:pt x="1" y="4591"/>
                  </a:lnTo>
                  <a:lnTo>
                    <a:pt x="1" y="5519"/>
                  </a:lnTo>
                  <a:lnTo>
                    <a:pt x="1" y="6435"/>
                  </a:lnTo>
                  <a:lnTo>
                    <a:pt x="1" y="7351"/>
                  </a:lnTo>
                  <a:lnTo>
                    <a:pt x="1" y="8266"/>
                  </a:lnTo>
                  <a:lnTo>
                    <a:pt x="1" y="9194"/>
                  </a:lnTo>
                  <a:lnTo>
                    <a:pt x="1" y="10110"/>
                  </a:lnTo>
                  <a:lnTo>
                    <a:pt x="1" y="11025"/>
                  </a:lnTo>
                  <a:lnTo>
                    <a:pt x="1" y="11929"/>
                  </a:lnTo>
                  <a:lnTo>
                    <a:pt x="1" y="12845"/>
                  </a:lnTo>
                  <a:lnTo>
                    <a:pt x="1" y="13773"/>
                  </a:lnTo>
                  <a:lnTo>
                    <a:pt x="1" y="14688"/>
                  </a:lnTo>
                  <a:lnTo>
                    <a:pt x="1" y="15604"/>
                  </a:lnTo>
                  <a:lnTo>
                    <a:pt x="917" y="15604"/>
                  </a:lnTo>
                  <a:lnTo>
                    <a:pt x="917" y="16520"/>
                  </a:lnTo>
                  <a:lnTo>
                    <a:pt x="9182" y="16520"/>
                  </a:lnTo>
                  <a:lnTo>
                    <a:pt x="9182" y="17447"/>
                  </a:lnTo>
                  <a:lnTo>
                    <a:pt x="9182" y="18363"/>
                  </a:lnTo>
                  <a:lnTo>
                    <a:pt x="9182" y="19279"/>
                  </a:lnTo>
                  <a:lnTo>
                    <a:pt x="9182" y="20194"/>
                  </a:lnTo>
                  <a:lnTo>
                    <a:pt x="8266" y="20194"/>
                  </a:lnTo>
                  <a:lnTo>
                    <a:pt x="8266" y="21122"/>
                  </a:lnTo>
                  <a:lnTo>
                    <a:pt x="11025" y="21122"/>
                  </a:lnTo>
                  <a:lnTo>
                    <a:pt x="11025" y="22038"/>
                  </a:lnTo>
                  <a:lnTo>
                    <a:pt x="11025" y="22954"/>
                  </a:lnTo>
                  <a:lnTo>
                    <a:pt x="11025" y="23869"/>
                  </a:lnTo>
                  <a:lnTo>
                    <a:pt x="11025" y="24797"/>
                  </a:lnTo>
                  <a:lnTo>
                    <a:pt x="10110" y="24797"/>
                  </a:lnTo>
                  <a:lnTo>
                    <a:pt x="10110" y="25713"/>
                  </a:lnTo>
                  <a:lnTo>
                    <a:pt x="10110" y="26629"/>
                  </a:lnTo>
                  <a:lnTo>
                    <a:pt x="11025" y="26629"/>
                  </a:lnTo>
                  <a:lnTo>
                    <a:pt x="11025" y="25713"/>
                  </a:lnTo>
                  <a:lnTo>
                    <a:pt x="11941" y="25713"/>
                  </a:lnTo>
                  <a:lnTo>
                    <a:pt x="11941" y="24797"/>
                  </a:lnTo>
                  <a:lnTo>
                    <a:pt x="11941" y="23869"/>
                  </a:lnTo>
                  <a:lnTo>
                    <a:pt x="12845" y="23869"/>
                  </a:lnTo>
                  <a:lnTo>
                    <a:pt x="12845" y="22954"/>
                  </a:lnTo>
                  <a:lnTo>
                    <a:pt x="12845" y="22038"/>
                  </a:lnTo>
                  <a:lnTo>
                    <a:pt x="13761" y="22038"/>
                  </a:lnTo>
                  <a:lnTo>
                    <a:pt x="13761" y="21122"/>
                  </a:lnTo>
                  <a:lnTo>
                    <a:pt x="14688" y="21122"/>
                  </a:lnTo>
                  <a:lnTo>
                    <a:pt x="14688" y="20194"/>
                  </a:lnTo>
                  <a:lnTo>
                    <a:pt x="11941" y="20194"/>
                  </a:lnTo>
                  <a:lnTo>
                    <a:pt x="11941" y="19279"/>
                  </a:lnTo>
                  <a:lnTo>
                    <a:pt x="11941" y="18363"/>
                  </a:lnTo>
                  <a:lnTo>
                    <a:pt x="11941" y="17447"/>
                  </a:lnTo>
                  <a:lnTo>
                    <a:pt x="12845" y="17447"/>
                  </a:lnTo>
                  <a:lnTo>
                    <a:pt x="12845" y="16520"/>
                  </a:lnTo>
                  <a:lnTo>
                    <a:pt x="20195" y="16520"/>
                  </a:lnTo>
                  <a:lnTo>
                    <a:pt x="20195" y="15604"/>
                  </a:lnTo>
                  <a:lnTo>
                    <a:pt x="21110" y="15604"/>
                  </a:lnTo>
                  <a:lnTo>
                    <a:pt x="21110" y="14688"/>
                  </a:lnTo>
                  <a:lnTo>
                    <a:pt x="21110" y="13773"/>
                  </a:lnTo>
                  <a:lnTo>
                    <a:pt x="21110" y="12845"/>
                  </a:lnTo>
                  <a:lnTo>
                    <a:pt x="21110" y="11929"/>
                  </a:lnTo>
                  <a:lnTo>
                    <a:pt x="21110" y="11025"/>
                  </a:lnTo>
                  <a:lnTo>
                    <a:pt x="21110" y="10110"/>
                  </a:lnTo>
                  <a:lnTo>
                    <a:pt x="21110" y="9194"/>
                  </a:lnTo>
                  <a:lnTo>
                    <a:pt x="21110" y="8266"/>
                  </a:lnTo>
                  <a:lnTo>
                    <a:pt x="19279" y="8266"/>
                  </a:lnTo>
                  <a:lnTo>
                    <a:pt x="19279" y="7351"/>
                  </a:lnTo>
                  <a:lnTo>
                    <a:pt x="19279" y="6435"/>
                  </a:lnTo>
                  <a:lnTo>
                    <a:pt x="16520" y="6435"/>
                  </a:lnTo>
                  <a:lnTo>
                    <a:pt x="16520" y="5519"/>
                  </a:lnTo>
                  <a:lnTo>
                    <a:pt x="13761" y="5519"/>
                  </a:lnTo>
                  <a:lnTo>
                    <a:pt x="13761" y="4591"/>
                  </a:lnTo>
                  <a:lnTo>
                    <a:pt x="11025" y="4591"/>
                  </a:lnTo>
                  <a:lnTo>
                    <a:pt x="11025" y="3676"/>
                  </a:lnTo>
                  <a:lnTo>
                    <a:pt x="9182" y="3676"/>
                  </a:lnTo>
                  <a:lnTo>
                    <a:pt x="9182" y="2760"/>
                  </a:lnTo>
                  <a:lnTo>
                    <a:pt x="7351" y="2760"/>
                  </a:lnTo>
                  <a:lnTo>
                    <a:pt x="7351" y="1844"/>
                  </a:lnTo>
                  <a:lnTo>
                    <a:pt x="3676" y="1844"/>
                  </a:lnTo>
                  <a:lnTo>
                    <a:pt x="3676" y="916"/>
                  </a:lnTo>
                  <a:lnTo>
                    <a:pt x="1832" y="916"/>
                  </a:lnTo>
                  <a:lnTo>
                    <a:pt x="18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3" name="Google Shape;21203;p113"/>
            <p:cNvSpPr/>
            <p:nvPr/>
          </p:nvSpPr>
          <p:spPr>
            <a:xfrm>
              <a:off x="3077125" y="2374475"/>
              <a:ext cx="252450" cy="367225"/>
            </a:xfrm>
            <a:custGeom>
              <a:rect b="b" l="l" r="r" t="t"/>
              <a:pathLst>
                <a:path extrusionOk="0" h="14689" w="10098">
                  <a:moveTo>
                    <a:pt x="7338" y="1"/>
                  </a:moveTo>
                  <a:lnTo>
                    <a:pt x="7338" y="917"/>
                  </a:lnTo>
                  <a:lnTo>
                    <a:pt x="8254" y="917"/>
                  </a:lnTo>
                  <a:lnTo>
                    <a:pt x="8254" y="1832"/>
                  </a:lnTo>
                  <a:lnTo>
                    <a:pt x="9169" y="1832"/>
                  </a:lnTo>
                  <a:lnTo>
                    <a:pt x="9169" y="2760"/>
                  </a:lnTo>
                  <a:lnTo>
                    <a:pt x="9169" y="3676"/>
                  </a:lnTo>
                  <a:lnTo>
                    <a:pt x="9169" y="4591"/>
                  </a:lnTo>
                  <a:lnTo>
                    <a:pt x="9169" y="5495"/>
                  </a:lnTo>
                  <a:lnTo>
                    <a:pt x="9169" y="6411"/>
                  </a:lnTo>
                  <a:lnTo>
                    <a:pt x="9169" y="7339"/>
                  </a:lnTo>
                  <a:lnTo>
                    <a:pt x="9169" y="8254"/>
                  </a:lnTo>
                  <a:lnTo>
                    <a:pt x="9169" y="9170"/>
                  </a:lnTo>
                  <a:lnTo>
                    <a:pt x="8254" y="9170"/>
                  </a:lnTo>
                  <a:lnTo>
                    <a:pt x="8254" y="10086"/>
                  </a:lnTo>
                  <a:lnTo>
                    <a:pt x="904" y="10086"/>
                  </a:lnTo>
                  <a:lnTo>
                    <a:pt x="904" y="11013"/>
                  </a:lnTo>
                  <a:lnTo>
                    <a:pt x="0" y="11013"/>
                  </a:lnTo>
                  <a:lnTo>
                    <a:pt x="0" y="11929"/>
                  </a:lnTo>
                  <a:lnTo>
                    <a:pt x="0" y="12845"/>
                  </a:lnTo>
                  <a:lnTo>
                    <a:pt x="0" y="13760"/>
                  </a:lnTo>
                  <a:lnTo>
                    <a:pt x="2747" y="13760"/>
                  </a:lnTo>
                  <a:lnTo>
                    <a:pt x="2747" y="14688"/>
                  </a:lnTo>
                  <a:lnTo>
                    <a:pt x="3663" y="14688"/>
                  </a:lnTo>
                  <a:lnTo>
                    <a:pt x="3663" y="13760"/>
                  </a:lnTo>
                  <a:lnTo>
                    <a:pt x="3663" y="12845"/>
                  </a:lnTo>
                  <a:lnTo>
                    <a:pt x="904" y="12845"/>
                  </a:lnTo>
                  <a:lnTo>
                    <a:pt x="904" y="11929"/>
                  </a:lnTo>
                  <a:lnTo>
                    <a:pt x="1820" y="11929"/>
                  </a:lnTo>
                  <a:lnTo>
                    <a:pt x="1820" y="11013"/>
                  </a:lnTo>
                  <a:lnTo>
                    <a:pt x="9169" y="11013"/>
                  </a:lnTo>
                  <a:lnTo>
                    <a:pt x="9169" y="10086"/>
                  </a:lnTo>
                  <a:lnTo>
                    <a:pt x="10097" y="10086"/>
                  </a:lnTo>
                  <a:lnTo>
                    <a:pt x="10097" y="9170"/>
                  </a:lnTo>
                  <a:lnTo>
                    <a:pt x="10097" y="8254"/>
                  </a:lnTo>
                  <a:lnTo>
                    <a:pt x="10097" y="7339"/>
                  </a:lnTo>
                  <a:lnTo>
                    <a:pt x="10097" y="6411"/>
                  </a:lnTo>
                  <a:lnTo>
                    <a:pt x="10097" y="5495"/>
                  </a:lnTo>
                  <a:lnTo>
                    <a:pt x="10097" y="4591"/>
                  </a:lnTo>
                  <a:lnTo>
                    <a:pt x="10097" y="3676"/>
                  </a:lnTo>
                  <a:lnTo>
                    <a:pt x="10097" y="2760"/>
                  </a:lnTo>
                  <a:lnTo>
                    <a:pt x="10097" y="1832"/>
                  </a:lnTo>
                  <a:lnTo>
                    <a:pt x="10097" y="917"/>
                  </a:lnTo>
                  <a:lnTo>
                    <a:pt x="9169" y="917"/>
                  </a:lnTo>
                  <a:lnTo>
                    <a:pt x="91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4" name="Google Shape;21204;p113"/>
            <p:cNvSpPr/>
            <p:nvPr/>
          </p:nvSpPr>
          <p:spPr>
            <a:xfrm>
              <a:off x="3099700" y="2741675"/>
              <a:ext cx="46125" cy="68700"/>
            </a:xfrm>
            <a:custGeom>
              <a:rect b="b" l="l" r="r" t="t"/>
              <a:pathLst>
                <a:path extrusionOk="0" h="2748" w="1845">
                  <a:moveTo>
                    <a:pt x="917" y="0"/>
                  </a:moveTo>
                  <a:lnTo>
                    <a:pt x="917" y="916"/>
                  </a:lnTo>
                  <a:lnTo>
                    <a:pt x="1" y="916"/>
                  </a:lnTo>
                  <a:lnTo>
                    <a:pt x="1" y="1832"/>
                  </a:lnTo>
                  <a:lnTo>
                    <a:pt x="1" y="2747"/>
                  </a:lnTo>
                  <a:lnTo>
                    <a:pt x="917" y="2747"/>
                  </a:lnTo>
                  <a:lnTo>
                    <a:pt x="917" y="1832"/>
                  </a:lnTo>
                  <a:lnTo>
                    <a:pt x="1844" y="1832"/>
                  </a:lnTo>
                  <a:lnTo>
                    <a:pt x="1844" y="916"/>
                  </a:lnTo>
                  <a:lnTo>
                    <a:pt x="184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5" name="Google Shape;21205;p113"/>
            <p:cNvSpPr/>
            <p:nvPr/>
          </p:nvSpPr>
          <p:spPr>
            <a:xfrm>
              <a:off x="3077125" y="2810350"/>
              <a:ext cx="22900" cy="69000"/>
            </a:xfrm>
            <a:custGeom>
              <a:rect b="b" l="l" r="r" t="t"/>
              <a:pathLst>
                <a:path extrusionOk="0" h="2760" w="916">
                  <a:moveTo>
                    <a:pt x="0" y="0"/>
                  </a:moveTo>
                  <a:lnTo>
                    <a:pt x="0" y="928"/>
                  </a:lnTo>
                  <a:lnTo>
                    <a:pt x="0" y="1844"/>
                  </a:lnTo>
                  <a:lnTo>
                    <a:pt x="0" y="2760"/>
                  </a:lnTo>
                  <a:lnTo>
                    <a:pt x="916" y="2760"/>
                  </a:lnTo>
                  <a:lnTo>
                    <a:pt x="916" y="1844"/>
                  </a:lnTo>
                  <a:lnTo>
                    <a:pt x="904" y="1844"/>
                  </a:lnTo>
                  <a:lnTo>
                    <a:pt x="904" y="928"/>
                  </a:lnTo>
                  <a:lnTo>
                    <a:pt x="9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6" name="Google Shape;21206;p113"/>
            <p:cNvSpPr/>
            <p:nvPr/>
          </p:nvSpPr>
          <p:spPr>
            <a:xfrm>
              <a:off x="2755725" y="2190750"/>
              <a:ext cx="504850" cy="711500"/>
            </a:xfrm>
            <a:custGeom>
              <a:rect b="b" l="l" r="r" t="t"/>
              <a:pathLst>
                <a:path extrusionOk="0" h="28460" w="20194">
                  <a:moveTo>
                    <a:pt x="916" y="0"/>
                  </a:moveTo>
                  <a:lnTo>
                    <a:pt x="916" y="916"/>
                  </a:lnTo>
                  <a:lnTo>
                    <a:pt x="0" y="916"/>
                  </a:lnTo>
                  <a:lnTo>
                    <a:pt x="0" y="1831"/>
                  </a:lnTo>
                  <a:lnTo>
                    <a:pt x="0" y="2759"/>
                  </a:lnTo>
                  <a:lnTo>
                    <a:pt x="0" y="3675"/>
                  </a:lnTo>
                  <a:lnTo>
                    <a:pt x="0" y="4591"/>
                  </a:lnTo>
                  <a:lnTo>
                    <a:pt x="0" y="5506"/>
                  </a:lnTo>
                  <a:lnTo>
                    <a:pt x="0" y="6434"/>
                  </a:lnTo>
                  <a:lnTo>
                    <a:pt x="0" y="7350"/>
                  </a:lnTo>
                  <a:lnTo>
                    <a:pt x="0" y="8266"/>
                  </a:lnTo>
                  <a:lnTo>
                    <a:pt x="0" y="9181"/>
                  </a:lnTo>
                  <a:lnTo>
                    <a:pt x="0" y="10109"/>
                  </a:lnTo>
                  <a:lnTo>
                    <a:pt x="0" y="11025"/>
                  </a:lnTo>
                  <a:lnTo>
                    <a:pt x="0" y="11940"/>
                  </a:lnTo>
                  <a:lnTo>
                    <a:pt x="0" y="12844"/>
                  </a:lnTo>
                  <a:lnTo>
                    <a:pt x="0" y="13760"/>
                  </a:lnTo>
                  <a:lnTo>
                    <a:pt x="0" y="14688"/>
                  </a:lnTo>
                  <a:lnTo>
                    <a:pt x="0" y="15603"/>
                  </a:lnTo>
                  <a:lnTo>
                    <a:pt x="0" y="16519"/>
                  </a:lnTo>
                  <a:lnTo>
                    <a:pt x="0" y="17435"/>
                  </a:lnTo>
                  <a:lnTo>
                    <a:pt x="916" y="17435"/>
                  </a:lnTo>
                  <a:lnTo>
                    <a:pt x="916" y="18362"/>
                  </a:lnTo>
                  <a:lnTo>
                    <a:pt x="9181" y="18362"/>
                  </a:lnTo>
                  <a:lnTo>
                    <a:pt x="9181" y="19278"/>
                  </a:lnTo>
                  <a:lnTo>
                    <a:pt x="9181" y="20194"/>
                  </a:lnTo>
                  <a:lnTo>
                    <a:pt x="8266" y="20194"/>
                  </a:lnTo>
                  <a:lnTo>
                    <a:pt x="8266" y="21109"/>
                  </a:lnTo>
                  <a:lnTo>
                    <a:pt x="8266" y="22037"/>
                  </a:lnTo>
                  <a:lnTo>
                    <a:pt x="8266" y="22953"/>
                  </a:lnTo>
                  <a:lnTo>
                    <a:pt x="11025" y="22953"/>
                  </a:lnTo>
                  <a:lnTo>
                    <a:pt x="11025" y="23869"/>
                  </a:lnTo>
                  <a:lnTo>
                    <a:pt x="11025" y="24784"/>
                  </a:lnTo>
                  <a:lnTo>
                    <a:pt x="11025" y="24808"/>
                  </a:lnTo>
                  <a:lnTo>
                    <a:pt x="10097" y="24808"/>
                  </a:lnTo>
                  <a:lnTo>
                    <a:pt x="10097" y="25712"/>
                  </a:lnTo>
                  <a:lnTo>
                    <a:pt x="10097" y="25724"/>
                  </a:lnTo>
                  <a:lnTo>
                    <a:pt x="10097" y="26628"/>
                  </a:lnTo>
                  <a:lnTo>
                    <a:pt x="10097" y="27544"/>
                  </a:lnTo>
                  <a:lnTo>
                    <a:pt x="9181" y="27544"/>
                  </a:lnTo>
                  <a:lnTo>
                    <a:pt x="9181" y="28459"/>
                  </a:lnTo>
                  <a:lnTo>
                    <a:pt x="12844" y="28459"/>
                  </a:lnTo>
                  <a:lnTo>
                    <a:pt x="12844" y="27544"/>
                  </a:lnTo>
                  <a:lnTo>
                    <a:pt x="12856" y="27544"/>
                  </a:lnTo>
                  <a:lnTo>
                    <a:pt x="12856" y="26628"/>
                  </a:lnTo>
                  <a:lnTo>
                    <a:pt x="11940" y="26628"/>
                  </a:lnTo>
                  <a:lnTo>
                    <a:pt x="11940" y="27544"/>
                  </a:lnTo>
                  <a:lnTo>
                    <a:pt x="11025" y="27544"/>
                  </a:lnTo>
                  <a:lnTo>
                    <a:pt x="11025" y="26628"/>
                  </a:lnTo>
                  <a:lnTo>
                    <a:pt x="11025" y="25724"/>
                  </a:lnTo>
                  <a:lnTo>
                    <a:pt x="11025" y="25712"/>
                  </a:lnTo>
                  <a:lnTo>
                    <a:pt x="11940" y="25712"/>
                  </a:lnTo>
                  <a:lnTo>
                    <a:pt x="11940" y="24784"/>
                  </a:lnTo>
                  <a:lnTo>
                    <a:pt x="11940" y="23869"/>
                  </a:lnTo>
                  <a:lnTo>
                    <a:pt x="11940" y="22953"/>
                  </a:lnTo>
                  <a:lnTo>
                    <a:pt x="11940" y="22037"/>
                  </a:lnTo>
                  <a:lnTo>
                    <a:pt x="9181" y="22037"/>
                  </a:lnTo>
                  <a:lnTo>
                    <a:pt x="9181" y="21109"/>
                  </a:lnTo>
                  <a:lnTo>
                    <a:pt x="10097" y="21109"/>
                  </a:lnTo>
                  <a:lnTo>
                    <a:pt x="10097" y="20194"/>
                  </a:lnTo>
                  <a:lnTo>
                    <a:pt x="10097" y="19278"/>
                  </a:lnTo>
                  <a:lnTo>
                    <a:pt x="10097" y="18362"/>
                  </a:lnTo>
                  <a:lnTo>
                    <a:pt x="10097" y="17435"/>
                  </a:lnTo>
                  <a:lnTo>
                    <a:pt x="1832" y="17435"/>
                  </a:lnTo>
                  <a:lnTo>
                    <a:pt x="1832" y="16519"/>
                  </a:lnTo>
                  <a:lnTo>
                    <a:pt x="916" y="16519"/>
                  </a:lnTo>
                  <a:lnTo>
                    <a:pt x="916" y="15603"/>
                  </a:lnTo>
                  <a:lnTo>
                    <a:pt x="916" y="14688"/>
                  </a:lnTo>
                  <a:lnTo>
                    <a:pt x="916" y="13760"/>
                  </a:lnTo>
                  <a:lnTo>
                    <a:pt x="916" y="12844"/>
                  </a:lnTo>
                  <a:lnTo>
                    <a:pt x="916" y="11940"/>
                  </a:lnTo>
                  <a:lnTo>
                    <a:pt x="916" y="11025"/>
                  </a:lnTo>
                  <a:lnTo>
                    <a:pt x="916" y="10109"/>
                  </a:lnTo>
                  <a:lnTo>
                    <a:pt x="916" y="9181"/>
                  </a:lnTo>
                  <a:lnTo>
                    <a:pt x="916" y="8266"/>
                  </a:lnTo>
                  <a:lnTo>
                    <a:pt x="916" y="7350"/>
                  </a:lnTo>
                  <a:lnTo>
                    <a:pt x="916" y="6434"/>
                  </a:lnTo>
                  <a:lnTo>
                    <a:pt x="916" y="5506"/>
                  </a:lnTo>
                  <a:lnTo>
                    <a:pt x="916" y="4591"/>
                  </a:lnTo>
                  <a:lnTo>
                    <a:pt x="916" y="3675"/>
                  </a:lnTo>
                  <a:lnTo>
                    <a:pt x="916" y="2759"/>
                  </a:lnTo>
                  <a:lnTo>
                    <a:pt x="916" y="1831"/>
                  </a:lnTo>
                  <a:lnTo>
                    <a:pt x="1832" y="1831"/>
                  </a:lnTo>
                  <a:lnTo>
                    <a:pt x="1832" y="916"/>
                  </a:lnTo>
                  <a:lnTo>
                    <a:pt x="2747" y="916"/>
                  </a:lnTo>
                  <a:lnTo>
                    <a:pt x="2747" y="1831"/>
                  </a:lnTo>
                  <a:lnTo>
                    <a:pt x="4591" y="1831"/>
                  </a:lnTo>
                  <a:lnTo>
                    <a:pt x="4591" y="2759"/>
                  </a:lnTo>
                  <a:lnTo>
                    <a:pt x="8266" y="2759"/>
                  </a:lnTo>
                  <a:lnTo>
                    <a:pt x="8266" y="3675"/>
                  </a:lnTo>
                  <a:lnTo>
                    <a:pt x="10097" y="3675"/>
                  </a:lnTo>
                  <a:lnTo>
                    <a:pt x="10097" y="4591"/>
                  </a:lnTo>
                  <a:lnTo>
                    <a:pt x="11940" y="4591"/>
                  </a:lnTo>
                  <a:lnTo>
                    <a:pt x="11940" y="5506"/>
                  </a:lnTo>
                  <a:lnTo>
                    <a:pt x="14676" y="5506"/>
                  </a:lnTo>
                  <a:lnTo>
                    <a:pt x="14676" y="6434"/>
                  </a:lnTo>
                  <a:lnTo>
                    <a:pt x="17435" y="6434"/>
                  </a:lnTo>
                  <a:lnTo>
                    <a:pt x="17435" y="7350"/>
                  </a:lnTo>
                  <a:lnTo>
                    <a:pt x="20194" y="7350"/>
                  </a:lnTo>
                  <a:lnTo>
                    <a:pt x="20194" y="6434"/>
                  </a:lnTo>
                  <a:lnTo>
                    <a:pt x="18350" y="6434"/>
                  </a:lnTo>
                  <a:lnTo>
                    <a:pt x="18350" y="5506"/>
                  </a:lnTo>
                  <a:lnTo>
                    <a:pt x="15603" y="5506"/>
                  </a:lnTo>
                  <a:lnTo>
                    <a:pt x="15603" y="4591"/>
                  </a:lnTo>
                  <a:lnTo>
                    <a:pt x="12856" y="4591"/>
                  </a:lnTo>
                  <a:lnTo>
                    <a:pt x="12856" y="3675"/>
                  </a:lnTo>
                  <a:lnTo>
                    <a:pt x="11025" y="3675"/>
                  </a:lnTo>
                  <a:lnTo>
                    <a:pt x="11025" y="2759"/>
                  </a:lnTo>
                  <a:lnTo>
                    <a:pt x="9181" y="2759"/>
                  </a:lnTo>
                  <a:lnTo>
                    <a:pt x="9181" y="1831"/>
                  </a:lnTo>
                  <a:lnTo>
                    <a:pt x="5506" y="1831"/>
                  </a:lnTo>
                  <a:lnTo>
                    <a:pt x="5506" y="916"/>
                  </a:lnTo>
                  <a:lnTo>
                    <a:pt x="3675" y="916"/>
                  </a:lnTo>
                  <a:lnTo>
                    <a:pt x="36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7" name="Google Shape;21207;p113"/>
          <p:cNvGrpSpPr/>
          <p:nvPr/>
        </p:nvGrpSpPr>
        <p:grpSpPr>
          <a:xfrm flipH="1">
            <a:off x="713197" y="1540417"/>
            <a:ext cx="1099778" cy="2743136"/>
            <a:chOff x="840458" y="2644325"/>
            <a:chExt cx="786455" cy="1961625"/>
          </a:xfrm>
        </p:grpSpPr>
        <p:sp>
          <p:nvSpPr>
            <p:cNvPr id="21208" name="Google Shape;21208;p113"/>
            <p:cNvSpPr/>
            <p:nvPr/>
          </p:nvSpPr>
          <p:spPr>
            <a:xfrm>
              <a:off x="1313025" y="4135125"/>
              <a:ext cx="78475" cy="392350"/>
            </a:xfrm>
            <a:custGeom>
              <a:rect b="b" l="l" r="r" t="t"/>
              <a:pathLst>
                <a:path extrusionOk="0" h="15694" w="3139">
                  <a:moveTo>
                    <a:pt x="0" y="1"/>
                  </a:moveTo>
                  <a:lnTo>
                    <a:pt x="0" y="15694"/>
                  </a:lnTo>
                  <a:lnTo>
                    <a:pt x="3139" y="15694"/>
                  </a:lnTo>
                  <a:lnTo>
                    <a:pt x="3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9" name="Google Shape;21209;p113"/>
            <p:cNvSpPr/>
            <p:nvPr/>
          </p:nvSpPr>
          <p:spPr>
            <a:xfrm>
              <a:off x="1077625" y="4135125"/>
              <a:ext cx="78500" cy="392350"/>
            </a:xfrm>
            <a:custGeom>
              <a:rect b="b" l="l" r="r" t="t"/>
              <a:pathLst>
                <a:path extrusionOk="0" h="15694" w="3140">
                  <a:moveTo>
                    <a:pt x="1" y="1"/>
                  </a:moveTo>
                  <a:lnTo>
                    <a:pt x="1" y="15694"/>
                  </a:lnTo>
                  <a:lnTo>
                    <a:pt x="3139" y="15694"/>
                  </a:lnTo>
                  <a:lnTo>
                    <a:pt x="3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0" name="Google Shape;21210;p113"/>
            <p:cNvSpPr/>
            <p:nvPr/>
          </p:nvSpPr>
          <p:spPr>
            <a:xfrm>
              <a:off x="1228454" y="3193584"/>
              <a:ext cx="100778" cy="78483"/>
            </a:xfrm>
            <a:custGeom>
              <a:rect b="b" l="l" r="r" t="t"/>
              <a:pathLst>
                <a:path extrusionOk="0" h="3139" w="3140">
                  <a:moveTo>
                    <a:pt x="1" y="0"/>
                  </a:moveTo>
                  <a:lnTo>
                    <a:pt x="1" y="3139"/>
                  </a:lnTo>
                  <a:lnTo>
                    <a:pt x="3139" y="3139"/>
                  </a:lnTo>
                  <a:lnTo>
                    <a:pt x="31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1" name="Google Shape;21211;p113"/>
            <p:cNvSpPr/>
            <p:nvPr/>
          </p:nvSpPr>
          <p:spPr>
            <a:xfrm>
              <a:off x="840458" y="3036654"/>
              <a:ext cx="786455" cy="392350"/>
            </a:xfrm>
            <a:custGeom>
              <a:rect b="b" l="l" r="r" t="t"/>
              <a:pathLst>
                <a:path extrusionOk="0" h="15694" w="31386">
                  <a:moveTo>
                    <a:pt x="18831" y="6277"/>
                  </a:moveTo>
                  <a:lnTo>
                    <a:pt x="18831" y="9416"/>
                  </a:lnTo>
                  <a:lnTo>
                    <a:pt x="15693" y="9416"/>
                  </a:lnTo>
                  <a:lnTo>
                    <a:pt x="15693" y="6277"/>
                  </a:lnTo>
                  <a:close/>
                  <a:moveTo>
                    <a:pt x="0" y="0"/>
                  </a:moveTo>
                  <a:lnTo>
                    <a:pt x="0" y="3139"/>
                  </a:lnTo>
                  <a:lnTo>
                    <a:pt x="3139" y="3139"/>
                  </a:lnTo>
                  <a:lnTo>
                    <a:pt x="3139" y="9416"/>
                  </a:lnTo>
                  <a:lnTo>
                    <a:pt x="3139" y="12555"/>
                  </a:lnTo>
                  <a:lnTo>
                    <a:pt x="12554" y="12555"/>
                  </a:lnTo>
                  <a:lnTo>
                    <a:pt x="12554" y="15693"/>
                  </a:lnTo>
                  <a:lnTo>
                    <a:pt x="18831" y="15693"/>
                  </a:lnTo>
                  <a:lnTo>
                    <a:pt x="18831" y="12555"/>
                  </a:lnTo>
                  <a:lnTo>
                    <a:pt x="28247" y="12555"/>
                  </a:lnTo>
                  <a:lnTo>
                    <a:pt x="28247" y="9416"/>
                  </a:lnTo>
                  <a:lnTo>
                    <a:pt x="28247" y="3139"/>
                  </a:lnTo>
                  <a:lnTo>
                    <a:pt x="31386" y="3139"/>
                  </a:lnTo>
                  <a:lnTo>
                    <a:pt x="31386" y="0"/>
                  </a:lnTo>
                  <a:lnTo>
                    <a:pt x="25109" y="0"/>
                  </a:lnTo>
                  <a:lnTo>
                    <a:pt x="25109" y="3139"/>
                  </a:lnTo>
                  <a:lnTo>
                    <a:pt x="18831" y="3139"/>
                  </a:lnTo>
                  <a:lnTo>
                    <a:pt x="18831" y="0"/>
                  </a:lnTo>
                  <a:lnTo>
                    <a:pt x="12554" y="0"/>
                  </a:lnTo>
                  <a:lnTo>
                    <a:pt x="12554" y="3139"/>
                  </a:lnTo>
                  <a:lnTo>
                    <a:pt x="6277" y="3139"/>
                  </a:lnTo>
                  <a:lnTo>
                    <a:pt x="6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2" name="Google Shape;21212;p113"/>
            <p:cNvSpPr/>
            <p:nvPr/>
          </p:nvSpPr>
          <p:spPr>
            <a:xfrm>
              <a:off x="1313025" y="4527450"/>
              <a:ext cx="156950" cy="78500"/>
            </a:xfrm>
            <a:custGeom>
              <a:rect b="b" l="l" r="r" t="t"/>
              <a:pathLst>
                <a:path extrusionOk="0" h="3140" w="6278">
                  <a:moveTo>
                    <a:pt x="0" y="1"/>
                  </a:moveTo>
                  <a:lnTo>
                    <a:pt x="0" y="3139"/>
                  </a:lnTo>
                  <a:lnTo>
                    <a:pt x="6278" y="3139"/>
                  </a:lnTo>
                  <a:lnTo>
                    <a:pt x="62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3" name="Google Shape;21213;p113"/>
            <p:cNvSpPr/>
            <p:nvPr/>
          </p:nvSpPr>
          <p:spPr>
            <a:xfrm>
              <a:off x="999175" y="4527450"/>
              <a:ext cx="156950" cy="78500"/>
            </a:xfrm>
            <a:custGeom>
              <a:rect b="b" l="l" r="r" t="t"/>
              <a:pathLst>
                <a:path extrusionOk="0" h="3140" w="6278">
                  <a:moveTo>
                    <a:pt x="0" y="1"/>
                  </a:moveTo>
                  <a:lnTo>
                    <a:pt x="0" y="3139"/>
                  </a:lnTo>
                  <a:lnTo>
                    <a:pt x="6277" y="3139"/>
                  </a:lnTo>
                  <a:lnTo>
                    <a:pt x="62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4" name="Google Shape;21214;p113"/>
            <p:cNvSpPr/>
            <p:nvPr/>
          </p:nvSpPr>
          <p:spPr>
            <a:xfrm>
              <a:off x="842250" y="2644325"/>
              <a:ext cx="784650" cy="392350"/>
            </a:xfrm>
            <a:custGeom>
              <a:rect b="b" l="l" r="r" t="t"/>
              <a:pathLst>
                <a:path extrusionOk="0" h="15694" w="31386">
                  <a:moveTo>
                    <a:pt x="6277" y="1"/>
                  </a:moveTo>
                  <a:lnTo>
                    <a:pt x="6277" y="3139"/>
                  </a:lnTo>
                  <a:lnTo>
                    <a:pt x="3139" y="3139"/>
                  </a:lnTo>
                  <a:lnTo>
                    <a:pt x="3139" y="6278"/>
                  </a:lnTo>
                  <a:lnTo>
                    <a:pt x="0" y="6278"/>
                  </a:lnTo>
                  <a:lnTo>
                    <a:pt x="0" y="9416"/>
                  </a:lnTo>
                  <a:lnTo>
                    <a:pt x="0" y="12555"/>
                  </a:lnTo>
                  <a:lnTo>
                    <a:pt x="0" y="15693"/>
                  </a:lnTo>
                  <a:lnTo>
                    <a:pt x="3139" y="15693"/>
                  </a:lnTo>
                  <a:lnTo>
                    <a:pt x="3139" y="12555"/>
                  </a:lnTo>
                  <a:lnTo>
                    <a:pt x="28247" y="12555"/>
                  </a:lnTo>
                  <a:lnTo>
                    <a:pt x="28247" y="15693"/>
                  </a:lnTo>
                  <a:lnTo>
                    <a:pt x="31386" y="15693"/>
                  </a:lnTo>
                  <a:lnTo>
                    <a:pt x="31386" y="12555"/>
                  </a:lnTo>
                  <a:lnTo>
                    <a:pt x="31386" y="9416"/>
                  </a:lnTo>
                  <a:lnTo>
                    <a:pt x="31386" y="6278"/>
                  </a:lnTo>
                  <a:lnTo>
                    <a:pt x="28247" y="6278"/>
                  </a:lnTo>
                  <a:lnTo>
                    <a:pt x="28247" y="3139"/>
                  </a:lnTo>
                  <a:lnTo>
                    <a:pt x="25109" y="3139"/>
                  </a:lnTo>
                  <a:lnTo>
                    <a:pt x="25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5" name="Google Shape;21215;p113"/>
            <p:cNvSpPr/>
            <p:nvPr/>
          </p:nvSpPr>
          <p:spPr>
            <a:xfrm>
              <a:off x="1469950" y="3585900"/>
              <a:ext cx="78500" cy="549250"/>
            </a:xfrm>
            <a:custGeom>
              <a:rect b="b" l="l" r="r" t="t"/>
              <a:pathLst>
                <a:path extrusionOk="0" h="21970" w="3140">
                  <a:moveTo>
                    <a:pt x="1" y="0"/>
                  </a:moveTo>
                  <a:lnTo>
                    <a:pt x="1" y="3139"/>
                  </a:lnTo>
                  <a:lnTo>
                    <a:pt x="1" y="6277"/>
                  </a:lnTo>
                  <a:lnTo>
                    <a:pt x="1" y="9416"/>
                  </a:lnTo>
                  <a:lnTo>
                    <a:pt x="1" y="12554"/>
                  </a:lnTo>
                  <a:lnTo>
                    <a:pt x="1" y="15693"/>
                  </a:lnTo>
                  <a:lnTo>
                    <a:pt x="1" y="21970"/>
                  </a:lnTo>
                  <a:lnTo>
                    <a:pt x="3139" y="21970"/>
                  </a:lnTo>
                  <a:lnTo>
                    <a:pt x="31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6" name="Google Shape;21216;p113"/>
            <p:cNvSpPr/>
            <p:nvPr/>
          </p:nvSpPr>
          <p:spPr>
            <a:xfrm>
              <a:off x="920692" y="3428978"/>
              <a:ext cx="627750" cy="81826"/>
            </a:xfrm>
            <a:custGeom>
              <a:rect b="b" l="l" r="r" t="t"/>
              <a:pathLst>
                <a:path extrusionOk="0" h="3139" w="25110">
                  <a:moveTo>
                    <a:pt x="1" y="0"/>
                  </a:moveTo>
                  <a:lnTo>
                    <a:pt x="1" y="3139"/>
                  </a:lnTo>
                  <a:lnTo>
                    <a:pt x="25109" y="3139"/>
                  </a:lnTo>
                  <a:lnTo>
                    <a:pt x="25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7" name="Google Shape;21217;p113"/>
            <p:cNvSpPr/>
            <p:nvPr/>
          </p:nvSpPr>
          <p:spPr>
            <a:xfrm>
              <a:off x="999175" y="3742818"/>
              <a:ext cx="470800" cy="81826"/>
            </a:xfrm>
            <a:custGeom>
              <a:rect b="b" l="l" r="r" t="t"/>
              <a:pathLst>
                <a:path extrusionOk="0" h="3139" w="18832">
                  <a:moveTo>
                    <a:pt x="0" y="0"/>
                  </a:moveTo>
                  <a:lnTo>
                    <a:pt x="0" y="3139"/>
                  </a:lnTo>
                  <a:lnTo>
                    <a:pt x="18832" y="3139"/>
                  </a:lnTo>
                  <a:lnTo>
                    <a:pt x="188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8" name="Google Shape;21218;p113"/>
            <p:cNvSpPr/>
            <p:nvPr/>
          </p:nvSpPr>
          <p:spPr>
            <a:xfrm>
              <a:off x="999175" y="3585908"/>
              <a:ext cx="470800" cy="81826"/>
            </a:xfrm>
            <a:custGeom>
              <a:rect b="b" l="l" r="r" t="t"/>
              <a:pathLst>
                <a:path extrusionOk="0" h="3139" w="18832">
                  <a:moveTo>
                    <a:pt x="0" y="0"/>
                  </a:moveTo>
                  <a:lnTo>
                    <a:pt x="0" y="3139"/>
                  </a:lnTo>
                  <a:lnTo>
                    <a:pt x="18832" y="3139"/>
                  </a:lnTo>
                  <a:lnTo>
                    <a:pt x="188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9" name="Google Shape;21219;p113"/>
            <p:cNvSpPr/>
            <p:nvPr/>
          </p:nvSpPr>
          <p:spPr>
            <a:xfrm>
              <a:off x="920700" y="3585900"/>
              <a:ext cx="78500" cy="549250"/>
            </a:xfrm>
            <a:custGeom>
              <a:rect b="b" l="l" r="r" t="t"/>
              <a:pathLst>
                <a:path extrusionOk="0" h="21970" w="3140">
                  <a:moveTo>
                    <a:pt x="1" y="0"/>
                  </a:moveTo>
                  <a:lnTo>
                    <a:pt x="1" y="21970"/>
                  </a:lnTo>
                  <a:lnTo>
                    <a:pt x="3139" y="21970"/>
                  </a:lnTo>
                  <a:lnTo>
                    <a:pt x="3139" y="15693"/>
                  </a:lnTo>
                  <a:lnTo>
                    <a:pt x="3139" y="12554"/>
                  </a:lnTo>
                  <a:lnTo>
                    <a:pt x="3139" y="9416"/>
                  </a:lnTo>
                  <a:lnTo>
                    <a:pt x="3139" y="6277"/>
                  </a:lnTo>
                  <a:lnTo>
                    <a:pt x="3139" y="3139"/>
                  </a:lnTo>
                  <a:lnTo>
                    <a:pt x="31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0" name="Google Shape;21220;p113"/>
            <p:cNvSpPr/>
            <p:nvPr/>
          </p:nvSpPr>
          <p:spPr>
            <a:xfrm>
              <a:off x="920692" y="3507424"/>
              <a:ext cx="627750" cy="85565"/>
            </a:xfrm>
            <a:custGeom>
              <a:rect b="b" l="l" r="r" t="t"/>
              <a:pathLst>
                <a:path extrusionOk="0" h="3140" w="25110">
                  <a:moveTo>
                    <a:pt x="1" y="1"/>
                  </a:moveTo>
                  <a:lnTo>
                    <a:pt x="1" y="3139"/>
                  </a:lnTo>
                  <a:lnTo>
                    <a:pt x="25109" y="3139"/>
                  </a:lnTo>
                  <a:lnTo>
                    <a:pt x="25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1" name="Google Shape;21221;p113"/>
            <p:cNvSpPr/>
            <p:nvPr/>
          </p:nvSpPr>
          <p:spPr>
            <a:xfrm>
              <a:off x="999175" y="3664354"/>
              <a:ext cx="470800" cy="81828"/>
            </a:xfrm>
            <a:custGeom>
              <a:rect b="b" l="l" r="r" t="t"/>
              <a:pathLst>
                <a:path extrusionOk="0" h="3140" w="18832">
                  <a:moveTo>
                    <a:pt x="0" y="1"/>
                  </a:moveTo>
                  <a:lnTo>
                    <a:pt x="0" y="3139"/>
                  </a:lnTo>
                  <a:lnTo>
                    <a:pt x="18832" y="3139"/>
                  </a:lnTo>
                  <a:lnTo>
                    <a:pt x="188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2" name="Google Shape;21222;p113"/>
            <p:cNvSpPr/>
            <p:nvPr/>
          </p:nvSpPr>
          <p:spPr>
            <a:xfrm>
              <a:off x="999175" y="3821275"/>
              <a:ext cx="470800" cy="313875"/>
            </a:xfrm>
            <a:custGeom>
              <a:rect b="b" l="l" r="r" t="t"/>
              <a:pathLst>
                <a:path extrusionOk="0" h="12555" w="18832">
                  <a:moveTo>
                    <a:pt x="0" y="1"/>
                  </a:moveTo>
                  <a:lnTo>
                    <a:pt x="0" y="3139"/>
                  </a:lnTo>
                  <a:lnTo>
                    <a:pt x="0" y="6278"/>
                  </a:lnTo>
                  <a:lnTo>
                    <a:pt x="0" y="12555"/>
                  </a:lnTo>
                  <a:lnTo>
                    <a:pt x="18832" y="12555"/>
                  </a:lnTo>
                  <a:lnTo>
                    <a:pt x="18832" y="6278"/>
                  </a:lnTo>
                  <a:lnTo>
                    <a:pt x="18832" y="3139"/>
                  </a:lnTo>
                  <a:lnTo>
                    <a:pt x="188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3" name="Google Shape;21223;p113"/>
            <p:cNvSpPr/>
            <p:nvPr/>
          </p:nvSpPr>
          <p:spPr>
            <a:xfrm>
              <a:off x="842250" y="3115100"/>
              <a:ext cx="78475" cy="156950"/>
            </a:xfrm>
            <a:custGeom>
              <a:rect b="b" l="l" r="r" t="t"/>
              <a:pathLst>
                <a:path extrusionOk="0" h="6278" w="3139">
                  <a:moveTo>
                    <a:pt x="0" y="1"/>
                  </a:moveTo>
                  <a:lnTo>
                    <a:pt x="0" y="6278"/>
                  </a:lnTo>
                  <a:lnTo>
                    <a:pt x="3139" y="6278"/>
                  </a:lnTo>
                  <a:lnTo>
                    <a:pt x="31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4" name="Google Shape;21224;p113"/>
            <p:cNvSpPr/>
            <p:nvPr/>
          </p:nvSpPr>
          <p:spPr>
            <a:xfrm>
              <a:off x="1548425" y="3115100"/>
              <a:ext cx="78475" cy="156950"/>
            </a:xfrm>
            <a:custGeom>
              <a:rect b="b" l="l" r="r" t="t"/>
              <a:pathLst>
                <a:path extrusionOk="0" h="6278" w="3139">
                  <a:moveTo>
                    <a:pt x="0" y="1"/>
                  </a:moveTo>
                  <a:lnTo>
                    <a:pt x="0" y="6278"/>
                  </a:lnTo>
                  <a:lnTo>
                    <a:pt x="3139" y="6278"/>
                  </a:lnTo>
                  <a:lnTo>
                    <a:pt x="31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5" name="Google Shape;21225;p113"/>
            <p:cNvSpPr/>
            <p:nvPr/>
          </p:nvSpPr>
          <p:spPr>
            <a:xfrm>
              <a:off x="920700" y="2958175"/>
              <a:ext cx="627750" cy="156950"/>
            </a:xfrm>
            <a:custGeom>
              <a:rect b="b" l="l" r="r" t="t"/>
              <a:pathLst>
                <a:path extrusionOk="0" h="6278" w="25110">
                  <a:moveTo>
                    <a:pt x="1" y="1"/>
                  </a:moveTo>
                  <a:lnTo>
                    <a:pt x="1" y="3139"/>
                  </a:lnTo>
                  <a:lnTo>
                    <a:pt x="3139" y="3139"/>
                  </a:lnTo>
                  <a:lnTo>
                    <a:pt x="3139" y="6278"/>
                  </a:lnTo>
                  <a:lnTo>
                    <a:pt x="9416" y="6278"/>
                  </a:lnTo>
                  <a:lnTo>
                    <a:pt x="9416" y="3139"/>
                  </a:lnTo>
                  <a:lnTo>
                    <a:pt x="15693" y="3139"/>
                  </a:lnTo>
                  <a:lnTo>
                    <a:pt x="15693" y="6278"/>
                  </a:lnTo>
                  <a:lnTo>
                    <a:pt x="21971" y="6278"/>
                  </a:lnTo>
                  <a:lnTo>
                    <a:pt x="21971" y="3139"/>
                  </a:lnTo>
                  <a:lnTo>
                    <a:pt x="25109" y="3139"/>
                  </a:lnTo>
                  <a:lnTo>
                    <a:pt x="25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6" name="Google Shape;21226;p113"/>
          <p:cNvGrpSpPr/>
          <p:nvPr/>
        </p:nvGrpSpPr>
        <p:grpSpPr>
          <a:xfrm>
            <a:off x="2122788" y="1540425"/>
            <a:ext cx="1094037" cy="2743135"/>
            <a:chOff x="2122788" y="1540425"/>
            <a:chExt cx="1094037" cy="2743135"/>
          </a:xfrm>
        </p:grpSpPr>
        <p:sp>
          <p:nvSpPr>
            <p:cNvPr id="21227" name="Google Shape;21227;p113"/>
            <p:cNvSpPr/>
            <p:nvPr/>
          </p:nvSpPr>
          <p:spPr>
            <a:xfrm>
              <a:off x="2962275" y="1781175"/>
              <a:ext cx="191700" cy="38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8" name="Google Shape;21228;p113"/>
            <p:cNvSpPr/>
            <p:nvPr/>
          </p:nvSpPr>
          <p:spPr>
            <a:xfrm>
              <a:off x="2780480" y="4101700"/>
              <a:ext cx="217500" cy="14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9" name="Google Shape;21229;p113"/>
            <p:cNvSpPr/>
            <p:nvPr/>
          </p:nvSpPr>
          <p:spPr>
            <a:xfrm>
              <a:off x="2342325" y="4088600"/>
              <a:ext cx="217500" cy="14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0" name="Google Shape;21230;p113"/>
            <p:cNvSpPr/>
            <p:nvPr/>
          </p:nvSpPr>
          <p:spPr>
            <a:xfrm>
              <a:off x="2237175" y="1694250"/>
              <a:ext cx="809700" cy="310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31" name="Google Shape;21231;p113"/>
            <p:cNvGrpSpPr/>
            <p:nvPr/>
          </p:nvGrpSpPr>
          <p:grpSpPr>
            <a:xfrm>
              <a:off x="2122788" y="1540425"/>
              <a:ext cx="1094037" cy="2743135"/>
              <a:chOff x="2122788" y="1540425"/>
              <a:chExt cx="1094037" cy="2743135"/>
            </a:xfrm>
          </p:grpSpPr>
          <p:sp>
            <p:nvSpPr>
              <p:cNvPr id="21232" name="Google Shape;21232;p113"/>
              <p:cNvSpPr/>
              <p:nvPr/>
            </p:nvSpPr>
            <p:spPr>
              <a:xfrm>
                <a:off x="2171750" y="1807375"/>
                <a:ext cx="162000" cy="390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3" name="Google Shape;21233;p113"/>
              <p:cNvSpPr/>
              <p:nvPr/>
            </p:nvSpPr>
            <p:spPr>
              <a:xfrm>
                <a:off x="2233250" y="1764500"/>
                <a:ext cx="868800" cy="762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34" name="Google Shape;21234;p113"/>
              <p:cNvGrpSpPr/>
              <p:nvPr/>
            </p:nvGrpSpPr>
            <p:grpSpPr>
              <a:xfrm flipH="1">
                <a:off x="2122788" y="1540425"/>
                <a:ext cx="1094037" cy="2743135"/>
                <a:chOff x="3261528" y="2644326"/>
                <a:chExt cx="784650" cy="1961624"/>
              </a:xfrm>
            </p:grpSpPr>
            <p:sp>
              <p:nvSpPr>
                <p:cNvPr id="21235" name="Google Shape;21235;p113"/>
                <p:cNvSpPr/>
                <p:nvPr/>
              </p:nvSpPr>
              <p:spPr>
                <a:xfrm>
                  <a:off x="3340008" y="4045946"/>
                  <a:ext cx="88127" cy="89210"/>
                </a:xfrm>
                <a:custGeom>
                  <a:rect b="b" l="l" r="r" t="t"/>
                  <a:pathLst>
                    <a:path extrusionOk="0" h="3139" w="3139">
                      <a:moveTo>
                        <a:pt x="0" y="0"/>
                      </a:moveTo>
                      <a:lnTo>
                        <a:pt x="0" y="3139"/>
                      </a:lnTo>
                      <a:lnTo>
                        <a:pt x="3139" y="3139"/>
                      </a:lnTo>
                      <a:lnTo>
                        <a:pt x="31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6" name="Google Shape;21236;p113"/>
                <p:cNvSpPr/>
                <p:nvPr/>
              </p:nvSpPr>
              <p:spPr>
                <a:xfrm>
                  <a:off x="3879598" y="4045946"/>
                  <a:ext cx="88124" cy="89210"/>
                </a:xfrm>
                <a:custGeom>
                  <a:rect b="b" l="l" r="r" t="t"/>
                  <a:pathLst>
                    <a:path extrusionOk="0" h="3139" w="3140">
                      <a:moveTo>
                        <a:pt x="1" y="0"/>
                      </a:moveTo>
                      <a:lnTo>
                        <a:pt x="1" y="3139"/>
                      </a:lnTo>
                      <a:lnTo>
                        <a:pt x="3139" y="3139"/>
                      </a:lnTo>
                      <a:lnTo>
                        <a:pt x="31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7" name="Google Shape;21237;p113"/>
                <p:cNvSpPr/>
                <p:nvPr/>
              </p:nvSpPr>
              <p:spPr>
                <a:xfrm>
                  <a:off x="3339982" y="4527450"/>
                  <a:ext cx="235400" cy="78500"/>
                </a:xfrm>
                <a:custGeom>
                  <a:rect b="b" l="l" r="r" t="t"/>
                  <a:pathLst>
                    <a:path extrusionOk="0" h="3140" w="9416">
                      <a:moveTo>
                        <a:pt x="0" y="1"/>
                      </a:moveTo>
                      <a:lnTo>
                        <a:pt x="0" y="3139"/>
                      </a:lnTo>
                      <a:lnTo>
                        <a:pt x="9416" y="3139"/>
                      </a:lnTo>
                      <a:lnTo>
                        <a:pt x="94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8" name="Google Shape;21238;p113"/>
                <p:cNvSpPr/>
                <p:nvPr/>
              </p:nvSpPr>
              <p:spPr>
                <a:xfrm>
                  <a:off x="3732300" y="4527450"/>
                  <a:ext cx="235425" cy="78500"/>
                </a:xfrm>
                <a:custGeom>
                  <a:rect b="b" l="l" r="r" t="t"/>
                  <a:pathLst>
                    <a:path extrusionOk="0" h="3140" w="9417">
                      <a:moveTo>
                        <a:pt x="1" y="1"/>
                      </a:moveTo>
                      <a:lnTo>
                        <a:pt x="1" y="3139"/>
                      </a:lnTo>
                      <a:lnTo>
                        <a:pt x="9416" y="3139"/>
                      </a:lnTo>
                      <a:lnTo>
                        <a:pt x="94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9" name="Google Shape;21239;p113"/>
                <p:cNvSpPr/>
                <p:nvPr/>
              </p:nvSpPr>
              <p:spPr>
                <a:xfrm>
                  <a:off x="3340008" y="3428973"/>
                  <a:ext cx="627725" cy="1098500"/>
                </a:xfrm>
                <a:custGeom>
                  <a:rect b="b" l="l" r="r" t="t"/>
                  <a:pathLst>
                    <a:path extrusionOk="0" h="43940" w="25109">
                      <a:moveTo>
                        <a:pt x="0" y="0"/>
                      </a:moveTo>
                      <a:lnTo>
                        <a:pt x="0" y="6277"/>
                      </a:lnTo>
                      <a:lnTo>
                        <a:pt x="0" y="21970"/>
                      </a:lnTo>
                      <a:lnTo>
                        <a:pt x="0" y="25108"/>
                      </a:lnTo>
                      <a:lnTo>
                        <a:pt x="3139" y="25108"/>
                      </a:lnTo>
                      <a:lnTo>
                        <a:pt x="3139" y="28247"/>
                      </a:lnTo>
                      <a:lnTo>
                        <a:pt x="3139" y="43940"/>
                      </a:lnTo>
                      <a:lnTo>
                        <a:pt x="9416" y="43940"/>
                      </a:lnTo>
                      <a:lnTo>
                        <a:pt x="9416" y="25108"/>
                      </a:lnTo>
                      <a:lnTo>
                        <a:pt x="15693" y="25108"/>
                      </a:lnTo>
                      <a:lnTo>
                        <a:pt x="15693" y="43940"/>
                      </a:lnTo>
                      <a:lnTo>
                        <a:pt x="21970" y="43940"/>
                      </a:lnTo>
                      <a:lnTo>
                        <a:pt x="21970" y="28247"/>
                      </a:lnTo>
                      <a:lnTo>
                        <a:pt x="21970" y="25108"/>
                      </a:lnTo>
                      <a:lnTo>
                        <a:pt x="25108" y="25108"/>
                      </a:lnTo>
                      <a:lnTo>
                        <a:pt x="25108" y="21970"/>
                      </a:lnTo>
                      <a:lnTo>
                        <a:pt x="25108" y="6277"/>
                      </a:lnTo>
                      <a:lnTo>
                        <a:pt x="25108" y="0"/>
                      </a:lnTo>
                      <a:lnTo>
                        <a:pt x="21970" y="0"/>
                      </a:lnTo>
                      <a:lnTo>
                        <a:pt x="21970" y="3139"/>
                      </a:lnTo>
                      <a:lnTo>
                        <a:pt x="18831" y="3139"/>
                      </a:lnTo>
                      <a:lnTo>
                        <a:pt x="18831" y="6277"/>
                      </a:lnTo>
                      <a:lnTo>
                        <a:pt x="18831" y="21970"/>
                      </a:lnTo>
                      <a:lnTo>
                        <a:pt x="6277" y="21970"/>
                      </a:lnTo>
                      <a:lnTo>
                        <a:pt x="6277" y="3139"/>
                      </a:lnTo>
                      <a:lnTo>
                        <a:pt x="3139" y="3139"/>
                      </a:lnTo>
                      <a:lnTo>
                        <a:pt x="31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0" name="Google Shape;21240;p113"/>
                <p:cNvSpPr/>
                <p:nvPr/>
              </p:nvSpPr>
              <p:spPr>
                <a:xfrm>
                  <a:off x="3340008" y="2801255"/>
                  <a:ext cx="627725" cy="627687"/>
                </a:xfrm>
                <a:custGeom>
                  <a:rect b="b" l="l" r="r" t="t"/>
                  <a:pathLst>
                    <a:path extrusionOk="0" h="25110" w="25109">
                      <a:moveTo>
                        <a:pt x="9416" y="9416"/>
                      </a:moveTo>
                      <a:lnTo>
                        <a:pt x="9416" y="12555"/>
                      </a:lnTo>
                      <a:lnTo>
                        <a:pt x="6277" y="12555"/>
                      </a:lnTo>
                      <a:lnTo>
                        <a:pt x="6277" y="9416"/>
                      </a:lnTo>
                      <a:close/>
                      <a:moveTo>
                        <a:pt x="18831" y="9416"/>
                      </a:moveTo>
                      <a:lnTo>
                        <a:pt x="18831" y="12555"/>
                      </a:lnTo>
                      <a:lnTo>
                        <a:pt x="15693" y="12555"/>
                      </a:lnTo>
                      <a:lnTo>
                        <a:pt x="15693" y="9416"/>
                      </a:lnTo>
                      <a:close/>
                      <a:moveTo>
                        <a:pt x="15693" y="15693"/>
                      </a:moveTo>
                      <a:lnTo>
                        <a:pt x="15693" y="18832"/>
                      </a:lnTo>
                      <a:lnTo>
                        <a:pt x="9416" y="18832"/>
                      </a:lnTo>
                      <a:lnTo>
                        <a:pt x="9416" y="15693"/>
                      </a:lnTo>
                      <a:close/>
                      <a:moveTo>
                        <a:pt x="3139" y="1"/>
                      </a:moveTo>
                      <a:lnTo>
                        <a:pt x="3139" y="3139"/>
                      </a:lnTo>
                      <a:lnTo>
                        <a:pt x="0" y="3139"/>
                      </a:lnTo>
                      <a:lnTo>
                        <a:pt x="0" y="6278"/>
                      </a:lnTo>
                      <a:lnTo>
                        <a:pt x="3139" y="6278"/>
                      </a:lnTo>
                      <a:lnTo>
                        <a:pt x="3139" y="9416"/>
                      </a:lnTo>
                      <a:lnTo>
                        <a:pt x="3139" y="12555"/>
                      </a:lnTo>
                      <a:lnTo>
                        <a:pt x="3139" y="15693"/>
                      </a:lnTo>
                      <a:lnTo>
                        <a:pt x="0" y="15693"/>
                      </a:lnTo>
                      <a:lnTo>
                        <a:pt x="0" y="21971"/>
                      </a:lnTo>
                      <a:lnTo>
                        <a:pt x="9416" y="21971"/>
                      </a:lnTo>
                      <a:lnTo>
                        <a:pt x="9416" y="25109"/>
                      </a:lnTo>
                      <a:lnTo>
                        <a:pt x="15693" y="25109"/>
                      </a:lnTo>
                      <a:lnTo>
                        <a:pt x="15693" y="21971"/>
                      </a:lnTo>
                      <a:lnTo>
                        <a:pt x="25108" y="21971"/>
                      </a:lnTo>
                      <a:lnTo>
                        <a:pt x="25108" y="15693"/>
                      </a:lnTo>
                      <a:lnTo>
                        <a:pt x="21970" y="15693"/>
                      </a:lnTo>
                      <a:lnTo>
                        <a:pt x="21970" y="12555"/>
                      </a:lnTo>
                      <a:lnTo>
                        <a:pt x="21970" y="9416"/>
                      </a:lnTo>
                      <a:lnTo>
                        <a:pt x="21970" y="6278"/>
                      </a:lnTo>
                      <a:lnTo>
                        <a:pt x="25108" y="6278"/>
                      </a:lnTo>
                      <a:lnTo>
                        <a:pt x="25108" y="3139"/>
                      </a:lnTo>
                      <a:lnTo>
                        <a:pt x="21970" y="3139"/>
                      </a:lnTo>
                      <a:lnTo>
                        <a:pt x="21970" y="1"/>
                      </a:lnTo>
                      <a:lnTo>
                        <a:pt x="15693" y="1"/>
                      </a:lnTo>
                      <a:lnTo>
                        <a:pt x="15693" y="3139"/>
                      </a:lnTo>
                      <a:lnTo>
                        <a:pt x="9416" y="3139"/>
                      </a:lnTo>
                      <a:lnTo>
                        <a:pt x="9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1" name="Google Shape;21241;p113"/>
                <p:cNvSpPr/>
                <p:nvPr/>
              </p:nvSpPr>
              <p:spPr>
                <a:xfrm>
                  <a:off x="3487268" y="3036649"/>
                  <a:ext cx="88127" cy="78483"/>
                </a:xfrm>
                <a:custGeom>
                  <a:rect b="b" l="l" r="r" t="t"/>
                  <a:pathLst>
                    <a:path extrusionOk="0" h="3139" w="3139">
                      <a:moveTo>
                        <a:pt x="0" y="0"/>
                      </a:moveTo>
                      <a:lnTo>
                        <a:pt x="0" y="3139"/>
                      </a:lnTo>
                      <a:lnTo>
                        <a:pt x="3139" y="3139"/>
                      </a:lnTo>
                      <a:lnTo>
                        <a:pt x="31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2" name="Google Shape;21242;p113"/>
                <p:cNvSpPr/>
                <p:nvPr/>
              </p:nvSpPr>
              <p:spPr>
                <a:xfrm>
                  <a:off x="3732300" y="3036650"/>
                  <a:ext cx="78500" cy="78475"/>
                </a:xfrm>
                <a:custGeom>
                  <a:rect b="b" l="l" r="r" t="t"/>
                  <a:pathLst>
                    <a:path extrusionOk="0" h="3139" w="3140">
                      <a:moveTo>
                        <a:pt x="1" y="0"/>
                      </a:moveTo>
                      <a:lnTo>
                        <a:pt x="1" y="3139"/>
                      </a:lnTo>
                      <a:lnTo>
                        <a:pt x="3139" y="3139"/>
                      </a:lnTo>
                      <a:lnTo>
                        <a:pt x="31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3" name="Google Shape;21243;p113"/>
                <p:cNvSpPr/>
                <p:nvPr/>
              </p:nvSpPr>
              <p:spPr>
                <a:xfrm>
                  <a:off x="3261528" y="3025923"/>
                  <a:ext cx="78500" cy="89210"/>
                </a:xfrm>
                <a:custGeom>
                  <a:rect b="b" l="l" r="r" t="t"/>
                  <a:pathLst>
                    <a:path extrusionOk="0" h="3139" w="3140">
                      <a:moveTo>
                        <a:pt x="1" y="0"/>
                      </a:moveTo>
                      <a:lnTo>
                        <a:pt x="1" y="3139"/>
                      </a:lnTo>
                      <a:lnTo>
                        <a:pt x="3139" y="3139"/>
                      </a:lnTo>
                      <a:lnTo>
                        <a:pt x="31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4" name="Google Shape;21244;p113"/>
                <p:cNvSpPr/>
                <p:nvPr/>
              </p:nvSpPr>
              <p:spPr>
                <a:xfrm>
                  <a:off x="3967707" y="3007564"/>
                  <a:ext cx="78459" cy="107566"/>
                </a:xfrm>
                <a:custGeom>
                  <a:rect b="b" l="l" r="r" t="t"/>
                  <a:pathLst>
                    <a:path extrusionOk="0" h="3139" w="3139">
                      <a:moveTo>
                        <a:pt x="0" y="0"/>
                      </a:moveTo>
                      <a:lnTo>
                        <a:pt x="0" y="3139"/>
                      </a:lnTo>
                      <a:lnTo>
                        <a:pt x="3139" y="3139"/>
                      </a:lnTo>
                      <a:lnTo>
                        <a:pt x="31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5" name="Google Shape;21245;p113"/>
                <p:cNvSpPr/>
                <p:nvPr/>
              </p:nvSpPr>
              <p:spPr>
                <a:xfrm>
                  <a:off x="3575375" y="3193575"/>
                  <a:ext cx="156950" cy="78475"/>
                </a:xfrm>
                <a:custGeom>
                  <a:rect b="b" l="l" r="r" t="t"/>
                  <a:pathLst>
                    <a:path extrusionOk="0" h="3139" w="6278">
                      <a:moveTo>
                        <a:pt x="1" y="0"/>
                      </a:moveTo>
                      <a:lnTo>
                        <a:pt x="1" y="3139"/>
                      </a:lnTo>
                      <a:lnTo>
                        <a:pt x="6278" y="3139"/>
                      </a:lnTo>
                      <a:lnTo>
                        <a:pt x="62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6" name="Google Shape;21246;p113"/>
                <p:cNvSpPr/>
                <p:nvPr/>
              </p:nvSpPr>
              <p:spPr>
                <a:xfrm>
                  <a:off x="3261528" y="2644326"/>
                  <a:ext cx="784650" cy="549275"/>
                </a:xfrm>
                <a:custGeom>
                  <a:rect b="b" l="l" r="r" t="t"/>
                  <a:pathLst>
                    <a:path extrusionOk="0" h="21971" w="31386">
                      <a:moveTo>
                        <a:pt x="6278" y="1"/>
                      </a:moveTo>
                      <a:lnTo>
                        <a:pt x="6278" y="3139"/>
                      </a:lnTo>
                      <a:lnTo>
                        <a:pt x="3139" y="3139"/>
                      </a:lnTo>
                      <a:lnTo>
                        <a:pt x="3139" y="6278"/>
                      </a:lnTo>
                      <a:lnTo>
                        <a:pt x="1" y="6278"/>
                      </a:lnTo>
                      <a:lnTo>
                        <a:pt x="1" y="15693"/>
                      </a:lnTo>
                      <a:lnTo>
                        <a:pt x="3139" y="15693"/>
                      </a:lnTo>
                      <a:lnTo>
                        <a:pt x="3139" y="18832"/>
                      </a:lnTo>
                      <a:lnTo>
                        <a:pt x="3139" y="21970"/>
                      </a:lnTo>
                      <a:lnTo>
                        <a:pt x="6278" y="21970"/>
                      </a:lnTo>
                      <a:lnTo>
                        <a:pt x="6278" y="18832"/>
                      </a:lnTo>
                      <a:lnTo>
                        <a:pt x="6278" y="15693"/>
                      </a:lnTo>
                      <a:lnTo>
                        <a:pt x="6278" y="12555"/>
                      </a:lnTo>
                      <a:lnTo>
                        <a:pt x="3139" y="12555"/>
                      </a:lnTo>
                      <a:lnTo>
                        <a:pt x="3139" y="9416"/>
                      </a:lnTo>
                      <a:lnTo>
                        <a:pt x="6278" y="9416"/>
                      </a:lnTo>
                      <a:lnTo>
                        <a:pt x="6278" y="6278"/>
                      </a:lnTo>
                      <a:lnTo>
                        <a:pt x="12555" y="6278"/>
                      </a:lnTo>
                      <a:lnTo>
                        <a:pt x="12555" y="9416"/>
                      </a:lnTo>
                      <a:lnTo>
                        <a:pt x="18832" y="9416"/>
                      </a:lnTo>
                      <a:lnTo>
                        <a:pt x="18832" y="6278"/>
                      </a:lnTo>
                      <a:lnTo>
                        <a:pt x="25109" y="6278"/>
                      </a:lnTo>
                      <a:lnTo>
                        <a:pt x="25109" y="9416"/>
                      </a:lnTo>
                      <a:lnTo>
                        <a:pt x="28247" y="9416"/>
                      </a:lnTo>
                      <a:lnTo>
                        <a:pt x="28247" y="12555"/>
                      </a:lnTo>
                      <a:lnTo>
                        <a:pt x="25109" y="12555"/>
                      </a:lnTo>
                      <a:lnTo>
                        <a:pt x="25109" y="15693"/>
                      </a:lnTo>
                      <a:lnTo>
                        <a:pt x="25109" y="18832"/>
                      </a:lnTo>
                      <a:lnTo>
                        <a:pt x="25109" y="21970"/>
                      </a:lnTo>
                      <a:lnTo>
                        <a:pt x="28247" y="21970"/>
                      </a:lnTo>
                      <a:lnTo>
                        <a:pt x="28247" y="18832"/>
                      </a:lnTo>
                      <a:lnTo>
                        <a:pt x="28247" y="15693"/>
                      </a:lnTo>
                      <a:lnTo>
                        <a:pt x="31386" y="15693"/>
                      </a:lnTo>
                      <a:lnTo>
                        <a:pt x="31386" y="6278"/>
                      </a:lnTo>
                      <a:lnTo>
                        <a:pt x="28247" y="6278"/>
                      </a:lnTo>
                      <a:lnTo>
                        <a:pt x="28247" y="3139"/>
                      </a:lnTo>
                      <a:lnTo>
                        <a:pt x="25109" y="3139"/>
                      </a:lnTo>
                      <a:lnTo>
                        <a:pt x="25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7" name="Google Shape;21247;p113"/>
                <p:cNvSpPr/>
                <p:nvPr/>
              </p:nvSpPr>
              <p:spPr>
                <a:xfrm>
                  <a:off x="3732299" y="3428973"/>
                  <a:ext cx="167795" cy="559082"/>
                </a:xfrm>
                <a:custGeom>
                  <a:rect b="b" l="l" r="r" t="t"/>
                  <a:pathLst>
                    <a:path extrusionOk="0" h="21970" w="6278">
                      <a:moveTo>
                        <a:pt x="1" y="0"/>
                      </a:moveTo>
                      <a:lnTo>
                        <a:pt x="1" y="3139"/>
                      </a:lnTo>
                      <a:lnTo>
                        <a:pt x="1" y="21970"/>
                      </a:lnTo>
                      <a:lnTo>
                        <a:pt x="3139" y="21970"/>
                      </a:lnTo>
                      <a:lnTo>
                        <a:pt x="3139" y="6277"/>
                      </a:lnTo>
                      <a:lnTo>
                        <a:pt x="3139" y="3139"/>
                      </a:lnTo>
                      <a:lnTo>
                        <a:pt x="6278" y="3139"/>
                      </a:lnTo>
                      <a:lnTo>
                        <a:pt x="62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8" name="Google Shape;21248;p113"/>
                <p:cNvSpPr/>
                <p:nvPr/>
              </p:nvSpPr>
              <p:spPr>
                <a:xfrm>
                  <a:off x="3407605" y="3428973"/>
                  <a:ext cx="167795" cy="559082"/>
                </a:xfrm>
                <a:custGeom>
                  <a:rect b="b" l="l" r="r" t="t"/>
                  <a:pathLst>
                    <a:path extrusionOk="0" h="21970" w="6278">
                      <a:moveTo>
                        <a:pt x="1" y="0"/>
                      </a:moveTo>
                      <a:lnTo>
                        <a:pt x="1" y="3139"/>
                      </a:lnTo>
                      <a:lnTo>
                        <a:pt x="3139" y="3139"/>
                      </a:lnTo>
                      <a:lnTo>
                        <a:pt x="3139" y="21970"/>
                      </a:lnTo>
                      <a:lnTo>
                        <a:pt x="6278" y="21970"/>
                      </a:lnTo>
                      <a:lnTo>
                        <a:pt x="6278" y="3139"/>
                      </a:lnTo>
                      <a:lnTo>
                        <a:pt x="62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9" name="Google Shape;21249;p113"/>
                <p:cNvSpPr/>
                <p:nvPr/>
              </p:nvSpPr>
              <p:spPr>
                <a:xfrm>
                  <a:off x="3575373" y="3428975"/>
                  <a:ext cx="156950" cy="559082"/>
                </a:xfrm>
                <a:custGeom>
                  <a:rect b="b" l="l" r="r" t="t"/>
                  <a:pathLst>
                    <a:path extrusionOk="0" h="21970" w="6278">
                      <a:moveTo>
                        <a:pt x="1" y="0"/>
                      </a:moveTo>
                      <a:lnTo>
                        <a:pt x="1" y="3139"/>
                      </a:lnTo>
                      <a:lnTo>
                        <a:pt x="1" y="21970"/>
                      </a:lnTo>
                      <a:lnTo>
                        <a:pt x="6278" y="21970"/>
                      </a:lnTo>
                      <a:lnTo>
                        <a:pt x="6278" y="3139"/>
                      </a:lnTo>
                      <a:lnTo>
                        <a:pt x="62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1250" name="Google Shape;21250;p113"/>
          <p:cNvGrpSpPr/>
          <p:nvPr/>
        </p:nvGrpSpPr>
        <p:grpSpPr>
          <a:xfrm>
            <a:off x="3528100" y="1540413"/>
            <a:ext cx="1095089" cy="2743141"/>
            <a:chOff x="3528100" y="1540413"/>
            <a:chExt cx="1095089" cy="2743141"/>
          </a:xfrm>
        </p:grpSpPr>
        <p:sp>
          <p:nvSpPr>
            <p:cNvPr id="21251" name="Google Shape;21251;p113"/>
            <p:cNvSpPr/>
            <p:nvPr/>
          </p:nvSpPr>
          <p:spPr>
            <a:xfrm>
              <a:off x="3642994" y="2681300"/>
              <a:ext cx="869100" cy="928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2" name="Google Shape;21252;p113"/>
            <p:cNvSpPr/>
            <p:nvPr/>
          </p:nvSpPr>
          <p:spPr>
            <a:xfrm>
              <a:off x="3528100" y="1802600"/>
              <a:ext cx="1094100" cy="928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53" name="Google Shape;21253;p113"/>
            <p:cNvGrpSpPr/>
            <p:nvPr/>
          </p:nvGrpSpPr>
          <p:grpSpPr>
            <a:xfrm flipH="1">
              <a:off x="3529152" y="1540413"/>
              <a:ext cx="1094037" cy="2743141"/>
              <a:chOff x="2052150" y="2644325"/>
              <a:chExt cx="784650" cy="1961628"/>
            </a:xfrm>
          </p:grpSpPr>
          <p:sp>
            <p:nvSpPr>
              <p:cNvPr id="21254" name="Google Shape;21254;p113"/>
              <p:cNvSpPr/>
              <p:nvPr/>
            </p:nvSpPr>
            <p:spPr>
              <a:xfrm>
                <a:off x="2052150" y="3115100"/>
                <a:ext cx="313875" cy="392350"/>
              </a:xfrm>
              <a:custGeom>
                <a:rect b="b" l="l" r="r" t="t"/>
                <a:pathLst>
                  <a:path extrusionOk="0" h="15694" w="12555">
                    <a:moveTo>
                      <a:pt x="0" y="1"/>
                    </a:moveTo>
                    <a:lnTo>
                      <a:pt x="0" y="15694"/>
                    </a:lnTo>
                    <a:lnTo>
                      <a:pt x="3139" y="15694"/>
                    </a:lnTo>
                    <a:lnTo>
                      <a:pt x="3139" y="12555"/>
                    </a:lnTo>
                    <a:lnTo>
                      <a:pt x="12555" y="12555"/>
                    </a:lnTo>
                    <a:lnTo>
                      <a:pt x="12555" y="9417"/>
                    </a:lnTo>
                    <a:lnTo>
                      <a:pt x="3139" y="9417"/>
                    </a:lnTo>
                    <a:lnTo>
                      <a:pt x="3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5" name="Google Shape;21255;p113"/>
              <p:cNvSpPr/>
              <p:nvPr/>
            </p:nvSpPr>
            <p:spPr>
              <a:xfrm>
                <a:off x="2052150" y="2958175"/>
                <a:ext cx="78475" cy="78500"/>
              </a:xfrm>
              <a:custGeom>
                <a:rect b="b" l="l" r="r" t="t"/>
                <a:pathLst>
                  <a:path extrusionOk="0" h="3140" w="3139">
                    <a:moveTo>
                      <a:pt x="0" y="1"/>
                    </a:moveTo>
                    <a:lnTo>
                      <a:pt x="0" y="3139"/>
                    </a:lnTo>
                    <a:lnTo>
                      <a:pt x="3139" y="3139"/>
                    </a:lnTo>
                    <a:lnTo>
                      <a:pt x="3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6" name="Google Shape;21256;p113"/>
              <p:cNvSpPr/>
              <p:nvPr/>
            </p:nvSpPr>
            <p:spPr>
              <a:xfrm>
                <a:off x="2522925" y="3115100"/>
                <a:ext cx="313875" cy="392350"/>
              </a:xfrm>
              <a:custGeom>
                <a:rect b="b" l="l" r="r" t="t"/>
                <a:pathLst>
                  <a:path extrusionOk="0" h="15694" w="12555">
                    <a:moveTo>
                      <a:pt x="9416" y="1"/>
                    </a:moveTo>
                    <a:lnTo>
                      <a:pt x="9416" y="9417"/>
                    </a:lnTo>
                    <a:lnTo>
                      <a:pt x="1" y="9417"/>
                    </a:lnTo>
                    <a:lnTo>
                      <a:pt x="1" y="12555"/>
                    </a:lnTo>
                    <a:lnTo>
                      <a:pt x="9416" y="12555"/>
                    </a:lnTo>
                    <a:lnTo>
                      <a:pt x="9416" y="15694"/>
                    </a:lnTo>
                    <a:lnTo>
                      <a:pt x="12555" y="15694"/>
                    </a:lnTo>
                    <a:lnTo>
                      <a:pt x="125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7" name="Google Shape;21257;p113"/>
              <p:cNvSpPr/>
              <p:nvPr/>
            </p:nvSpPr>
            <p:spPr>
              <a:xfrm>
                <a:off x="2758325" y="2958175"/>
                <a:ext cx="78475" cy="78500"/>
              </a:xfrm>
              <a:custGeom>
                <a:rect b="b" l="l" r="r" t="t"/>
                <a:pathLst>
                  <a:path extrusionOk="0" h="3140" w="3139">
                    <a:moveTo>
                      <a:pt x="0" y="1"/>
                    </a:moveTo>
                    <a:lnTo>
                      <a:pt x="0" y="3139"/>
                    </a:lnTo>
                    <a:lnTo>
                      <a:pt x="3139" y="3139"/>
                    </a:lnTo>
                    <a:lnTo>
                      <a:pt x="3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8" name="Google Shape;21258;p113"/>
              <p:cNvSpPr/>
              <p:nvPr/>
            </p:nvSpPr>
            <p:spPr>
              <a:xfrm>
                <a:off x="2522925" y="4475150"/>
                <a:ext cx="78500" cy="52325"/>
              </a:xfrm>
              <a:custGeom>
                <a:rect b="b" l="l" r="r" t="t"/>
                <a:pathLst>
                  <a:path extrusionOk="0" h="2093" w="3140">
                    <a:moveTo>
                      <a:pt x="1" y="0"/>
                    </a:moveTo>
                    <a:lnTo>
                      <a:pt x="1" y="2093"/>
                    </a:lnTo>
                    <a:lnTo>
                      <a:pt x="3139" y="2093"/>
                    </a:lnTo>
                    <a:lnTo>
                      <a:pt x="31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9" name="Google Shape;21259;p113"/>
              <p:cNvSpPr/>
              <p:nvPr/>
            </p:nvSpPr>
            <p:spPr>
              <a:xfrm>
                <a:off x="2287550" y="4449000"/>
                <a:ext cx="78475" cy="78475"/>
              </a:xfrm>
              <a:custGeom>
                <a:rect b="b" l="l" r="r" t="t"/>
                <a:pathLst>
                  <a:path extrusionOk="0" h="3139" w="3139">
                    <a:moveTo>
                      <a:pt x="0" y="0"/>
                    </a:moveTo>
                    <a:lnTo>
                      <a:pt x="0" y="3139"/>
                    </a:lnTo>
                    <a:lnTo>
                      <a:pt x="3139" y="3139"/>
                    </a:lnTo>
                    <a:lnTo>
                      <a:pt x="31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0" name="Google Shape;21260;p113"/>
              <p:cNvSpPr/>
              <p:nvPr/>
            </p:nvSpPr>
            <p:spPr>
              <a:xfrm>
                <a:off x="2052150" y="2958175"/>
                <a:ext cx="784650" cy="549275"/>
              </a:xfrm>
              <a:custGeom>
                <a:rect b="b" l="l" r="r" t="t"/>
                <a:pathLst>
                  <a:path extrusionOk="0" h="21971" w="31386">
                    <a:moveTo>
                      <a:pt x="12555" y="3139"/>
                    </a:moveTo>
                    <a:lnTo>
                      <a:pt x="12555" y="6278"/>
                    </a:lnTo>
                    <a:lnTo>
                      <a:pt x="9416" y="6278"/>
                    </a:lnTo>
                    <a:lnTo>
                      <a:pt x="9416" y="3139"/>
                    </a:lnTo>
                    <a:close/>
                    <a:moveTo>
                      <a:pt x="21970" y="3139"/>
                    </a:moveTo>
                    <a:lnTo>
                      <a:pt x="21970" y="6278"/>
                    </a:lnTo>
                    <a:lnTo>
                      <a:pt x="18832" y="6278"/>
                    </a:lnTo>
                    <a:lnTo>
                      <a:pt x="18832" y="3139"/>
                    </a:lnTo>
                    <a:close/>
                    <a:moveTo>
                      <a:pt x="18832" y="9416"/>
                    </a:moveTo>
                    <a:lnTo>
                      <a:pt x="18832" y="12555"/>
                    </a:lnTo>
                    <a:lnTo>
                      <a:pt x="12555" y="12555"/>
                    </a:lnTo>
                    <a:lnTo>
                      <a:pt x="12555" y="9416"/>
                    </a:lnTo>
                    <a:close/>
                    <a:moveTo>
                      <a:pt x="3139" y="1"/>
                    </a:moveTo>
                    <a:lnTo>
                      <a:pt x="3139" y="3139"/>
                    </a:lnTo>
                    <a:lnTo>
                      <a:pt x="0" y="3139"/>
                    </a:lnTo>
                    <a:lnTo>
                      <a:pt x="0" y="6278"/>
                    </a:lnTo>
                    <a:lnTo>
                      <a:pt x="3139" y="6278"/>
                    </a:lnTo>
                    <a:lnTo>
                      <a:pt x="3139" y="15694"/>
                    </a:lnTo>
                    <a:lnTo>
                      <a:pt x="12555" y="15694"/>
                    </a:lnTo>
                    <a:lnTo>
                      <a:pt x="12555" y="18832"/>
                    </a:lnTo>
                    <a:lnTo>
                      <a:pt x="12555" y="21971"/>
                    </a:lnTo>
                    <a:lnTo>
                      <a:pt x="18832" y="21971"/>
                    </a:lnTo>
                    <a:lnTo>
                      <a:pt x="18832" y="18832"/>
                    </a:lnTo>
                    <a:lnTo>
                      <a:pt x="18832" y="15694"/>
                    </a:lnTo>
                    <a:lnTo>
                      <a:pt x="28247" y="15694"/>
                    </a:lnTo>
                    <a:lnTo>
                      <a:pt x="28247" y="6278"/>
                    </a:lnTo>
                    <a:lnTo>
                      <a:pt x="31386" y="6278"/>
                    </a:lnTo>
                    <a:lnTo>
                      <a:pt x="31386" y="3139"/>
                    </a:lnTo>
                    <a:lnTo>
                      <a:pt x="28247" y="3139"/>
                    </a:lnTo>
                    <a:lnTo>
                      <a:pt x="282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1" name="Google Shape;21261;p113"/>
              <p:cNvSpPr/>
              <p:nvPr/>
            </p:nvSpPr>
            <p:spPr>
              <a:xfrm>
                <a:off x="2522925" y="3036650"/>
                <a:ext cx="78500" cy="78475"/>
              </a:xfrm>
              <a:custGeom>
                <a:rect b="b" l="l" r="r" t="t"/>
                <a:pathLst>
                  <a:path extrusionOk="0" h="3139" w="3140">
                    <a:moveTo>
                      <a:pt x="1" y="0"/>
                    </a:moveTo>
                    <a:lnTo>
                      <a:pt x="1" y="3139"/>
                    </a:lnTo>
                    <a:lnTo>
                      <a:pt x="3139" y="3139"/>
                    </a:lnTo>
                    <a:lnTo>
                      <a:pt x="31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2" name="Google Shape;21262;p113"/>
              <p:cNvSpPr/>
              <p:nvPr/>
            </p:nvSpPr>
            <p:spPr>
              <a:xfrm>
                <a:off x="2287550" y="3036650"/>
                <a:ext cx="78475" cy="78475"/>
              </a:xfrm>
              <a:custGeom>
                <a:rect b="b" l="l" r="r" t="t"/>
                <a:pathLst>
                  <a:path extrusionOk="0" h="3139" w="3139">
                    <a:moveTo>
                      <a:pt x="0" y="0"/>
                    </a:moveTo>
                    <a:lnTo>
                      <a:pt x="0" y="3139"/>
                    </a:lnTo>
                    <a:lnTo>
                      <a:pt x="3139" y="3139"/>
                    </a:lnTo>
                    <a:lnTo>
                      <a:pt x="31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3" name="Google Shape;21263;p113"/>
              <p:cNvSpPr/>
              <p:nvPr/>
            </p:nvSpPr>
            <p:spPr>
              <a:xfrm>
                <a:off x="2366000" y="3193575"/>
                <a:ext cx="156950" cy="78475"/>
              </a:xfrm>
              <a:custGeom>
                <a:rect b="b" l="l" r="r" t="t"/>
                <a:pathLst>
                  <a:path extrusionOk="0" h="3139" w="6278">
                    <a:moveTo>
                      <a:pt x="1" y="0"/>
                    </a:moveTo>
                    <a:lnTo>
                      <a:pt x="1" y="3139"/>
                    </a:lnTo>
                    <a:lnTo>
                      <a:pt x="6278" y="3139"/>
                    </a:lnTo>
                    <a:lnTo>
                      <a:pt x="62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4" name="Google Shape;21264;p113"/>
              <p:cNvSpPr/>
              <p:nvPr/>
            </p:nvSpPr>
            <p:spPr>
              <a:xfrm>
                <a:off x="2679850" y="3585900"/>
                <a:ext cx="78500" cy="549250"/>
              </a:xfrm>
              <a:custGeom>
                <a:rect b="b" l="l" r="r" t="t"/>
                <a:pathLst>
                  <a:path extrusionOk="0" h="21970" w="3140">
                    <a:moveTo>
                      <a:pt x="1" y="0"/>
                    </a:moveTo>
                    <a:lnTo>
                      <a:pt x="1" y="18831"/>
                    </a:lnTo>
                    <a:lnTo>
                      <a:pt x="1" y="21970"/>
                    </a:lnTo>
                    <a:lnTo>
                      <a:pt x="3139" y="21970"/>
                    </a:lnTo>
                    <a:lnTo>
                      <a:pt x="31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5" name="Google Shape;21265;p113"/>
              <p:cNvSpPr/>
              <p:nvPr/>
            </p:nvSpPr>
            <p:spPr>
              <a:xfrm>
                <a:off x="2366000" y="3742825"/>
                <a:ext cx="156950" cy="78475"/>
              </a:xfrm>
              <a:custGeom>
                <a:rect b="b" l="l" r="r" t="t"/>
                <a:pathLst>
                  <a:path extrusionOk="0" h="3139" w="6278">
                    <a:moveTo>
                      <a:pt x="1" y="0"/>
                    </a:moveTo>
                    <a:lnTo>
                      <a:pt x="1" y="3139"/>
                    </a:lnTo>
                    <a:lnTo>
                      <a:pt x="6278" y="3139"/>
                    </a:lnTo>
                    <a:lnTo>
                      <a:pt x="62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6" name="Google Shape;21266;p113"/>
              <p:cNvSpPr/>
              <p:nvPr/>
            </p:nvSpPr>
            <p:spPr>
              <a:xfrm>
                <a:off x="2130600" y="3428975"/>
                <a:ext cx="627750" cy="627725"/>
              </a:xfrm>
              <a:custGeom>
                <a:rect b="b" l="l" r="r" t="t"/>
                <a:pathLst>
                  <a:path extrusionOk="0" h="25109" w="25110">
                    <a:moveTo>
                      <a:pt x="15694" y="9416"/>
                    </a:moveTo>
                    <a:lnTo>
                      <a:pt x="15694" y="12554"/>
                    </a:lnTo>
                    <a:lnTo>
                      <a:pt x="18832" y="12554"/>
                    </a:lnTo>
                    <a:lnTo>
                      <a:pt x="18832" y="15693"/>
                    </a:lnTo>
                    <a:lnTo>
                      <a:pt x="15694" y="15693"/>
                    </a:lnTo>
                    <a:lnTo>
                      <a:pt x="15694" y="18831"/>
                    </a:lnTo>
                    <a:lnTo>
                      <a:pt x="9417" y="18831"/>
                    </a:lnTo>
                    <a:lnTo>
                      <a:pt x="9417" y="15693"/>
                    </a:lnTo>
                    <a:lnTo>
                      <a:pt x="6278" y="15693"/>
                    </a:lnTo>
                    <a:lnTo>
                      <a:pt x="6278" y="12554"/>
                    </a:lnTo>
                    <a:lnTo>
                      <a:pt x="9417" y="12554"/>
                    </a:lnTo>
                    <a:lnTo>
                      <a:pt x="9417" y="9416"/>
                    </a:lnTo>
                    <a:close/>
                    <a:moveTo>
                      <a:pt x="1" y="0"/>
                    </a:moveTo>
                    <a:lnTo>
                      <a:pt x="1" y="3139"/>
                    </a:lnTo>
                    <a:lnTo>
                      <a:pt x="1" y="6277"/>
                    </a:lnTo>
                    <a:lnTo>
                      <a:pt x="3139" y="6277"/>
                    </a:lnTo>
                    <a:lnTo>
                      <a:pt x="3139" y="25108"/>
                    </a:lnTo>
                    <a:lnTo>
                      <a:pt x="21971" y="25108"/>
                    </a:lnTo>
                    <a:lnTo>
                      <a:pt x="21971" y="6277"/>
                    </a:lnTo>
                    <a:lnTo>
                      <a:pt x="25109" y="6277"/>
                    </a:lnTo>
                    <a:lnTo>
                      <a:pt x="25109" y="3139"/>
                    </a:lnTo>
                    <a:lnTo>
                      <a:pt x="25109" y="0"/>
                    </a:lnTo>
                    <a:lnTo>
                      <a:pt x="15694" y="0"/>
                    </a:lnTo>
                    <a:lnTo>
                      <a:pt x="15694" y="3139"/>
                    </a:lnTo>
                    <a:lnTo>
                      <a:pt x="9417" y="3139"/>
                    </a:lnTo>
                    <a:lnTo>
                      <a:pt x="94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7" name="Google Shape;21267;p113"/>
              <p:cNvSpPr/>
              <p:nvPr/>
            </p:nvSpPr>
            <p:spPr>
              <a:xfrm>
                <a:off x="2130600" y="3585900"/>
                <a:ext cx="78500" cy="549250"/>
              </a:xfrm>
              <a:custGeom>
                <a:rect b="b" l="l" r="r" t="t"/>
                <a:pathLst>
                  <a:path extrusionOk="0" h="21970" w="3140">
                    <a:moveTo>
                      <a:pt x="1" y="0"/>
                    </a:moveTo>
                    <a:lnTo>
                      <a:pt x="1" y="21970"/>
                    </a:lnTo>
                    <a:lnTo>
                      <a:pt x="3139" y="21970"/>
                    </a:lnTo>
                    <a:lnTo>
                      <a:pt x="3139" y="18831"/>
                    </a:lnTo>
                    <a:lnTo>
                      <a:pt x="31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8" name="Google Shape;21268;p113"/>
              <p:cNvSpPr/>
              <p:nvPr/>
            </p:nvSpPr>
            <p:spPr>
              <a:xfrm>
                <a:off x="2522916" y="4524446"/>
                <a:ext cx="156966" cy="81507"/>
              </a:xfrm>
              <a:custGeom>
                <a:rect b="b" l="l" r="r" t="t"/>
                <a:pathLst>
                  <a:path extrusionOk="0" h="3140" w="6278">
                    <a:moveTo>
                      <a:pt x="1" y="1"/>
                    </a:moveTo>
                    <a:lnTo>
                      <a:pt x="1" y="3139"/>
                    </a:lnTo>
                    <a:lnTo>
                      <a:pt x="6278" y="3139"/>
                    </a:lnTo>
                    <a:lnTo>
                      <a:pt x="62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9" name="Google Shape;21269;p113"/>
              <p:cNvSpPr/>
              <p:nvPr/>
            </p:nvSpPr>
            <p:spPr>
              <a:xfrm>
                <a:off x="2209067" y="4524446"/>
                <a:ext cx="156966" cy="81507"/>
              </a:xfrm>
              <a:custGeom>
                <a:rect b="b" l="l" r="r" t="t"/>
                <a:pathLst>
                  <a:path extrusionOk="0" h="3140" w="6278">
                    <a:moveTo>
                      <a:pt x="0" y="1"/>
                    </a:moveTo>
                    <a:lnTo>
                      <a:pt x="0" y="3139"/>
                    </a:lnTo>
                    <a:lnTo>
                      <a:pt x="6278" y="3139"/>
                    </a:lnTo>
                    <a:lnTo>
                      <a:pt x="62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0" name="Google Shape;21270;p113"/>
              <p:cNvSpPr/>
              <p:nvPr/>
            </p:nvSpPr>
            <p:spPr>
              <a:xfrm>
                <a:off x="2052150" y="2644325"/>
                <a:ext cx="784650" cy="313875"/>
              </a:xfrm>
              <a:custGeom>
                <a:rect b="b" l="l" r="r" t="t"/>
                <a:pathLst>
                  <a:path extrusionOk="0" h="12555" w="31386">
                    <a:moveTo>
                      <a:pt x="6277" y="1"/>
                    </a:moveTo>
                    <a:lnTo>
                      <a:pt x="6277" y="3139"/>
                    </a:lnTo>
                    <a:lnTo>
                      <a:pt x="3139" y="3139"/>
                    </a:lnTo>
                    <a:lnTo>
                      <a:pt x="3139" y="6278"/>
                    </a:lnTo>
                    <a:lnTo>
                      <a:pt x="0" y="6278"/>
                    </a:lnTo>
                    <a:lnTo>
                      <a:pt x="0" y="9416"/>
                    </a:lnTo>
                    <a:lnTo>
                      <a:pt x="0" y="12555"/>
                    </a:lnTo>
                    <a:lnTo>
                      <a:pt x="31386" y="12555"/>
                    </a:lnTo>
                    <a:lnTo>
                      <a:pt x="31386" y="9416"/>
                    </a:lnTo>
                    <a:lnTo>
                      <a:pt x="31386" y="6278"/>
                    </a:lnTo>
                    <a:lnTo>
                      <a:pt x="28247" y="6278"/>
                    </a:lnTo>
                    <a:lnTo>
                      <a:pt x="28247" y="3139"/>
                    </a:lnTo>
                    <a:lnTo>
                      <a:pt x="25109" y="3139"/>
                    </a:lnTo>
                    <a:lnTo>
                      <a:pt x="25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1" name="Google Shape;21271;p113"/>
              <p:cNvSpPr/>
              <p:nvPr/>
            </p:nvSpPr>
            <p:spPr>
              <a:xfrm>
                <a:off x="2209075" y="4056675"/>
                <a:ext cx="470800" cy="418500"/>
              </a:xfrm>
              <a:custGeom>
                <a:rect b="b" l="l" r="r" t="t"/>
                <a:pathLst>
                  <a:path extrusionOk="0" h="16740" w="18832">
                    <a:moveTo>
                      <a:pt x="0" y="0"/>
                    </a:moveTo>
                    <a:lnTo>
                      <a:pt x="0" y="3139"/>
                    </a:lnTo>
                    <a:lnTo>
                      <a:pt x="0" y="15693"/>
                    </a:lnTo>
                    <a:lnTo>
                      <a:pt x="6278" y="15693"/>
                    </a:lnTo>
                    <a:lnTo>
                      <a:pt x="6278" y="12555"/>
                    </a:lnTo>
                    <a:lnTo>
                      <a:pt x="12555" y="12555"/>
                    </a:lnTo>
                    <a:lnTo>
                      <a:pt x="12555" y="16739"/>
                    </a:lnTo>
                    <a:lnTo>
                      <a:pt x="18832" y="16739"/>
                    </a:lnTo>
                    <a:lnTo>
                      <a:pt x="18832" y="3139"/>
                    </a:lnTo>
                    <a:lnTo>
                      <a:pt x="188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2" name="Google Shape;21272;p113"/>
              <p:cNvSpPr/>
              <p:nvPr/>
            </p:nvSpPr>
            <p:spPr>
              <a:xfrm>
                <a:off x="2366000" y="3664350"/>
                <a:ext cx="156950" cy="78500"/>
              </a:xfrm>
              <a:custGeom>
                <a:rect b="b" l="l" r="r" t="t"/>
                <a:pathLst>
                  <a:path extrusionOk="0" h="3140" w="6278">
                    <a:moveTo>
                      <a:pt x="1" y="1"/>
                    </a:moveTo>
                    <a:lnTo>
                      <a:pt x="1" y="3139"/>
                    </a:lnTo>
                    <a:lnTo>
                      <a:pt x="6278" y="3139"/>
                    </a:lnTo>
                    <a:lnTo>
                      <a:pt x="62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3" name="Google Shape;21273;p113"/>
              <p:cNvSpPr/>
              <p:nvPr/>
            </p:nvSpPr>
            <p:spPr>
              <a:xfrm>
                <a:off x="2287550" y="3742825"/>
                <a:ext cx="78475" cy="78475"/>
              </a:xfrm>
              <a:custGeom>
                <a:rect b="b" l="l" r="r" t="t"/>
                <a:pathLst>
                  <a:path extrusionOk="0" h="3139" w="3139">
                    <a:moveTo>
                      <a:pt x="0" y="0"/>
                    </a:moveTo>
                    <a:lnTo>
                      <a:pt x="0" y="3139"/>
                    </a:lnTo>
                    <a:lnTo>
                      <a:pt x="3139" y="3139"/>
                    </a:lnTo>
                    <a:lnTo>
                      <a:pt x="31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4" name="Google Shape;21274;p113"/>
              <p:cNvSpPr/>
              <p:nvPr/>
            </p:nvSpPr>
            <p:spPr>
              <a:xfrm>
                <a:off x="2366000" y="3821275"/>
                <a:ext cx="156950" cy="78500"/>
              </a:xfrm>
              <a:custGeom>
                <a:rect b="b" l="l" r="r" t="t"/>
                <a:pathLst>
                  <a:path extrusionOk="0" h="3140" w="6278">
                    <a:moveTo>
                      <a:pt x="1" y="1"/>
                    </a:moveTo>
                    <a:lnTo>
                      <a:pt x="1" y="3139"/>
                    </a:lnTo>
                    <a:lnTo>
                      <a:pt x="6278" y="3139"/>
                    </a:lnTo>
                    <a:lnTo>
                      <a:pt x="62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5" name="Google Shape;21275;p113"/>
              <p:cNvSpPr/>
              <p:nvPr/>
            </p:nvSpPr>
            <p:spPr>
              <a:xfrm>
                <a:off x="2522925" y="3742825"/>
                <a:ext cx="78500" cy="78475"/>
              </a:xfrm>
              <a:custGeom>
                <a:rect b="b" l="l" r="r" t="t"/>
                <a:pathLst>
                  <a:path extrusionOk="0" h="3139" w="3140">
                    <a:moveTo>
                      <a:pt x="1" y="0"/>
                    </a:moveTo>
                    <a:lnTo>
                      <a:pt x="1" y="3139"/>
                    </a:lnTo>
                    <a:lnTo>
                      <a:pt x="3139" y="3139"/>
                    </a:lnTo>
                    <a:lnTo>
                      <a:pt x="31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276" name="Google Shape;21276;p113"/>
          <p:cNvGrpSpPr/>
          <p:nvPr/>
        </p:nvGrpSpPr>
        <p:grpSpPr>
          <a:xfrm flipH="1">
            <a:off x="6767072" y="3737242"/>
            <a:ext cx="475472" cy="548653"/>
            <a:chOff x="3925850" y="1946525"/>
            <a:chExt cx="330625" cy="378225"/>
          </a:xfrm>
        </p:grpSpPr>
        <p:sp>
          <p:nvSpPr>
            <p:cNvPr id="21277" name="Google Shape;21277;p113"/>
            <p:cNvSpPr/>
            <p:nvPr/>
          </p:nvSpPr>
          <p:spPr>
            <a:xfrm>
              <a:off x="4044075" y="1946525"/>
              <a:ext cx="23550" cy="23575"/>
            </a:xfrm>
            <a:custGeom>
              <a:rect b="b" l="l" r="r" t="t"/>
              <a:pathLst>
                <a:path extrusionOk="0" h="943" w="942">
                  <a:moveTo>
                    <a:pt x="0" y="1"/>
                  </a:moveTo>
                  <a:lnTo>
                    <a:pt x="0" y="942"/>
                  </a:lnTo>
                  <a:lnTo>
                    <a:pt x="942" y="942"/>
                  </a:lnTo>
                  <a:lnTo>
                    <a:pt x="9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8" name="Google Shape;21278;p113"/>
            <p:cNvSpPr/>
            <p:nvPr/>
          </p:nvSpPr>
          <p:spPr>
            <a:xfrm>
              <a:off x="4067600" y="194652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9" name="Google Shape;21279;p113"/>
            <p:cNvSpPr/>
            <p:nvPr/>
          </p:nvSpPr>
          <p:spPr>
            <a:xfrm>
              <a:off x="4091150" y="194652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0" name="Google Shape;21280;p113"/>
            <p:cNvSpPr/>
            <p:nvPr/>
          </p:nvSpPr>
          <p:spPr>
            <a:xfrm>
              <a:off x="4114675" y="1946525"/>
              <a:ext cx="23575" cy="23575"/>
            </a:xfrm>
            <a:custGeom>
              <a:rect b="b" l="l" r="r" t="t"/>
              <a:pathLst>
                <a:path extrusionOk="0" h="943" w="943">
                  <a:moveTo>
                    <a:pt x="1" y="1"/>
                  </a:moveTo>
                  <a:lnTo>
                    <a:pt x="1" y="942"/>
                  </a:lnTo>
                  <a:lnTo>
                    <a:pt x="943" y="942"/>
                  </a:lnTo>
                  <a:lnTo>
                    <a:pt x="9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1" name="Google Shape;21281;p113"/>
            <p:cNvSpPr/>
            <p:nvPr/>
          </p:nvSpPr>
          <p:spPr>
            <a:xfrm>
              <a:off x="3997000" y="1970075"/>
              <a:ext cx="23550" cy="23550"/>
            </a:xfrm>
            <a:custGeom>
              <a:rect b="b" l="l" r="r" t="t"/>
              <a:pathLst>
                <a:path extrusionOk="0" h="942" w="942">
                  <a:moveTo>
                    <a:pt x="0" y="0"/>
                  </a:moveTo>
                  <a:lnTo>
                    <a:pt x="0" y="942"/>
                  </a:lnTo>
                  <a:lnTo>
                    <a:pt x="942" y="942"/>
                  </a:lnTo>
                  <a:lnTo>
                    <a:pt x="9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2" name="Google Shape;21282;p113"/>
            <p:cNvSpPr/>
            <p:nvPr/>
          </p:nvSpPr>
          <p:spPr>
            <a:xfrm>
              <a:off x="4020525" y="1970075"/>
              <a:ext cx="23575" cy="23550"/>
            </a:xfrm>
            <a:custGeom>
              <a:rect b="b" l="l" r="r" t="t"/>
              <a:pathLst>
                <a:path extrusionOk="0" h="942" w="943">
                  <a:moveTo>
                    <a:pt x="1" y="0"/>
                  </a:moveTo>
                  <a:lnTo>
                    <a:pt x="1" y="942"/>
                  </a:lnTo>
                  <a:lnTo>
                    <a:pt x="942" y="942"/>
                  </a:lnTo>
                  <a:lnTo>
                    <a:pt x="9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3" name="Google Shape;21283;p113"/>
            <p:cNvSpPr/>
            <p:nvPr/>
          </p:nvSpPr>
          <p:spPr>
            <a:xfrm>
              <a:off x="4044075" y="1970075"/>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4" name="Google Shape;21284;p113"/>
            <p:cNvSpPr/>
            <p:nvPr/>
          </p:nvSpPr>
          <p:spPr>
            <a:xfrm>
              <a:off x="4067600" y="1970075"/>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5" name="Google Shape;21285;p113"/>
            <p:cNvSpPr/>
            <p:nvPr/>
          </p:nvSpPr>
          <p:spPr>
            <a:xfrm>
              <a:off x="4091150" y="1970075"/>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6" name="Google Shape;21286;p113"/>
            <p:cNvSpPr/>
            <p:nvPr/>
          </p:nvSpPr>
          <p:spPr>
            <a:xfrm>
              <a:off x="4114675" y="1970075"/>
              <a:ext cx="23575" cy="23550"/>
            </a:xfrm>
            <a:custGeom>
              <a:rect b="b" l="l" r="r" t="t"/>
              <a:pathLst>
                <a:path extrusionOk="0" h="942" w="943">
                  <a:moveTo>
                    <a:pt x="1" y="0"/>
                  </a:moveTo>
                  <a:lnTo>
                    <a:pt x="1" y="942"/>
                  </a:lnTo>
                  <a:lnTo>
                    <a:pt x="943" y="942"/>
                  </a:lnTo>
                  <a:lnTo>
                    <a:pt x="9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7" name="Google Shape;21287;p113"/>
            <p:cNvSpPr/>
            <p:nvPr/>
          </p:nvSpPr>
          <p:spPr>
            <a:xfrm>
              <a:off x="4138225" y="1970075"/>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8" name="Google Shape;21288;p113"/>
            <p:cNvSpPr/>
            <p:nvPr/>
          </p:nvSpPr>
          <p:spPr>
            <a:xfrm>
              <a:off x="4161775" y="1970075"/>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9" name="Google Shape;21289;p113"/>
            <p:cNvSpPr/>
            <p:nvPr/>
          </p:nvSpPr>
          <p:spPr>
            <a:xfrm>
              <a:off x="3973450" y="1993600"/>
              <a:ext cx="23575" cy="23575"/>
            </a:xfrm>
            <a:custGeom>
              <a:rect b="b" l="l" r="r" t="t"/>
              <a:pathLst>
                <a:path extrusionOk="0" h="943" w="943">
                  <a:moveTo>
                    <a:pt x="1" y="1"/>
                  </a:moveTo>
                  <a:lnTo>
                    <a:pt x="1" y="942"/>
                  </a:lnTo>
                  <a:lnTo>
                    <a:pt x="942" y="942"/>
                  </a:lnTo>
                  <a:lnTo>
                    <a:pt x="9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0" name="Google Shape;21290;p113"/>
            <p:cNvSpPr/>
            <p:nvPr/>
          </p:nvSpPr>
          <p:spPr>
            <a:xfrm>
              <a:off x="3997000" y="1993600"/>
              <a:ext cx="23550" cy="23575"/>
            </a:xfrm>
            <a:custGeom>
              <a:rect b="b" l="l" r="r" t="t"/>
              <a:pathLst>
                <a:path extrusionOk="0" h="943" w="942">
                  <a:moveTo>
                    <a:pt x="0" y="1"/>
                  </a:moveTo>
                  <a:lnTo>
                    <a:pt x="0" y="942"/>
                  </a:lnTo>
                  <a:lnTo>
                    <a:pt x="942" y="942"/>
                  </a:lnTo>
                  <a:lnTo>
                    <a:pt x="9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1" name="Google Shape;21291;p113"/>
            <p:cNvSpPr/>
            <p:nvPr/>
          </p:nvSpPr>
          <p:spPr>
            <a:xfrm>
              <a:off x="4020525" y="19936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2" name="Google Shape;21292;p113"/>
            <p:cNvSpPr/>
            <p:nvPr/>
          </p:nvSpPr>
          <p:spPr>
            <a:xfrm>
              <a:off x="4044075" y="19936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3" name="Google Shape;21293;p113"/>
            <p:cNvSpPr/>
            <p:nvPr/>
          </p:nvSpPr>
          <p:spPr>
            <a:xfrm>
              <a:off x="4067600" y="19936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4" name="Google Shape;21294;p113"/>
            <p:cNvSpPr/>
            <p:nvPr/>
          </p:nvSpPr>
          <p:spPr>
            <a:xfrm>
              <a:off x="4091150" y="19936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5" name="Google Shape;21295;p113"/>
            <p:cNvSpPr/>
            <p:nvPr/>
          </p:nvSpPr>
          <p:spPr>
            <a:xfrm>
              <a:off x="4114675" y="1993600"/>
              <a:ext cx="23575" cy="23575"/>
            </a:xfrm>
            <a:custGeom>
              <a:rect b="b" l="l" r="r" t="t"/>
              <a:pathLst>
                <a:path extrusionOk="0" h="943" w="943">
                  <a:moveTo>
                    <a:pt x="1" y="1"/>
                  </a:moveTo>
                  <a:lnTo>
                    <a:pt x="1" y="942"/>
                  </a:lnTo>
                  <a:lnTo>
                    <a:pt x="943" y="942"/>
                  </a:lnTo>
                  <a:lnTo>
                    <a:pt x="9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6" name="Google Shape;21296;p113"/>
            <p:cNvSpPr/>
            <p:nvPr/>
          </p:nvSpPr>
          <p:spPr>
            <a:xfrm>
              <a:off x="4138225" y="19936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7" name="Google Shape;21297;p113"/>
            <p:cNvSpPr/>
            <p:nvPr/>
          </p:nvSpPr>
          <p:spPr>
            <a:xfrm>
              <a:off x="4161775" y="19936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8" name="Google Shape;21298;p113"/>
            <p:cNvSpPr/>
            <p:nvPr/>
          </p:nvSpPr>
          <p:spPr>
            <a:xfrm>
              <a:off x="4186350" y="19936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9" name="Google Shape;21299;p113"/>
            <p:cNvSpPr/>
            <p:nvPr/>
          </p:nvSpPr>
          <p:spPr>
            <a:xfrm>
              <a:off x="3949925" y="2017150"/>
              <a:ext cx="23550" cy="23550"/>
            </a:xfrm>
            <a:custGeom>
              <a:rect b="b" l="l" r="r" t="t"/>
              <a:pathLst>
                <a:path extrusionOk="0" h="942" w="942">
                  <a:moveTo>
                    <a:pt x="0" y="0"/>
                  </a:moveTo>
                  <a:lnTo>
                    <a:pt x="0" y="942"/>
                  </a:lnTo>
                  <a:lnTo>
                    <a:pt x="942" y="942"/>
                  </a:lnTo>
                  <a:lnTo>
                    <a:pt x="9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0" name="Google Shape;21300;p113"/>
            <p:cNvSpPr/>
            <p:nvPr/>
          </p:nvSpPr>
          <p:spPr>
            <a:xfrm>
              <a:off x="3973450" y="2017150"/>
              <a:ext cx="23575" cy="23550"/>
            </a:xfrm>
            <a:custGeom>
              <a:rect b="b" l="l" r="r" t="t"/>
              <a:pathLst>
                <a:path extrusionOk="0" h="942" w="943">
                  <a:moveTo>
                    <a:pt x="1" y="0"/>
                  </a:moveTo>
                  <a:lnTo>
                    <a:pt x="1" y="942"/>
                  </a:lnTo>
                  <a:lnTo>
                    <a:pt x="942" y="942"/>
                  </a:lnTo>
                  <a:lnTo>
                    <a:pt x="9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1" name="Google Shape;21301;p113"/>
            <p:cNvSpPr/>
            <p:nvPr/>
          </p:nvSpPr>
          <p:spPr>
            <a:xfrm>
              <a:off x="3997000" y="20171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2" name="Google Shape;21302;p113"/>
            <p:cNvSpPr/>
            <p:nvPr/>
          </p:nvSpPr>
          <p:spPr>
            <a:xfrm>
              <a:off x="4020525" y="20171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3" name="Google Shape;21303;p113"/>
            <p:cNvSpPr/>
            <p:nvPr/>
          </p:nvSpPr>
          <p:spPr>
            <a:xfrm>
              <a:off x="4044075" y="20171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4" name="Google Shape;21304;p113"/>
            <p:cNvSpPr/>
            <p:nvPr/>
          </p:nvSpPr>
          <p:spPr>
            <a:xfrm>
              <a:off x="4067600" y="20171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5" name="Google Shape;21305;p113"/>
            <p:cNvSpPr/>
            <p:nvPr/>
          </p:nvSpPr>
          <p:spPr>
            <a:xfrm>
              <a:off x="4091150" y="20171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6" name="Google Shape;21306;p113"/>
            <p:cNvSpPr/>
            <p:nvPr/>
          </p:nvSpPr>
          <p:spPr>
            <a:xfrm>
              <a:off x="4114675" y="2017150"/>
              <a:ext cx="23575" cy="23550"/>
            </a:xfrm>
            <a:custGeom>
              <a:rect b="b" l="l" r="r" t="t"/>
              <a:pathLst>
                <a:path extrusionOk="0" h="942" w="943">
                  <a:moveTo>
                    <a:pt x="1" y="0"/>
                  </a:moveTo>
                  <a:lnTo>
                    <a:pt x="1" y="942"/>
                  </a:lnTo>
                  <a:lnTo>
                    <a:pt x="943" y="942"/>
                  </a:lnTo>
                  <a:lnTo>
                    <a:pt x="9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7" name="Google Shape;21307;p113"/>
            <p:cNvSpPr/>
            <p:nvPr/>
          </p:nvSpPr>
          <p:spPr>
            <a:xfrm>
              <a:off x="4138225" y="20171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8" name="Google Shape;21308;p113"/>
            <p:cNvSpPr/>
            <p:nvPr/>
          </p:nvSpPr>
          <p:spPr>
            <a:xfrm>
              <a:off x="4161775" y="20171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9" name="Google Shape;21309;p113"/>
            <p:cNvSpPr/>
            <p:nvPr/>
          </p:nvSpPr>
          <p:spPr>
            <a:xfrm>
              <a:off x="4186350" y="20171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0" name="Google Shape;21310;p113"/>
            <p:cNvSpPr/>
            <p:nvPr/>
          </p:nvSpPr>
          <p:spPr>
            <a:xfrm>
              <a:off x="4209900" y="2017150"/>
              <a:ext cx="23025" cy="23550"/>
            </a:xfrm>
            <a:custGeom>
              <a:rect b="b" l="l" r="r" t="t"/>
              <a:pathLst>
                <a:path extrusionOk="0" h="942" w="921">
                  <a:moveTo>
                    <a:pt x="0" y="0"/>
                  </a:moveTo>
                  <a:lnTo>
                    <a:pt x="0" y="942"/>
                  </a:lnTo>
                  <a:lnTo>
                    <a:pt x="921" y="942"/>
                  </a:lnTo>
                  <a:lnTo>
                    <a:pt x="9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1" name="Google Shape;21311;p113"/>
            <p:cNvSpPr/>
            <p:nvPr/>
          </p:nvSpPr>
          <p:spPr>
            <a:xfrm>
              <a:off x="3949925" y="20412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2" name="Google Shape;21312;p113"/>
            <p:cNvSpPr/>
            <p:nvPr/>
          </p:nvSpPr>
          <p:spPr>
            <a:xfrm>
              <a:off x="3973450" y="20412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3" name="Google Shape;21313;p113"/>
            <p:cNvSpPr/>
            <p:nvPr/>
          </p:nvSpPr>
          <p:spPr>
            <a:xfrm>
              <a:off x="3997000" y="20412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4" name="Google Shape;21314;p113"/>
            <p:cNvSpPr/>
            <p:nvPr/>
          </p:nvSpPr>
          <p:spPr>
            <a:xfrm>
              <a:off x="4020525" y="20412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5" name="Google Shape;21315;p113"/>
            <p:cNvSpPr/>
            <p:nvPr/>
          </p:nvSpPr>
          <p:spPr>
            <a:xfrm>
              <a:off x="4044075" y="20412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6" name="Google Shape;21316;p113"/>
            <p:cNvSpPr/>
            <p:nvPr/>
          </p:nvSpPr>
          <p:spPr>
            <a:xfrm>
              <a:off x="4067600" y="20412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7" name="Google Shape;21317;p113"/>
            <p:cNvSpPr/>
            <p:nvPr/>
          </p:nvSpPr>
          <p:spPr>
            <a:xfrm>
              <a:off x="4091150" y="20412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8" name="Google Shape;21318;p113"/>
            <p:cNvSpPr/>
            <p:nvPr/>
          </p:nvSpPr>
          <p:spPr>
            <a:xfrm>
              <a:off x="4114675" y="2041200"/>
              <a:ext cx="23575" cy="23575"/>
            </a:xfrm>
            <a:custGeom>
              <a:rect b="b" l="l" r="r" t="t"/>
              <a:pathLst>
                <a:path extrusionOk="0" h="943" w="943">
                  <a:moveTo>
                    <a:pt x="1" y="1"/>
                  </a:moveTo>
                  <a:lnTo>
                    <a:pt x="1" y="942"/>
                  </a:lnTo>
                  <a:lnTo>
                    <a:pt x="943" y="942"/>
                  </a:lnTo>
                  <a:lnTo>
                    <a:pt x="9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9" name="Google Shape;21319;p113"/>
            <p:cNvSpPr/>
            <p:nvPr/>
          </p:nvSpPr>
          <p:spPr>
            <a:xfrm>
              <a:off x="4138225" y="20412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0" name="Google Shape;21320;p113"/>
            <p:cNvSpPr/>
            <p:nvPr/>
          </p:nvSpPr>
          <p:spPr>
            <a:xfrm>
              <a:off x="4161775" y="20412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1" name="Google Shape;21321;p113"/>
            <p:cNvSpPr/>
            <p:nvPr/>
          </p:nvSpPr>
          <p:spPr>
            <a:xfrm>
              <a:off x="4186350" y="20412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2" name="Google Shape;21322;p113"/>
            <p:cNvSpPr/>
            <p:nvPr/>
          </p:nvSpPr>
          <p:spPr>
            <a:xfrm>
              <a:off x="4209900" y="2041200"/>
              <a:ext cx="23025" cy="23575"/>
            </a:xfrm>
            <a:custGeom>
              <a:rect b="b" l="l" r="r" t="t"/>
              <a:pathLst>
                <a:path extrusionOk="0" h="943" w="921">
                  <a:moveTo>
                    <a:pt x="0" y="1"/>
                  </a:moveTo>
                  <a:lnTo>
                    <a:pt x="0" y="942"/>
                  </a:lnTo>
                  <a:lnTo>
                    <a:pt x="921" y="942"/>
                  </a:lnTo>
                  <a:lnTo>
                    <a:pt x="9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3" name="Google Shape;21323;p113"/>
            <p:cNvSpPr/>
            <p:nvPr/>
          </p:nvSpPr>
          <p:spPr>
            <a:xfrm>
              <a:off x="3949925" y="20647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4" name="Google Shape;21324;p113"/>
            <p:cNvSpPr/>
            <p:nvPr/>
          </p:nvSpPr>
          <p:spPr>
            <a:xfrm>
              <a:off x="3973450" y="20647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5" name="Google Shape;21325;p113"/>
            <p:cNvSpPr/>
            <p:nvPr/>
          </p:nvSpPr>
          <p:spPr>
            <a:xfrm>
              <a:off x="3997000" y="20647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6" name="Google Shape;21326;p113"/>
            <p:cNvSpPr/>
            <p:nvPr/>
          </p:nvSpPr>
          <p:spPr>
            <a:xfrm>
              <a:off x="4020525" y="20647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7" name="Google Shape;21327;p113"/>
            <p:cNvSpPr/>
            <p:nvPr/>
          </p:nvSpPr>
          <p:spPr>
            <a:xfrm>
              <a:off x="4044075" y="20647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8" name="Google Shape;21328;p113"/>
            <p:cNvSpPr/>
            <p:nvPr/>
          </p:nvSpPr>
          <p:spPr>
            <a:xfrm>
              <a:off x="4067600" y="20647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9" name="Google Shape;21329;p113"/>
            <p:cNvSpPr/>
            <p:nvPr/>
          </p:nvSpPr>
          <p:spPr>
            <a:xfrm>
              <a:off x="4091150" y="20647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0" name="Google Shape;21330;p113"/>
            <p:cNvSpPr/>
            <p:nvPr/>
          </p:nvSpPr>
          <p:spPr>
            <a:xfrm>
              <a:off x="4114675" y="2064750"/>
              <a:ext cx="23575" cy="23550"/>
            </a:xfrm>
            <a:custGeom>
              <a:rect b="b" l="l" r="r" t="t"/>
              <a:pathLst>
                <a:path extrusionOk="0" h="942" w="943">
                  <a:moveTo>
                    <a:pt x="1" y="0"/>
                  </a:moveTo>
                  <a:lnTo>
                    <a:pt x="1" y="942"/>
                  </a:lnTo>
                  <a:lnTo>
                    <a:pt x="943" y="942"/>
                  </a:lnTo>
                  <a:lnTo>
                    <a:pt x="9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1" name="Google Shape;21331;p113"/>
            <p:cNvSpPr/>
            <p:nvPr/>
          </p:nvSpPr>
          <p:spPr>
            <a:xfrm>
              <a:off x="4138225" y="20647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2" name="Google Shape;21332;p113"/>
            <p:cNvSpPr/>
            <p:nvPr/>
          </p:nvSpPr>
          <p:spPr>
            <a:xfrm>
              <a:off x="4161775" y="20647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3" name="Google Shape;21333;p113"/>
            <p:cNvSpPr/>
            <p:nvPr/>
          </p:nvSpPr>
          <p:spPr>
            <a:xfrm>
              <a:off x="4186350" y="20647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4" name="Google Shape;21334;p113"/>
            <p:cNvSpPr/>
            <p:nvPr/>
          </p:nvSpPr>
          <p:spPr>
            <a:xfrm>
              <a:off x="4209900" y="2064750"/>
              <a:ext cx="23025" cy="23550"/>
            </a:xfrm>
            <a:custGeom>
              <a:rect b="b" l="l" r="r" t="t"/>
              <a:pathLst>
                <a:path extrusionOk="0" h="942" w="921">
                  <a:moveTo>
                    <a:pt x="0" y="0"/>
                  </a:moveTo>
                  <a:lnTo>
                    <a:pt x="0" y="942"/>
                  </a:lnTo>
                  <a:lnTo>
                    <a:pt x="921" y="942"/>
                  </a:lnTo>
                  <a:lnTo>
                    <a:pt x="9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5" name="Google Shape;21335;p113"/>
            <p:cNvSpPr/>
            <p:nvPr/>
          </p:nvSpPr>
          <p:spPr>
            <a:xfrm>
              <a:off x="3925850" y="20888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6" name="Google Shape;21336;p113"/>
            <p:cNvSpPr/>
            <p:nvPr/>
          </p:nvSpPr>
          <p:spPr>
            <a:xfrm>
              <a:off x="3949925" y="2088800"/>
              <a:ext cx="23550" cy="23050"/>
            </a:xfrm>
            <a:custGeom>
              <a:rect b="b" l="l" r="r" t="t"/>
              <a:pathLst>
                <a:path extrusionOk="0" h="922" w="942">
                  <a:moveTo>
                    <a:pt x="0" y="1"/>
                  </a:moveTo>
                  <a:lnTo>
                    <a:pt x="0"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7" name="Google Shape;21337;p113"/>
            <p:cNvSpPr/>
            <p:nvPr/>
          </p:nvSpPr>
          <p:spPr>
            <a:xfrm>
              <a:off x="3973450" y="20888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8" name="Google Shape;21338;p113"/>
            <p:cNvSpPr/>
            <p:nvPr/>
          </p:nvSpPr>
          <p:spPr>
            <a:xfrm>
              <a:off x="3997000" y="2088800"/>
              <a:ext cx="23550" cy="23050"/>
            </a:xfrm>
            <a:custGeom>
              <a:rect b="b" l="l" r="r" t="t"/>
              <a:pathLst>
                <a:path extrusionOk="0" h="922" w="942">
                  <a:moveTo>
                    <a:pt x="0" y="1"/>
                  </a:moveTo>
                  <a:lnTo>
                    <a:pt x="0"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9" name="Google Shape;21339;p113"/>
            <p:cNvSpPr/>
            <p:nvPr/>
          </p:nvSpPr>
          <p:spPr>
            <a:xfrm>
              <a:off x="4020525" y="2088800"/>
              <a:ext cx="23575" cy="23050"/>
            </a:xfrm>
            <a:custGeom>
              <a:rect b="b" l="l" r="r" t="t"/>
              <a:pathLst>
                <a:path extrusionOk="0" h="922" w="943">
                  <a:moveTo>
                    <a:pt x="1" y="1"/>
                  </a:moveTo>
                  <a:lnTo>
                    <a:pt x="1" y="921"/>
                  </a:lnTo>
                  <a:lnTo>
                    <a:pt x="942" y="921"/>
                  </a:lnTo>
                  <a:lnTo>
                    <a:pt x="9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0" name="Google Shape;21340;p113"/>
            <p:cNvSpPr/>
            <p:nvPr/>
          </p:nvSpPr>
          <p:spPr>
            <a:xfrm>
              <a:off x="4044075" y="2088800"/>
              <a:ext cx="23550" cy="23050"/>
            </a:xfrm>
            <a:custGeom>
              <a:rect b="b" l="l" r="r" t="t"/>
              <a:pathLst>
                <a:path extrusionOk="0" h="922" w="942">
                  <a:moveTo>
                    <a:pt x="0" y="1"/>
                  </a:moveTo>
                  <a:lnTo>
                    <a:pt x="0"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1" name="Google Shape;21341;p113"/>
            <p:cNvSpPr/>
            <p:nvPr/>
          </p:nvSpPr>
          <p:spPr>
            <a:xfrm>
              <a:off x="4067600" y="20888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2" name="Google Shape;21342;p113"/>
            <p:cNvSpPr/>
            <p:nvPr/>
          </p:nvSpPr>
          <p:spPr>
            <a:xfrm>
              <a:off x="4091150" y="2088800"/>
              <a:ext cx="23550" cy="23050"/>
            </a:xfrm>
            <a:custGeom>
              <a:rect b="b" l="l" r="r" t="t"/>
              <a:pathLst>
                <a:path extrusionOk="0" h="922" w="942">
                  <a:moveTo>
                    <a:pt x="0" y="1"/>
                  </a:moveTo>
                  <a:lnTo>
                    <a:pt x="0"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3" name="Google Shape;21343;p113"/>
            <p:cNvSpPr/>
            <p:nvPr/>
          </p:nvSpPr>
          <p:spPr>
            <a:xfrm>
              <a:off x="4114675" y="2088800"/>
              <a:ext cx="23575" cy="23050"/>
            </a:xfrm>
            <a:custGeom>
              <a:rect b="b" l="l" r="r" t="t"/>
              <a:pathLst>
                <a:path extrusionOk="0" h="922" w="943">
                  <a:moveTo>
                    <a:pt x="1" y="1"/>
                  </a:moveTo>
                  <a:lnTo>
                    <a:pt x="1" y="921"/>
                  </a:lnTo>
                  <a:lnTo>
                    <a:pt x="943" y="921"/>
                  </a:lnTo>
                  <a:lnTo>
                    <a:pt x="9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4" name="Google Shape;21344;p113"/>
            <p:cNvSpPr/>
            <p:nvPr/>
          </p:nvSpPr>
          <p:spPr>
            <a:xfrm>
              <a:off x="4138225" y="2088800"/>
              <a:ext cx="23575" cy="23050"/>
            </a:xfrm>
            <a:custGeom>
              <a:rect b="b" l="l" r="r" t="t"/>
              <a:pathLst>
                <a:path extrusionOk="0" h="922" w="943">
                  <a:moveTo>
                    <a:pt x="1" y="1"/>
                  </a:moveTo>
                  <a:lnTo>
                    <a:pt x="1" y="921"/>
                  </a:lnTo>
                  <a:lnTo>
                    <a:pt x="942" y="921"/>
                  </a:lnTo>
                  <a:lnTo>
                    <a:pt x="9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5" name="Google Shape;21345;p113"/>
            <p:cNvSpPr/>
            <p:nvPr/>
          </p:nvSpPr>
          <p:spPr>
            <a:xfrm>
              <a:off x="4161775" y="2088800"/>
              <a:ext cx="23550" cy="23050"/>
            </a:xfrm>
            <a:custGeom>
              <a:rect b="b" l="l" r="r" t="t"/>
              <a:pathLst>
                <a:path extrusionOk="0" h="922" w="942">
                  <a:moveTo>
                    <a:pt x="0" y="1"/>
                  </a:moveTo>
                  <a:lnTo>
                    <a:pt x="0"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6" name="Google Shape;21346;p113"/>
            <p:cNvSpPr/>
            <p:nvPr/>
          </p:nvSpPr>
          <p:spPr>
            <a:xfrm>
              <a:off x="4186350" y="20888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7" name="Google Shape;21347;p113"/>
            <p:cNvSpPr/>
            <p:nvPr/>
          </p:nvSpPr>
          <p:spPr>
            <a:xfrm>
              <a:off x="4209900" y="2088800"/>
              <a:ext cx="23025" cy="23050"/>
            </a:xfrm>
            <a:custGeom>
              <a:rect b="b" l="l" r="r" t="t"/>
              <a:pathLst>
                <a:path extrusionOk="0" h="922" w="921">
                  <a:moveTo>
                    <a:pt x="0" y="1"/>
                  </a:moveTo>
                  <a:lnTo>
                    <a:pt x="0" y="921"/>
                  </a:lnTo>
                  <a:lnTo>
                    <a:pt x="921" y="921"/>
                  </a:lnTo>
                  <a:lnTo>
                    <a:pt x="9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8" name="Google Shape;21348;p113"/>
            <p:cNvSpPr/>
            <p:nvPr/>
          </p:nvSpPr>
          <p:spPr>
            <a:xfrm>
              <a:off x="4232900" y="20888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9" name="Google Shape;21349;p113"/>
            <p:cNvSpPr/>
            <p:nvPr/>
          </p:nvSpPr>
          <p:spPr>
            <a:xfrm>
              <a:off x="3925850" y="21123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0" name="Google Shape;21350;p113"/>
            <p:cNvSpPr/>
            <p:nvPr/>
          </p:nvSpPr>
          <p:spPr>
            <a:xfrm>
              <a:off x="3949925" y="21123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1" name="Google Shape;21351;p113"/>
            <p:cNvSpPr/>
            <p:nvPr/>
          </p:nvSpPr>
          <p:spPr>
            <a:xfrm>
              <a:off x="3973450" y="21123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2" name="Google Shape;21352;p113"/>
            <p:cNvSpPr/>
            <p:nvPr/>
          </p:nvSpPr>
          <p:spPr>
            <a:xfrm>
              <a:off x="3997000" y="21123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3" name="Google Shape;21353;p113"/>
            <p:cNvSpPr/>
            <p:nvPr/>
          </p:nvSpPr>
          <p:spPr>
            <a:xfrm>
              <a:off x="4020525" y="2112350"/>
              <a:ext cx="23575" cy="23550"/>
            </a:xfrm>
            <a:custGeom>
              <a:rect b="b" l="l" r="r" t="t"/>
              <a:pathLst>
                <a:path extrusionOk="0" h="942" w="943">
                  <a:moveTo>
                    <a:pt x="1" y="0"/>
                  </a:moveTo>
                  <a:lnTo>
                    <a:pt x="1" y="942"/>
                  </a:lnTo>
                  <a:lnTo>
                    <a:pt x="942" y="942"/>
                  </a:lnTo>
                  <a:lnTo>
                    <a:pt x="9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4" name="Google Shape;21354;p113"/>
            <p:cNvSpPr/>
            <p:nvPr/>
          </p:nvSpPr>
          <p:spPr>
            <a:xfrm>
              <a:off x="4044075" y="21123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5" name="Google Shape;21355;p113"/>
            <p:cNvSpPr/>
            <p:nvPr/>
          </p:nvSpPr>
          <p:spPr>
            <a:xfrm>
              <a:off x="4067600" y="21123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6" name="Google Shape;21356;p113"/>
            <p:cNvSpPr/>
            <p:nvPr/>
          </p:nvSpPr>
          <p:spPr>
            <a:xfrm>
              <a:off x="4091150" y="21123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7" name="Google Shape;21357;p113"/>
            <p:cNvSpPr/>
            <p:nvPr/>
          </p:nvSpPr>
          <p:spPr>
            <a:xfrm>
              <a:off x="4114675" y="2112350"/>
              <a:ext cx="23575" cy="23550"/>
            </a:xfrm>
            <a:custGeom>
              <a:rect b="b" l="l" r="r" t="t"/>
              <a:pathLst>
                <a:path extrusionOk="0" h="942" w="943">
                  <a:moveTo>
                    <a:pt x="1" y="0"/>
                  </a:moveTo>
                  <a:lnTo>
                    <a:pt x="1" y="942"/>
                  </a:lnTo>
                  <a:lnTo>
                    <a:pt x="943" y="942"/>
                  </a:lnTo>
                  <a:lnTo>
                    <a:pt x="9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8" name="Google Shape;21358;p113"/>
            <p:cNvSpPr/>
            <p:nvPr/>
          </p:nvSpPr>
          <p:spPr>
            <a:xfrm>
              <a:off x="4138225" y="2112350"/>
              <a:ext cx="23575" cy="23550"/>
            </a:xfrm>
            <a:custGeom>
              <a:rect b="b" l="l" r="r" t="t"/>
              <a:pathLst>
                <a:path extrusionOk="0" h="942" w="943">
                  <a:moveTo>
                    <a:pt x="1" y="0"/>
                  </a:moveTo>
                  <a:lnTo>
                    <a:pt x="1" y="942"/>
                  </a:lnTo>
                  <a:lnTo>
                    <a:pt x="942" y="942"/>
                  </a:lnTo>
                  <a:lnTo>
                    <a:pt x="9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9" name="Google Shape;21359;p113"/>
            <p:cNvSpPr/>
            <p:nvPr/>
          </p:nvSpPr>
          <p:spPr>
            <a:xfrm>
              <a:off x="4161775" y="21123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0" name="Google Shape;21360;p113"/>
            <p:cNvSpPr/>
            <p:nvPr/>
          </p:nvSpPr>
          <p:spPr>
            <a:xfrm>
              <a:off x="4186350" y="21123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1" name="Google Shape;21361;p113"/>
            <p:cNvSpPr/>
            <p:nvPr/>
          </p:nvSpPr>
          <p:spPr>
            <a:xfrm>
              <a:off x="4209900" y="2112350"/>
              <a:ext cx="23025" cy="23550"/>
            </a:xfrm>
            <a:custGeom>
              <a:rect b="b" l="l" r="r" t="t"/>
              <a:pathLst>
                <a:path extrusionOk="0" h="942" w="921">
                  <a:moveTo>
                    <a:pt x="0" y="0"/>
                  </a:moveTo>
                  <a:lnTo>
                    <a:pt x="0" y="942"/>
                  </a:lnTo>
                  <a:lnTo>
                    <a:pt x="921" y="942"/>
                  </a:lnTo>
                  <a:lnTo>
                    <a:pt x="9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2" name="Google Shape;21362;p113"/>
            <p:cNvSpPr/>
            <p:nvPr/>
          </p:nvSpPr>
          <p:spPr>
            <a:xfrm>
              <a:off x="4232900" y="21123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3" name="Google Shape;21363;p113"/>
            <p:cNvSpPr/>
            <p:nvPr/>
          </p:nvSpPr>
          <p:spPr>
            <a:xfrm>
              <a:off x="3925850" y="21358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4" name="Google Shape;21364;p113"/>
            <p:cNvSpPr/>
            <p:nvPr/>
          </p:nvSpPr>
          <p:spPr>
            <a:xfrm>
              <a:off x="3949925" y="21358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5" name="Google Shape;21365;p113"/>
            <p:cNvSpPr/>
            <p:nvPr/>
          </p:nvSpPr>
          <p:spPr>
            <a:xfrm>
              <a:off x="3973450" y="21358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6" name="Google Shape;21366;p113"/>
            <p:cNvSpPr/>
            <p:nvPr/>
          </p:nvSpPr>
          <p:spPr>
            <a:xfrm>
              <a:off x="3997000" y="21358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7" name="Google Shape;21367;p113"/>
            <p:cNvSpPr/>
            <p:nvPr/>
          </p:nvSpPr>
          <p:spPr>
            <a:xfrm>
              <a:off x="4020525" y="2135875"/>
              <a:ext cx="23575" cy="23575"/>
            </a:xfrm>
            <a:custGeom>
              <a:rect b="b" l="l" r="r" t="t"/>
              <a:pathLst>
                <a:path extrusionOk="0" h="943" w="943">
                  <a:moveTo>
                    <a:pt x="1" y="1"/>
                  </a:moveTo>
                  <a:lnTo>
                    <a:pt x="1" y="942"/>
                  </a:lnTo>
                  <a:lnTo>
                    <a:pt x="942" y="942"/>
                  </a:lnTo>
                  <a:lnTo>
                    <a:pt x="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8" name="Google Shape;21368;p113"/>
            <p:cNvSpPr/>
            <p:nvPr/>
          </p:nvSpPr>
          <p:spPr>
            <a:xfrm>
              <a:off x="4044075" y="21358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9" name="Google Shape;21369;p113"/>
            <p:cNvSpPr/>
            <p:nvPr/>
          </p:nvSpPr>
          <p:spPr>
            <a:xfrm>
              <a:off x="4067600" y="21358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0" name="Google Shape;21370;p113"/>
            <p:cNvSpPr/>
            <p:nvPr/>
          </p:nvSpPr>
          <p:spPr>
            <a:xfrm>
              <a:off x="4091150" y="21358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1" name="Google Shape;21371;p113"/>
            <p:cNvSpPr/>
            <p:nvPr/>
          </p:nvSpPr>
          <p:spPr>
            <a:xfrm>
              <a:off x="4114675" y="2135875"/>
              <a:ext cx="23575" cy="23575"/>
            </a:xfrm>
            <a:custGeom>
              <a:rect b="b" l="l" r="r" t="t"/>
              <a:pathLst>
                <a:path extrusionOk="0" h="943" w="943">
                  <a:moveTo>
                    <a:pt x="1" y="1"/>
                  </a:moveTo>
                  <a:lnTo>
                    <a:pt x="1" y="942"/>
                  </a:lnTo>
                  <a:lnTo>
                    <a:pt x="943" y="942"/>
                  </a:lnTo>
                  <a:lnTo>
                    <a:pt x="9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2" name="Google Shape;21372;p113"/>
            <p:cNvSpPr/>
            <p:nvPr/>
          </p:nvSpPr>
          <p:spPr>
            <a:xfrm>
              <a:off x="4138225" y="2135875"/>
              <a:ext cx="23575" cy="23575"/>
            </a:xfrm>
            <a:custGeom>
              <a:rect b="b" l="l" r="r" t="t"/>
              <a:pathLst>
                <a:path extrusionOk="0" h="943" w="943">
                  <a:moveTo>
                    <a:pt x="1" y="1"/>
                  </a:moveTo>
                  <a:lnTo>
                    <a:pt x="1" y="942"/>
                  </a:lnTo>
                  <a:lnTo>
                    <a:pt x="942" y="942"/>
                  </a:lnTo>
                  <a:lnTo>
                    <a:pt x="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3" name="Google Shape;21373;p113"/>
            <p:cNvSpPr/>
            <p:nvPr/>
          </p:nvSpPr>
          <p:spPr>
            <a:xfrm>
              <a:off x="4161775" y="21358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4" name="Google Shape;21374;p113"/>
            <p:cNvSpPr/>
            <p:nvPr/>
          </p:nvSpPr>
          <p:spPr>
            <a:xfrm>
              <a:off x="4186350" y="21358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5" name="Google Shape;21375;p113"/>
            <p:cNvSpPr/>
            <p:nvPr/>
          </p:nvSpPr>
          <p:spPr>
            <a:xfrm>
              <a:off x="4209900" y="2135875"/>
              <a:ext cx="23025" cy="23575"/>
            </a:xfrm>
            <a:custGeom>
              <a:rect b="b" l="l" r="r" t="t"/>
              <a:pathLst>
                <a:path extrusionOk="0" h="943" w="921">
                  <a:moveTo>
                    <a:pt x="0" y="1"/>
                  </a:moveTo>
                  <a:lnTo>
                    <a:pt x="0" y="942"/>
                  </a:lnTo>
                  <a:lnTo>
                    <a:pt x="921" y="942"/>
                  </a:lnTo>
                  <a:lnTo>
                    <a:pt x="9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6" name="Google Shape;21376;p113"/>
            <p:cNvSpPr/>
            <p:nvPr/>
          </p:nvSpPr>
          <p:spPr>
            <a:xfrm>
              <a:off x="4232900" y="21358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7" name="Google Shape;21377;p113"/>
            <p:cNvSpPr/>
            <p:nvPr/>
          </p:nvSpPr>
          <p:spPr>
            <a:xfrm>
              <a:off x="3925850" y="21589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8" name="Google Shape;21378;p113"/>
            <p:cNvSpPr/>
            <p:nvPr/>
          </p:nvSpPr>
          <p:spPr>
            <a:xfrm>
              <a:off x="3949925" y="21589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9" name="Google Shape;21379;p113"/>
            <p:cNvSpPr/>
            <p:nvPr/>
          </p:nvSpPr>
          <p:spPr>
            <a:xfrm>
              <a:off x="3973450" y="21589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0" name="Google Shape;21380;p113"/>
            <p:cNvSpPr/>
            <p:nvPr/>
          </p:nvSpPr>
          <p:spPr>
            <a:xfrm>
              <a:off x="3997000" y="21589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1" name="Google Shape;21381;p113"/>
            <p:cNvSpPr/>
            <p:nvPr/>
          </p:nvSpPr>
          <p:spPr>
            <a:xfrm>
              <a:off x="4020525" y="2158900"/>
              <a:ext cx="23575" cy="23575"/>
            </a:xfrm>
            <a:custGeom>
              <a:rect b="b" l="l" r="r" t="t"/>
              <a:pathLst>
                <a:path extrusionOk="0" h="943" w="943">
                  <a:moveTo>
                    <a:pt x="1" y="1"/>
                  </a:moveTo>
                  <a:lnTo>
                    <a:pt x="1" y="942"/>
                  </a:lnTo>
                  <a:lnTo>
                    <a:pt x="942" y="942"/>
                  </a:lnTo>
                  <a:lnTo>
                    <a:pt x="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2" name="Google Shape;21382;p113"/>
            <p:cNvSpPr/>
            <p:nvPr/>
          </p:nvSpPr>
          <p:spPr>
            <a:xfrm>
              <a:off x="4044075" y="21589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3" name="Google Shape;21383;p113"/>
            <p:cNvSpPr/>
            <p:nvPr/>
          </p:nvSpPr>
          <p:spPr>
            <a:xfrm>
              <a:off x="4067600" y="21589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4" name="Google Shape;21384;p113"/>
            <p:cNvSpPr/>
            <p:nvPr/>
          </p:nvSpPr>
          <p:spPr>
            <a:xfrm>
              <a:off x="4091150" y="21589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5" name="Google Shape;21385;p113"/>
            <p:cNvSpPr/>
            <p:nvPr/>
          </p:nvSpPr>
          <p:spPr>
            <a:xfrm>
              <a:off x="4114675" y="2158900"/>
              <a:ext cx="23575" cy="23575"/>
            </a:xfrm>
            <a:custGeom>
              <a:rect b="b" l="l" r="r" t="t"/>
              <a:pathLst>
                <a:path extrusionOk="0" h="943" w="943">
                  <a:moveTo>
                    <a:pt x="1" y="1"/>
                  </a:moveTo>
                  <a:lnTo>
                    <a:pt x="1" y="942"/>
                  </a:lnTo>
                  <a:lnTo>
                    <a:pt x="943" y="942"/>
                  </a:lnTo>
                  <a:lnTo>
                    <a:pt x="9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6" name="Google Shape;21386;p113"/>
            <p:cNvSpPr/>
            <p:nvPr/>
          </p:nvSpPr>
          <p:spPr>
            <a:xfrm>
              <a:off x="4138225" y="2158900"/>
              <a:ext cx="23575" cy="23575"/>
            </a:xfrm>
            <a:custGeom>
              <a:rect b="b" l="l" r="r" t="t"/>
              <a:pathLst>
                <a:path extrusionOk="0" h="943" w="943">
                  <a:moveTo>
                    <a:pt x="1" y="1"/>
                  </a:moveTo>
                  <a:lnTo>
                    <a:pt x="1" y="942"/>
                  </a:lnTo>
                  <a:lnTo>
                    <a:pt x="942" y="942"/>
                  </a:lnTo>
                  <a:lnTo>
                    <a:pt x="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7" name="Google Shape;21387;p113"/>
            <p:cNvSpPr/>
            <p:nvPr/>
          </p:nvSpPr>
          <p:spPr>
            <a:xfrm>
              <a:off x="4161775" y="2158900"/>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8" name="Google Shape;21388;p113"/>
            <p:cNvSpPr/>
            <p:nvPr/>
          </p:nvSpPr>
          <p:spPr>
            <a:xfrm>
              <a:off x="4186350" y="21589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9" name="Google Shape;21389;p113"/>
            <p:cNvSpPr/>
            <p:nvPr/>
          </p:nvSpPr>
          <p:spPr>
            <a:xfrm>
              <a:off x="4209900" y="2158900"/>
              <a:ext cx="23025" cy="23575"/>
            </a:xfrm>
            <a:custGeom>
              <a:rect b="b" l="l" r="r" t="t"/>
              <a:pathLst>
                <a:path extrusionOk="0" h="943" w="921">
                  <a:moveTo>
                    <a:pt x="0" y="1"/>
                  </a:moveTo>
                  <a:lnTo>
                    <a:pt x="0" y="942"/>
                  </a:lnTo>
                  <a:lnTo>
                    <a:pt x="921" y="942"/>
                  </a:lnTo>
                  <a:lnTo>
                    <a:pt x="9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0" name="Google Shape;21390;p113"/>
            <p:cNvSpPr/>
            <p:nvPr/>
          </p:nvSpPr>
          <p:spPr>
            <a:xfrm>
              <a:off x="4232900" y="2158900"/>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1" name="Google Shape;21391;p113"/>
            <p:cNvSpPr/>
            <p:nvPr/>
          </p:nvSpPr>
          <p:spPr>
            <a:xfrm>
              <a:off x="3925850" y="21824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2" name="Google Shape;21392;p113"/>
            <p:cNvSpPr/>
            <p:nvPr/>
          </p:nvSpPr>
          <p:spPr>
            <a:xfrm>
              <a:off x="3949925" y="21824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3" name="Google Shape;21393;p113"/>
            <p:cNvSpPr/>
            <p:nvPr/>
          </p:nvSpPr>
          <p:spPr>
            <a:xfrm>
              <a:off x="3973450" y="21824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4" name="Google Shape;21394;p113"/>
            <p:cNvSpPr/>
            <p:nvPr/>
          </p:nvSpPr>
          <p:spPr>
            <a:xfrm>
              <a:off x="3997000" y="21824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5" name="Google Shape;21395;p113"/>
            <p:cNvSpPr/>
            <p:nvPr/>
          </p:nvSpPr>
          <p:spPr>
            <a:xfrm>
              <a:off x="4020525" y="21824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6" name="Google Shape;21396;p113"/>
            <p:cNvSpPr/>
            <p:nvPr/>
          </p:nvSpPr>
          <p:spPr>
            <a:xfrm>
              <a:off x="4044075" y="21824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7" name="Google Shape;21397;p113"/>
            <p:cNvSpPr/>
            <p:nvPr/>
          </p:nvSpPr>
          <p:spPr>
            <a:xfrm>
              <a:off x="4067600" y="21824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8" name="Google Shape;21398;p113"/>
            <p:cNvSpPr/>
            <p:nvPr/>
          </p:nvSpPr>
          <p:spPr>
            <a:xfrm>
              <a:off x="4091150" y="21824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9" name="Google Shape;21399;p113"/>
            <p:cNvSpPr/>
            <p:nvPr/>
          </p:nvSpPr>
          <p:spPr>
            <a:xfrm>
              <a:off x="4114675" y="2182450"/>
              <a:ext cx="23575" cy="23550"/>
            </a:xfrm>
            <a:custGeom>
              <a:rect b="b" l="l" r="r" t="t"/>
              <a:pathLst>
                <a:path extrusionOk="0" h="942" w="943">
                  <a:moveTo>
                    <a:pt x="1" y="0"/>
                  </a:moveTo>
                  <a:lnTo>
                    <a:pt x="1" y="942"/>
                  </a:lnTo>
                  <a:lnTo>
                    <a:pt x="943" y="942"/>
                  </a:lnTo>
                  <a:lnTo>
                    <a:pt x="9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0" name="Google Shape;21400;p113"/>
            <p:cNvSpPr/>
            <p:nvPr/>
          </p:nvSpPr>
          <p:spPr>
            <a:xfrm>
              <a:off x="4138225" y="21824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1" name="Google Shape;21401;p113"/>
            <p:cNvSpPr/>
            <p:nvPr/>
          </p:nvSpPr>
          <p:spPr>
            <a:xfrm>
              <a:off x="4161775" y="21824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2" name="Google Shape;21402;p113"/>
            <p:cNvSpPr/>
            <p:nvPr/>
          </p:nvSpPr>
          <p:spPr>
            <a:xfrm>
              <a:off x="4186350" y="21824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3" name="Google Shape;21403;p113"/>
            <p:cNvSpPr/>
            <p:nvPr/>
          </p:nvSpPr>
          <p:spPr>
            <a:xfrm>
              <a:off x="4209900" y="2182450"/>
              <a:ext cx="23025" cy="23550"/>
            </a:xfrm>
            <a:custGeom>
              <a:rect b="b" l="l" r="r" t="t"/>
              <a:pathLst>
                <a:path extrusionOk="0" h="942" w="921">
                  <a:moveTo>
                    <a:pt x="0" y="0"/>
                  </a:moveTo>
                  <a:lnTo>
                    <a:pt x="0" y="942"/>
                  </a:lnTo>
                  <a:lnTo>
                    <a:pt x="921" y="942"/>
                  </a:lnTo>
                  <a:lnTo>
                    <a:pt x="9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4" name="Google Shape;21404;p113"/>
            <p:cNvSpPr/>
            <p:nvPr/>
          </p:nvSpPr>
          <p:spPr>
            <a:xfrm>
              <a:off x="4232900" y="21824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5" name="Google Shape;21405;p113"/>
            <p:cNvSpPr/>
            <p:nvPr/>
          </p:nvSpPr>
          <p:spPr>
            <a:xfrm>
              <a:off x="3925850" y="22065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6" name="Google Shape;21406;p113"/>
            <p:cNvSpPr/>
            <p:nvPr/>
          </p:nvSpPr>
          <p:spPr>
            <a:xfrm>
              <a:off x="3949925" y="2206500"/>
              <a:ext cx="23550" cy="23050"/>
            </a:xfrm>
            <a:custGeom>
              <a:rect b="b" l="l" r="r" t="t"/>
              <a:pathLst>
                <a:path extrusionOk="0" h="922" w="942">
                  <a:moveTo>
                    <a:pt x="0" y="1"/>
                  </a:moveTo>
                  <a:lnTo>
                    <a:pt x="0"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7" name="Google Shape;21407;p113"/>
            <p:cNvSpPr/>
            <p:nvPr/>
          </p:nvSpPr>
          <p:spPr>
            <a:xfrm>
              <a:off x="3973450" y="22065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8" name="Google Shape;21408;p113"/>
            <p:cNvSpPr/>
            <p:nvPr/>
          </p:nvSpPr>
          <p:spPr>
            <a:xfrm>
              <a:off x="3997000" y="2206500"/>
              <a:ext cx="23550" cy="23050"/>
            </a:xfrm>
            <a:custGeom>
              <a:rect b="b" l="l" r="r" t="t"/>
              <a:pathLst>
                <a:path extrusionOk="0" h="922" w="942">
                  <a:moveTo>
                    <a:pt x="0" y="1"/>
                  </a:moveTo>
                  <a:lnTo>
                    <a:pt x="0"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9" name="Google Shape;21409;p113"/>
            <p:cNvSpPr/>
            <p:nvPr/>
          </p:nvSpPr>
          <p:spPr>
            <a:xfrm>
              <a:off x="4020525" y="22065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0" name="Google Shape;21410;p113"/>
            <p:cNvSpPr/>
            <p:nvPr/>
          </p:nvSpPr>
          <p:spPr>
            <a:xfrm>
              <a:off x="4044075" y="2206500"/>
              <a:ext cx="23550" cy="23050"/>
            </a:xfrm>
            <a:custGeom>
              <a:rect b="b" l="l" r="r" t="t"/>
              <a:pathLst>
                <a:path extrusionOk="0" h="922" w="942">
                  <a:moveTo>
                    <a:pt x="0" y="1"/>
                  </a:moveTo>
                  <a:lnTo>
                    <a:pt x="0"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1" name="Google Shape;21411;p113"/>
            <p:cNvSpPr/>
            <p:nvPr/>
          </p:nvSpPr>
          <p:spPr>
            <a:xfrm>
              <a:off x="4067600" y="22065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2" name="Google Shape;21412;p113"/>
            <p:cNvSpPr/>
            <p:nvPr/>
          </p:nvSpPr>
          <p:spPr>
            <a:xfrm>
              <a:off x="4091150" y="2206500"/>
              <a:ext cx="23550" cy="23050"/>
            </a:xfrm>
            <a:custGeom>
              <a:rect b="b" l="l" r="r" t="t"/>
              <a:pathLst>
                <a:path extrusionOk="0" h="922" w="942">
                  <a:moveTo>
                    <a:pt x="0" y="1"/>
                  </a:moveTo>
                  <a:lnTo>
                    <a:pt x="0"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3" name="Google Shape;21413;p113"/>
            <p:cNvSpPr/>
            <p:nvPr/>
          </p:nvSpPr>
          <p:spPr>
            <a:xfrm>
              <a:off x="4114675" y="2206500"/>
              <a:ext cx="23575" cy="23050"/>
            </a:xfrm>
            <a:custGeom>
              <a:rect b="b" l="l" r="r" t="t"/>
              <a:pathLst>
                <a:path extrusionOk="0" h="922" w="943">
                  <a:moveTo>
                    <a:pt x="1" y="1"/>
                  </a:moveTo>
                  <a:lnTo>
                    <a:pt x="1" y="921"/>
                  </a:lnTo>
                  <a:lnTo>
                    <a:pt x="943" y="921"/>
                  </a:lnTo>
                  <a:lnTo>
                    <a:pt x="9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4" name="Google Shape;21414;p113"/>
            <p:cNvSpPr/>
            <p:nvPr/>
          </p:nvSpPr>
          <p:spPr>
            <a:xfrm>
              <a:off x="4138225" y="22065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5" name="Google Shape;21415;p113"/>
            <p:cNvSpPr/>
            <p:nvPr/>
          </p:nvSpPr>
          <p:spPr>
            <a:xfrm>
              <a:off x="4161775" y="2206500"/>
              <a:ext cx="23550" cy="23050"/>
            </a:xfrm>
            <a:custGeom>
              <a:rect b="b" l="l" r="r" t="t"/>
              <a:pathLst>
                <a:path extrusionOk="0" h="922" w="942">
                  <a:moveTo>
                    <a:pt x="0" y="1"/>
                  </a:moveTo>
                  <a:lnTo>
                    <a:pt x="0"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6" name="Google Shape;21416;p113"/>
            <p:cNvSpPr/>
            <p:nvPr/>
          </p:nvSpPr>
          <p:spPr>
            <a:xfrm>
              <a:off x="4186350" y="22065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7" name="Google Shape;21417;p113"/>
            <p:cNvSpPr/>
            <p:nvPr/>
          </p:nvSpPr>
          <p:spPr>
            <a:xfrm>
              <a:off x="4209900" y="2206500"/>
              <a:ext cx="23025" cy="23050"/>
            </a:xfrm>
            <a:custGeom>
              <a:rect b="b" l="l" r="r" t="t"/>
              <a:pathLst>
                <a:path extrusionOk="0" h="922" w="921">
                  <a:moveTo>
                    <a:pt x="0" y="1"/>
                  </a:moveTo>
                  <a:lnTo>
                    <a:pt x="0" y="921"/>
                  </a:lnTo>
                  <a:lnTo>
                    <a:pt x="921" y="921"/>
                  </a:lnTo>
                  <a:lnTo>
                    <a:pt x="9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8" name="Google Shape;21418;p113"/>
            <p:cNvSpPr/>
            <p:nvPr/>
          </p:nvSpPr>
          <p:spPr>
            <a:xfrm>
              <a:off x="4232900" y="2206500"/>
              <a:ext cx="23575" cy="23050"/>
            </a:xfrm>
            <a:custGeom>
              <a:rect b="b" l="l" r="r" t="t"/>
              <a:pathLst>
                <a:path extrusionOk="0" h="922" w="943">
                  <a:moveTo>
                    <a:pt x="1" y="1"/>
                  </a:moveTo>
                  <a:lnTo>
                    <a:pt x="1" y="921"/>
                  </a:lnTo>
                  <a:lnTo>
                    <a:pt x="942" y="921"/>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9" name="Google Shape;21419;p113"/>
            <p:cNvSpPr/>
            <p:nvPr/>
          </p:nvSpPr>
          <p:spPr>
            <a:xfrm>
              <a:off x="3925850" y="22300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0" name="Google Shape;21420;p113"/>
            <p:cNvSpPr/>
            <p:nvPr/>
          </p:nvSpPr>
          <p:spPr>
            <a:xfrm>
              <a:off x="3949925" y="22300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1" name="Google Shape;21421;p113"/>
            <p:cNvSpPr/>
            <p:nvPr/>
          </p:nvSpPr>
          <p:spPr>
            <a:xfrm>
              <a:off x="3973450" y="22300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2" name="Google Shape;21422;p113"/>
            <p:cNvSpPr/>
            <p:nvPr/>
          </p:nvSpPr>
          <p:spPr>
            <a:xfrm>
              <a:off x="3997000" y="22300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3" name="Google Shape;21423;p113"/>
            <p:cNvSpPr/>
            <p:nvPr/>
          </p:nvSpPr>
          <p:spPr>
            <a:xfrm>
              <a:off x="4020525" y="22300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4" name="Google Shape;21424;p113"/>
            <p:cNvSpPr/>
            <p:nvPr/>
          </p:nvSpPr>
          <p:spPr>
            <a:xfrm>
              <a:off x="4044075" y="22300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5" name="Google Shape;21425;p113"/>
            <p:cNvSpPr/>
            <p:nvPr/>
          </p:nvSpPr>
          <p:spPr>
            <a:xfrm>
              <a:off x="4067600" y="22300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6" name="Google Shape;21426;p113"/>
            <p:cNvSpPr/>
            <p:nvPr/>
          </p:nvSpPr>
          <p:spPr>
            <a:xfrm>
              <a:off x="4091150" y="22300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7" name="Google Shape;21427;p113"/>
            <p:cNvSpPr/>
            <p:nvPr/>
          </p:nvSpPr>
          <p:spPr>
            <a:xfrm>
              <a:off x="4114675" y="2230050"/>
              <a:ext cx="23575" cy="23550"/>
            </a:xfrm>
            <a:custGeom>
              <a:rect b="b" l="l" r="r" t="t"/>
              <a:pathLst>
                <a:path extrusionOk="0" h="942" w="943">
                  <a:moveTo>
                    <a:pt x="1" y="0"/>
                  </a:moveTo>
                  <a:lnTo>
                    <a:pt x="1" y="942"/>
                  </a:lnTo>
                  <a:lnTo>
                    <a:pt x="943" y="942"/>
                  </a:lnTo>
                  <a:lnTo>
                    <a:pt x="9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8" name="Google Shape;21428;p113"/>
            <p:cNvSpPr/>
            <p:nvPr/>
          </p:nvSpPr>
          <p:spPr>
            <a:xfrm>
              <a:off x="4138225" y="22300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9" name="Google Shape;21429;p113"/>
            <p:cNvSpPr/>
            <p:nvPr/>
          </p:nvSpPr>
          <p:spPr>
            <a:xfrm>
              <a:off x="4161775" y="22300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0" name="Google Shape;21430;p113"/>
            <p:cNvSpPr/>
            <p:nvPr/>
          </p:nvSpPr>
          <p:spPr>
            <a:xfrm>
              <a:off x="4186350" y="22300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1" name="Google Shape;21431;p113"/>
            <p:cNvSpPr/>
            <p:nvPr/>
          </p:nvSpPr>
          <p:spPr>
            <a:xfrm>
              <a:off x="4209900" y="2230050"/>
              <a:ext cx="23025" cy="23550"/>
            </a:xfrm>
            <a:custGeom>
              <a:rect b="b" l="l" r="r" t="t"/>
              <a:pathLst>
                <a:path extrusionOk="0" h="942" w="921">
                  <a:moveTo>
                    <a:pt x="0" y="0"/>
                  </a:moveTo>
                  <a:lnTo>
                    <a:pt x="0" y="942"/>
                  </a:lnTo>
                  <a:lnTo>
                    <a:pt x="921" y="942"/>
                  </a:lnTo>
                  <a:lnTo>
                    <a:pt x="9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2" name="Google Shape;21432;p113"/>
            <p:cNvSpPr/>
            <p:nvPr/>
          </p:nvSpPr>
          <p:spPr>
            <a:xfrm>
              <a:off x="4232900" y="22300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3" name="Google Shape;21433;p113"/>
            <p:cNvSpPr/>
            <p:nvPr/>
          </p:nvSpPr>
          <p:spPr>
            <a:xfrm>
              <a:off x="3925850" y="22535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4" name="Google Shape;21434;p113"/>
            <p:cNvSpPr/>
            <p:nvPr/>
          </p:nvSpPr>
          <p:spPr>
            <a:xfrm>
              <a:off x="3949925" y="22535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5" name="Google Shape;21435;p113"/>
            <p:cNvSpPr/>
            <p:nvPr/>
          </p:nvSpPr>
          <p:spPr>
            <a:xfrm>
              <a:off x="3973450" y="22535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6" name="Google Shape;21436;p113"/>
            <p:cNvSpPr/>
            <p:nvPr/>
          </p:nvSpPr>
          <p:spPr>
            <a:xfrm>
              <a:off x="3997000" y="22535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7" name="Google Shape;21437;p113"/>
            <p:cNvSpPr/>
            <p:nvPr/>
          </p:nvSpPr>
          <p:spPr>
            <a:xfrm>
              <a:off x="4020525" y="22535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8" name="Google Shape;21438;p113"/>
            <p:cNvSpPr/>
            <p:nvPr/>
          </p:nvSpPr>
          <p:spPr>
            <a:xfrm>
              <a:off x="4044075" y="22535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9" name="Google Shape;21439;p113"/>
            <p:cNvSpPr/>
            <p:nvPr/>
          </p:nvSpPr>
          <p:spPr>
            <a:xfrm>
              <a:off x="4067600" y="22535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0" name="Google Shape;21440;p113"/>
            <p:cNvSpPr/>
            <p:nvPr/>
          </p:nvSpPr>
          <p:spPr>
            <a:xfrm>
              <a:off x="4091150" y="22535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1" name="Google Shape;21441;p113"/>
            <p:cNvSpPr/>
            <p:nvPr/>
          </p:nvSpPr>
          <p:spPr>
            <a:xfrm>
              <a:off x="4114675" y="2253575"/>
              <a:ext cx="23575" cy="23575"/>
            </a:xfrm>
            <a:custGeom>
              <a:rect b="b" l="l" r="r" t="t"/>
              <a:pathLst>
                <a:path extrusionOk="0" h="943" w="943">
                  <a:moveTo>
                    <a:pt x="1" y="1"/>
                  </a:moveTo>
                  <a:lnTo>
                    <a:pt x="1" y="942"/>
                  </a:lnTo>
                  <a:lnTo>
                    <a:pt x="943" y="942"/>
                  </a:lnTo>
                  <a:lnTo>
                    <a:pt x="9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2" name="Google Shape;21442;p113"/>
            <p:cNvSpPr/>
            <p:nvPr/>
          </p:nvSpPr>
          <p:spPr>
            <a:xfrm>
              <a:off x="4138225" y="22535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3" name="Google Shape;21443;p113"/>
            <p:cNvSpPr/>
            <p:nvPr/>
          </p:nvSpPr>
          <p:spPr>
            <a:xfrm>
              <a:off x="4161775" y="22535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4" name="Google Shape;21444;p113"/>
            <p:cNvSpPr/>
            <p:nvPr/>
          </p:nvSpPr>
          <p:spPr>
            <a:xfrm>
              <a:off x="4186350" y="22535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5" name="Google Shape;21445;p113"/>
            <p:cNvSpPr/>
            <p:nvPr/>
          </p:nvSpPr>
          <p:spPr>
            <a:xfrm>
              <a:off x="4209900" y="2253575"/>
              <a:ext cx="23025" cy="23575"/>
            </a:xfrm>
            <a:custGeom>
              <a:rect b="b" l="l" r="r" t="t"/>
              <a:pathLst>
                <a:path extrusionOk="0" h="943" w="921">
                  <a:moveTo>
                    <a:pt x="0" y="1"/>
                  </a:moveTo>
                  <a:lnTo>
                    <a:pt x="0" y="942"/>
                  </a:lnTo>
                  <a:lnTo>
                    <a:pt x="921" y="942"/>
                  </a:lnTo>
                  <a:lnTo>
                    <a:pt x="9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6" name="Google Shape;21446;p113"/>
            <p:cNvSpPr/>
            <p:nvPr/>
          </p:nvSpPr>
          <p:spPr>
            <a:xfrm>
              <a:off x="4232900" y="22535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7" name="Google Shape;21447;p113"/>
            <p:cNvSpPr/>
            <p:nvPr/>
          </p:nvSpPr>
          <p:spPr>
            <a:xfrm>
              <a:off x="3925850" y="22776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8" name="Google Shape;21448;p113"/>
            <p:cNvSpPr/>
            <p:nvPr/>
          </p:nvSpPr>
          <p:spPr>
            <a:xfrm>
              <a:off x="3949925" y="22776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9" name="Google Shape;21449;p113"/>
            <p:cNvSpPr/>
            <p:nvPr/>
          </p:nvSpPr>
          <p:spPr>
            <a:xfrm>
              <a:off x="3973450" y="22776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0" name="Google Shape;21450;p113"/>
            <p:cNvSpPr/>
            <p:nvPr/>
          </p:nvSpPr>
          <p:spPr>
            <a:xfrm>
              <a:off x="3997000" y="22776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1" name="Google Shape;21451;p113"/>
            <p:cNvSpPr/>
            <p:nvPr/>
          </p:nvSpPr>
          <p:spPr>
            <a:xfrm>
              <a:off x="4044075" y="22776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2" name="Google Shape;21452;p113"/>
            <p:cNvSpPr/>
            <p:nvPr/>
          </p:nvSpPr>
          <p:spPr>
            <a:xfrm>
              <a:off x="4067600" y="22776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3" name="Google Shape;21453;p113"/>
            <p:cNvSpPr/>
            <p:nvPr/>
          </p:nvSpPr>
          <p:spPr>
            <a:xfrm>
              <a:off x="4091150" y="22776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4" name="Google Shape;21454;p113"/>
            <p:cNvSpPr/>
            <p:nvPr/>
          </p:nvSpPr>
          <p:spPr>
            <a:xfrm>
              <a:off x="4114675" y="2277650"/>
              <a:ext cx="23575" cy="23550"/>
            </a:xfrm>
            <a:custGeom>
              <a:rect b="b" l="l" r="r" t="t"/>
              <a:pathLst>
                <a:path extrusionOk="0" h="942" w="943">
                  <a:moveTo>
                    <a:pt x="1" y="0"/>
                  </a:moveTo>
                  <a:lnTo>
                    <a:pt x="1" y="942"/>
                  </a:lnTo>
                  <a:lnTo>
                    <a:pt x="943" y="942"/>
                  </a:lnTo>
                  <a:lnTo>
                    <a:pt x="9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5" name="Google Shape;21455;p113"/>
            <p:cNvSpPr/>
            <p:nvPr/>
          </p:nvSpPr>
          <p:spPr>
            <a:xfrm>
              <a:off x="4161775" y="2277650"/>
              <a:ext cx="23550" cy="23550"/>
            </a:xfrm>
            <a:custGeom>
              <a:rect b="b" l="l" r="r" t="t"/>
              <a:pathLst>
                <a:path extrusionOk="0" h="942" w="942">
                  <a:moveTo>
                    <a:pt x="0" y="0"/>
                  </a:moveTo>
                  <a:lnTo>
                    <a:pt x="0"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6" name="Google Shape;21456;p113"/>
            <p:cNvSpPr/>
            <p:nvPr/>
          </p:nvSpPr>
          <p:spPr>
            <a:xfrm>
              <a:off x="4186350" y="22776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7" name="Google Shape;21457;p113"/>
            <p:cNvSpPr/>
            <p:nvPr/>
          </p:nvSpPr>
          <p:spPr>
            <a:xfrm>
              <a:off x="4209900" y="2277650"/>
              <a:ext cx="23025" cy="23550"/>
            </a:xfrm>
            <a:custGeom>
              <a:rect b="b" l="l" r="r" t="t"/>
              <a:pathLst>
                <a:path extrusionOk="0" h="942" w="921">
                  <a:moveTo>
                    <a:pt x="0" y="0"/>
                  </a:moveTo>
                  <a:lnTo>
                    <a:pt x="0" y="942"/>
                  </a:lnTo>
                  <a:lnTo>
                    <a:pt x="921" y="942"/>
                  </a:lnTo>
                  <a:lnTo>
                    <a:pt x="9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8" name="Google Shape;21458;p113"/>
            <p:cNvSpPr/>
            <p:nvPr/>
          </p:nvSpPr>
          <p:spPr>
            <a:xfrm>
              <a:off x="4232900" y="2277650"/>
              <a:ext cx="23575" cy="23550"/>
            </a:xfrm>
            <a:custGeom>
              <a:rect b="b" l="l" r="r" t="t"/>
              <a:pathLst>
                <a:path extrusionOk="0" h="942" w="943">
                  <a:moveTo>
                    <a:pt x="1" y="0"/>
                  </a:moveTo>
                  <a:lnTo>
                    <a:pt x="1" y="942"/>
                  </a:lnTo>
                  <a:lnTo>
                    <a:pt x="942" y="942"/>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9" name="Google Shape;21459;p113"/>
            <p:cNvSpPr/>
            <p:nvPr/>
          </p:nvSpPr>
          <p:spPr>
            <a:xfrm>
              <a:off x="3949925" y="23011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0" name="Google Shape;21460;p113"/>
            <p:cNvSpPr/>
            <p:nvPr/>
          </p:nvSpPr>
          <p:spPr>
            <a:xfrm>
              <a:off x="3973450" y="23011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1" name="Google Shape;21461;p113"/>
            <p:cNvSpPr/>
            <p:nvPr/>
          </p:nvSpPr>
          <p:spPr>
            <a:xfrm>
              <a:off x="4067600" y="23011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2" name="Google Shape;21462;p113"/>
            <p:cNvSpPr/>
            <p:nvPr/>
          </p:nvSpPr>
          <p:spPr>
            <a:xfrm>
              <a:off x="4091150" y="2301175"/>
              <a:ext cx="23550" cy="23575"/>
            </a:xfrm>
            <a:custGeom>
              <a:rect b="b" l="l" r="r" t="t"/>
              <a:pathLst>
                <a:path extrusionOk="0" h="943" w="942">
                  <a:moveTo>
                    <a:pt x="0" y="1"/>
                  </a:moveTo>
                  <a:lnTo>
                    <a:pt x="0"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3" name="Google Shape;21463;p113"/>
            <p:cNvSpPr/>
            <p:nvPr/>
          </p:nvSpPr>
          <p:spPr>
            <a:xfrm>
              <a:off x="4186350" y="2301175"/>
              <a:ext cx="23575" cy="23575"/>
            </a:xfrm>
            <a:custGeom>
              <a:rect b="b" l="l" r="r" t="t"/>
              <a:pathLst>
                <a:path extrusionOk="0" h="943" w="943">
                  <a:moveTo>
                    <a:pt x="1" y="1"/>
                  </a:moveTo>
                  <a:lnTo>
                    <a:pt x="1" y="942"/>
                  </a:lnTo>
                  <a:lnTo>
                    <a:pt x="942" y="942"/>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4" name="Google Shape;21464;p113"/>
            <p:cNvSpPr/>
            <p:nvPr/>
          </p:nvSpPr>
          <p:spPr>
            <a:xfrm>
              <a:off x="4209900" y="2301175"/>
              <a:ext cx="23025" cy="23575"/>
            </a:xfrm>
            <a:custGeom>
              <a:rect b="b" l="l" r="r" t="t"/>
              <a:pathLst>
                <a:path extrusionOk="0" h="943" w="921">
                  <a:moveTo>
                    <a:pt x="0" y="1"/>
                  </a:moveTo>
                  <a:lnTo>
                    <a:pt x="0" y="942"/>
                  </a:lnTo>
                  <a:lnTo>
                    <a:pt x="921" y="942"/>
                  </a:lnTo>
                  <a:lnTo>
                    <a:pt x="9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5" name="Google Shape;21465;p113"/>
          <p:cNvGrpSpPr/>
          <p:nvPr/>
        </p:nvGrpSpPr>
        <p:grpSpPr>
          <a:xfrm flipH="1">
            <a:off x="6439766" y="1540505"/>
            <a:ext cx="1130063" cy="548646"/>
            <a:chOff x="3722375" y="600625"/>
            <a:chExt cx="740200" cy="356750"/>
          </a:xfrm>
        </p:grpSpPr>
        <p:sp>
          <p:nvSpPr>
            <p:cNvPr id="21466" name="Google Shape;21466;p113"/>
            <p:cNvSpPr/>
            <p:nvPr/>
          </p:nvSpPr>
          <p:spPr>
            <a:xfrm>
              <a:off x="4417550" y="717275"/>
              <a:ext cx="31950" cy="86325"/>
            </a:xfrm>
            <a:custGeom>
              <a:rect b="b" l="l" r="r" t="t"/>
              <a:pathLst>
                <a:path extrusionOk="0" h="3453" w="1278">
                  <a:moveTo>
                    <a:pt x="1" y="0"/>
                  </a:moveTo>
                  <a:lnTo>
                    <a:pt x="1" y="3452"/>
                  </a:lnTo>
                  <a:lnTo>
                    <a:pt x="1277" y="3452"/>
                  </a:lnTo>
                  <a:lnTo>
                    <a:pt x="12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7" name="Google Shape;21467;p113"/>
            <p:cNvSpPr/>
            <p:nvPr/>
          </p:nvSpPr>
          <p:spPr>
            <a:xfrm>
              <a:off x="4398725" y="717275"/>
              <a:ext cx="31925" cy="86325"/>
            </a:xfrm>
            <a:custGeom>
              <a:rect b="b" l="l" r="r" t="t"/>
              <a:pathLst>
                <a:path extrusionOk="0" h="3453" w="1277">
                  <a:moveTo>
                    <a:pt x="0" y="0"/>
                  </a:moveTo>
                  <a:lnTo>
                    <a:pt x="0" y="3452"/>
                  </a:lnTo>
                  <a:lnTo>
                    <a:pt x="1277" y="3452"/>
                  </a:lnTo>
                  <a:lnTo>
                    <a:pt x="12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8" name="Google Shape;21468;p113"/>
            <p:cNvSpPr/>
            <p:nvPr/>
          </p:nvSpPr>
          <p:spPr>
            <a:xfrm>
              <a:off x="4371000" y="717275"/>
              <a:ext cx="32450" cy="86325"/>
            </a:xfrm>
            <a:custGeom>
              <a:rect b="b" l="l" r="r" t="t"/>
              <a:pathLst>
                <a:path extrusionOk="0" h="3453" w="1298">
                  <a:moveTo>
                    <a:pt x="1" y="0"/>
                  </a:moveTo>
                  <a:lnTo>
                    <a:pt x="1" y="3452"/>
                  </a:lnTo>
                  <a:lnTo>
                    <a:pt x="1298" y="3452"/>
                  </a:lnTo>
                  <a:lnTo>
                    <a:pt x="12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9" name="Google Shape;21469;p113"/>
            <p:cNvSpPr/>
            <p:nvPr/>
          </p:nvSpPr>
          <p:spPr>
            <a:xfrm>
              <a:off x="4353750" y="744475"/>
              <a:ext cx="31925" cy="31925"/>
            </a:xfrm>
            <a:custGeom>
              <a:rect b="b" l="l" r="r" t="t"/>
              <a:pathLst>
                <a:path extrusionOk="0" h="1277" w="1277">
                  <a:moveTo>
                    <a:pt x="0" y="0"/>
                  </a:moveTo>
                  <a:lnTo>
                    <a:pt x="0" y="1276"/>
                  </a:lnTo>
                  <a:lnTo>
                    <a:pt x="1276" y="1276"/>
                  </a:lnTo>
                  <a:lnTo>
                    <a:pt x="1276" y="0"/>
                  </a:lnTo>
                  <a:close/>
                </a:path>
              </a:pathLst>
            </a:custGeom>
            <a:solidFill>
              <a:srgbClr val="DD9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0" name="Google Shape;21470;p113"/>
            <p:cNvSpPr/>
            <p:nvPr/>
          </p:nvSpPr>
          <p:spPr>
            <a:xfrm>
              <a:off x="4322350" y="744475"/>
              <a:ext cx="31925" cy="31925"/>
            </a:xfrm>
            <a:custGeom>
              <a:rect b="b" l="l" r="r" t="t"/>
              <a:pathLst>
                <a:path extrusionOk="0" h="1277" w="1277">
                  <a:moveTo>
                    <a:pt x="1" y="0"/>
                  </a:moveTo>
                  <a:lnTo>
                    <a:pt x="1" y="1276"/>
                  </a:lnTo>
                  <a:lnTo>
                    <a:pt x="1277" y="1276"/>
                  </a:lnTo>
                  <a:lnTo>
                    <a:pt x="1277" y="0"/>
                  </a:lnTo>
                  <a:close/>
                </a:path>
              </a:pathLst>
            </a:custGeom>
            <a:solidFill>
              <a:srgbClr val="CE81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1" name="Google Shape;21471;p113"/>
            <p:cNvSpPr/>
            <p:nvPr/>
          </p:nvSpPr>
          <p:spPr>
            <a:xfrm>
              <a:off x="4385650" y="744475"/>
              <a:ext cx="31925" cy="31925"/>
            </a:xfrm>
            <a:custGeom>
              <a:rect b="b" l="l" r="r" t="t"/>
              <a:pathLst>
                <a:path extrusionOk="0" h="1277" w="1277">
                  <a:moveTo>
                    <a:pt x="0" y="0"/>
                  </a:moveTo>
                  <a:lnTo>
                    <a:pt x="0"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2" name="Google Shape;21472;p113"/>
            <p:cNvSpPr/>
            <p:nvPr/>
          </p:nvSpPr>
          <p:spPr>
            <a:xfrm>
              <a:off x="4417550" y="744475"/>
              <a:ext cx="31950" cy="31925"/>
            </a:xfrm>
            <a:custGeom>
              <a:rect b="b" l="l" r="r" t="t"/>
              <a:pathLst>
                <a:path extrusionOk="0" h="1277" w="1278">
                  <a:moveTo>
                    <a:pt x="1" y="0"/>
                  </a:moveTo>
                  <a:lnTo>
                    <a:pt x="1"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3" name="Google Shape;21473;p113"/>
            <p:cNvSpPr/>
            <p:nvPr/>
          </p:nvSpPr>
          <p:spPr>
            <a:xfrm>
              <a:off x="4430625" y="744475"/>
              <a:ext cx="31950" cy="31925"/>
            </a:xfrm>
            <a:custGeom>
              <a:rect b="b" l="l" r="r" t="t"/>
              <a:pathLst>
                <a:path extrusionOk="0" h="1277" w="1278">
                  <a:moveTo>
                    <a:pt x="1" y="0"/>
                  </a:moveTo>
                  <a:lnTo>
                    <a:pt x="1" y="1276"/>
                  </a:lnTo>
                  <a:lnTo>
                    <a:pt x="1277" y="1276"/>
                  </a:lnTo>
                  <a:lnTo>
                    <a:pt x="12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4" name="Google Shape;21474;p113"/>
            <p:cNvSpPr/>
            <p:nvPr/>
          </p:nvSpPr>
          <p:spPr>
            <a:xfrm>
              <a:off x="4226625" y="744475"/>
              <a:ext cx="31925" cy="31925"/>
            </a:xfrm>
            <a:custGeom>
              <a:rect b="b" l="l" r="r" t="t"/>
              <a:pathLst>
                <a:path extrusionOk="0" h="1277" w="1277">
                  <a:moveTo>
                    <a:pt x="1" y="0"/>
                  </a:moveTo>
                  <a:lnTo>
                    <a:pt x="1"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5" name="Google Shape;21475;p113"/>
            <p:cNvSpPr/>
            <p:nvPr/>
          </p:nvSpPr>
          <p:spPr>
            <a:xfrm>
              <a:off x="4194725" y="744475"/>
              <a:ext cx="31925" cy="31925"/>
            </a:xfrm>
            <a:custGeom>
              <a:rect b="b" l="l" r="r" t="t"/>
              <a:pathLst>
                <a:path extrusionOk="0" h="1277" w="1277">
                  <a:moveTo>
                    <a:pt x="0" y="0"/>
                  </a:moveTo>
                  <a:lnTo>
                    <a:pt x="0" y="1276"/>
                  </a:lnTo>
                  <a:lnTo>
                    <a:pt x="1277" y="1276"/>
                  </a:lnTo>
                  <a:lnTo>
                    <a:pt x="1277" y="0"/>
                  </a:lnTo>
                  <a:close/>
                </a:path>
              </a:pathLst>
            </a:custGeom>
            <a:solidFill>
              <a:srgbClr val="9467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6" name="Google Shape;21476;p113"/>
            <p:cNvSpPr/>
            <p:nvPr/>
          </p:nvSpPr>
          <p:spPr>
            <a:xfrm>
              <a:off x="4258025" y="744475"/>
              <a:ext cx="31925" cy="31925"/>
            </a:xfrm>
            <a:custGeom>
              <a:rect b="b" l="l" r="r" t="t"/>
              <a:pathLst>
                <a:path extrusionOk="0" h="1277" w="1277">
                  <a:moveTo>
                    <a:pt x="0" y="0"/>
                  </a:moveTo>
                  <a:lnTo>
                    <a:pt x="0" y="1276"/>
                  </a:lnTo>
                  <a:lnTo>
                    <a:pt x="1276" y="1276"/>
                  </a:lnTo>
                  <a:lnTo>
                    <a:pt x="12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7" name="Google Shape;21477;p113"/>
            <p:cNvSpPr/>
            <p:nvPr/>
          </p:nvSpPr>
          <p:spPr>
            <a:xfrm>
              <a:off x="4289925" y="744475"/>
              <a:ext cx="31925" cy="31925"/>
            </a:xfrm>
            <a:custGeom>
              <a:rect b="b" l="l" r="r" t="t"/>
              <a:pathLst>
                <a:path extrusionOk="0" h="1277" w="1277">
                  <a:moveTo>
                    <a:pt x="0" y="0"/>
                  </a:moveTo>
                  <a:lnTo>
                    <a:pt x="0"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8" name="Google Shape;21478;p113"/>
            <p:cNvSpPr/>
            <p:nvPr/>
          </p:nvSpPr>
          <p:spPr>
            <a:xfrm>
              <a:off x="4099000" y="744475"/>
              <a:ext cx="31925" cy="31925"/>
            </a:xfrm>
            <a:custGeom>
              <a:rect b="b" l="l" r="r" t="t"/>
              <a:pathLst>
                <a:path extrusionOk="0" h="1277" w="1277">
                  <a:moveTo>
                    <a:pt x="0" y="0"/>
                  </a:moveTo>
                  <a:lnTo>
                    <a:pt x="0" y="1276"/>
                  </a:lnTo>
                  <a:lnTo>
                    <a:pt x="1277" y="1276"/>
                  </a:lnTo>
                  <a:lnTo>
                    <a:pt x="1277" y="0"/>
                  </a:lnTo>
                  <a:close/>
                </a:path>
              </a:pathLst>
            </a:custGeom>
            <a:solidFill>
              <a:srgbClr val="9467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9" name="Google Shape;21479;p113"/>
            <p:cNvSpPr/>
            <p:nvPr/>
          </p:nvSpPr>
          <p:spPr>
            <a:xfrm>
              <a:off x="4067600" y="744475"/>
              <a:ext cx="31950" cy="31925"/>
            </a:xfrm>
            <a:custGeom>
              <a:rect b="b" l="l" r="r" t="t"/>
              <a:pathLst>
                <a:path extrusionOk="0" h="1277" w="1278">
                  <a:moveTo>
                    <a:pt x="1" y="0"/>
                  </a:moveTo>
                  <a:lnTo>
                    <a:pt x="1"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0" name="Google Shape;21480;p113"/>
            <p:cNvSpPr/>
            <p:nvPr/>
          </p:nvSpPr>
          <p:spPr>
            <a:xfrm>
              <a:off x="4131425" y="744475"/>
              <a:ext cx="31925" cy="31925"/>
            </a:xfrm>
            <a:custGeom>
              <a:rect b="b" l="l" r="r" t="t"/>
              <a:pathLst>
                <a:path extrusionOk="0" h="1277" w="1277">
                  <a:moveTo>
                    <a:pt x="1" y="0"/>
                  </a:moveTo>
                  <a:lnTo>
                    <a:pt x="1"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1" name="Google Shape;21481;p113"/>
            <p:cNvSpPr/>
            <p:nvPr/>
          </p:nvSpPr>
          <p:spPr>
            <a:xfrm>
              <a:off x="4163325" y="744475"/>
              <a:ext cx="31950" cy="31925"/>
            </a:xfrm>
            <a:custGeom>
              <a:rect b="b" l="l" r="r" t="t"/>
              <a:pathLst>
                <a:path extrusionOk="0" h="1277" w="1278">
                  <a:moveTo>
                    <a:pt x="1" y="0"/>
                  </a:moveTo>
                  <a:lnTo>
                    <a:pt x="1"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2" name="Google Shape;21482;p113"/>
            <p:cNvSpPr/>
            <p:nvPr/>
          </p:nvSpPr>
          <p:spPr>
            <a:xfrm>
              <a:off x="3978150" y="744475"/>
              <a:ext cx="31950" cy="31925"/>
            </a:xfrm>
            <a:custGeom>
              <a:rect b="b" l="l" r="r" t="t"/>
              <a:pathLst>
                <a:path extrusionOk="0" h="1277" w="1278">
                  <a:moveTo>
                    <a:pt x="1" y="0"/>
                  </a:moveTo>
                  <a:lnTo>
                    <a:pt x="1"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3" name="Google Shape;21483;p113"/>
            <p:cNvSpPr/>
            <p:nvPr/>
          </p:nvSpPr>
          <p:spPr>
            <a:xfrm>
              <a:off x="3946250" y="744475"/>
              <a:ext cx="31925" cy="31925"/>
            </a:xfrm>
            <a:custGeom>
              <a:rect b="b" l="l" r="r" t="t"/>
              <a:pathLst>
                <a:path extrusionOk="0" h="1277" w="1277">
                  <a:moveTo>
                    <a:pt x="1" y="0"/>
                  </a:moveTo>
                  <a:lnTo>
                    <a:pt x="1" y="1276"/>
                  </a:lnTo>
                  <a:lnTo>
                    <a:pt x="1277" y="1276"/>
                  </a:lnTo>
                  <a:lnTo>
                    <a:pt x="1277" y="0"/>
                  </a:lnTo>
                  <a:close/>
                </a:path>
              </a:pathLst>
            </a:custGeom>
            <a:solidFill>
              <a:srgbClr val="9467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4" name="Google Shape;21484;p113"/>
            <p:cNvSpPr/>
            <p:nvPr/>
          </p:nvSpPr>
          <p:spPr>
            <a:xfrm>
              <a:off x="4009550" y="744475"/>
              <a:ext cx="31925" cy="31925"/>
            </a:xfrm>
            <a:custGeom>
              <a:rect b="b" l="l" r="r" t="t"/>
              <a:pathLst>
                <a:path extrusionOk="0" h="1277" w="1277">
                  <a:moveTo>
                    <a:pt x="0" y="0"/>
                  </a:moveTo>
                  <a:lnTo>
                    <a:pt x="0"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5" name="Google Shape;21485;p113"/>
            <p:cNvSpPr/>
            <p:nvPr/>
          </p:nvSpPr>
          <p:spPr>
            <a:xfrm>
              <a:off x="4041450" y="744475"/>
              <a:ext cx="31925" cy="31925"/>
            </a:xfrm>
            <a:custGeom>
              <a:rect b="b" l="l" r="r" t="t"/>
              <a:pathLst>
                <a:path extrusionOk="0" h="1277" w="1277">
                  <a:moveTo>
                    <a:pt x="1" y="0"/>
                  </a:moveTo>
                  <a:lnTo>
                    <a:pt x="1"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6" name="Google Shape;21486;p113"/>
            <p:cNvSpPr/>
            <p:nvPr/>
          </p:nvSpPr>
          <p:spPr>
            <a:xfrm>
              <a:off x="3850525" y="744475"/>
              <a:ext cx="32450" cy="31925"/>
            </a:xfrm>
            <a:custGeom>
              <a:rect b="b" l="l" r="r" t="t"/>
              <a:pathLst>
                <a:path extrusionOk="0" h="1277" w="1298">
                  <a:moveTo>
                    <a:pt x="1" y="0"/>
                  </a:moveTo>
                  <a:lnTo>
                    <a:pt x="1" y="1276"/>
                  </a:lnTo>
                  <a:lnTo>
                    <a:pt x="1298" y="1276"/>
                  </a:lnTo>
                  <a:lnTo>
                    <a:pt x="1298" y="0"/>
                  </a:lnTo>
                  <a:close/>
                </a:path>
              </a:pathLst>
            </a:custGeom>
            <a:solidFill>
              <a:srgbClr val="DD9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7" name="Google Shape;21487;p113"/>
            <p:cNvSpPr/>
            <p:nvPr/>
          </p:nvSpPr>
          <p:spPr>
            <a:xfrm>
              <a:off x="3819150" y="744475"/>
              <a:ext cx="31925" cy="31925"/>
            </a:xfrm>
            <a:custGeom>
              <a:rect b="b" l="l" r="r" t="t"/>
              <a:pathLst>
                <a:path extrusionOk="0" h="1277" w="1277">
                  <a:moveTo>
                    <a:pt x="0" y="0"/>
                  </a:moveTo>
                  <a:lnTo>
                    <a:pt x="0"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8" name="Google Shape;21488;p113"/>
            <p:cNvSpPr/>
            <p:nvPr/>
          </p:nvSpPr>
          <p:spPr>
            <a:xfrm>
              <a:off x="3882950" y="744475"/>
              <a:ext cx="31950" cy="31925"/>
            </a:xfrm>
            <a:custGeom>
              <a:rect b="b" l="l" r="r" t="t"/>
              <a:pathLst>
                <a:path extrusionOk="0" h="1277" w="1278">
                  <a:moveTo>
                    <a:pt x="1" y="0"/>
                  </a:moveTo>
                  <a:lnTo>
                    <a:pt x="1" y="1276"/>
                  </a:lnTo>
                  <a:lnTo>
                    <a:pt x="1277" y="1276"/>
                  </a:lnTo>
                  <a:lnTo>
                    <a:pt x="1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9" name="Google Shape;21489;p113"/>
            <p:cNvSpPr/>
            <p:nvPr/>
          </p:nvSpPr>
          <p:spPr>
            <a:xfrm>
              <a:off x="3913825" y="744475"/>
              <a:ext cx="32450" cy="31925"/>
            </a:xfrm>
            <a:custGeom>
              <a:rect b="b" l="l" r="r" t="t"/>
              <a:pathLst>
                <a:path extrusionOk="0" h="1277" w="1298">
                  <a:moveTo>
                    <a:pt x="0" y="0"/>
                  </a:moveTo>
                  <a:lnTo>
                    <a:pt x="0" y="1276"/>
                  </a:lnTo>
                  <a:lnTo>
                    <a:pt x="1298" y="1276"/>
                  </a:lnTo>
                  <a:lnTo>
                    <a:pt x="12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0" name="Google Shape;21490;p113"/>
            <p:cNvSpPr/>
            <p:nvPr/>
          </p:nvSpPr>
          <p:spPr>
            <a:xfrm>
              <a:off x="3722375" y="750750"/>
              <a:ext cx="19900" cy="19900"/>
            </a:xfrm>
            <a:custGeom>
              <a:rect b="b" l="l" r="r" t="t"/>
              <a:pathLst>
                <a:path extrusionOk="0" h="796" w="796">
                  <a:moveTo>
                    <a:pt x="0" y="0"/>
                  </a:moveTo>
                  <a:lnTo>
                    <a:pt x="0" y="795"/>
                  </a:lnTo>
                  <a:lnTo>
                    <a:pt x="795" y="795"/>
                  </a:lnTo>
                  <a:lnTo>
                    <a:pt x="7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1" name="Google Shape;21491;p113"/>
            <p:cNvSpPr/>
            <p:nvPr/>
          </p:nvSpPr>
          <p:spPr>
            <a:xfrm>
              <a:off x="3741200" y="750750"/>
              <a:ext cx="19900" cy="19900"/>
            </a:xfrm>
            <a:custGeom>
              <a:rect b="b" l="l" r="r" t="t"/>
              <a:pathLst>
                <a:path extrusionOk="0" h="796" w="796">
                  <a:moveTo>
                    <a:pt x="1" y="0"/>
                  </a:moveTo>
                  <a:lnTo>
                    <a:pt x="1" y="795"/>
                  </a:lnTo>
                  <a:lnTo>
                    <a:pt x="796" y="795"/>
                  </a:lnTo>
                  <a:lnTo>
                    <a:pt x="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2" name="Google Shape;21492;p113"/>
            <p:cNvSpPr/>
            <p:nvPr/>
          </p:nvSpPr>
          <p:spPr>
            <a:xfrm>
              <a:off x="3761075" y="750750"/>
              <a:ext cx="19375" cy="19900"/>
            </a:xfrm>
            <a:custGeom>
              <a:rect b="b" l="l" r="r" t="t"/>
              <a:pathLst>
                <a:path extrusionOk="0" h="796" w="775">
                  <a:moveTo>
                    <a:pt x="1" y="0"/>
                  </a:moveTo>
                  <a:lnTo>
                    <a:pt x="1" y="795"/>
                  </a:lnTo>
                  <a:lnTo>
                    <a:pt x="775" y="795"/>
                  </a:lnTo>
                  <a:lnTo>
                    <a:pt x="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3" name="Google Shape;21493;p113"/>
            <p:cNvSpPr/>
            <p:nvPr/>
          </p:nvSpPr>
          <p:spPr>
            <a:xfrm>
              <a:off x="3741200" y="769575"/>
              <a:ext cx="19900" cy="19900"/>
            </a:xfrm>
            <a:custGeom>
              <a:rect b="b" l="l" r="r" t="t"/>
              <a:pathLst>
                <a:path extrusionOk="0" h="796" w="796">
                  <a:moveTo>
                    <a:pt x="1" y="0"/>
                  </a:moveTo>
                  <a:lnTo>
                    <a:pt x="1" y="795"/>
                  </a:lnTo>
                  <a:lnTo>
                    <a:pt x="796" y="795"/>
                  </a:lnTo>
                  <a:lnTo>
                    <a:pt x="7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4" name="Google Shape;21494;p113"/>
            <p:cNvSpPr/>
            <p:nvPr/>
          </p:nvSpPr>
          <p:spPr>
            <a:xfrm>
              <a:off x="3761075" y="769575"/>
              <a:ext cx="19375" cy="19900"/>
            </a:xfrm>
            <a:custGeom>
              <a:rect b="b" l="l" r="r" t="t"/>
              <a:pathLst>
                <a:path extrusionOk="0" h="796" w="775">
                  <a:moveTo>
                    <a:pt x="1" y="0"/>
                  </a:moveTo>
                  <a:lnTo>
                    <a:pt x="1" y="795"/>
                  </a:lnTo>
                  <a:lnTo>
                    <a:pt x="775" y="795"/>
                  </a:lnTo>
                  <a:lnTo>
                    <a:pt x="7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5" name="Google Shape;21495;p113"/>
            <p:cNvSpPr/>
            <p:nvPr/>
          </p:nvSpPr>
          <p:spPr>
            <a:xfrm>
              <a:off x="3761075" y="789450"/>
              <a:ext cx="19375" cy="19375"/>
            </a:xfrm>
            <a:custGeom>
              <a:rect b="b" l="l" r="r" t="t"/>
              <a:pathLst>
                <a:path extrusionOk="0" h="775" w="775">
                  <a:moveTo>
                    <a:pt x="1" y="0"/>
                  </a:moveTo>
                  <a:lnTo>
                    <a:pt x="1" y="775"/>
                  </a:lnTo>
                  <a:lnTo>
                    <a:pt x="775" y="775"/>
                  </a:lnTo>
                  <a:lnTo>
                    <a:pt x="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6" name="Google Shape;21496;p113"/>
            <p:cNvSpPr/>
            <p:nvPr/>
          </p:nvSpPr>
          <p:spPr>
            <a:xfrm>
              <a:off x="3779900" y="808800"/>
              <a:ext cx="19900" cy="19900"/>
            </a:xfrm>
            <a:custGeom>
              <a:rect b="b" l="l" r="r" t="t"/>
              <a:pathLst>
                <a:path extrusionOk="0" h="796" w="796">
                  <a:moveTo>
                    <a:pt x="1" y="1"/>
                  </a:moveTo>
                  <a:lnTo>
                    <a:pt x="1" y="796"/>
                  </a:lnTo>
                  <a:lnTo>
                    <a:pt x="796" y="796"/>
                  </a:lnTo>
                  <a:lnTo>
                    <a:pt x="7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7" name="Google Shape;21497;p113"/>
            <p:cNvSpPr/>
            <p:nvPr/>
          </p:nvSpPr>
          <p:spPr>
            <a:xfrm>
              <a:off x="3741200" y="731375"/>
              <a:ext cx="19900" cy="19400"/>
            </a:xfrm>
            <a:custGeom>
              <a:rect b="b" l="l" r="r" t="t"/>
              <a:pathLst>
                <a:path extrusionOk="0" h="776" w="796">
                  <a:moveTo>
                    <a:pt x="1" y="1"/>
                  </a:moveTo>
                  <a:lnTo>
                    <a:pt x="1" y="775"/>
                  </a:lnTo>
                  <a:lnTo>
                    <a:pt x="796" y="775"/>
                  </a:lnTo>
                  <a:lnTo>
                    <a:pt x="7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8" name="Google Shape;21498;p113"/>
            <p:cNvSpPr/>
            <p:nvPr/>
          </p:nvSpPr>
          <p:spPr>
            <a:xfrm>
              <a:off x="3761075" y="731375"/>
              <a:ext cx="19375" cy="19400"/>
            </a:xfrm>
            <a:custGeom>
              <a:rect b="b" l="l" r="r" t="t"/>
              <a:pathLst>
                <a:path extrusionOk="0" h="776" w="775">
                  <a:moveTo>
                    <a:pt x="1" y="1"/>
                  </a:moveTo>
                  <a:lnTo>
                    <a:pt x="1" y="775"/>
                  </a:lnTo>
                  <a:lnTo>
                    <a:pt x="775" y="775"/>
                  </a:lnTo>
                  <a:lnTo>
                    <a:pt x="7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9" name="Google Shape;21499;p113"/>
            <p:cNvSpPr/>
            <p:nvPr/>
          </p:nvSpPr>
          <p:spPr>
            <a:xfrm>
              <a:off x="3761075" y="712025"/>
              <a:ext cx="19375" cy="19900"/>
            </a:xfrm>
            <a:custGeom>
              <a:rect b="b" l="l" r="r" t="t"/>
              <a:pathLst>
                <a:path extrusionOk="0" h="796" w="775">
                  <a:moveTo>
                    <a:pt x="1" y="1"/>
                  </a:moveTo>
                  <a:lnTo>
                    <a:pt x="1" y="796"/>
                  </a:lnTo>
                  <a:lnTo>
                    <a:pt x="775" y="796"/>
                  </a:lnTo>
                  <a:lnTo>
                    <a:pt x="7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0" name="Google Shape;21500;p113"/>
            <p:cNvSpPr/>
            <p:nvPr/>
          </p:nvSpPr>
          <p:spPr>
            <a:xfrm>
              <a:off x="3779900" y="750750"/>
              <a:ext cx="19900" cy="19900"/>
            </a:xfrm>
            <a:custGeom>
              <a:rect b="b" l="l" r="r" t="t"/>
              <a:pathLst>
                <a:path extrusionOk="0" h="796" w="796">
                  <a:moveTo>
                    <a:pt x="1" y="0"/>
                  </a:moveTo>
                  <a:lnTo>
                    <a:pt x="1" y="795"/>
                  </a:lnTo>
                  <a:lnTo>
                    <a:pt x="796" y="795"/>
                  </a:lnTo>
                  <a:lnTo>
                    <a:pt x="7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1" name="Google Shape;21501;p113"/>
            <p:cNvSpPr/>
            <p:nvPr/>
          </p:nvSpPr>
          <p:spPr>
            <a:xfrm>
              <a:off x="3779900" y="769575"/>
              <a:ext cx="19900" cy="19900"/>
            </a:xfrm>
            <a:custGeom>
              <a:rect b="b" l="l" r="r" t="t"/>
              <a:pathLst>
                <a:path extrusionOk="0" h="796" w="796">
                  <a:moveTo>
                    <a:pt x="1" y="0"/>
                  </a:moveTo>
                  <a:lnTo>
                    <a:pt x="1" y="795"/>
                  </a:lnTo>
                  <a:lnTo>
                    <a:pt x="796" y="795"/>
                  </a:lnTo>
                  <a:lnTo>
                    <a:pt x="7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2" name="Google Shape;21502;p113"/>
            <p:cNvSpPr/>
            <p:nvPr/>
          </p:nvSpPr>
          <p:spPr>
            <a:xfrm>
              <a:off x="3779900" y="789450"/>
              <a:ext cx="19900" cy="19375"/>
            </a:xfrm>
            <a:custGeom>
              <a:rect b="b" l="l" r="r" t="t"/>
              <a:pathLst>
                <a:path extrusionOk="0" h="775" w="796">
                  <a:moveTo>
                    <a:pt x="1" y="0"/>
                  </a:moveTo>
                  <a:lnTo>
                    <a:pt x="1" y="775"/>
                  </a:lnTo>
                  <a:lnTo>
                    <a:pt x="796" y="775"/>
                  </a:lnTo>
                  <a:lnTo>
                    <a:pt x="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3" name="Google Shape;21503;p113"/>
            <p:cNvSpPr/>
            <p:nvPr/>
          </p:nvSpPr>
          <p:spPr>
            <a:xfrm>
              <a:off x="3779900" y="731375"/>
              <a:ext cx="19900" cy="19400"/>
            </a:xfrm>
            <a:custGeom>
              <a:rect b="b" l="l" r="r" t="t"/>
              <a:pathLst>
                <a:path extrusionOk="0" h="776" w="796">
                  <a:moveTo>
                    <a:pt x="1" y="1"/>
                  </a:moveTo>
                  <a:lnTo>
                    <a:pt x="1" y="775"/>
                  </a:lnTo>
                  <a:lnTo>
                    <a:pt x="796" y="775"/>
                  </a:lnTo>
                  <a:lnTo>
                    <a:pt x="7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4" name="Google Shape;21504;p113"/>
            <p:cNvSpPr/>
            <p:nvPr/>
          </p:nvSpPr>
          <p:spPr>
            <a:xfrm>
              <a:off x="3799775" y="750750"/>
              <a:ext cx="19400" cy="19900"/>
            </a:xfrm>
            <a:custGeom>
              <a:rect b="b" l="l" r="r" t="t"/>
              <a:pathLst>
                <a:path extrusionOk="0" h="796" w="776">
                  <a:moveTo>
                    <a:pt x="1" y="0"/>
                  </a:moveTo>
                  <a:lnTo>
                    <a:pt x="1" y="795"/>
                  </a:lnTo>
                  <a:lnTo>
                    <a:pt x="775" y="795"/>
                  </a:lnTo>
                  <a:lnTo>
                    <a:pt x="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5" name="Google Shape;21505;p113"/>
            <p:cNvSpPr/>
            <p:nvPr/>
          </p:nvSpPr>
          <p:spPr>
            <a:xfrm>
              <a:off x="3799775" y="769575"/>
              <a:ext cx="19400" cy="19900"/>
            </a:xfrm>
            <a:custGeom>
              <a:rect b="b" l="l" r="r" t="t"/>
              <a:pathLst>
                <a:path extrusionOk="0" h="796" w="776">
                  <a:moveTo>
                    <a:pt x="1" y="0"/>
                  </a:moveTo>
                  <a:lnTo>
                    <a:pt x="1" y="795"/>
                  </a:lnTo>
                  <a:lnTo>
                    <a:pt x="775" y="795"/>
                  </a:lnTo>
                  <a:lnTo>
                    <a:pt x="7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6" name="Google Shape;21506;p113"/>
            <p:cNvSpPr/>
            <p:nvPr/>
          </p:nvSpPr>
          <p:spPr>
            <a:xfrm>
              <a:off x="3799775" y="731375"/>
              <a:ext cx="19400" cy="19400"/>
            </a:xfrm>
            <a:custGeom>
              <a:rect b="b" l="l" r="r" t="t"/>
              <a:pathLst>
                <a:path extrusionOk="0" h="776" w="776">
                  <a:moveTo>
                    <a:pt x="1" y="1"/>
                  </a:moveTo>
                  <a:lnTo>
                    <a:pt x="1" y="775"/>
                  </a:lnTo>
                  <a:lnTo>
                    <a:pt x="775" y="775"/>
                  </a:lnTo>
                  <a:lnTo>
                    <a:pt x="7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7" name="Google Shape;21507;p113"/>
            <p:cNvSpPr/>
            <p:nvPr/>
          </p:nvSpPr>
          <p:spPr>
            <a:xfrm>
              <a:off x="3779900" y="712025"/>
              <a:ext cx="19900" cy="19900"/>
            </a:xfrm>
            <a:custGeom>
              <a:rect b="b" l="l" r="r" t="t"/>
              <a:pathLst>
                <a:path extrusionOk="0" h="796" w="796">
                  <a:moveTo>
                    <a:pt x="1" y="1"/>
                  </a:moveTo>
                  <a:lnTo>
                    <a:pt x="1" y="796"/>
                  </a:lnTo>
                  <a:lnTo>
                    <a:pt x="796" y="796"/>
                  </a:lnTo>
                  <a:lnTo>
                    <a:pt x="7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8" name="Google Shape;21508;p113"/>
            <p:cNvSpPr/>
            <p:nvPr/>
          </p:nvSpPr>
          <p:spPr>
            <a:xfrm>
              <a:off x="3779900" y="692675"/>
              <a:ext cx="19900" cy="19375"/>
            </a:xfrm>
            <a:custGeom>
              <a:rect b="b" l="l" r="r" t="t"/>
              <a:pathLst>
                <a:path extrusionOk="0" h="775" w="796">
                  <a:moveTo>
                    <a:pt x="1" y="1"/>
                  </a:moveTo>
                  <a:lnTo>
                    <a:pt x="1" y="775"/>
                  </a:lnTo>
                  <a:lnTo>
                    <a:pt x="796" y="775"/>
                  </a:lnTo>
                  <a:lnTo>
                    <a:pt x="7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9" name="Google Shape;21509;p113"/>
            <p:cNvSpPr/>
            <p:nvPr/>
          </p:nvSpPr>
          <p:spPr>
            <a:xfrm>
              <a:off x="3949400" y="600625"/>
              <a:ext cx="27750" cy="27225"/>
            </a:xfrm>
            <a:custGeom>
              <a:rect b="b" l="l" r="r" t="t"/>
              <a:pathLst>
                <a:path extrusionOk="0" h="1089" w="1110">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0" name="Google Shape;21510;p113"/>
            <p:cNvSpPr/>
            <p:nvPr/>
          </p:nvSpPr>
          <p:spPr>
            <a:xfrm>
              <a:off x="3977125" y="600625"/>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1" name="Google Shape;21511;p113"/>
            <p:cNvSpPr/>
            <p:nvPr/>
          </p:nvSpPr>
          <p:spPr>
            <a:xfrm>
              <a:off x="4169100" y="600625"/>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2" name="Google Shape;21512;p113"/>
            <p:cNvSpPr/>
            <p:nvPr/>
          </p:nvSpPr>
          <p:spPr>
            <a:xfrm>
              <a:off x="4196800" y="600625"/>
              <a:ext cx="27225" cy="27225"/>
            </a:xfrm>
            <a:custGeom>
              <a:rect b="b" l="l" r="r" t="t"/>
              <a:pathLst>
                <a:path extrusionOk="0" h="1089" w="1089">
                  <a:moveTo>
                    <a:pt x="1" y="0"/>
                  </a:moveTo>
                  <a:lnTo>
                    <a:pt x="1" y="1088"/>
                  </a:lnTo>
                  <a:lnTo>
                    <a:pt x="1089" y="1088"/>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3" name="Google Shape;21513;p113"/>
            <p:cNvSpPr/>
            <p:nvPr/>
          </p:nvSpPr>
          <p:spPr>
            <a:xfrm>
              <a:off x="3922200" y="627825"/>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4" name="Google Shape;21514;p113"/>
            <p:cNvSpPr/>
            <p:nvPr/>
          </p:nvSpPr>
          <p:spPr>
            <a:xfrm>
              <a:off x="3949400" y="627825"/>
              <a:ext cx="27750" cy="27225"/>
            </a:xfrm>
            <a:custGeom>
              <a:rect b="b" l="l" r="r" t="t"/>
              <a:pathLst>
                <a:path extrusionOk="0" h="1089" w="1110">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5" name="Google Shape;21515;p113"/>
            <p:cNvSpPr/>
            <p:nvPr/>
          </p:nvSpPr>
          <p:spPr>
            <a:xfrm>
              <a:off x="3976600" y="627825"/>
              <a:ext cx="27750" cy="27225"/>
            </a:xfrm>
            <a:custGeom>
              <a:rect b="b" l="l" r="r" t="t"/>
              <a:pathLst>
                <a:path extrusionOk="0" h="1089" w="1110">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6" name="Google Shape;21516;p113"/>
            <p:cNvSpPr/>
            <p:nvPr/>
          </p:nvSpPr>
          <p:spPr>
            <a:xfrm>
              <a:off x="4004325" y="627825"/>
              <a:ext cx="27750" cy="27225"/>
            </a:xfrm>
            <a:custGeom>
              <a:rect b="b" l="l" r="r" t="t"/>
              <a:pathLst>
                <a:path extrusionOk="0" h="1089" w="1110">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7" name="Google Shape;21517;p113"/>
            <p:cNvSpPr/>
            <p:nvPr/>
          </p:nvSpPr>
          <p:spPr>
            <a:xfrm>
              <a:off x="4141375" y="627825"/>
              <a:ext cx="27750" cy="27225"/>
            </a:xfrm>
            <a:custGeom>
              <a:rect b="b" l="l" r="r" t="t"/>
              <a:pathLst>
                <a:path extrusionOk="0" h="1089" w="1110">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8" name="Google Shape;21518;p113"/>
            <p:cNvSpPr/>
            <p:nvPr/>
          </p:nvSpPr>
          <p:spPr>
            <a:xfrm>
              <a:off x="4169100" y="627825"/>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9" name="Google Shape;21519;p113"/>
            <p:cNvSpPr/>
            <p:nvPr/>
          </p:nvSpPr>
          <p:spPr>
            <a:xfrm>
              <a:off x="4196800" y="627825"/>
              <a:ext cx="27225" cy="27225"/>
            </a:xfrm>
            <a:custGeom>
              <a:rect b="b" l="l" r="r" t="t"/>
              <a:pathLst>
                <a:path extrusionOk="0" h="1089" w="1089">
                  <a:moveTo>
                    <a:pt x="1" y="0"/>
                  </a:moveTo>
                  <a:lnTo>
                    <a:pt x="1" y="1088"/>
                  </a:lnTo>
                  <a:lnTo>
                    <a:pt x="1089" y="1088"/>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0" name="Google Shape;21520;p113"/>
            <p:cNvSpPr/>
            <p:nvPr/>
          </p:nvSpPr>
          <p:spPr>
            <a:xfrm>
              <a:off x="4224000" y="627825"/>
              <a:ext cx="27750" cy="27225"/>
            </a:xfrm>
            <a:custGeom>
              <a:rect b="b" l="l" r="r" t="t"/>
              <a:pathLst>
                <a:path extrusionOk="0" h="1089" w="1110">
                  <a:moveTo>
                    <a:pt x="1" y="0"/>
                  </a:moveTo>
                  <a:lnTo>
                    <a:pt x="1" y="1088"/>
                  </a:lnTo>
                  <a:lnTo>
                    <a:pt x="1110" y="1088"/>
                  </a:lnTo>
                  <a:lnTo>
                    <a:pt x="1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1" name="Google Shape;21521;p113"/>
            <p:cNvSpPr/>
            <p:nvPr/>
          </p:nvSpPr>
          <p:spPr>
            <a:xfrm>
              <a:off x="3922200" y="65502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2" name="Google Shape;21522;p113"/>
            <p:cNvSpPr/>
            <p:nvPr/>
          </p:nvSpPr>
          <p:spPr>
            <a:xfrm>
              <a:off x="3949400" y="65502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3" name="Google Shape;21523;p113"/>
            <p:cNvSpPr/>
            <p:nvPr/>
          </p:nvSpPr>
          <p:spPr>
            <a:xfrm>
              <a:off x="3976600" y="655025"/>
              <a:ext cx="27750" cy="27750"/>
            </a:xfrm>
            <a:custGeom>
              <a:rect b="b" l="l" r="r" t="t"/>
              <a:pathLst>
                <a:path extrusionOk="0" h="1110" w="1110">
                  <a:moveTo>
                    <a:pt x="0" y="0"/>
                  </a:moveTo>
                  <a:lnTo>
                    <a:pt x="0" y="1109"/>
                  </a:lnTo>
                  <a:lnTo>
                    <a:pt x="1109" y="1109"/>
                  </a:lnTo>
                  <a:lnTo>
                    <a:pt x="11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4" name="Google Shape;21524;p113"/>
            <p:cNvSpPr/>
            <p:nvPr/>
          </p:nvSpPr>
          <p:spPr>
            <a:xfrm>
              <a:off x="4004325" y="65502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5" name="Google Shape;21525;p113"/>
            <p:cNvSpPr/>
            <p:nvPr/>
          </p:nvSpPr>
          <p:spPr>
            <a:xfrm>
              <a:off x="4031525" y="65502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6" name="Google Shape;21526;p113"/>
            <p:cNvSpPr/>
            <p:nvPr/>
          </p:nvSpPr>
          <p:spPr>
            <a:xfrm>
              <a:off x="4114175" y="655025"/>
              <a:ext cx="27725" cy="27750"/>
            </a:xfrm>
            <a:custGeom>
              <a:rect b="b" l="l" r="r" t="t"/>
              <a:pathLst>
                <a:path extrusionOk="0" h="1110" w="1109">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7" name="Google Shape;21527;p113"/>
            <p:cNvSpPr/>
            <p:nvPr/>
          </p:nvSpPr>
          <p:spPr>
            <a:xfrm>
              <a:off x="4141375" y="65502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8" name="Google Shape;21528;p113"/>
            <p:cNvSpPr/>
            <p:nvPr/>
          </p:nvSpPr>
          <p:spPr>
            <a:xfrm>
              <a:off x="4169100" y="65502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9" name="Google Shape;21529;p113"/>
            <p:cNvSpPr/>
            <p:nvPr/>
          </p:nvSpPr>
          <p:spPr>
            <a:xfrm>
              <a:off x="4196800" y="655025"/>
              <a:ext cx="27225" cy="27750"/>
            </a:xfrm>
            <a:custGeom>
              <a:rect b="b" l="l" r="r" t="t"/>
              <a:pathLst>
                <a:path extrusionOk="0" h="1110" w="1089">
                  <a:moveTo>
                    <a:pt x="1" y="0"/>
                  </a:moveTo>
                  <a:lnTo>
                    <a:pt x="1" y="1109"/>
                  </a:lnTo>
                  <a:lnTo>
                    <a:pt x="1089" y="1109"/>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0" name="Google Shape;21530;p113"/>
            <p:cNvSpPr/>
            <p:nvPr/>
          </p:nvSpPr>
          <p:spPr>
            <a:xfrm>
              <a:off x="4224000" y="655025"/>
              <a:ext cx="27750" cy="27750"/>
            </a:xfrm>
            <a:custGeom>
              <a:rect b="b" l="l" r="r" t="t"/>
              <a:pathLst>
                <a:path extrusionOk="0" h="1110" w="1110">
                  <a:moveTo>
                    <a:pt x="1" y="0"/>
                  </a:moveTo>
                  <a:lnTo>
                    <a:pt x="1" y="1109"/>
                  </a:lnTo>
                  <a:lnTo>
                    <a:pt x="1110" y="1109"/>
                  </a:lnTo>
                  <a:lnTo>
                    <a:pt x="1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1" name="Google Shape;21531;p113"/>
            <p:cNvSpPr/>
            <p:nvPr/>
          </p:nvSpPr>
          <p:spPr>
            <a:xfrm>
              <a:off x="3894475" y="682750"/>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2" name="Google Shape;21532;p113"/>
            <p:cNvSpPr/>
            <p:nvPr/>
          </p:nvSpPr>
          <p:spPr>
            <a:xfrm>
              <a:off x="3922200" y="682750"/>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3" name="Google Shape;21533;p113"/>
            <p:cNvSpPr/>
            <p:nvPr/>
          </p:nvSpPr>
          <p:spPr>
            <a:xfrm>
              <a:off x="3949400" y="682750"/>
              <a:ext cx="27750" cy="27225"/>
            </a:xfrm>
            <a:custGeom>
              <a:rect b="b" l="l" r="r" t="t"/>
              <a:pathLst>
                <a:path extrusionOk="0" h="1089" w="1110">
                  <a:moveTo>
                    <a:pt x="0" y="0"/>
                  </a:moveTo>
                  <a:lnTo>
                    <a:pt x="0" y="1088"/>
                  </a:lnTo>
                  <a:lnTo>
                    <a:pt x="1109" y="1088"/>
                  </a:lnTo>
                  <a:lnTo>
                    <a:pt x="11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4" name="Google Shape;21534;p113"/>
            <p:cNvSpPr/>
            <p:nvPr/>
          </p:nvSpPr>
          <p:spPr>
            <a:xfrm>
              <a:off x="3976600" y="682750"/>
              <a:ext cx="27750" cy="27225"/>
            </a:xfrm>
            <a:custGeom>
              <a:rect b="b" l="l" r="r" t="t"/>
              <a:pathLst>
                <a:path extrusionOk="0" h="1089" w="1110">
                  <a:moveTo>
                    <a:pt x="0" y="0"/>
                  </a:moveTo>
                  <a:lnTo>
                    <a:pt x="0" y="1088"/>
                  </a:lnTo>
                  <a:lnTo>
                    <a:pt x="1109" y="1088"/>
                  </a:lnTo>
                  <a:lnTo>
                    <a:pt x="11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5" name="Google Shape;21535;p113"/>
            <p:cNvSpPr/>
            <p:nvPr/>
          </p:nvSpPr>
          <p:spPr>
            <a:xfrm>
              <a:off x="4004325" y="682750"/>
              <a:ext cx="27750" cy="27225"/>
            </a:xfrm>
            <a:custGeom>
              <a:rect b="b" l="l" r="r" t="t"/>
              <a:pathLst>
                <a:path extrusionOk="0" h="1089" w="1110">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6" name="Google Shape;21536;p113"/>
            <p:cNvSpPr/>
            <p:nvPr/>
          </p:nvSpPr>
          <p:spPr>
            <a:xfrm>
              <a:off x="4031525" y="682750"/>
              <a:ext cx="27750" cy="27225"/>
            </a:xfrm>
            <a:custGeom>
              <a:rect b="b" l="l" r="r" t="t"/>
              <a:pathLst>
                <a:path extrusionOk="0" h="1089" w="1110">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7" name="Google Shape;21537;p113"/>
            <p:cNvSpPr/>
            <p:nvPr/>
          </p:nvSpPr>
          <p:spPr>
            <a:xfrm>
              <a:off x="4059250" y="682750"/>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8" name="Google Shape;21538;p113"/>
            <p:cNvSpPr/>
            <p:nvPr/>
          </p:nvSpPr>
          <p:spPr>
            <a:xfrm>
              <a:off x="4086975" y="682750"/>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9" name="Google Shape;21539;p113"/>
            <p:cNvSpPr/>
            <p:nvPr/>
          </p:nvSpPr>
          <p:spPr>
            <a:xfrm>
              <a:off x="4114175" y="682750"/>
              <a:ext cx="27725" cy="27225"/>
            </a:xfrm>
            <a:custGeom>
              <a:rect b="b" l="l" r="r" t="t"/>
              <a:pathLst>
                <a:path extrusionOk="0" h="1089" w="1109">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0" name="Google Shape;21540;p113"/>
            <p:cNvSpPr/>
            <p:nvPr/>
          </p:nvSpPr>
          <p:spPr>
            <a:xfrm>
              <a:off x="4141375" y="682750"/>
              <a:ext cx="27750" cy="27225"/>
            </a:xfrm>
            <a:custGeom>
              <a:rect b="b" l="l" r="r" t="t"/>
              <a:pathLst>
                <a:path extrusionOk="0" h="1089" w="1110">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1" name="Google Shape;21541;p113"/>
            <p:cNvSpPr/>
            <p:nvPr/>
          </p:nvSpPr>
          <p:spPr>
            <a:xfrm>
              <a:off x="4169100" y="682750"/>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2" name="Google Shape;21542;p113"/>
            <p:cNvSpPr/>
            <p:nvPr/>
          </p:nvSpPr>
          <p:spPr>
            <a:xfrm>
              <a:off x="4196800" y="682750"/>
              <a:ext cx="27225" cy="27225"/>
            </a:xfrm>
            <a:custGeom>
              <a:rect b="b" l="l" r="r" t="t"/>
              <a:pathLst>
                <a:path extrusionOk="0" h="1089" w="1089">
                  <a:moveTo>
                    <a:pt x="1" y="0"/>
                  </a:moveTo>
                  <a:lnTo>
                    <a:pt x="1" y="1088"/>
                  </a:lnTo>
                  <a:lnTo>
                    <a:pt x="1089" y="1088"/>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3" name="Google Shape;21543;p113"/>
            <p:cNvSpPr/>
            <p:nvPr/>
          </p:nvSpPr>
          <p:spPr>
            <a:xfrm>
              <a:off x="4224000" y="682750"/>
              <a:ext cx="27750" cy="27225"/>
            </a:xfrm>
            <a:custGeom>
              <a:rect b="b" l="l" r="r" t="t"/>
              <a:pathLst>
                <a:path extrusionOk="0" h="1089" w="1110">
                  <a:moveTo>
                    <a:pt x="1" y="0"/>
                  </a:moveTo>
                  <a:lnTo>
                    <a:pt x="1" y="1088"/>
                  </a:lnTo>
                  <a:lnTo>
                    <a:pt x="1110" y="1088"/>
                  </a:lnTo>
                  <a:lnTo>
                    <a:pt x="1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4" name="Google Shape;21544;p113"/>
            <p:cNvSpPr/>
            <p:nvPr/>
          </p:nvSpPr>
          <p:spPr>
            <a:xfrm>
              <a:off x="4251725" y="682750"/>
              <a:ext cx="27225" cy="27225"/>
            </a:xfrm>
            <a:custGeom>
              <a:rect b="b" l="l" r="r" t="t"/>
              <a:pathLst>
                <a:path extrusionOk="0" h="1089" w="1089">
                  <a:moveTo>
                    <a:pt x="1" y="0"/>
                  </a:moveTo>
                  <a:lnTo>
                    <a:pt x="1" y="1088"/>
                  </a:lnTo>
                  <a:lnTo>
                    <a:pt x="1089" y="1088"/>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5" name="Google Shape;21545;p113"/>
            <p:cNvSpPr/>
            <p:nvPr/>
          </p:nvSpPr>
          <p:spPr>
            <a:xfrm>
              <a:off x="3894475" y="709950"/>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6" name="Google Shape;21546;p113"/>
            <p:cNvSpPr/>
            <p:nvPr/>
          </p:nvSpPr>
          <p:spPr>
            <a:xfrm>
              <a:off x="3922200" y="709950"/>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7" name="Google Shape;21547;p113"/>
            <p:cNvSpPr/>
            <p:nvPr/>
          </p:nvSpPr>
          <p:spPr>
            <a:xfrm>
              <a:off x="3949400" y="709950"/>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8" name="Google Shape;21548;p113"/>
            <p:cNvSpPr/>
            <p:nvPr/>
          </p:nvSpPr>
          <p:spPr>
            <a:xfrm>
              <a:off x="3976600" y="709950"/>
              <a:ext cx="27750" cy="27750"/>
            </a:xfrm>
            <a:custGeom>
              <a:rect b="b" l="l" r="r" t="t"/>
              <a:pathLst>
                <a:path extrusionOk="0" h="1110" w="1110">
                  <a:moveTo>
                    <a:pt x="0" y="0"/>
                  </a:moveTo>
                  <a:lnTo>
                    <a:pt x="0" y="1109"/>
                  </a:lnTo>
                  <a:lnTo>
                    <a:pt x="1109" y="1109"/>
                  </a:lnTo>
                  <a:lnTo>
                    <a:pt x="11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9" name="Google Shape;21549;p113"/>
            <p:cNvSpPr/>
            <p:nvPr/>
          </p:nvSpPr>
          <p:spPr>
            <a:xfrm>
              <a:off x="4004325" y="709950"/>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0" name="Google Shape;21550;p113"/>
            <p:cNvSpPr/>
            <p:nvPr/>
          </p:nvSpPr>
          <p:spPr>
            <a:xfrm>
              <a:off x="4031525" y="709950"/>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1" name="Google Shape;21551;p113"/>
            <p:cNvSpPr/>
            <p:nvPr/>
          </p:nvSpPr>
          <p:spPr>
            <a:xfrm>
              <a:off x="4059250" y="709950"/>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2" name="Google Shape;21552;p113"/>
            <p:cNvSpPr/>
            <p:nvPr/>
          </p:nvSpPr>
          <p:spPr>
            <a:xfrm>
              <a:off x="4086975" y="709950"/>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3" name="Google Shape;21553;p113"/>
            <p:cNvSpPr/>
            <p:nvPr/>
          </p:nvSpPr>
          <p:spPr>
            <a:xfrm>
              <a:off x="4114175" y="709950"/>
              <a:ext cx="27725" cy="27750"/>
            </a:xfrm>
            <a:custGeom>
              <a:rect b="b" l="l" r="r" t="t"/>
              <a:pathLst>
                <a:path extrusionOk="0" h="1110" w="1109">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4" name="Google Shape;21554;p113"/>
            <p:cNvSpPr/>
            <p:nvPr/>
          </p:nvSpPr>
          <p:spPr>
            <a:xfrm>
              <a:off x="4141375" y="709950"/>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5" name="Google Shape;21555;p113"/>
            <p:cNvSpPr/>
            <p:nvPr/>
          </p:nvSpPr>
          <p:spPr>
            <a:xfrm>
              <a:off x="4169100" y="709950"/>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6" name="Google Shape;21556;p113"/>
            <p:cNvSpPr/>
            <p:nvPr/>
          </p:nvSpPr>
          <p:spPr>
            <a:xfrm>
              <a:off x="4196800" y="709950"/>
              <a:ext cx="27225" cy="27750"/>
            </a:xfrm>
            <a:custGeom>
              <a:rect b="b" l="l" r="r" t="t"/>
              <a:pathLst>
                <a:path extrusionOk="0" h="1110" w="1089">
                  <a:moveTo>
                    <a:pt x="1" y="0"/>
                  </a:moveTo>
                  <a:lnTo>
                    <a:pt x="1" y="1109"/>
                  </a:lnTo>
                  <a:lnTo>
                    <a:pt x="1089" y="1109"/>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7" name="Google Shape;21557;p113"/>
            <p:cNvSpPr/>
            <p:nvPr/>
          </p:nvSpPr>
          <p:spPr>
            <a:xfrm>
              <a:off x="4224000" y="709950"/>
              <a:ext cx="27750" cy="27750"/>
            </a:xfrm>
            <a:custGeom>
              <a:rect b="b" l="l" r="r" t="t"/>
              <a:pathLst>
                <a:path extrusionOk="0" h="1110" w="1110">
                  <a:moveTo>
                    <a:pt x="1" y="0"/>
                  </a:moveTo>
                  <a:lnTo>
                    <a:pt x="1" y="1109"/>
                  </a:lnTo>
                  <a:lnTo>
                    <a:pt x="1110" y="1109"/>
                  </a:lnTo>
                  <a:lnTo>
                    <a:pt x="1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8" name="Google Shape;21558;p113"/>
            <p:cNvSpPr/>
            <p:nvPr/>
          </p:nvSpPr>
          <p:spPr>
            <a:xfrm>
              <a:off x="4251725" y="709950"/>
              <a:ext cx="27225" cy="27750"/>
            </a:xfrm>
            <a:custGeom>
              <a:rect b="b" l="l" r="r" t="t"/>
              <a:pathLst>
                <a:path extrusionOk="0" h="1110" w="1089">
                  <a:moveTo>
                    <a:pt x="1" y="0"/>
                  </a:moveTo>
                  <a:lnTo>
                    <a:pt x="1" y="1109"/>
                  </a:lnTo>
                  <a:lnTo>
                    <a:pt x="1089" y="1109"/>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9" name="Google Shape;21559;p113"/>
            <p:cNvSpPr/>
            <p:nvPr/>
          </p:nvSpPr>
          <p:spPr>
            <a:xfrm>
              <a:off x="3894475" y="73767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0" name="Google Shape;21560;p113"/>
            <p:cNvSpPr/>
            <p:nvPr/>
          </p:nvSpPr>
          <p:spPr>
            <a:xfrm>
              <a:off x="3922200" y="73767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1" name="Google Shape;21561;p113"/>
            <p:cNvSpPr/>
            <p:nvPr/>
          </p:nvSpPr>
          <p:spPr>
            <a:xfrm>
              <a:off x="3949400" y="73767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2" name="Google Shape;21562;p113"/>
            <p:cNvSpPr/>
            <p:nvPr/>
          </p:nvSpPr>
          <p:spPr>
            <a:xfrm>
              <a:off x="3976600" y="73767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3" name="Google Shape;21563;p113"/>
            <p:cNvSpPr/>
            <p:nvPr/>
          </p:nvSpPr>
          <p:spPr>
            <a:xfrm>
              <a:off x="4004325" y="73767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4" name="Google Shape;21564;p113"/>
            <p:cNvSpPr/>
            <p:nvPr/>
          </p:nvSpPr>
          <p:spPr>
            <a:xfrm>
              <a:off x="4031525" y="73767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5" name="Google Shape;21565;p113"/>
            <p:cNvSpPr/>
            <p:nvPr/>
          </p:nvSpPr>
          <p:spPr>
            <a:xfrm>
              <a:off x="4059250" y="73767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6" name="Google Shape;21566;p113"/>
            <p:cNvSpPr/>
            <p:nvPr/>
          </p:nvSpPr>
          <p:spPr>
            <a:xfrm>
              <a:off x="4086975" y="73767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7" name="Google Shape;21567;p113"/>
            <p:cNvSpPr/>
            <p:nvPr/>
          </p:nvSpPr>
          <p:spPr>
            <a:xfrm>
              <a:off x="4114175" y="737675"/>
              <a:ext cx="27725" cy="27750"/>
            </a:xfrm>
            <a:custGeom>
              <a:rect b="b" l="l" r="r" t="t"/>
              <a:pathLst>
                <a:path extrusionOk="0" h="1110" w="1109">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8" name="Google Shape;21568;p113"/>
            <p:cNvSpPr/>
            <p:nvPr/>
          </p:nvSpPr>
          <p:spPr>
            <a:xfrm>
              <a:off x="4141375" y="73767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9" name="Google Shape;21569;p113"/>
            <p:cNvSpPr/>
            <p:nvPr/>
          </p:nvSpPr>
          <p:spPr>
            <a:xfrm>
              <a:off x="4169100" y="73767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0" name="Google Shape;21570;p113"/>
            <p:cNvSpPr/>
            <p:nvPr/>
          </p:nvSpPr>
          <p:spPr>
            <a:xfrm>
              <a:off x="4196800" y="737675"/>
              <a:ext cx="27225" cy="27750"/>
            </a:xfrm>
            <a:custGeom>
              <a:rect b="b" l="l" r="r" t="t"/>
              <a:pathLst>
                <a:path extrusionOk="0" h="1110" w="1089">
                  <a:moveTo>
                    <a:pt x="1" y="0"/>
                  </a:moveTo>
                  <a:lnTo>
                    <a:pt x="1" y="1109"/>
                  </a:lnTo>
                  <a:lnTo>
                    <a:pt x="1089" y="1109"/>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1" name="Google Shape;21571;p113"/>
            <p:cNvSpPr/>
            <p:nvPr/>
          </p:nvSpPr>
          <p:spPr>
            <a:xfrm>
              <a:off x="4224000" y="737675"/>
              <a:ext cx="27750" cy="27750"/>
            </a:xfrm>
            <a:custGeom>
              <a:rect b="b" l="l" r="r" t="t"/>
              <a:pathLst>
                <a:path extrusionOk="0" h="1110" w="1110">
                  <a:moveTo>
                    <a:pt x="1" y="0"/>
                  </a:moveTo>
                  <a:lnTo>
                    <a:pt x="1" y="1109"/>
                  </a:lnTo>
                  <a:lnTo>
                    <a:pt x="1110" y="1109"/>
                  </a:lnTo>
                  <a:lnTo>
                    <a:pt x="1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2" name="Google Shape;21572;p113"/>
            <p:cNvSpPr/>
            <p:nvPr/>
          </p:nvSpPr>
          <p:spPr>
            <a:xfrm>
              <a:off x="4251725" y="737675"/>
              <a:ext cx="27225" cy="27750"/>
            </a:xfrm>
            <a:custGeom>
              <a:rect b="b" l="l" r="r" t="t"/>
              <a:pathLst>
                <a:path extrusionOk="0" h="1110" w="1089">
                  <a:moveTo>
                    <a:pt x="1" y="0"/>
                  </a:moveTo>
                  <a:lnTo>
                    <a:pt x="1" y="1109"/>
                  </a:lnTo>
                  <a:lnTo>
                    <a:pt x="1089" y="1109"/>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3" name="Google Shape;21573;p113"/>
            <p:cNvSpPr/>
            <p:nvPr/>
          </p:nvSpPr>
          <p:spPr>
            <a:xfrm>
              <a:off x="3894475" y="76487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4" name="Google Shape;21574;p113"/>
            <p:cNvSpPr/>
            <p:nvPr/>
          </p:nvSpPr>
          <p:spPr>
            <a:xfrm>
              <a:off x="3922200" y="76487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5" name="Google Shape;21575;p113"/>
            <p:cNvSpPr/>
            <p:nvPr/>
          </p:nvSpPr>
          <p:spPr>
            <a:xfrm>
              <a:off x="3949400" y="76487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6" name="Google Shape;21576;p113"/>
            <p:cNvSpPr/>
            <p:nvPr/>
          </p:nvSpPr>
          <p:spPr>
            <a:xfrm>
              <a:off x="3976600" y="764875"/>
              <a:ext cx="27750" cy="27750"/>
            </a:xfrm>
            <a:custGeom>
              <a:rect b="b" l="l" r="r" t="t"/>
              <a:pathLst>
                <a:path extrusionOk="0" h="1110" w="1110">
                  <a:moveTo>
                    <a:pt x="0" y="0"/>
                  </a:moveTo>
                  <a:lnTo>
                    <a:pt x="0" y="1109"/>
                  </a:lnTo>
                  <a:lnTo>
                    <a:pt x="1109" y="1109"/>
                  </a:lnTo>
                  <a:lnTo>
                    <a:pt x="11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7" name="Google Shape;21577;p113"/>
            <p:cNvSpPr/>
            <p:nvPr/>
          </p:nvSpPr>
          <p:spPr>
            <a:xfrm>
              <a:off x="4004325" y="764875"/>
              <a:ext cx="27750" cy="27750"/>
            </a:xfrm>
            <a:custGeom>
              <a:rect b="b" l="l" r="r" t="t"/>
              <a:pathLst>
                <a:path extrusionOk="0" h="1110" w="1110">
                  <a:moveTo>
                    <a:pt x="0" y="0"/>
                  </a:moveTo>
                  <a:lnTo>
                    <a:pt x="0" y="1109"/>
                  </a:lnTo>
                  <a:lnTo>
                    <a:pt x="1109" y="1109"/>
                  </a:lnTo>
                  <a:lnTo>
                    <a:pt x="11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8" name="Google Shape;21578;p113"/>
            <p:cNvSpPr/>
            <p:nvPr/>
          </p:nvSpPr>
          <p:spPr>
            <a:xfrm>
              <a:off x="4031525" y="76487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9" name="Google Shape;21579;p113"/>
            <p:cNvSpPr/>
            <p:nvPr/>
          </p:nvSpPr>
          <p:spPr>
            <a:xfrm>
              <a:off x="4059250" y="76487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0" name="Google Shape;21580;p113"/>
            <p:cNvSpPr/>
            <p:nvPr/>
          </p:nvSpPr>
          <p:spPr>
            <a:xfrm>
              <a:off x="4086975" y="76487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1" name="Google Shape;21581;p113"/>
            <p:cNvSpPr/>
            <p:nvPr/>
          </p:nvSpPr>
          <p:spPr>
            <a:xfrm>
              <a:off x="4114175" y="764875"/>
              <a:ext cx="27725" cy="27750"/>
            </a:xfrm>
            <a:custGeom>
              <a:rect b="b" l="l" r="r" t="t"/>
              <a:pathLst>
                <a:path extrusionOk="0" h="1110" w="1109">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2" name="Google Shape;21582;p113"/>
            <p:cNvSpPr/>
            <p:nvPr/>
          </p:nvSpPr>
          <p:spPr>
            <a:xfrm>
              <a:off x="4141375" y="764875"/>
              <a:ext cx="27750" cy="27750"/>
            </a:xfrm>
            <a:custGeom>
              <a:rect b="b" l="l" r="r" t="t"/>
              <a:pathLst>
                <a:path extrusionOk="0" h="1110"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3" name="Google Shape;21583;p113"/>
            <p:cNvSpPr/>
            <p:nvPr/>
          </p:nvSpPr>
          <p:spPr>
            <a:xfrm>
              <a:off x="4169100" y="764875"/>
              <a:ext cx="27225" cy="27750"/>
            </a:xfrm>
            <a:custGeom>
              <a:rect b="b" l="l" r="r" t="t"/>
              <a:pathLst>
                <a:path extrusionOk="0" h="1110"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4" name="Google Shape;21584;p113"/>
            <p:cNvSpPr/>
            <p:nvPr/>
          </p:nvSpPr>
          <p:spPr>
            <a:xfrm>
              <a:off x="4196800" y="764875"/>
              <a:ext cx="27225" cy="27750"/>
            </a:xfrm>
            <a:custGeom>
              <a:rect b="b" l="l" r="r" t="t"/>
              <a:pathLst>
                <a:path extrusionOk="0" h="1110" w="1089">
                  <a:moveTo>
                    <a:pt x="1" y="0"/>
                  </a:moveTo>
                  <a:lnTo>
                    <a:pt x="1" y="1109"/>
                  </a:lnTo>
                  <a:lnTo>
                    <a:pt x="1089" y="1109"/>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5" name="Google Shape;21585;p113"/>
            <p:cNvSpPr/>
            <p:nvPr/>
          </p:nvSpPr>
          <p:spPr>
            <a:xfrm>
              <a:off x="4224000" y="764875"/>
              <a:ext cx="27750" cy="27750"/>
            </a:xfrm>
            <a:custGeom>
              <a:rect b="b" l="l" r="r" t="t"/>
              <a:pathLst>
                <a:path extrusionOk="0" h="1110" w="1110">
                  <a:moveTo>
                    <a:pt x="1" y="0"/>
                  </a:moveTo>
                  <a:lnTo>
                    <a:pt x="1" y="1109"/>
                  </a:lnTo>
                  <a:lnTo>
                    <a:pt x="1110" y="1109"/>
                  </a:lnTo>
                  <a:lnTo>
                    <a:pt x="1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6" name="Google Shape;21586;p113"/>
            <p:cNvSpPr/>
            <p:nvPr/>
          </p:nvSpPr>
          <p:spPr>
            <a:xfrm>
              <a:off x="4251725" y="764875"/>
              <a:ext cx="27225" cy="27750"/>
            </a:xfrm>
            <a:custGeom>
              <a:rect b="b" l="l" r="r" t="t"/>
              <a:pathLst>
                <a:path extrusionOk="0" h="1110" w="1089">
                  <a:moveTo>
                    <a:pt x="1" y="0"/>
                  </a:moveTo>
                  <a:lnTo>
                    <a:pt x="1" y="1109"/>
                  </a:lnTo>
                  <a:lnTo>
                    <a:pt x="1089" y="1109"/>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7" name="Google Shape;21587;p113"/>
            <p:cNvSpPr/>
            <p:nvPr/>
          </p:nvSpPr>
          <p:spPr>
            <a:xfrm>
              <a:off x="3922200" y="792600"/>
              <a:ext cx="27225" cy="27725"/>
            </a:xfrm>
            <a:custGeom>
              <a:rect b="b" l="l" r="r" t="t"/>
              <a:pathLst>
                <a:path extrusionOk="0" h="1109"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8" name="Google Shape;21588;p113"/>
            <p:cNvSpPr/>
            <p:nvPr/>
          </p:nvSpPr>
          <p:spPr>
            <a:xfrm>
              <a:off x="3949400" y="792600"/>
              <a:ext cx="27750" cy="27725"/>
            </a:xfrm>
            <a:custGeom>
              <a:rect b="b" l="l" r="r" t="t"/>
              <a:pathLst>
                <a:path extrusionOk="0" h="1109"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9" name="Google Shape;21589;p113"/>
            <p:cNvSpPr/>
            <p:nvPr/>
          </p:nvSpPr>
          <p:spPr>
            <a:xfrm>
              <a:off x="3976600" y="792600"/>
              <a:ext cx="27750" cy="27725"/>
            </a:xfrm>
            <a:custGeom>
              <a:rect b="b" l="l" r="r" t="t"/>
              <a:pathLst>
                <a:path extrusionOk="0" h="1109" w="1110">
                  <a:moveTo>
                    <a:pt x="0" y="0"/>
                  </a:moveTo>
                  <a:lnTo>
                    <a:pt x="0" y="1109"/>
                  </a:lnTo>
                  <a:lnTo>
                    <a:pt x="1109" y="1109"/>
                  </a:lnTo>
                  <a:lnTo>
                    <a:pt x="11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0" name="Google Shape;21590;p113"/>
            <p:cNvSpPr/>
            <p:nvPr/>
          </p:nvSpPr>
          <p:spPr>
            <a:xfrm>
              <a:off x="4004325" y="792600"/>
              <a:ext cx="27750" cy="27725"/>
            </a:xfrm>
            <a:custGeom>
              <a:rect b="b" l="l" r="r" t="t"/>
              <a:pathLst>
                <a:path extrusionOk="0" h="1109" w="1110">
                  <a:moveTo>
                    <a:pt x="0" y="0"/>
                  </a:moveTo>
                  <a:lnTo>
                    <a:pt x="0" y="1109"/>
                  </a:lnTo>
                  <a:lnTo>
                    <a:pt x="1109" y="1109"/>
                  </a:lnTo>
                  <a:lnTo>
                    <a:pt x="11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1" name="Google Shape;21591;p113"/>
            <p:cNvSpPr/>
            <p:nvPr/>
          </p:nvSpPr>
          <p:spPr>
            <a:xfrm>
              <a:off x="4031525" y="792600"/>
              <a:ext cx="27750" cy="27725"/>
            </a:xfrm>
            <a:custGeom>
              <a:rect b="b" l="l" r="r" t="t"/>
              <a:pathLst>
                <a:path extrusionOk="0" h="1109"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2" name="Google Shape;21592;p113"/>
            <p:cNvSpPr/>
            <p:nvPr/>
          </p:nvSpPr>
          <p:spPr>
            <a:xfrm>
              <a:off x="4059250" y="792600"/>
              <a:ext cx="27225" cy="27725"/>
            </a:xfrm>
            <a:custGeom>
              <a:rect b="b" l="l" r="r" t="t"/>
              <a:pathLst>
                <a:path extrusionOk="0" h="1109"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3" name="Google Shape;21593;p113"/>
            <p:cNvSpPr/>
            <p:nvPr/>
          </p:nvSpPr>
          <p:spPr>
            <a:xfrm>
              <a:off x="4086975" y="792600"/>
              <a:ext cx="27225" cy="27725"/>
            </a:xfrm>
            <a:custGeom>
              <a:rect b="b" l="l" r="r" t="t"/>
              <a:pathLst>
                <a:path extrusionOk="0" h="1109"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4" name="Google Shape;21594;p113"/>
            <p:cNvSpPr/>
            <p:nvPr/>
          </p:nvSpPr>
          <p:spPr>
            <a:xfrm>
              <a:off x="4114175" y="792600"/>
              <a:ext cx="27725" cy="27725"/>
            </a:xfrm>
            <a:custGeom>
              <a:rect b="b" l="l" r="r" t="t"/>
              <a:pathLst>
                <a:path extrusionOk="0" h="1109" w="1109">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5" name="Google Shape;21595;p113"/>
            <p:cNvSpPr/>
            <p:nvPr/>
          </p:nvSpPr>
          <p:spPr>
            <a:xfrm>
              <a:off x="4141375" y="792600"/>
              <a:ext cx="27750" cy="27725"/>
            </a:xfrm>
            <a:custGeom>
              <a:rect b="b" l="l" r="r" t="t"/>
              <a:pathLst>
                <a:path extrusionOk="0" h="1109" w="1110">
                  <a:moveTo>
                    <a:pt x="0" y="0"/>
                  </a:moveTo>
                  <a:lnTo>
                    <a:pt x="0" y="1109"/>
                  </a:lnTo>
                  <a:lnTo>
                    <a:pt x="1109" y="110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6" name="Google Shape;21596;p113"/>
            <p:cNvSpPr/>
            <p:nvPr/>
          </p:nvSpPr>
          <p:spPr>
            <a:xfrm>
              <a:off x="4169100" y="792600"/>
              <a:ext cx="27225" cy="27725"/>
            </a:xfrm>
            <a:custGeom>
              <a:rect b="b" l="l" r="r" t="t"/>
              <a:pathLst>
                <a:path extrusionOk="0" h="1109" w="1089">
                  <a:moveTo>
                    <a:pt x="0" y="0"/>
                  </a:moveTo>
                  <a:lnTo>
                    <a:pt x="0" y="1109"/>
                  </a:lnTo>
                  <a:lnTo>
                    <a:pt x="1088" y="1109"/>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7" name="Google Shape;21597;p113"/>
            <p:cNvSpPr/>
            <p:nvPr/>
          </p:nvSpPr>
          <p:spPr>
            <a:xfrm>
              <a:off x="4196800" y="792600"/>
              <a:ext cx="27225" cy="27725"/>
            </a:xfrm>
            <a:custGeom>
              <a:rect b="b" l="l" r="r" t="t"/>
              <a:pathLst>
                <a:path extrusionOk="0" h="1109" w="1089">
                  <a:moveTo>
                    <a:pt x="1" y="0"/>
                  </a:moveTo>
                  <a:lnTo>
                    <a:pt x="1" y="1109"/>
                  </a:lnTo>
                  <a:lnTo>
                    <a:pt x="1089" y="1109"/>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8" name="Google Shape;21598;p113"/>
            <p:cNvSpPr/>
            <p:nvPr/>
          </p:nvSpPr>
          <p:spPr>
            <a:xfrm>
              <a:off x="4224000" y="792600"/>
              <a:ext cx="27750" cy="27725"/>
            </a:xfrm>
            <a:custGeom>
              <a:rect b="b" l="l" r="r" t="t"/>
              <a:pathLst>
                <a:path extrusionOk="0" h="1109" w="1110">
                  <a:moveTo>
                    <a:pt x="1" y="0"/>
                  </a:moveTo>
                  <a:lnTo>
                    <a:pt x="1" y="1109"/>
                  </a:lnTo>
                  <a:lnTo>
                    <a:pt x="1110" y="1109"/>
                  </a:lnTo>
                  <a:lnTo>
                    <a:pt x="1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9" name="Google Shape;21599;p113"/>
            <p:cNvSpPr/>
            <p:nvPr/>
          </p:nvSpPr>
          <p:spPr>
            <a:xfrm>
              <a:off x="3949400" y="820300"/>
              <a:ext cx="27750" cy="27250"/>
            </a:xfrm>
            <a:custGeom>
              <a:rect b="b" l="l" r="r" t="t"/>
              <a:pathLst>
                <a:path extrusionOk="0" h="1090" w="1110">
                  <a:moveTo>
                    <a:pt x="0" y="1"/>
                  </a:moveTo>
                  <a:lnTo>
                    <a:pt x="0" y="1089"/>
                  </a:lnTo>
                  <a:lnTo>
                    <a:pt x="1109" y="1089"/>
                  </a:lnTo>
                  <a:lnTo>
                    <a:pt x="1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0" name="Google Shape;21600;p113"/>
            <p:cNvSpPr/>
            <p:nvPr/>
          </p:nvSpPr>
          <p:spPr>
            <a:xfrm>
              <a:off x="3976600" y="820300"/>
              <a:ext cx="27750" cy="27250"/>
            </a:xfrm>
            <a:custGeom>
              <a:rect b="b" l="l" r="r" t="t"/>
              <a:pathLst>
                <a:path extrusionOk="0" h="1090" w="1110">
                  <a:moveTo>
                    <a:pt x="0" y="1"/>
                  </a:moveTo>
                  <a:lnTo>
                    <a:pt x="0" y="1089"/>
                  </a:lnTo>
                  <a:lnTo>
                    <a:pt x="1109" y="1089"/>
                  </a:lnTo>
                  <a:lnTo>
                    <a:pt x="1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1" name="Google Shape;21601;p113"/>
            <p:cNvSpPr/>
            <p:nvPr/>
          </p:nvSpPr>
          <p:spPr>
            <a:xfrm>
              <a:off x="4004325" y="820300"/>
              <a:ext cx="27750" cy="27250"/>
            </a:xfrm>
            <a:custGeom>
              <a:rect b="b" l="l" r="r" t="t"/>
              <a:pathLst>
                <a:path extrusionOk="0" h="1090" w="1110">
                  <a:moveTo>
                    <a:pt x="0" y="1"/>
                  </a:moveTo>
                  <a:lnTo>
                    <a:pt x="0" y="1089"/>
                  </a:lnTo>
                  <a:lnTo>
                    <a:pt x="1109" y="1089"/>
                  </a:lnTo>
                  <a:lnTo>
                    <a:pt x="11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2" name="Google Shape;21602;p113"/>
            <p:cNvSpPr/>
            <p:nvPr/>
          </p:nvSpPr>
          <p:spPr>
            <a:xfrm>
              <a:off x="4031525" y="820300"/>
              <a:ext cx="27750" cy="27250"/>
            </a:xfrm>
            <a:custGeom>
              <a:rect b="b" l="l" r="r" t="t"/>
              <a:pathLst>
                <a:path extrusionOk="0" h="1090" w="1110">
                  <a:moveTo>
                    <a:pt x="0" y="1"/>
                  </a:moveTo>
                  <a:lnTo>
                    <a:pt x="0" y="1089"/>
                  </a:lnTo>
                  <a:lnTo>
                    <a:pt x="1109" y="1089"/>
                  </a:lnTo>
                  <a:lnTo>
                    <a:pt x="11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3" name="Google Shape;21603;p113"/>
            <p:cNvSpPr/>
            <p:nvPr/>
          </p:nvSpPr>
          <p:spPr>
            <a:xfrm>
              <a:off x="4059250" y="820300"/>
              <a:ext cx="27225" cy="27250"/>
            </a:xfrm>
            <a:custGeom>
              <a:rect b="b" l="l" r="r" t="t"/>
              <a:pathLst>
                <a:path extrusionOk="0" h="1090" w="1089">
                  <a:moveTo>
                    <a:pt x="0" y="1"/>
                  </a:moveTo>
                  <a:lnTo>
                    <a:pt x="0" y="1089"/>
                  </a:lnTo>
                  <a:lnTo>
                    <a:pt x="1088" y="1089"/>
                  </a:lnTo>
                  <a:lnTo>
                    <a:pt x="10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4" name="Google Shape;21604;p113"/>
            <p:cNvSpPr/>
            <p:nvPr/>
          </p:nvSpPr>
          <p:spPr>
            <a:xfrm>
              <a:off x="4086975" y="820300"/>
              <a:ext cx="27225" cy="27250"/>
            </a:xfrm>
            <a:custGeom>
              <a:rect b="b" l="l" r="r" t="t"/>
              <a:pathLst>
                <a:path extrusionOk="0" h="1090" w="1089">
                  <a:moveTo>
                    <a:pt x="0" y="1"/>
                  </a:moveTo>
                  <a:lnTo>
                    <a:pt x="0" y="1089"/>
                  </a:lnTo>
                  <a:lnTo>
                    <a:pt x="1088" y="1089"/>
                  </a:lnTo>
                  <a:lnTo>
                    <a:pt x="10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5" name="Google Shape;21605;p113"/>
            <p:cNvSpPr/>
            <p:nvPr/>
          </p:nvSpPr>
          <p:spPr>
            <a:xfrm>
              <a:off x="4114175" y="820300"/>
              <a:ext cx="27725" cy="27250"/>
            </a:xfrm>
            <a:custGeom>
              <a:rect b="b" l="l" r="r" t="t"/>
              <a:pathLst>
                <a:path extrusionOk="0" h="1090" w="1109">
                  <a:moveTo>
                    <a:pt x="0" y="1"/>
                  </a:moveTo>
                  <a:lnTo>
                    <a:pt x="0" y="1089"/>
                  </a:lnTo>
                  <a:lnTo>
                    <a:pt x="1109" y="1089"/>
                  </a:lnTo>
                  <a:lnTo>
                    <a:pt x="1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6" name="Google Shape;21606;p113"/>
            <p:cNvSpPr/>
            <p:nvPr/>
          </p:nvSpPr>
          <p:spPr>
            <a:xfrm>
              <a:off x="4141375" y="820300"/>
              <a:ext cx="27750" cy="27250"/>
            </a:xfrm>
            <a:custGeom>
              <a:rect b="b" l="l" r="r" t="t"/>
              <a:pathLst>
                <a:path extrusionOk="0" h="1090" w="1110">
                  <a:moveTo>
                    <a:pt x="0" y="1"/>
                  </a:moveTo>
                  <a:lnTo>
                    <a:pt x="0" y="1089"/>
                  </a:lnTo>
                  <a:lnTo>
                    <a:pt x="1109" y="1089"/>
                  </a:lnTo>
                  <a:lnTo>
                    <a:pt x="1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7" name="Google Shape;21607;p113"/>
            <p:cNvSpPr/>
            <p:nvPr/>
          </p:nvSpPr>
          <p:spPr>
            <a:xfrm>
              <a:off x="4169100" y="820300"/>
              <a:ext cx="27225" cy="27250"/>
            </a:xfrm>
            <a:custGeom>
              <a:rect b="b" l="l" r="r" t="t"/>
              <a:pathLst>
                <a:path extrusionOk="0" h="1090" w="1089">
                  <a:moveTo>
                    <a:pt x="0" y="1"/>
                  </a:moveTo>
                  <a:lnTo>
                    <a:pt x="0" y="1089"/>
                  </a:lnTo>
                  <a:lnTo>
                    <a:pt x="1088" y="1089"/>
                  </a:lnTo>
                  <a:lnTo>
                    <a:pt x="10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8" name="Google Shape;21608;p113"/>
            <p:cNvSpPr/>
            <p:nvPr/>
          </p:nvSpPr>
          <p:spPr>
            <a:xfrm>
              <a:off x="4196800" y="820300"/>
              <a:ext cx="27225" cy="27250"/>
            </a:xfrm>
            <a:custGeom>
              <a:rect b="b" l="l" r="r" t="t"/>
              <a:pathLst>
                <a:path extrusionOk="0" h="1090" w="1089">
                  <a:moveTo>
                    <a:pt x="1" y="1"/>
                  </a:moveTo>
                  <a:lnTo>
                    <a:pt x="1" y="1089"/>
                  </a:lnTo>
                  <a:lnTo>
                    <a:pt x="1089" y="1089"/>
                  </a:lnTo>
                  <a:lnTo>
                    <a:pt x="10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9" name="Google Shape;21609;p113"/>
            <p:cNvSpPr/>
            <p:nvPr/>
          </p:nvSpPr>
          <p:spPr>
            <a:xfrm>
              <a:off x="3976600" y="847525"/>
              <a:ext cx="27750" cy="27225"/>
            </a:xfrm>
            <a:custGeom>
              <a:rect b="b" l="l" r="r" t="t"/>
              <a:pathLst>
                <a:path extrusionOk="0" h="1089" w="1110">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0" name="Google Shape;21610;p113"/>
            <p:cNvSpPr/>
            <p:nvPr/>
          </p:nvSpPr>
          <p:spPr>
            <a:xfrm>
              <a:off x="4004325" y="847525"/>
              <a:ext cx="27750" cy="27225"/>
            </a:xfrm>
            <a:custGeom>
              <a:rect b="b" l="l" r="r" t="t"/>
              <a:pathLst>
                <a:path extrusionOk="0" h="1089" w="1110">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1" name="Google Shape;21611;p113"/>
            <p:cNvSpPr/>
            <p:nvPr/>
          </p:nvSpPr>
          <p:spPr>
            <a:xfrm>
              <a:off x="4031525" y="847525"/>
              <a:ext cx="27750" cy="27225"/>
            </a:xfrm>
            <a:custGeom>
              <a:rect b="b" l="l" r="r" t="t"/>
              <a:pathLst>
                <a:path extrusionOk="0" h="1089" w="1110">
                  <a:moveTo>
                    <a:pt x="0" y="0"/>
                  </a:moveTo>
                  <a:lnTo>
                    <a:pt x="0" y="1088"/>
                  </a:lnTo>
                  <a:lnTo>
                    <a:pt x="1109" y="1088"/>
                  </a:lnTo>
                  <a:lnTo>
                    <a:pt x="11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2" name="Google Shape;21612;p113"/>
            <p:cNvSpPr/>
            <p:nvPr/>
          </p:nvSpPr>
          <p:spPr>
            <a:xfrm>
              <a:off x="4059250" y="847525"/>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3" name="Google Shape;21613;p113"/>
            <p:cNvSpPr/>
            <p:nvPr/>
          </p:nvSpPr>
          <p:spPr>
            <a:xfrm>
              <a:off x="4086975" y="847525"/>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4" name="Google Shape;21614;p113"/>
            <p:cNvSpPr/>
            <p:nvPr/>
          </p:nvSpPr>
          <p:spPr>
            <a:xfrm>
              <a:off x="4114175" y="847525"/>
              <a:ext cx="27725" cy="27225"/>
            </a:xfrm>
            <a:custGeom>
              <a:rect b="b" l="l" r="r" t="t"/>
              <a:pathLst>
                <a:path extrusionOk="0" h="1089" w="1109">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5" name="Google Shape;21615;p113"/>
            <p:cNvSpPr/>
            <p:nvPr/>
          </p:nvSpPr>
          <p:spPr>
            <a:xfrm>
              <a:off x="4141375" y="847525"/>
              <a:ext cx="27750" cy="27225"/>
            </a:xfrm>
            <a:custGeom>
              <a:rect b="b" l="l" r="r" t="t"/>
              <a:pathLst>
                <a:path extrusionOk="0" h="1089" w="1110">
                  <a:moveTo>
                    <a:pt x="0" y="0"/>
                  </a:moveTo>
                  <a:lnTo>
                    <a:pt x="0" y="1088"/>
                  </a:lnTo>
                  <a:lnTo>
                    <a:pt x="1109" y="1088"/>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6" name="Google Shape;21616;p113"/>
            <p:cNvSpPr/>
            <p:nvPr/>
          </p:nvSpPr>
          <p:spPr>
            <a:xfrm>
              <a:off x="4169100" y="847525"/>
              <a:ext cx="27225" cy="27225"/>
            </a:xfrm>
            <a:custGeom>
              <a:rect b="b" l="l" r="r" t="t"/>
              <a:pathLst>
                <a:path extrusionOk="0" h="1089" w="1089">
                  <a:moveTo>
                    <a:pt x="0" y="0"/>
                  </a:moveTo>
                  <a:lnTo>
                    <a:pt x="0" y="1088"/>
                  </a:lnTo>
                  <a:lnTo>
                    <a:pt x="1088" y="1088"/>
                  </a:lnTo>
                  <a:lnTo>
                    <a:pt x="10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7" name="Google Shape;21617;p113"/>
            <p:cNvSpPr/>
            <p:nvPr/>
          </p:nvSpPr>
          <p:spPr>
            <a:xfrm>
              <a:off x="4004325" y="875225"/>
              <a:ext cx="27750" cy="27225"/>
            </a:xfrm>
            <a:custGeom>
              <a:rect b="b" l="l" r="r" t="t"/>
              <a:pathLst>
                <a:path extrusionOk="0" h="1089" w="1110">
                  <a:moveTo>
                    <a:pt x="0" y="1"/>
                  </a:moveTo>
                  <a:lnTo>
                    <a:pt x="0" y="1089"/>
                  </a:lnTo>
                  <a:lnTo>
                    <a:pt x="1109" y="1089"/>
                  </a:lnTo>
                  <a:lnTo>
                    <a:pt x="1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8" name="Google Shape;21618;p113"/>
            <p:cNvSpPr/>
            <p:nvPr/>
          </p:nvSpPr>
          <p:spPr>
            <a:xfrm>
              <a:off x="4031525" y="875225"/>
              <a:ext cx="27750" cy="27225"/>
            </a:xfrm>
            <a:custGeom>
              <a:rect b="b" l="l" r="r" t="t"/>
              <a:pathLst>
                <a:path extrusionOk="0" h="1089" w="1110">
                  <a:moveTo>
                    <a:pt x="0" y="1"/>
                  </a:moveTo>
                  <a:lnTo>
                    <a:pt x="0" y="1089"/>
                  </a:lnTo>
                  <a:lnTo>
                    <a:pt x="1109" y="1089"/>
                  </a:lnTo>
                  <a:lnTo>
                    <a:pt x="1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9" name="Google Shape;21619;p113"/>
            <p:cNvSpPr/>
            <p:nvPr/>
          </p:nvSpPr>
          <p:spPr>
            <a:xfrm>
              <a:off x="4059250" y="875225"/>
              <a:ext cx="27225" cy="27225"/>
            </a:xfrm>
            <a:custGeom>
              <a:rect b="b" l="l" r="r" t="t"/>
              <a:pathLst>
                <a:path extrusionOk="0" h="1089" w="1089">
                  <a:moveTo>
                    <a:pt x="0" y="1"/>
                  </a:moveTo>
                  <a:lnTo>
                    <a:pt x="0" y="1089"/>
                  </a:lnTo>
                  <a:lnTo>
                    <a:pt x="1088" y="1089"/>
                  </a:lnTo>
                  <a:lnTo>
                    <a:pt x="10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0" name="Google Shape;21620;p113"/>
            <p:cNvSpPr/>
            <p:nvPr/>
          </p:nvSpPr>
          <p:spPr>
            <a:xfrm>
              <a:off x="4086975" y="875225"/>
              <a:ext cx="27225" cy="27225"/>
            </a:xfrm>
            <a:custGeom>
              <a:rect b="b" l="l" r="r" t="t"/>
              <a:pathLst>
                <a:path extrusionOk="0" h="1089" w="1089">
                  <a:moveTo>
                    <a:pt x="0" y="1"/>
                  </a:moveTo>
                  <a:lnTo>
                    <a:pt x="0" y="1089"/>
                  </a:lnTo>
                  <a:lnTo>
                    <a:pt x="1088" y="1089"/>
                  </a:lnTo>
                  <a:lnTo>
                    <a:pt x="10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1" name="Google Shape;21621;p113"/>
            <p:cNvSpPr/>
            <p:nvPr/>
          </p:nvSpPr>
          <p:spPr>
            <a:xfrm>
              <a:off x="4114175" y="875225"/>
              <a:ext cx="27725" cy="27225"/>
            </a:xfrm>
            <a:custGeom>
              <a:rect b="b" l="l" r="r" t="t"/>
              <a:pathLst>
                <a:path extrusionOk="0" h="1089" w="1109">
                  <a:moveTo>
                    <a:pt x="0" y="1"/>
                  </a:moveTo>
                  <a:lnTo>
                    <a:pt x="0" y="1089"/>
                  </a:lnTo>
                  <a:lnTo>
                    <a:pt x="1109" y="1089"/>
                  </a:lnTo>
                  <a:lnTo>
                    <a:pt x="1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2" name="Google Shape;21622;p113"/>
            <p:cNvSpPr/>
            <p:nvPr/>
          </p:nvSpPr>
          <p:spPr>
            <a:xfrm>
              <a:off x="4141375" y="875225"/>
              <a:ext cx="27750" cy="27225"/>
            </a:xfrm>
            <a:custGeom>
              <a:rect b="b" l="l" r="r" t="t"/>
              <a:pathLst>
                <a:path extrusionOk="0" h="1089" w="1110">
                  <a:moveTo>
                    <a:pt x="0" y="1"/>
                  </a:moveTo>
                  <a:lnTo>
                    <a:pt x="0" y="1089"/>
                  </a:lnTo>
                  <a:lnTo>
                    <a:pt x="1109" y="1089"/>
                  </a:lnTo>
                  <a:lnTo>
                    <a:pt x="1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3" name="Google Shape;21623;p113"/>
            <p:cNvSpPr/>
            <p:nvPr/>
          </p:nvSpPr>
          <p:spPr>
            <a:xfrm>
              <a:off x="4031525" y="902425"/>
              <a:ext cx="27750" cy="27250"/>
            </a:xfrm>
            <a:custGeom>
              <a:rect b="b" l="l" r="r" t="t"/>
              <a:pathLst>
                <a:path extrusionOk="0" h="1090" w="1110">
                  <a:moveTo>
                    <a:pt x="0" y="1"/>
                  </a:moveTo>
                  <a:lnTo>
                    <a:pt x="0" y="1089"/>
                  </a:lnTo>
                  <a:lnTo>
                    <a:pt x="1109" y="1089"/>
                  </a:lnTo>
                  <a:lnTo>
                    <a:pt x="1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4" name="Google Shape;21624;p113"/>
            <p:cNvSpPr/>
            <p:nvPr/>
          </p:nvSpPr>
          <p:spPr>
            <a:xfrm>
              <a:off x="4059250" y="902425"/>
              <a:ext cx="27225" cy="27250"/>
            </a:xfrm>
            <a:custGeom>
              <a:rect b="b" l="l" r="r" t="t"/>
              <a:pathLst>
                <a:path extrusionOk="0" h="1090" w="1089">
                  <a:moveTo>
                    <a:pt x="0" y="1"/>
                  </a:moveTo>
                  <a:lnTo>
                    <a:pt x="0" y="1089"/>
                  </a:lnTo>
                  <a:lnTo>
                    <a:pt x="1088" y="1089"/>
                  </a:lnTo>
                  <a:lnTo>
                    <a:pt x="10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5" name="Google Shape;21625;p113"/>
            <p:cNvSpPr/>
            <p:nvPr/>
          </p:nvSpPr>
          <p:spPr>
            <a:xfrm>
              <a:off x="4086975" y="902425"/>
              <a:ext cx="27225" cy="27250"/>
            </a:xfrm>
            <a:custGeom>
              <a:rect b="b" l="l" r="r" t="t"/>
              <a:pathLst>
                <a:path extrusionOk="0" h="1090" w="1089">
                  <a:moveTo>
                    <a:pt x="0" y="1"/>
                  </a:moveTo>
                  <a:lnTo>
                    <a:pt x="0" y="1089"/>
                  </a:lnTo>
                  <a:lnTo>
                    <a:pt x="1088" y="1089"/>
                  </a:lnTo>
                  <a:lnTo>
                    <a:pt x="10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6" name="Google Shape;21626;p113"/>
            <p:cNvSpPr/>
            <p:nvPr/>
          </p:nvSpPr>
          <p:spPr>
            <a:xfrm>
              <a:off x="4114175" y="902425"/>
              <a:ext cx="27725" cy="27250"/>
            </a:xfrm>
            <a:custGeom>
              <a:rect b="b" l="l" r="r" t="t"/>
              <a:pathLst>
                <a:path extrusionOk="0" h="1090" w="1109">
                  <a:moveTo>
                    <a:pt x="0" y="1"/>
                  </a:moveTo>
                  <a:lnTo>
                    <a:pt x="0" y="1089"/>
                  </a:lnTo>
                  <a:lnTo>
                    <a:pt x="1109" y="1089"/>
                  </a:lnTo>
                  <a:lnTo>
                    <a:pt x="1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7" name="Google Shape;21627;p113"/>
            <p:cNvSpPr/>
            <p:nvPr/>
          </p:nvSpPr>
          <p:spPr>
            <a:xfrm>
              <a:off x="4059250" y="930150"/>
              <a:ext cx="27225" cy="27225"/>
            </a:xfrm>
            <a:custGeom>
              <a:rect b="b" l="l" r="r" t="t"/>
              <a:pathLst>
                <a:path extrusionOk="0" h="1089" w="1089">
                  <a:moveTo>
                    <a:pt x="0" y="1"/>
                  </a:moveTo>
                  <a:lnTo>
                    <a:pt x="0" y="1089"/>
                  </a:lnTo>
                  <a:lnTo>
                    <a:pt x="1088" y="1089"/>
                  </a:lnTo>
                  <a:lnTo>
                    <a:pt x="10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8" name="Google Shape;21628;p113"/>
            <p:cNvSpPr/>
            <p:nvPr/>
          </p:nvSpPr>
          <p:spPr>
            <a:xfrm>
              <a:off x="4086975" y="930150"/>
              <a:ext cx="27225" cy="27225"/>
            </a:xfrm>
            <a:custGeom>
              <a:rect b="b" l="l" r="r" t="t"/>
              <a:pathLst>
                <a:path extrusionOk="0" h="1089" w="1089">
                  <a:moveTo>
                    <a:pt x="0" y="1"/>
                  </a:moveTo>
                  <a:lnTo>
                    <a:pt x="0" y="1089"/>
                  </a:lnTo>
                  <a:lnTo>
                    <a:pt x="1088" y="1089"/>
                  </a:lnTo>
                  <a:lnTo>
                    <a:pt x="10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9" name="Google Shape;21629;p113"/>
          <p:cNvGrpSpPr/>
          <p:nvPr/>
        </p:nvGrpSpPr>
        <p:grpSpPr>
          <a:xfrm flipH="1">
            <a:off x="6675607" y="2634121"/>
            <a:ext cx="658383" cy="548638"/>
            <a:chOff x="3860475" y="1240875"/>
            <a:chExt cx="399650" cy="339000"/>
          </a:xfrm>
        </p:grpSpPr>
        <p:sp>
          <p:nvSpPr>
            <p:cNvPr id="21630" name="Google Shape;21630;p113"/>
            <p:cNvSpPr/>
            <p:nvPr/>
          </p:nvSpPr>
          <p:spPr>
            <a:xfrm>
              <a:off x="3860475" y="1240875"/>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1" name="Google Shape;21631;p113"/>
            <p:cNvSpPr/>
            <p:nvPr/>
          </p:nvSpPr>
          <p:spPr>
            <a:xfrm>
              <a:off x="3891325" y="1271750"/>
              <a:ext cx="30375" cy="30875"/>
            </a:xfrm>
            <a:custGeom>
              <a:rect b="b" l="l" r="r" t="t"/>
              <a:pathLst>
                <a:path extrusionOk="0" h="1235" w="1215">
                  <a:moveTo>
                    <a:pt x="1" y="0"/>
                  </a:moveTo>
                  <a:lnTo>
                    <a:pt x="1" y="1235"/>
                  </a:lnTo>
                  <a:lnTo>
                    <a:pt x="1214" y="1235"/>
                  </a:lnTo>
                  <a:lnTo>
                    <a:pt x="12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2" name="Google Shape;21632;p113"/>
            <p:cNvSpPr/>
            <p:nvPr/>
          </p:nvSpPr>
          <p:spPr>
            <a:xfrm>
              <a:off x="4198375" y="1271750"/>
              <a:ext cx="30900" cy="30875"/>
            </a:xfrm>
            <a:custGeom>
              <a:rect b="b" l="l" r="r" t="t"/>
              <a:pathLst>
                <a:path extrusionOk="0" h="1235" w="1236">
                  <a:moveTo>
                    <a:pt x="1" y="0"/>
                  </a:moveTo>
                  <a:lnTo>
                    <a:pt x="1" y="1235"/>
                  </a:lnTo>
                  <a:lnTo>
                    <a:pt x="1235" y="1235"/>
                  </a:lnTo>
                  <a:lnTo>
                    <a:pt x="12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3" name="Google Shape;21633;p113"/>
            <p:cNvSpPr/>
            <p:nvPr/>
          </p:nvSpPr>
          <p:spPr>
            <a:xfrm>
              <a:off x="3922200" y="1302600"/>
              <a:ext cx="30350" cy="30900"/>
            </a:xfrm>
            <a:custGeom>
              <a:rect b="b" l="l" r="r" t="t"/>
              <a:pathLst>
                <a:path extrusionOk="0" h="1236" w="1214">
                  <a:moveTo>
                    <a:pt x="0" y="1"/>
                  </a:moveTo>
                  <a:lnTo>
                    <a:pt x="0" y="1235"/>
                  </a:lnTo>
                  <a:lnTo>
                    <a:pt x="1214" y="1235"/>
                  </a:lnTo>
                  <a:lnTo>
                    <a:pt x="12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4" name="Google Shape;21634;p113"/>
            <p:cNvSpPr/>
            <p:nvPr/>
          </p:nvSpPr>
          <p:spPr>
            <a:xfrm>
              <a:off x="3983400" y="1302600"/>
              <a:ext cx="30875" cy="30900"/>
            </a:xfrm>
            <a:custGeom>
              <a:rect b="b" l="l" r="r" t="t"/>
              <a:pathLst>
                <a:path extrusionOk="0" h="1236" w="1235">
                  <a:moveTo>
                    <a:pt x="0" y="1"/>
                  </a:moveTo>
                  <a:lnTo>
                    <a:pt x="0" y="1235"/>
                  </a:lnTo>
                  <a:lnTo>
                    <a:pt x="1235" y="1235"/>
                  </a:lnTo>
                  <a:lnTo>
                    <a:pt x="12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5" name="Google Shape;21635;p113"/>
            <p:cNvSpPr/>
            <p:nvPr/>
          </p:nvSpPr>
          <p:spPr>
            <a:xfrm>
              <a:off x="4014250" y="1302600"/>
              <a:ext cx="30375" cy="30900"/>
            </a:xfrm>
            <a:custGeom>
              <a:rect b="b" l="l" r="r" t="t"/>
              <a:pathLst>
                <a:path extrusionOk="0" h="1236" w="1215">
                  <a:moveTo>
                    <a:pt x="1" y="1"/>
                  </a:moveTo>
                  <a:lnTo>
                    <a:pt x="1" y="1235"/>
                  </a:lnTo>
                  <a:lnTo>
                    <a:pt x="1214" y="1235"/>
                  </a:lnTo>
                  <a:lnTo>
                    <a:pt x="12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6" name="Google Shape;21636;p113"/>
            <p:cNvSpPr/>
            <p:nvPr/>
          </p:nvSpPr>
          <p:spPr>
            <a:xfrm>
              <a:off x="4044600" y="1302600"/>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7" name="Google Shape;21637;p113"/>
            <p:cNvSpPr/>
            <p:nvPr/>
          </p:nvSpPr>
          <p:spPr>
            <a:xfrm>
              <a:off x="4075450" y="1302600"/>
              <a:ext cx="30900" cy="30900"/>
            </a:xfrm>
            <a:custGeom>
              <a:rect b="b" l="l" r="r" t="t"/>
              <a:pathLst>
                <a:path extrusionOk="0" h="1236" w="1236">
                  <a:moveTo>
                    <a:pt x="1" y="1"/>
                  </a:moveTo>
                  <a:lnTo>
                    <a:pt x="1"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8" name="Google Shape;21638;p113"/>
            <p:cNvSpPr/>
            <p:nvPr/>
          </p:nvSpPr>
          <p:spPr>
            <a:xfrm>
              <a:off x="4106325" y="1302600"/>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9" name="Google Shape;21639;p113"/>
            <p:cNvSpPr/>
            <p:nvPr/>
          </p:nvSpPr>
          <p:spPr>
            <a:xfrm>
              <a:off x="4167525" y="1302600"/>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0" name="Google Shape;21640;p113"/>
            <p:cNvSpPr/>
            <p:nvPr/>
          </p:nvSpPr>
          <p:spPr>
            <a:xfrm>
              <a:off x="3952525" y="1333975"/>
              <a:ext cx="30900" cy="30900"/>
            </a:xfrm>
            <a:custGeom>
              <a:rect b="b" l="l" r="r" t="t"/>
              <a:pathLst>
                <a:path extrusionOk="0" h="1236" w="1236">
                  <a:moveTo>
                    <a:pt x="1" y="1"/>
                  </a:moveTo>
                  <a:lnTo>
                    <a:pt x="1" y="1235"/>
                  </a:lnTo>
                  <a:lnTo>
                    <a:pt x="1235" y="1235"/>
                  </a:lnTo>
                  <a:lnTo>
                    <a:pt x="12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1" name="Google Shape;21641;p113"/>
            <p:cNvSpPr/>
            <p:nvPr/>
          </p:nvSpPr>
          <p:spPr>
            <a:xfrm>
              <a:off x="3983400" y="1333975"/>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2" name="Google Shape;21642;p113"/>
            <p:cNvSpPr/>
            <p:nvPr/>
          </p:nvSpPr>
          <p:spPr>
            <a:xfrm>
              <a:off x="4014250" y="1333975"/>
              <a:ext cx="30375" cy="30900"/>
            </a:xfrm>
            <a:custGeom>
              <a:rect b="b" l="l" r="r" t="t"/>
              <a:pathLst>
                <a:path extrusionOk="0" h="1236" w="1215">
                  <a:moveTo>
                    <a:pt x="1" y="1"/>
                  </a:moveTo>
                  <a:lnTo>
                    <a:pt x="1" y="1235"/>
                  </a:lnTo>
                  <a:lnTo>
                    <a:pt x="1214" y="1235"/>
                  </a:lnTo>
                  <a:lnTo>
                    <a:pt x="12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3" name="Google Shape;21643;p113"/>
            <p:cNvSpPr/>
            <p:nvPr/>
          </p:nvSpPr>
          <p:spPr>
            <a:xfrm>
              <a:off x="4044600" y="1333975"/>
              <a:ext cx="30875" cy="30900"/>
            </a:xfrm>
            <a:custGeom>
              <a:rect b="b" l="l" r="r" t="t"/>
              <a:pathLst>
                <a:path extrusionOk="0" h="1236" w="1235">
                  <a:moveTo>
                    <a:pt x="0" y="1"/>
                  </a:moveTo>
                  <a:lnTo>
                    <a:pt x="0" y="1235"/>
                  </a:lnTo>
                  <a:lnTo>
                    <a:pt x="1235" y="1235"/>
                  </a:lnTo>
                  <a:lnTo>
                    <a:pt x="12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4" name="Google Shape;21644;p113"/>
            <p:cNvSpPr/>
            <p:nvPr/>
          </p:nvSpPr>
          <p:spPr>
            <a:xfrm>
              <a:off x="4075450" y="1333975"/>
              <a:ext cx="30900" cy="30900"/>
            </a:xfrm>
            <a:custGeom>
              <a:rect b="b" l="l" r="r" t="t"/>
              <a:pathLst>
                <a:path extrusionOk="0" h="1236" w="1236">
                  <a:moveTo>
                    <a:pt x="1" y="1"/>
                  </a:moveTo>
                  <a:lnTo>
                    <a:pt x="1"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5" name="Google Shape;21645;p113"/>
            <p:cNvSpPr/>
            <p:nvPr/>
          </p:nvSpPr>
          <p:spPr>
            <a:xfrm>
              <a:off x="4106325" y="1333975"/>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6" name="Google Shape;21646;p113"/>
            <p:cNvSpPr/>
            <p:nvPr/>
          </p:nvSpPr>
          <p:spPr>
            <a:xfrm>
              <a:off x="4137175" y="1333975"/>
              <a:ext cx="30900" cy="30900"/>
            </a:xfrm>
            <a:custGeom>
              <a:rect b="b" l="l" r="r" t="t"/>
              <a:pathLst>
                <a:path extrusionOk="0" h="1236" w="1236">
                  <a:moveTo>
                    <a:pt x="1" y="1"/>
                  </a:moveTo>
                  <a:lnTo>
                    <a:pt x="1"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7" name="Google Shape;21647;p113"/>
            <p:cNvSpPr/>
            <p:nvPr/>
          </p:nvSpPr>
          <p:spPr>
            <a:xfrm>
              <a:off x="3922200" y="1364850"/>
              <a:ext cx="30350" cy="30875"/>
            </a:xfrm>
            <a:custGeom>
              <a:rect b="b" l="l" r="r" t="t"/>
              <a:pathLst>
                <a:path extrusionOk="0" h="1235" w="1214">
                  <a:moveTo>
                    <a:pt x="0" y="0"/>
                  </a:moveTo>
                  <a:lnTo>
                    <a:pt x="0" y="1235"/>
                  </a:lnTo>
                  <a:lnTo>
                    <a:pt x="1214" y="1235"/>
                  </a:lnTo>
                  <a:lnTo>
                    <a:pt x="121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8" name="Google Shape;21648;p113"/>
            <p:cNvSpPr/>
            <p:nvPr/>
          </p:nvSpPr>
          <p:spPr>
            <a:xfrm>
              <a:off x="3952525" y="1364850"/>
              <a:ext cx="30900" cy="30875"/>
            </a:xfrm>
            <a:custGeom>
              <a:rect b="b" l="l" r="r" t="t"/>
              <a:pathLst>
                <a:path extrusionOk="0" h="1235" w="1236">
                  <a:moveTo>
                    <a:pt x="1" y="0"/>
                  </a:moveTo>
                  <a:lnTo>
                    <a:pt x="1"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9" name="Google Shape;21649;p113"/>
            <p:cNvSpPr/>
            <p:nvPr/>
          </p:nvSpPr>
          <p:spPr>
            <a:xfrm>
              <a:off x="3983400" y="1364850"/>
              <a:ext cx="30875" cy="30875"/>
            </a:xfrm>
            <a:custGeom>
              <a:rect b="b" l="l" r="r" t="t"/>
              <a:pathLst>
                <a:path extrusionOk="0" h="1235" w="1235">
                  <a:moveTo>
                    <a:pt x="0" y="0"/>
                  </a:moveTo>
                  <a:lnTo>
                    <a:pt x="0"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0" name="Google Shape;21650;p113"/>
            <p:cNvSpPr/>
            <p:nvPr/>
          </p:nvSpPr>
          <p:spPr>
            <a:xfrm>
              <a:off x="4014250" y="1364850"/>
              <a:ext cx="30375" cy="30875"/>
            </a:xfrm>
            <a:custGeom>
              <a:rect b="b" l="l" r="r" t="t"/>
              <a:pathLst>
                <a:path extrusionOk="0" h="1235" w="1215">
                  <a:moveTo>
                    <a:pt x="1" y="0"/>
                  </a:moveTo>
                  <a:lnTo>
                    <a:pt x="1" y="1235"/>
                  </a:lnTo>
                  <a:lnTo>
                    <a:pt x="1214" y="1235"/>
                  </a:lnTo>
                  <a:lnTo>
                    <a:pt x="12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1" name="Google Shape;21651;p113"/>
            <p:cNvSpPr/>
            <p:nvPr/>
          </p:nvSpPr>
          <p:spPr>
            <a:xfrm>
              <a:off x="4044600" y="1364850"/>
              <a:ext cx="30875" cy="30875"/>
            </a:xfrm>
            <a:custGeom>
              <a:rect b="b" l="l" r="r" t="t"/>
              <a:pathLst>
                <a:path extrusionOk="0" h="1235" w="1235">
                  <a:moveTo>
                    <a:pt x="0" y="0"/>
                  </a:moveTo>
                  <a:lnTo>
                    <a:pt x="0" y="1235"/>
                  </a:lnTo>
                  <a:lnTo>
                    <a:pt x="1235" y="1235"/>
                  </a:lnTo>
                  <a:lnTo>
                    <a:pt x="12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2" name="Google Shape;21652;p113"/>
            <p:cNvSpPr/>
            <p:nvPr/>
          </p:nvSpPr>
          <p:spPr>
            <a:xfrm>
              <a:off x="4075450" y="1364850"/>
              <a:ext cx="30900" cy="30875"/>
            </a:xfrm>
            <a:custGeom>
              <a:rect b="b" l="l" r="r" t="t"/>
              <a:pathLst>
                <a:path extrusionOk="0" h="1235" w="1236">
                  <a:moveTo>
                    <a:pt x="1" y="0"/>
                  </a:moveTo>
                  <a:lnTo>
                    <a:pt x="1"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3" name="Google Shape;21653;p113"/>
            <p:cNvSpPr/>
            <p:nvPr/>
          </p:nvSpPr>
          <p:spPr>
            <a:xfrm>
              <a:off x="4106325" y="1364850"/>
              <a:ext cx="30875" cy="30875"/>
            </a:xfrm>
            <a:custGeom>
              <a:rect b="b" l="l" r="r" t="t"/>
              <a:pathLst>
                <a:path extrusionOk="0" h="1235" w="1235">
                  <a:moveTo>
                    <a:pt x="0" y="0"/>
                  </a:moveTo>
                  <a:lnTo>
                    <a:pt x="0"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4" name="Google Shape;21654;p113"/>
            <p:cNvSpPr/>
            <p:nvPr/>
          </p:nvSpPr>
          <p:spPr>
            <a:xfrm>
              <a:off x="4137175" y="1364850"/>
              <a:ext cx="30900" cy="30875"/>
            </a:xfrm>
            <a:custGeom>
              <a:rect b="b" l="l" r="r" t="t"/>
              <a:pathLst>
                <a:path extrusionOk="0" h="1235" w="1236">
                  <a:moveTo>
                    <a:pt x="1" y="0"/>
                  </a:moveTo>
                  <a:lnTo>
                    <a:pt x="1"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5" name="Google Shape;21655;p113"/>
            <p:cNvSpPr/>
            <p:nvPr/>
          </p:nvSpPr>
          <p:spPr>
            <a:xfrm>
              <a:off x="4167525" y="1364850"/>
              <a:ext cx="30875" cy="30875"/>
            </a:xfrm>
            <a:custGeom>
              <a:rect b="b" l="l" r="r" t="t"/>
              <a:pathLst>
                <a:path extrusionOk="0" h="1235" w="1235">
                  <a:moveTo>
                    <a:pt x="0" y="0"/>
                  </a:moveTo>
                  <a:lnTo>
                    <a:pt x="0"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6" name="Google Shape;21656;p113"/>
            <p:cNvSpPr/>
            <p:nvPr/>
          </p:nvSpPr>
          <p:spPr>
            <a:xfrm>
              <a:off x="3891325" y="1395700"/>
              <a:ext cx="30375" cy="30375"/>
            </a:xfrm>
            <a:custGeom>
              <a:rect b="b" l="l" r="r" t="t"/>
              <a:pathLst>
                <a:path extrusionOk="0" h="1215" w="1215">
                  <a:moveTo>
                    <a:pt x="1" y="1"/>
                  </a:moveTo>
                  <a:lnTo>
                    <a:pt x="1" y="1215"/>
                  </a:lnTo>
                  <a:lnTo>
                    <a:pt x="1214" y="1215"/>
                  </a:lnTo>
                  <a:lnTo>
                    <a:pt x="12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7" name="Google Shape;21657;p113"/>
            <p:cNvSpPr/>
            <p:nvPr/>
          </p:nvSpPr>
          <p:spPr>
            <a:xfrm>
              <a:off x="3922200" y="1395700"/>
              <a:ext cx="30350" cy="30375"/>
            </a:xfrm>
            <a:custGeom>
              <a:rect b="b" l="l" r="r" t="t"/>
              <a:pathLst>
                <a:path extrusionOk="0" h="1215" w="1214">
                  <a:moveTo>
                    <a:pt x="0" y="1"/>
                  </a:moveTo>
                  <a:lnTo>
                    <a:pt x="0" y="1215"/>
                  </a:lnTo>
                  <a:lnTo>
                    <a:pt x="1214" y="1215"/>
                  </a:lnTo>
                  <a:lnTo>
                    <a:pt x="12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8" name="Google Shape;21658;p113"/>
            <p:cNvSpPr/>
            <p:nvPr/>
          </p:nvSpPr>
          <p:spPr>
            <a:xfrm>
              <a:off x="3952525" y="1395700"/>
              <a:ext cx="30900" cy="30375"/>
            </a:xfrm>
            <a:custGeom>
              <a:rect b="b" l="l" r="r" t="t"/>
              <a:pathLst>
                <a:path extrusionOk="0" h="1215" w="1236">
                  <a:moveTo>
                    <a:pt x="1" y="1"/>
                  </a:moveTo>
                  <a:lnTo>
                    <a:pt x="1" y="1215"/>
                  </a:lnTo>
                  <a:lnTo>
                    <a:pt x="1235" y="121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9" name="Google Shape;21659;p113"/>
            <p:cNvSpPr/>
            <p:nvPr/>
          </p:nvSpPr>
          <p:spPr>
            <a:xfrm>
              <a:off x="3983400" y="1395700"/>
              <a:ext cx="30875" cy="30375"/>
            </a:xfrm>
            <a:custGeom>
              <a:rect b="b" l="l" r="r" t="t"/>
              <a:pathLst>
                <a:path extrusionOk="0" h="1215" w="1235">
                  <a:moveTo>
                    <a:pt x="0" y="1"/>
                  </a:moveTo>
                  <a:lnTo>
                    <a:pt x="0" y="1215"/>
                  </a:lnTo>
                  <a:lnTo>
                    <a:pt x="1235" y="1215"/>
                  </a:lnTo>
                  <a:lnTo>
                    <a:pt x="12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0" name="Google Shape;21660;p113"/>
            <p:cNvSpPr/>
            <p:nvPr/>
          </p:nvSpPr>
          <p:spPr>
            <a:xfrm>
              <a:off x="4014250" y="1395700"/>
              <a:ext cx="30375" cy="30375"/>
            </a:xfrm>
            <a:custGeom>
              <a:rect b="b" l="l" r="r" t="t"/>
              <a:pathLst>
                <a:path extrusionOk="0" h="1215" w="1215">
                  <a:moveTo>
                    <a:pt x="1" y="1"/>
                  </a:moveTo>
                  <a:lnTo>
                    <a:pt x="1" y="1215"/>
                  </a:lnTo>
                  <a:lnTo>
                    <a:pt x="1214" y="1215"/>
                  </a:lnTo>
                  <a:lnTo>
                    <a:pt x="12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1" name="Google Shape;21661;p113"/>
            <p:cNvSpPr/>
            <p:nvPr/>
          </p:nvSpPr>
          <p:spPr>
            <a:xfrm>
              <a:off x="4044600" y="1395700"/>
              <a:ext cx="30875" cy="30375"/>
            </a:xfrm>
            <a:custGeom>
              <a:rect b="b" l="l" r="r" t="t"/>
              <a:pathLst>
                <a:path extrusionOk="0" h="1215" w="1235">
                  <a:moveTo>
                    <a:pt x="0" y="1"/>
                  </a:moveTo>
                  <a:lnTo>
                    <a:pt x="0" y="1215"/>
                  </a:lnTo>
                  <a:lnTo>
                    <a:pt x="1235" y="121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2" name="Google Shape;21662;p113"/>
            <p:cNvSpPr/>
            <p:nvPr/>
          </p:nvSpPr>
          <p:spPr>
            <a:xfrm>
              <a:off x="4075450" y="1395700"/>
              <a:ext cx="30900" cy="30375"/>
            </a:xfrm>
            <a:custGeom>
              <a:rect b="b" l="l" r="r" t="t"/>
              <a:pathLst>
                <a:path extrusionOk="0" h="1215" w="1236">
                  <a:moveTo>
                    <a:pt x="1" y="1"/>
                  </a:moveTo>
                  <a:lnTo>
                    <a:pt x="1" y="1215"/>
                  </a:lnTo>
                  <a:lnTo>
                    <a:pt x="1235" y="121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3" name="Google Shape;21663;p113"/>
            <p:cNvSpPr/>
            <p:nvPr/>
          </p:nvSpPr>
          <p:spPr>
            <a:xfrm>
              <a:off x="4106325" y="1395700"/>
              <a:ext cx="30875" cy="30375"/>
            </a:xfrm>
            <a:custGeom>
              <a:rect b="b" l="l" r="r" t="t"/>
              <a:pathLst>
                <a:path extrusionOk="0" h="1215" w="1235">
                  <a:moveTo>
                    <a:pt x="0" y="1"/>
                  </a:moveTo>
                  <a:lnTo>
                    <a:pt x="0" y="1215"/>
                  </a:lnTo>
                  <a:lnTo>
                    <a:pt x="1235" y="1215"/>
                  </a:lnTo>
                  <a:lnTo>
                    <a:pt x="12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4" name="Google Shape;21664;p113"/>
            <p:cNvSpPr/>
            <p:nvPr/>
          </p:nvSpPr>
          <p:spPr>
            <a:xfrm>
              <a:off x="4137175" y="1395700"/>
              <a:ext cx="30900" cy="30375"/>
            </a:xfrm>
            <a:custGeom>
              <a:rect b="b" l="l" r="r" t="t"/>
              <a:pathLst>
                <a:path extrusionOk="0" h="1215" w="1236">
                  <a:moveTo>
                    <a:pt x="1" y="1"/>
                  </a:moveTo>
                  <a:lnTo>
                    <a:pt x="1" y="1215"/>
                  </a:lnTo>
                  <a:lnTo>
                    <a:pt x="1235" y="121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5" name="Google Shape;21665;p113"/>
            <p:cNvSpPr/>
            <p:nvPr/>
          </p:nvSpPr>
          <p:spPr>
            <a:xfrm>
              <a:off x="4167525" y="1395700"/>
              <a:ext cx="30875" cy="30375"/>
            </a:xfrm>
            <a:custGeom>
              <a:rect b="b" l="l" r="r" t="t"/>
              <a:pathLst>
                <a:path extrusionOk="0" h="1215" w="1235">
                  <a:moveTo>
                    <a:pt x="0" y="1"/>
                  </a:moveTo>
                  <a:lnTo>
                    <a:pt x="0" y="1215"/>
                  </a:lnTo>
                  <a:lnTo>
                    <a:pt x="1235" y="121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6" name="Google Shape;21666;p113"/>
            <p:cNvSpPr/>
            <p:nvPr/>
          </p:nvSpPr>
          <p:spPr>
            <a:xfrm>
              <a:off x="4198375" y="1395700"/>
              <a:ext cx="30900" cy="30375"/>
            </a:xfrm>
            <a:custGeom>
              <a:rect b="b" l="l" r="r" t="t"/>
              <a:pathLst>
                <a:path extrusionOk="0" h="1215" w="1236">
                  <a:moveTo>
                    <a:pt x="1" y="1"/>
                  </a:moveTo>
                  <a:lnTo>
                    <a:pt x="1" y="1215"/>
                  </a:lnTo>
                  <a:lnTo>
                    <a:pt x="1235" y="1215"/>
                  </a:lnTo>
                  <a:lnTo>
                    <a:pt x="12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7" name="Google Shape;21667;p113"/>
            <p:cNvSpPr/>
            <p:nvPr/>
          </p:nvSpPr>
          <p:spPr>
            <a:xfrm>
              <a:off x="3860475" y="1426050"/>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8" name="Google Shape;21668;p113"/>
            <p:cNvSpPr/>
            <p:nvPr/>
          </p:nvSpPr>
          <p:spPr>
            <a:xfrm>
              <a:off x="3922200" y="1426050"/>
              <a:ext cx="30350" cy="30900"/>
            </a:xfrm>
            <a:custGeom>
              <a:rect b="b" l="l" r="r" t="t"/>
              <a:pathLst>
                <a:path extrusionOk="0" h="1236" w="1214">
                  <a:moveTo>
                    <a:pt x="0" y="1"/>
                  </a:moveTo>
                  <a:lnTo>
                    <a:pt x="0" y="1235"/>
                  </a:lnTo>
                  <a:lnTo>
                    <a:pt x="1214" y="1235"/>
                  </a:lnTo>
                  <a:lnTo>
                    <a:pt x="12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9" name="Google Shape;21669;p113"/>
            <p:cNvSpPr/>
            <p:nvPr/>
          </p:nvSpPr>
          <p:spPr>
            <a:xfrm>
              <a:off x="3952525" y="1426050"/>
              <a:ext cx="30900" cy="30900"/>
            </a:xfrm>
            <a:custGeom>
              <a:rect b="b" l="l" r="r" t="t"/>
              <a:pathLst>
                <a:path extrusionOk="0" h="1236" w="1236">
                  <a:moveTo>
                    <a:pt x="1" y="1"/>
                  </a:moveTo>
                  <a:lnTo>
                    <a:pt x="1"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0" name="Google Shape;21670;p113"/>
            <p:cNvSpPr/>
            <p:nvPr/>
          </p:nvSpPr>
          <p:spPr>
            <a:xfrm>
              <a:off x="3983400" y="1426050"/>
              <a:ext cx="30875" cy="30900"/>
            </a:xfrm>
            <a:custGeom>
              <a:rect b="b" l="l" r="r" t="t"/>
              <a:pathLst>
                <a:path extrusionOk="0" h="1236" w="1235">
                  <a:moveTo>
                    <a:pt x="0" y="1"/>
                  </a:moveTo>
                  <a:lnTo>
                    <a:pt x="0" y="1235"/>
                  </a:lnTo>
                  <a:lnTo>
                    <a:pt x="1235" y="1235"/>
                  </a:lnTo>
                  <a:lnTo>
                    <a:pt x="12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1" name="Google Shape;21671;p113"/>
            <p:cNvSpPr/>
            <p:nvPr/>
          </p:nvSpPr>
          <p:spPr>
            <a:xfrm>
              <a:off x="4014250" y="1426050"/>
              <a:ext cx="30375" cy="30900"/>
            </a:xfrm>
            <a:custGeom>
              <a:rect b="b" l="l" r="r" t="t"/>
              <a:pathLst>
                <a:path extrusionOk="0" h="1236" w="1215">
                  <a:moveTo>
                    <a:pt x="1" y="1"/>
                  </a:moveTo>
                  <a:lnTo>
                    <a:pt x="1" y="1235"/>
                  </a:lnTo>
                  <a:lnTo>
                    <a:pt x="1214" y="1235"/>
                  </a:lnTo>
                  <a:lnTo>
                    <a:pt x="12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2" name="Google Shape;21672;p113"/>
            <p:cNvSpPr/>
            <p:nvPr/>
          </p:nvSpPr>
          <p:spPr>
            <a:xfrm>
              <a:off x="4044600" y="1426050"/>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3" name="Google Shape;21673;p113"/>
            <p:cNvSpPr/>
            <p:nvPr/>
          </p:nvSpPr>
          <p:spPr>
            <a:xfrm>
              <a:off x="4075450" y="1426050"/>
              <a:ext cx="30900" cy="30900"/>
            </a:xfrm>
            <a:custGeom>
              <a:rect b="b" l="l" r="r" t="t"/>
              <a:pathLst>
                <a:path extrusionOk="0" h="1236" w="1236">
                  <a:moveTo>
                    <a:pt x="1" y="1"/>
                  </a:moveTo>
                  <a:lnTo>
                    <a:pt x="1"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4" name="Google Shape;21674;p113"/>
            <p:cNvSpPr/>
            <p:nvPr/>
          </p:nvSpPr>
          <p:spPr>
            <a:xfrm>
              <a:off x="4106325" y="1426050"/>
              <a:ext cx="30875" cy="30900"/>
            </a:xfrm>
            <a:custGeom>
              <a:rect b="b" l="l" r="r" t="t"/>
              <a:pathLst>
                <a:path extrusionOk="0" h="1236" w="1235">
                  <a:moveTo>
                    <a:pt x="0" y="1"/>
                  </a:moveTo>
                  <a:lnTo>
                    <a:pt x="0" y="1235"/>
                  </a:lnTo>
                  <a:lnTo>
                    <a:pt x="1235" y="1235"/>
                  </a:lnTo>
                  <a:lnTo>
                    <a:pt x="12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5" name="Google Shape;21675;p113"/>
            <p:cNvSpPr/>
            <p:nvPr/>
          </p:nvSpPr>
          <p:spPr>
            <a:xfrm>
              <a:off x="4137175" y="1426050"/>
              <a:ext cx="30900" cy="30900"/>
            </a:xfrm>
            <a:custGeom>
              <a:rect b="b" l="l" r="r" t="t"/>
              <a:pathLst>
                <a:path extrusionOk="0" h="1236" w="1236">
                  <a:moveTo>
                    <a:pt x="1" y="1"/>
                  </a:moveTo>
                  <a:lnTo>
                    <a:pt x="1"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6" name="Google Shape;21676;p113"/>
            <p:cNvSpPr/>
            <p:nvPr/>
          </p:nvSpPr>
          <p:spPr>
            <a:xfrm>
              <a:off x="4167525" y="1426050"/>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7" name="Google Shape;21677;p113"/>
            <p:cNvSpPr/>
            <p:nvPr/>
          </p:nvSpPr>
          <p:spPr>
            <a:xfrm>
              <a:off x="3860475" y="1456925"/>
              <a:ext cx="30875" cy="30875"/>
            </a:xfrm>
            <a:custGeom>
              <a:rect b="b" l="l" r="r" t="t"/>
              <a:pathLst>
                <a:path extrusionOk="0" h="1235" w="1235">
                  <a:moveTo>
                    <a:pt x="0" y="0"/>
                  </a:moveTo>
                  <a:lnTo>
                    <a:pt x="0"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8" name="Google Shape;21678;p113"/>
            <p:cNvSpPr/>
            <p:nvPr/>
          </p:nvSpPr>
          <p:spPr>
            <a:xfrm>
              <a:off x="3922200" y="1456925"/>
              <a:ext cx="30350" cy="30875"/>
            </a:xfrm>
            <a:custGeom>
              <a:rect b="b" l="l" r="r" t="t"/>
              <a:pathLst>
                <a:path extrusionOk="0" h="1235" w="1214">
                  <a:moveTo>
                    <a:pt x="0" y="0"/>
                  </a:moveTo>
                  <a:lnTo>
                    <a:pt x="0" y="1235"/>
                  </a:lnTo>
                  <a:lnTo>
                    <a:pt x="1214" y="1235"/>
                  </a:lnTo>
                  <a:lnTo>
                    <a:pt x="12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9" name="Google Shape;21679;p113"/>
            <p:cNvSpPr/>
            <p:nvPr/>
          </p:nvSpPr>
          <p:spPr>
            <a:xfrm>
              <a:off x="3952525" y="1456925"/>
              <a:ext cx="30900" cy="30875"/>
            </a:xfrm>
            <a:custGeom>
              <a:rect b="b" l="l" r="r" t="t"/>
              <a:pathLst>
                <a:path extrusionOk="0" h="1235" w="1236">
                  <a:moveTo>
                    <a:pt x="1" y="0"/>
                  </a:moveTo>
                  <a:lnTo>
                    <a:pt x="1" y="1235"/>
                  </a:lnTo>
                  <a:lnTo>
                    <a:pt x="1235" y="1235"/>
                  </a:lnTo>
                  <a:lnTo>
                    <a:pt x="12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0" name="Google Shape;21680;p113"/>
            <p:cNvSpPr/>
            <p:nvPr/>
          </p:nvSpPr>
          <p:spPr>
            <a:xfrm>
              <a:off x="3983400" y="1456925"/>
              <a:ext cx="30875" cy="30875"/>
            </a:xfrm>
            <a:custGeom>
              <a:rect b="b" l="l" r="r" t="t"/>
              <a:pathLst>
                <a:path extrusionOk="0" h="1235" w="1235">
                  <a:moveTo>
                    <a:pt x="0" y="0"/>
                  </a:moveTo>
                  <a:lnTo>
                    <a:pt x="0"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1" name="Google Shape;21681;p113"/>
            <p:cNvSpPr/>
            <p:nvPr/>
          </p:nvSpPr>
          <p:spPr>
            <a:xfrm>
              <a:off x="4014250" y="1456925"/>
              <a:ext cx="30375" cy="30875"/>
            </a:xfrm>
            <a:custGeom>
              <a:rect b="b" l="l" r="r" t="t"/>
              <a:pathLst>
                <a:path extrusionOk="0" h="1235" w="1215">
                  <a:moveTo>
                    <a:pt x="1" y="0"/>
                  </a:moveTo>
                  <a:lnTo>
                    <a:pt x="1" y="1235"/>
                  </a:lnTo>
                  <a:lnTo>
                    <a:pt x="1214" y="1235"/>
                  </a:lnTo>
                  <a:lnTo>
                    <a:pt x="12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2" name="Google Shape;21682;p113"/>
            <p:cNvSpPr/>
            <p:nvPr/>
          </p:nvSpPr>
          <p:spPr>
            <a:xfrm>
              <a:off x="4044600" y="1456925"/>
              <a:ext cx="30875" cy="30875"/>
            </a:xfrm>
            <a:custGeom>
              <a:rect b="b" l="l" r="r" t="t"/>
              <a:pathLst>
                <a:path extrusionOk="0" h="1235" w="1235">
                  <a:moveTo>
                    <a:pt x="0" y="0"/>
                  </a:moveTo>
                  <a:lnTo>
                    <a:pt x="0"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3" name="Google Shape;21683;p113"/>
            <p:cNvSpPr/>
            <p:nvPr/>
          </p:nvSpPr>
          <p:spPr>
            <a:xfrm>
              <a:off x="4075450" y="1456925"/>
              <a:ext cx="30900" cy="30875"/>
            </a:xfrm>
            <a:custGeom>
              <a:rect b="b" l="l" r="r" t="t"/>
              <a:pathLst>
                <a:path extrusionOk="0" h="1235" w="1236">
                  <a:moveTo>
                    <a:pt x="1" y="0"/>
                  </a:moveTo>
                  <a:lnTo>
                    <a:pt x="1" y="1235"/>
                  </a:lnTo>
                  <a:lnTo>
                    <a:pt x="1235" y="1235"/>
                  </a:lnTo>
                  <a:lnTo>
                    <a:pt x="12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4" name="Google Shape;21684;p113"/>
            <p:cNvSpPr/>
            <p:nvPr/>
          </p:nvSpPr>
          <p:spPr>
            <a:xfrm>
              <a:off x="4106325" y="1456925"/>
              <a:ext cx="30875" cy="30875"/>
            </a:xfrm>
            <a:custGeom>
              <a:rect b="b" l="l" r="r" t="t"/>
              <a:pathLst>
                <a:path extrusionOk="0" h="1235" w="1235">
                  <a:moveTo>
                    <a:pt x="0" y="0"/>
                  </a:moveTo>
                  <a:lnTo>
                    <a:pt x="0"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5" name="Google Shape;21685;p113"/>
            <p:cNvSpPr/>
            <p:nvPr/>
          </p:nvSpPr>
          <p:spPr>
            <a:xfrm>
              <a:off x="4137175" y="1456925"/>
              <a:ext cx="30900" cy="30875"/>
            </a:xfrm>
            <a:custGeom>
              <a:rect b="b" l="l" r="r" t="t"/>
              <a:pathLst>
                <a:path extrusionOk="0" h="1235" w="1236">
                  <a:moveTo>
                    <a:pt x="1" y="0"/>
                  </a:moveTo>
                  <a:lnTo>
                    <a:pt x="1" y="1235"/>
                  </a:lnTo>
                  <a:lnTo>
                    <a:pt x="1235" y="1235"/>
                  </a:lnTo>
                  <a:lnTo>
                    <a:pt x="12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6" name="Google Shape;21686;p113"/>
            <p:cNvSpPr/>
            <p:nvPr/>
          </p:nvSpPr>
          <p:spPr>
            <a:xfrm>
              <a:off x="4167525" y="1456925"/>
              <a:ext cx="30875" cy="30875"/>
            </a:xfrm>
            <a:custGeom>
              <a:rect b="b" l="l" r="r" t="t"/>
              <a:pathLst>
                <a:path extrusionOk="0" h="1235" w="1235">
                  <a:moveTo>
                    <a:pt x="0" y="0"/>
                  </a:moveTo>
                  <a:lnTo>
                    <a:pt x="0"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7" name="Google Shape;21687;p113"/>
            <p:cNvSpPr/>
            <p:nvPr/>
          </p:nvSpPr>
          <p:spPr>
            <a:xfrm>
              <a:off x="3860475" y="1487775"/>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8" name="Google Shape;21688;p113"/>
            <p:cNvSpPr/>
            <p:nvPr/>
          </p:nvSpPr>
          <p:spPr>
            <a:xfrm>
              <a:off x="3922200" y="1487775"/>
              <a:ext cx="30350" cy="30900"/>
            </a:xfrm>
            <a:custGeom>
              <a:rect b="b" l="l" r="r" t="t"/>
              <a:pathLst>
                <a:path extrusionOk="0" h="1236" w="1214">
                  <a:moveTo>
                    <a:pt x="0" y="1"/>
                  </a:moveTo>
                  <a:lnTo>
                    <a:pt x="0" y="1235"/>
                  </a:lnTo>
                  <a:lnTo>
                    <a:pt x="1214" y="1235"/>
                  </a:lnTo>
                  <a:lnTo>
                    <a:pt x="12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9" name="Google Shape;21689;p113"/>
            <p:cNvSpPr/>
            <p:nvPr/>
          </p:nvSpPr>
          <p:spPr>
            <a:xfrm>
              <a:off x="4167525" y="1487775"/>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0" name="Google Shape;21690;p113"/>
            <p:cNvSpPr/>
            <p:nvPr/>
          </p:nvSpPr>
          <p:spPr>
            <a:xfrm>
              <a:off x="3952525" y="1518650"/>
              <a:ext cx="30900" cy="30350"/>
            </a:xfrm>
            <a:custGeom>
              <a:rect b="b" l="l" r="r" t="t"/>
              <a:pathLst>
                <a:path extrusionOk="0" h="1214" w="1236">
                  <a:moveTo>
                    <a:pt x="1" y="0"/>
                  </a:moveTo>
                  <a:lnTo>
                    <a:pt x="1" y="1214"/>
                  </a:lnTo>
                  <a:lnTo>
                    <a:pt x="1235" y="1214"/>
                  </a:lnTo>
                  <a:lnTo>
                    <a:pt x="12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1" name="Google Shape;21691;p113"/>
            <p:cNvSpPr/>
            <p:nvPr/>
          </p:nvSpPr>
          <p:spPr>
            <a:xfrm>
              <a:off x="4137175" y="1518650"/>
              <a:ext cx="30900" cy="30350"/>
            </a:xfrm>
            <a:custGeom>
              <a:rect b="b" l="l" r="r" t="t"/>
              <a:pathLst>
                <a:path extrusionOk="0" h="1214" w="1236">
                  <a:moveTo>
                    <a:pt x="1" y="0"/>
                  </a:moveTo>
                  <a:lnTo>
                    <a:pt x="1" y="1214"/>
                  </a:lnTo>
                  <a:lnTo>
                    <a:pt x="1235" y="1214"/>
                  </a:lnTo>
                  <a:lnTo>
                    <a:pt x="12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2" name="Google Shape;21692;p113"/>
            <p:cNvSpPr/>
            <p:nvPr/>
          </p:nvSpPr>
          <p:spPr>
            <a:xfrm>
              <a:off x="3983400" y="1548975"/>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3" name="Google Shape;21693;p113"/>
            <p:cNvSpPr/>
            <p:nvPr/>
          </p:nvSpPr>
          <p:spPr>
            <a:xfrm>
              <a:off x="4106325" y="1548975"/>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4" name="Google Shape;21694;p113"/>
            <p:cNvSpPr/>
            <p:nvPr/>
          </p:nvSpPr>
          <p:spPr>
            <a:xfrm>
              <a:off x="4229250" y="1240875"/>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5" name="Google Shape;21695;p113"/>
            <p:cNvSpPr/>
            <p:nvPr/>
          </p:nvSpPr>
          <p:spPr>
            <a:xfrm>
              <a:off x="4229250" y="1426050"/>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6" name="Google Shape;21696;p113"/>
            <p:cNvSpPr/>
            <p:nvPr/>
          </p:nvSpPr>
          <p:spPr>
            <a:xfrm>
              <a:off x="4229250" y="1456925"/>
              <a:ext cx="30875" cy="30875"/>
            </a:xfrm>
            <a:custGeom>
              <a:rect b="b" l="l" r="r" t="t"/>
              <a:pathLst>
                <a:path extrusionOk="0" h="1235" w="1235">
                  <a:moveTo>
                    <a:pt x="0" y="0"/>
                  </a:moveTo>
                  <a:lnTo>
                    <a:pt x="0" y="1235"/>
                  </a:lnTo>
                  <a:lnTo>
                    <a:pt x="1235" y="1235"/>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7" name="Google Shape;21697;p113"/>
            <p:cNvSpPr/>
            <p:nvPr/>
          </p:nvSpPr>
          <p:spPr>
            <a:xfrm>
              <a:off x="4229250" y="1487775"/>
              <a:ext cx="30875" cy="30900"/>
            </a:xfrm>
            <a:custGeom>
              <a:rect b="b" l="l" r="r" t="t"/>
              <a:pathLst>
                <a:path extrusionOk="0" h="1236" w="1235">
                  <a:moveTo>
                    <a:pt x="0" y="1"/>
                  </a:moveTo>
                  <a:lnTo>
                    <a:pt x="0" y="1235"/>
                  </a:lnTo>
                  <a:lnTo>
                    <a:pt x="1235" y="1235"/>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01" name="Shape 21701"/>
        <p:cNvGrpSpPr/>
        <p:nvPr/>
      </p:nvGrpSpPr>
      <p:grpSpPr>
        <a:xfrm>
          <a:off x="0" y="0"/>
          <a:ext cx="0" cy="0"/>
          <a:chOff x="0" y="0"/>
          <a:chExt cx="0" cy="0"/>
        </a:xfrm>
      </p:grpSpPr>
      <p:cxnSp>
        <p:nvCxnSpPr>
          <p:cNvPr id="21702" name="Google Shape;21702;p114"/>
          <p:cNvCxnSpPr>
            <a:stCxn id="21703" idx="2"/>
            <a:endCxn id="21704" idx="0"/>
          </p:cNvCxnSpPr>
          <p:nvPr/>
        </p:nvCxnSpPr>
        <p:spPr>
          <a:xfrm>
            <a:off x="1114489" y="1883691"/>
            <a:ext cx="0" cy="1929900"/>
          </a:xfrm>
          <a:prstGeom prst="straightConnector1">
            <a:avLst/>
          </a:prstGeom>
          <a:noFill/>
          <a:ln cap="flat" cmpd="sng" w="28575">
            <a:solidFill>
              <a:schemeClr val="accent2"/>
            </a:solidFill>
            <a:prstDash val="solid"/>
            <a:round/>
            <a:headEnd len="med" w="med" type="none"/>
            <a:tailEnd len="med" w="med" type="none"/>
          </a:ln>
        </p:spPr>
      </p:cxnSp>
      <p:sp>
        <p:nvSpPr>
          <p:cNvPr id="21705" name="Google Shape;21705;p114"/>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ALTERNATIVE INFOGRAPHICS</a:t>
            </a:r>
            <a:endParaRPr/>
          </a:p>
        </p:txBody>
      </p:sp>
      <p:grpSp>
        <p:nvGrpSpPr>
          <p:cNvPr id="21706" name="Google Shape;21706;p114"/>
          <p:cNvGrpSpPr/>
          <p:nvPr/>
        </p:nvGrpSpPr>
        <p:grpSpPr>
          <a:xfrm>
            <a:off x="780520" y="1215753"/>
            <a:ext cx="3143373" cy="667938"/>
            <a:chOff x="1104900" y="1533525"/>
            <a:chExt cx="4886325" cy="1038300"/>
          </a:xfrm>
        </p:grpSpPr>
        <p:sp>
          <p:nvSpPr>
            <p:cNvPr id="21703" name="Google Shape;21703;p114"/>
            <p:cNvSpPr/>
            <p:nvPr/>
          </p:nvSpPr>
          <p:spPr>
            <a:xfrm>
              <a:off x="1104900" y="1533525"/>
              <a:ext cx="1038300" cy="1038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7" name="Google Shape;21707;p114"/>
            <p:cNvSpPr/>
            <p:nvPr/>
          </p:nvSpPr>
          <p:spPr>
            <a:xfrm>
              <a:off x="2571825" y="1619325"/>
              <a:ext cx="3419400" cy="86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708" name="Google Shape;21708;p114"/>
            <p:cNvCxnSpPr>
              <a:stCxn id="21703" idx="3"/>
              <a:endCxn id="21707" idx="1"/>
            </p:cNvCxnSpPr>
            <p:nvPr/>
          </p:nvCxnSpPr>
          <p:spPr>
            <a:xfrm>
              <a:off x="2143200" y="2052675"/>
              <a:ext cx="428700" cy="0"/>
            </a:xfrm>
            <a:prstGeom prst="straightConnector1">
              <a:avLst/>
            </a:prstGeom>
            <a:noFill/>
            <a:ln cap="flat" cmpd="sng" w="28575">
              <a:solidFill>
                <a:schemeClr val="accent2"/>
              </a:solidFill>
              <a:prstDash val="solid"/>
              <a:round/>
              <a:headEnd len="med" w="med" type="none"/>
              <a:tailEnd len="med" w="med" type="none"/>
            </a:ln>
          </p:spPr>
        </p:cxnSp>
      </p:grpSp>
      <p:grpSp>
        <p:nvGrpSpPr>
          <p:cNvPr id="21709" name="Google Shape;21709;p114"/>
          <p:cNvGrpSpPr/>
          <p:nvPr/>
        </p:nvGrpSpPr>
        <p:grpSpPr>
          <a:xfrm>
            <a:off x="780520" y="2081759"/>
            <a:ext cx="3143373" cy="667938"/>
            <a:chOff x="1104900" y="2828925"/>
            <a:chExt cx="4886325" cy="1038300"/>
          </a:xfrm>
        </p:grpSpPr>
        <p:sp>
          <p:nvSpPr>
            <p:cNvPr id="21710" name="Google Shape;21710;p114"/>
            <p:cNvSpPr/>
            <p:nvPr/>
          </p:nvSpPr>
          <p:spPr>
            <a:xfrm>
              <a:off x="1104900" y="2828925"/>
              <a:ext cx="1038300" cy="1038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1" name="Google Shape;21711;p114"/>
            <p:cNvSpPr/>
            <p:nvPr/>
          </p:nvSpPr>
          <p:spPr>
            <a:xfrm>
              <a:off x="2571825" y="2914725"/>
              <a:ext cx="3419400" cy="86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712" name="Google Shape;21712;p114"/>
            <p:cNvCxnSpPr>
              <a:stCxn id="21710" idx="3"/>
              <a:endCxn id="21711" idx="1"/>
            </p:cNvCxnSpPr>
            <p:nvPr/>
          </p:nvCxnSpPr>
          <p:spPr>
            <a:xfrm>
              <a:off x="2143200" y="3348075"/>
              <a:ext cx="428700" cy="0"/>
            </a:xfrm>
            <a:prstGeom prst="straightConnector1">
              <a:avLst/>
            </a:prstGeom>
            <a:noFill/>
            <a:ln cap="flat" cmpd="sng" w="28575">
              <a:solidFill>
                <a:schemeClr val="accent2"/>
              </a:solidFill>
              <a:prstDash val="solid"/>
              <a:round/>
              <a:headEnd len="med" w="med" type="none"/>
              <a:tailEnd len="med" w="med" type="none"/>
            </a:ln>
          </p:spPr>
        </p:cxnSp>
      </p:grpSp>
      <p:grpSp>
        <p:nvGrpSpPr>
          <p:cNvPr id="21713" name="Google Shape;21713;p114"/>
          <p:cNvGrpSpPr/>
          <p:nvPr/>
        </p:nvGrpSpPr>
        <p:grpSpPr>
          <a:xfrm>
            <a:off x="780520" y="2947664"/>
            <a:ext cx="3143373" cy="667938"/>
            <a:chOff x="1104900" y="2828925"/>
            <a:chExt cx="4886325" cy="1038300"/>
          </a:xfrm>
        </p:grpSpPr>
        <p:sp>
          <p:nvSpPr>
            <p:cNvPr id="21714" name="Google Shape;21714;p114"/>
            <p:cNvSpPr/>
            <p:nvPr/>
          </p:nvSpPr>
          <p:spPr>
            <a:xfrm>
              <a:off x="1104900" y="2828925"/>
              <a:ext cx="1038300" cy="1038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5" name="Google Shape;21715;p114"/>
            <p:cNvSpPr/>
            <p:nvPr/>
          </p:nvSpPr>
          <p:spPr>
            <a:xfrm>
              <a:off x="2571825" y="2914725"/>
              <a:ext cx="3419400" cy="86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716" name="Google Shape;21716;p114"/>
            <p:cNvCxnSpPr>
              <a:stCxn id="21714" idx="3"/>
              <a:endCxn id="21715" idx="1"/>
            </p:cNvCxnSpPr>
            <p:nvPr/>
          </p:nvCxnSpPr>
          <p:spPr>
            <a:xfrm>
              <a:off x="2143200" y="3348075"/>
              <a:ext cx="428700" cy="0"/>
            </a:xfrm>
            <a:prstGeom prst="straightConnector1">
              <a:avLst/>
            </a:prstGeom>
            <a:noFill/>
            <a:ln cap="flat" cmpd="sng" w="28575">
              <a:solidFill>
                <a:schemeClr val="accent2"/>
              </a:solidFill>
              <a:prstDash val="solid"/>
              <a:round/>
              <a:headEnd len="med" w="med" type="none"/>
              <a:tailEnd len="med" w="med" type="none"/>
            </a:ln>
          </p:spPr>
        </p:cxnSp>
      </p:grpSp>
      <p:grpSp>
        <p:nvGrpSpPr>
          <p:cNvPr id="21717" name="Google Shape;21717;p114"/>
          <p:cNvGrpSpPr/>
          <p:nvPr/>
        </p:nvGrpSpPr>
        <p:grpSpPr>
          <a:xfrm>
            <a:off x="780520" y="3813569"/>
            <a:ext cx="3143373" cy="667938"/>
            <a:chOff x="1104900" y="2828925"/>
            <a:chExt cx="4886325" cy="1038300"/>
          </a:xfrm>
        </p:grpSpPr>
        <p:sp>
          <p:nvSpPr>
            <p:cNvPr id="21704" name="Google Shape;21704;p114"/>
            <p:cNvSpPr/>
            <p:nvPr/>
          </p:nvSpPr>
          <p:spPr>
            <a:xfrm>
              <a:off x="1104900" y="2828925"/>
              <a:ext cx="1038300" cy="1038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8" name="Google Shape;21718;p114"/>
            <p:cNvSpPr/>
            <p:nvPr/>
          </p:nvSpPr>
          <p:spPr>
            <a:xfrm>
              <a:off x="2571825" y="2914725"/>
              <a:ext cx="3419400" cy="86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719" name="Google Shape;21719;p114"/>
            <p:cNvCxnSpPr>
              <a:stCxn id="21704" idx="3"/>
              <a:endCxn id="21718" idx="1"/>
            </p:cNvCxnSpPr>
            <p:nvPr/>
          </p:nvCxnSpPr>
          <p:spPr>
            <a:xfrm>
              <a:off x="2143200" y="3348075"/>
              <a:ext cx="428700" cy="0"/>
            </a:xfrm>
            <a:prstGeom prst="straightConnector1">
              <a:avLst/>
            </a:prstGeom>
            <a:noFill/>
            <a:ln cap="flat" cmpd="sng" w="28575">
              <a:solidFill>
                <a:schemeClr val="accent2"/>
              </a:solidFill>
              <a:prstDash val="solid"/>
              <a:round/>
              <a:headEnd len="med" w="med" type="none"/>
              <a:tailEnd len="med" w="med" type="none"/>
            </a:ln>
          </p:spPr>
        </p:cxnSp>
      </p:grpSp>
      <p:grpSp>
        <p:nvGrpSpPr>
          <p:cNvPr id="21720" name="Google Shape;21720;p114"/>
          <p:cNvGrpSpPr/>
          <p:nvPr/>
        </p:nvGrpSpPr>
        <p:grpSpPr>
          <a:xfrm>
            <a:off x="4362980" y="1403225"/>
            <a:ext cx="4000500" cy="2890838"/>
            <a:chOff x="4362980" y="1403225"/>
            <a:chExt cx="4000500" cy="2890838"/>
          </a:xfrm>
        </p:grpSpPr>
        <p:sp>
          <p:nvSpPr>
            <p:cNvPr id="21721" name="Google Shape;21721;p114"/>
            <p:cNvSpPr/>
            <p:nvPr/>
          </p:nvSpPr>
          <p:spPr>
            <a:xfrm>
              <a:off x="4396280" y="3341563"/>
              <a:ext cx="733500" cy="952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2" name="Google Shape;21722;p114"/>
            <p:cNvSpPr/>
            <p:nvPr/>
          </p:nvSpPr>
          <p:spPr>
            <a:xfrm>
              <a:off x="5463080" y="1403225"/>
              <a:ext cx="733500" cy="952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3" name="Google Shape;21723;p114"/>
            <p:cNvSpPr/>
            <p:nvPr/>
          </p:nvSpPr>
          <p:spPr>
            <a:xfrm>
              <a:off x="6529880" y="3341563"/>
              <a:ext cx="733500" cy="952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4" name="Google Shape;21724;p114"/>
            <p:cNvSpPr/>
            <p:nvPr/>
          </p:nvSpPr>
          <p:spPr>
            <a:xfrm>
              <a:off x="7596680" y="1403225"/>
              <a:ext cx="733500" cy="952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725" name="Google Shape;21725;p114"/>
            <p:cNvCxnSpPr/>
            <p:nvPr/>
          </p:nvCxnSpPr>
          <p:spPr>
            <a:xfrm>
              <a:off x="4453430" y="2846275"/>
              <a:ext cx="3848100" cy="0"/>
            </a:xfrm>
            <a:prstGeom prst="straightConnector1">
              <a:avLst/>
            </a:prstGeom>
            <a:noFill/>
            <a:ln cap="flat" cmpd="sng" w="28575">
              <a:solidFill>
                <a:schemeClr val="accent1"/>
              </a:solidFill>
              <a:prstDash val="solid"/>
              <a:round/>
              <a:headEnd len="med" w="med" type="none"/>
              <a:tailEnd len="med" w="med" type="none"/>
            </a:ln>
          </p:spPr>
        </p:cxnSp>
        <p:sp>
          <p:nvSpPr>
            <p:cNvPr id="21726" name="Google Shape;21726;p114"/>
            <p:cNvSpPr/>
            <p:nvPr/>
          </p:nvSpPr>
          <p:spPr>
            <a:xfrm>
              <a:off x="4682030" y="2765275"/>
              <a:ext cx="162000" cy="162000"/>
            </a:xfrm>
            <a:prstGeom prst="rect">
              <a:avLst/>
            </a:prstGeom>
            <a:solidFill>
              <a:schemeClr val="accent6"/>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7" name="Google Shape;21727;p114"/>
            <p:cNvSpPr/>
            <p:nvPr/>
          </p:nvSpPr>
          <p:spPr>
            <a:xfrm>
              <a:off x="7882430" y="2765275"/>
              <a:ext cx="162000" cy="162000"/>
            </a:xfrm>
            <a:prstGeom prst="rect">
              <a:avLst/>
            </a:prstGeom>
            <a:solidFill>
              <a:schemeClr val="accent6"/>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8" name="Google Shape;21728;p114"/>
            <p:cNvSpPr/>
            <p:nvPr/>
          </p:nvSpPr>
          <p:spPr>
            <a:xfrm>
              <a:off x="5748830" y="2765275"/>
              <a:ext cx="162000" cy="162000"/>
            </a:xfrm>
            <a:prstGeom prst="rect">
              <a:avLst/>
            </a:prstGeom>
            <a:solidFill>
              <a:schemeClr val="accent6"/>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9" name="Google Shape;21729;p114"/>
            <p:cNvSpPr/>
            <p:nvPr/>
          </p:nvSpPr>
          <p:spPr>
            <a:xfrm>
              <a:off x="6815630" y="2765275"/>
              <a:ext cx="162000" cy="162000"/>
            </a:xfrm>
            <a:prstGeom prst="rect">
              <a:avLst/>
            </a:prstGeom>
            <a:solidFill>
              <a:schemeClr val="accent6"/>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0" name="Google Shape;21730;p114"/>
            <p:cNvSpPr/>
            <p:nvPr/>
          </p:nvSpPr>
          <p:spPr>
            <a:xfrm>
              <a:off x="5429780" y="2236675"/>
              <a:ext cx="800100" cy="18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1" name="Google Shape;21731;p114"/>
            <p:cNvSpPr/>
            <p:nvPr/>
          </p:nvSpPr>
          <p:spPr>
            <a:xfrm>
              <a:off x="6496580" y="3274888"/>
              <a:ext cx="800100" cy="18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2" name="Google Shape;21732;p114"/>
            <p:cNvSpPr/>
            <p:nvPr/>
          </p:nvSpPr>
          <p:spPr>
            <a:xfrm>
              <a:off x="7563380" y="2236675"/>
              <a:ext cx="800100" cy="18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3" name="Google Shape;21733;p114"/>
            <p:cNvSpPr/>
            <p:nvPr/>
          </p:nvSpPr>
          <p:spPr>
            <a:xfrm>
              <a:off x="4362980" y="3274888"/>
              <a:ext cx="800100" cy="18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734" name="Google Shape;21734;p114"/>
            <p:cNvCxnSpPr>
              <a:stCxn id="21726" idx="2"/>
            </p:cNvCxnSpPr>
            <p:nvPr/>
          </p:nvCxnSpPr>
          <p:spPr>
            <a:xfrm>
              <a:off x="4763030" y="2927275"/>
              <a:ext cx="0" cy="295200"/>
            </a:xfrm>
            <a:prstGeom prst="straightConnector1">
              <a:avLst/>
            </a:prstGeom>
            <a:noFill/>
            <a:ln cap="flat" cmpd="sng" w="19050">
              <a:solidFill>
                <a:schemeClr val="accent2"/>
              </a:solidFill>
              <a:prstDash val="solid"/>
              <a:round/>
              <a:headEnd len="med" w="med" type="none"/>
              <a:tailEnd len="med" w="med" type="oval"/>
            </a:ln>
          </p:spPr>
        </p:cxnSp>
        <p:cxnSp>
          <p:nvCxnSpPr>
            <p:cNvPr id="21735" name="Google Shape;21735;p114"/>
            <p:cNvCxnSpPr/>
            <p:nvPr/>
          </p:nvCxnSpPr>
          <p:spPr>
            <a:xfrm>
              <a:off x="6896630" y="2927275"/>
              <a:ext cx="0" cy="295200"/>
            </a:xfrm>
            <a:prstGeom prst="straightConnector1">
              <a:avLst/>
            </a:prstGeom>
            <a:noFill/>
            <a:ln cap="flat" cmpd="sng" w="19050">
              <a:solidFill>
                <a:schemeClr val="accent2"/>
              </a:solidFill>
              <a:prstDash val="solid"/>
              <a:round/>
              <a:headEnd len="med" w="med" type="none"/>
              <a:tailEnd len="med" w="med" type="oval"/>
            </a:ln>
          </p:spPr>
        </p:cxnSp>
        <p:cxnSp>
          <p:nvCxnSpPr>
            <p:cNvPr id="21736" name="Google Shape;21736;p114"/>
            <p:cNvCxnSpPr/>
            <p:nvPr/>
          </p:nvCxnSpPr>
          <p:spPr>
            <a:xfrm rot="10800000">
              <a:off x="5829830" y="2470075"/>
              <a:ext cx="0" cy="295200"/>
            </a:xfrm>
            <a:prstGeom prst="straightConnector1">
              <a:avLst/>
            </a:prstGeom>
            <a:noFill/>
            <a:ln cap="flat" cmpd="sng" w="19050">
              <a:solidFill>
                <a:schemeClr val="accent2"/>
              </a:solidFill>
              <a:prstDash val="solid"/>
              <a:round/>
              <a:headEnd len="med" w="med" type="none"/>
              <a:tailEnd len="med" w="med" type="oval"/>
            </a:ln>
          </p:spPr>
        </p:cxnSp>
        <p:cxnSp>
          <p:nvCxnSpPr>
            <p:cNvPr id="21737" name="Google Shape;21737;p114"/>
            <p:cNvCxnSpPr/>
            <p:nvPr/>
          </p:nvCxnSpPr>
          <p:spPr>
            <a:xfrm rot="10800000">
              <a:off x="7963430" y="2470075"/>
              <a:ext cx="0" cy="295200"/>
            </a:xfrm>
            <a:prstGeom prst="straightConnector1">
              <a:avLst/>
            </a:prstGeom>
            <a:noFill/>
            <a:ln cap="flat" cmpd="sng" w="19050">
              <a:solidFill>
                <a:schemeClr val="accent2"/>
              </a:solidFill>
              <a:prstDash val="solid"/>
              <a:round/>
              <a:headEnd len="med" w="med" type="none"/>
              <a:tailEnd len="med" w="med" type="oval"/>
            </a:ln>
          </p:spPr>
        </p:cxnSp>
      </p:grpSp>
      <p:grpSp>
        <p:nvGrpSpPr>
          <p:cNvPr id="21738" name="Google Shape;21738;p114"/>
          <p:cNvGrpSpPr/>
          <p:nvPr/>
        </p:nvGrpSpPr>
        <p:grpSpPr>
          <a:xfrm rot="-5400000">
            <a:off x="1832797" y="535371"/>
            <a:ext cx="242781" cy="161857"/>
            <a:chOff x="2500050" y="3730175"/>
            <a:chExt cx="2619000" cy="1746025"/>
          </a:xfrm>
        </p:grpSpPr>
        <p:sp>
          <p:nvSpPr>
            <p:cNvPr id="21739" name="Google Shape;21739;p11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0" name="Google Shape;21740;p11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1" name="Google Shape;21741;p11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2" name="Google Shape;21742;p11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3" name="Google Shape;21743;p114"/>
          <p:cNvGrpSpPr/>
          <p:nvPr/>
        </p:nvGrpSpPr>
        <p:grpSpPr>
          <a:xfrm rot="5400000">
            <a:off x="7068422" y="535371"/>
            <a:ext cx="242781" cy="161857"/>
            <a:chOff x="2500050" y="3730175"/>
            <a:chExt cx="2619000" cy="1746025"/>
          </a:xfrm>
        </p:grpSpPr>
        <p:sp>
          <p:nvSpPr>
            <p:cNvPr id="21744" name="Google Shape;21744;p114"/>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5" name="Google Shape;21745;p114"/>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6" name="Google Shape;21746;p114"/>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7" name="Google Shape;21747;p114"/>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51" name="Shape 21751"/>
        <p:cNvGrpSpPr/>
        <p:nvPr/>
      </p:nvGrpSpPr>
      <p:grpSpPr>
        <a:xfrm>
          <a:off x="0" y="0"/>
          <a:ext cx="0" cy="0"/>
          <a:chOff x="0" y="0"/>
          <a:chExt cx="0" cy="0"/>
        </a:xfrm>
      </p:grpSpPr>
      <p:sp>
        <p:nvSpPr>
          <p:cNvPr id="21752" name="Google Shape;21752;p115"/>
          <p:cNvSpPr txBox="1"/>
          <p:nvPr>
            <p:ph idx="1" type="body"/>
          </p:nvPr>
        </p:nvSpPr>
        <p:spPr>
          <a:xfrm>
            <a:off x="616975" y="1302400"/>
            <a:ext cx="3974100" cy="326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600"/>
              </a:spcBef>
              <a:spcAft>
                <a:spcPts val="0"/>
              </a:spcAft>
              <a:buNone/>
            </a:pPr>
            <a:r>
              <a:rPr b="1" lang="en">
                <a:latin typeface="Advent Pro"/>
                <a:ea typeface="Advent Pro"/>
                <a:cs typeface="Advent Pro"/>
                <a:sym typeface="Advent Pro"/>
              </a:rPr>
              <a:t>VECTORS:</a:t>
            </a:r>
            <a:endParaRPr b="1">
              <a:latin typeface="Advent Pro"/>
              <a:ea typeface="Advent Pro"/>
              <a:cs typeface="Advent Pro"/>
              <a:sym typeface="Advent Pro"/>
            </a:endParaRPr>
          </a:p>
          <a:p>
            <a:pPr indent="-330200" lvl="0" marL="457200" rtl="0" algn="l">
              <a:spcBef>
                <a:spcPts val="1600"/>
              </a:spcBef>
              <a:spcAft>
                <a:spcPts val="0"/>
              </a:spcAft>
              <a:buSzPts val="1600"/>
              <a:buFont typeface="Advent Pro"/>
              <a:buChar char="●"/>
            </a:pPr>
            <a:r>
              <a:rPr lang="en">
                <a:uFill>
                  <a:noFill/>
                </a:uFill>
                <a:latin typeface="Advent Pro"/>
                <a:ea typeface="Advent Pro"/>
                <a:cs typeface="Advent Pro"/>
                <a:sym typeface="Advent Pro"/>
                <a:hlinkClick r:id="rId3"/>
              </a:rPr>
              <a:t>Set of pixelated funny people</a:t>
            </a:r>
            <a:endParaRPr/>
          </a:p>
          <a:p>
            <a:pPr indent="-330200" lvl="0" marL="457200" rtl="0" algn="l">
              <a:spcBef>
                <a:spcPts val="0"/>
              </a:spcBef>
              <a:spcAft>
                <a:spcPts val="0"/>
              </a:spcAft>
              <a:buSzPts val="1600"/>
              <a:buFont typeface="Advent Pro"/>
              <a:buChar char="●"/>
            </a:pPr>
            <a:r>
              <a:rPr lang="en">
                <a:uFill>
                  <a:noFill/>
                </a:uFill>
                <a:latin typeface="Advent Pro"/>
                <a:ea typeface="Advent Pro"/>
                <a:cs typeface="Advent Pro"/>
                <a:sym typeface="Advent Pro"/>
                <a:hlinkClick r:id="rId4"/>
              </a:rPr>
              <a:t>Pixelated video game elements</a:t>
            </a:r>
            <a:endParaRPr/>
          </a:p>
          <a:p>
            <a:pPr indent="-330200" lvl="0" marL="457200" rtl="0" algn="l">
              <a:lnSpc>
                <a:spcPct val="115000"/>
              </a:lnSpc>
              <a:spcBef>
                <a:spcPts val="0"/>
              </a:spcBef>
              <a:spcAft>
                <a:spcPts val="0"/>
              </a:spcAft>
              <a:buSzPts val="1600"/>
              <a:buChar char="●"/>
            </a:pPr>
            <a:r>
              <a:rPr lang="en">
                <a:uFill>
                  <a:noFill/>
                </a:uFill>
                <a:latin typeface="Advent Pro"/>
                <a:ea typeface="Advent Pro"/>
                <a:cs typeface="Advent Pro"/>
                <a:sym typeface="Advent Pro"/>
                <a:hlinkClick r:id="rId5"/>
              </a:rPr>
              <a:t>Background of pixelated video game</a:t>
            </a:r>
            <a:endParaRPr>
              <a:uFill>
                <a:noFill/>
              </a:uFill>
              <a:hlinkClick r:id="rId6"/>
            </a:endParaRPr>
          </a:p>
          <a:p>
            <a:pPr indent="-330200" lvl="0" marL="457200" rtl="0" algn="l">
              <a:spcBef>
                <a:spcPts val="0"/>
              </a:spcBef>
              <a:spcAft>
                <a:spcPts val="0"/>
              </a:spcAft>
              <a:buSzPts val="1600"/>
              <a:buChar char="●"/>
            </a:pPr>
            <a:r>
              <a:rPr lang="en">
                <a:solidFill>
                  <a:schemeClr val="hlink"/>
                </a:solidFill>
                <a:uFill>
                  <a:noFill/>
                </a:uFill>
                <a:latin typeface="Advent Pro"/>
                <a:ea typeface="Advent Pro"/>
                <a:cs typeface="Advent Pro"/>
                <a:sym typeface="Advent Pro"/>
                <a:hlinkClick r:id="rId7"/>
              </a:rPr>
              <a:t>Consoles and pixelated joysticks</a:t>
            </a:r>
            <a:endParaRPr/>
          </a:p>
          <a:p>
            <a:pPr indent="-330200" lvl="0" marL="457200" rtl="0" algn="l">
              <a:spcBef>
                <a:spcPts val="0"/>
              </a:spcBef>
              <a:spcAft>
                <a:spcPts val="0"/>
              </a:spcAft>
              <a:buSzPts val="1600"/>
              <a:buFont typeface="Advent Pro"/>
              <a:buChar char="●"/>
            </a:pPr>
            <a:r>
              <a:rPr lang="en">
                <a:solidFill>
                  <a:schemeClr val="hlink"/>
                </a:solidFill>
                <a:uFill>
                  <a:noFill/>
                </a:uFill>
                <a:latin typeface="Advent Pro"/>
                <a:ea typeface="Advent Pro"/>
                <a:cs typeface="Advent Pro"/>
                <a:sym typeface="Advent Pro"/>
                <a:hlinkClick r:id="rId8"/>
              </a:rPr>
              <a:t>Set of pixelated speech bubbles with messages</a:t>
            </a:r>
            <a:endParaRPr>
              <a:latin typeface="Advent Pro"/>
              <a:ea typeface="Advent Pro"/>
              <a:cs typeface="Advent Pro"/>
              <a:sym typeface="Advent Pro"/>
            </a:endParaRPr>
          </a:p>
          <a:p>
            <a:pPr indent="-330200" lvl="0" marL="457200" rtl="0" algn="l">
              <a:spcBef>
                <a:spcPts val="0"/>
              </a:spcBef>
              <a:spcAft>
                <a:spcPts val="0"/>
              </a:spcAft>
              <a:buSzPts val="1600"/>
              <a:buFont typeface="Advent Pro"/>
              <a:buChar char="●"/>
            </a:pPr>
            <a:r>
              <a:rPr lang="en">
                <a:solidFill>
                  <a:schemeClr val="hlink"/>
                </a:solidFill>
                <a:uFill>
                  <a:noFill/>
                </a:uFill>
                <a:latin typeface="Advent Pro"/>
                <a:ea typeface="Advent Pro"/>
                <a:cs typeface="Advent Pro"/>
                <a:sym typeface="Advent Pro"/>
                <a:hlinkClick r:id="rId9"/>
              </a:rPr>
              <a:t>Different pixelated consoles</a:t>
            </a:r>
            <a:endParaRPr>
              <a:latin typeface="Advent Pro"/>
              <a:ea typeface="Advent Pro"/>
              <a:cs typeface="Advent Pro"/>
              <a:sym typeface="Advent Pro"/>
            </a:endParaRPr>
          </a:p>
        </p:txBody>
      </p:sp>
      <p:sp>
        <p:nvSpPr>
          <p:cNvPr id="21753" name="Google Shape;21753;p115"/>
          <p:cNvSpPr txBox="1"/>
          <p:nvPr>
            <p:ph idx="2" type="body"/>
          </p:nvPr>
        </p:nvSpPr>
        <p:spPr>
          <a:xfrm>
            <a:off x="4419600" y="1302400"/>
            <a:ext cx="4114800" cy="326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Advent Pro"/>
              <a:buChar char="●"/>
            </a:pPr>
            <a:r>
              <a:rPr lang="en">
                <a:uFill>
                  <a:noFill/>
                </a:uFill>
                <a:hlinkClick r:id="rId10"/>
              </a:rPr>
              <a:t>Video game logo collection with flat design</a:t>
            </a:r>
            <a:endParaRPr/>
          </a:p>
          <a:p>
            <a:pPr indent="-330200" lvl="0" marL="457200" rtl="0" algn="l">
              <a:spcBef>
                <a:spcPts val="0"/>
              </a:spcBef>
              <a:spcAft>
                <a:spcPts val="0"/>
              </a:spcAft>
              <a:buSzPts val="1600"/>
              <a:buFont typeface="Advent Pro"/>
              <a:buChar char="●"/>
            </a:pPr>
            <a:r>
              <a:rPr lang="en">
                <a:uFill>
                  <a:noFill/>
                </a:uFill>
                <a:hlinkClick r:id="rId11"/>
              </a:rPr>
              <a:t>Nice collection of pixelated men and women</a:t>
            </a:r>
            <a:endParaRPr/>
          </a:p>
          <a:p>
            <a:pPr indent="-330200" lvl="0" marL="457200" rtl="0" algn="l">
              <a:spcBef>
                <a:spcPts val="0"/>
              </a:spcBef>
              <a:spcAft>
                <a:spcPts val="0"/>
              </a:spcAft>
              <a:buSzPts val="1600"/>
              <a:buFont typeface="Advent Pro"/>
              <a:buChar char="●"/>
            </a:pPr>
            <a:r>
              <a:rPr lang="en">
                <a:uFill>
                  <a:noFill/>
                </a:uFill>
                <a:hlinkClick r:id="rId12"/>
              </a:rPr>
              <a:t>Pixelated video game elements</a:t>
            </a:r>
            <a:endParaRPr/>
          </a:p>
          <a:p>
            <a:pPr indent="-330200" lvl="0" marL="457200" rtl="0" algn="l">
              <a:spcBef>
                <a:spcPts val="0"/>
              </a:spcBef>
              <a:spcAft>
                <a:spcPts val="0"/>
              </a:spcAft>
              <a:buSzPts val="1600"/>
              <a:buFont typeface="Advent Pro"/>
              <a:buChar char="●"/>
            </a:pPr>
            <a:r>
              <a:rPr lang="en">
                <a:uFill>
                  <a:noFill/>
                </a:uFill>
                <a:hlinkClick r:id="rId13"/>
              </a:rPr>
              <a:t>Pack of pixelated social networks icons</a:t>
            </a:r>
            <a:endParaRPr/>
          </a:p>
          <a:p>
            <a:pPr indent="-330200" lvl="0" marL="457200" rtl="0" algn="l">
              <a:spcBef>
                <a:spcPts val="0"/>
              </a:spcBef>
              <a:spcAft>
                <a:spcPts val="0"/>
              </a:spcAft>
              <a:buSzPts val="1600"/>
              <a:buFont typeface="Advent Pro"/>
              <a:buChar char="●"/>
            </a:pPr>
            <a:r>
              <a:rPr lang="en">
                <a:solidFill>
                  <a:schemeClr val="hlink"/>
                </a:solidFill>
                <a:uFill>
                  <a:noFill/>
                </a:uFill>
                <a:hlinkClick r:id="rId14"/>
              </a:rPr>
              <a:t>Pixelated speech bubbles in different shapes</a:t>
            </a:r>
            <a:endParaRPr/>
          </a:p>
          <a:p>
            <a:pPr indent="-330200" lvl="0" marL="457200" rtl="0" algn="l">
              <a:spcBef>
                <a:spcPts val="0"/>
              </a:spcBef>
              <a:spcAft>
                <a:spcPts val="0"/>
              </a:spcAft>
              <a:buSzPts val="1600"/>
              <a:buFont typeface="Advent Pro"/>
              <a:buChar char="●"/>
            </a:pPr>
            <a:r>
              <a:rPr lang="en">
                <a:uFill>
                  <a:noFill/>
                </a:uFill>
                <a:hlinkClick r:id="rId15"/>
              </a:rPr>
              <a:t>Pack of pixelated young</a:t>
            </a:r>
            <a:endParaRPr/>
          </a:p>
          <a:p>
            <a:pPr indent="-330200" lvl="0" marL="457200" rtl="0" algn="l">
              <a:spcBef>
                <a:spcPts val="0"/>
              </a:spcBef>
              <a:spcAft>
                <a:spcPts val="0"/>
              </a:spcAft>
              <a:buSzPts val="1600"/>
              <a:buFont typeface="Advent Pro"/>
              <a:buChar char="●"/>
            </a:pPr>
            <a:r>
              <a:rPr lang="en">
                <a:uFill>
                  <a:noFill/>
                </a:uFill>
                <a:hlinkClick r:id="rId16"/>
              </a:rPr>
              <a:t>Set of pixelated funny people</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
              <a:t>PHOTOS:</a:t>
            </a:r>
            <a:endParaRPr b="1"/>
          </a:p>
          <a:p>
            <a:pPr indent="-330200" lvl="0" marL="457200" rtl="0" algn="l">
              <a:spcBef>
                <a:spcPts val="1600"/>
              </a:spcBef>
              <a:spcAft>
                <a:spcPts val="0"/>
              </a:spcAft>
              <a:buSzPts val="1600"/>
              <a:buFont typeface="Advent Pro"/>
              <a:buChar char="●"/>
            </a:pPr>
            <a:r>
              <a:rPr lang="en">
                <a:uFill>
                  <a:noFill/>
                </a:uFill>
                <a:hlinkClick r:id="rId17"/>
              </a:rPr>
              <a:t>Sad young man looking at smiling woman enjoying playing the video game at home</a:t>
            </a:r>
            <a:endParaRPr>
              <a:latin typeface="Advent Pro Medium"/>
              <a:ea typeface="Advent Pro Medium"/>
              <a:cs typeface="Advent Pro Medium"/>
              <a:sym typeface="Advent Pro Medium"/>
            </a:endParaRPr>
          </a:p>
          <a:p>
            <a:pPr indent="-330200" lvl="0" marL="457200" rtl="0" algn="l">
              <a:spcBef>
                <a:spcPts val="0"/>
              </a:spcBef>
              <a:spcAft>
                <a:spcPts val="0"/>
              </a:spcAft>
              <a:buSzPts val="1600"/>
              <a:buFont typeface="Advent Pro"/>
              <a:buChar char="●"/>
            </a:pPr>
            <a:r>
              <a:rPr lang="en">
                <a:uFill>
                  <a:noFill/>
                </a:uFill>
                <a:hlinkClick r:id="rId18"/>
              </a:rPr>
              <a:t>Man in yellow jumper with glitch effect</a:t>
            </a:r>
            <a:endParaRPr/>
          </a:p>
        </p:txBody>
      </p:sp>
      <p:sp>
        <p:nvSpPr>
          <p:cNvPr id="21754" name="Google Shape;21754;p115"/>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RESOURCES</a:t>
            </a:r>
            <a:endParaRPr/>
          </a:p>
        </p:txBody>
      </p:sp>
      <p:grpSp>
        <p:nvGrpSpPr>
          <p:cNvPr id="21755" name="Google Shape;21755;p115"/>
          <p:cNvGrpSpPr/>
          <p:nvPr/>
        </p:nvGrpSpPr>
        <p:grpSpPr>
          <a:xfrm rot="-5400000">
            <a:off x="2137596" y="535371"/>
            <a:ext cx="242781" cy="161857"/>
            <a:chOff x="2500050" y="3730175"/>
            <a:chExt cx="2619000" cy="1746025"/>
          </a:xfrm>
        </p:grpSpPr>
        <p:sp>
          <p:nvSpPr>
            <p:cNvPr id="21756" name="Google Shape;21756;p11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7" name="Google Shape;21757;p11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8" name="Google Shape;21758;p11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9" name="Google Shape;21759;p11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0" name="Google Shape;21760;p115"/>
          <p:cNvGrpSpPr/>
          <p:nvPr/>
        </p:nvGrpSpPr>
        <p:grpSpPr>
          <a:xfrm rot="5400000">
            <a:off x="6763621" y="535371"/>
            <a:ext cx="242781" cy="161857"/>
            <a:chOff x="2500050" y="3730175"/>
            <a:chExt cx="2619000" cy="1746025"/>
          </a:xfrm>
        </p:grpSpPr>
        <p:sp>
          <p:nvSpPr>
            <p:cNvPr id="21761" name="Google Shape;21761;p115"/>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2" name="Google Shape;21762;p115"/>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3" name="Google Shape;21763;p115"/>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4" name="Google Shape;21764;p115"/>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68" name="Shape 21768"/>
        <p:cNvGrpSpPr/>
        <p:nvPr/>
      </p:nvGrpSpPr>
      <p:grpSpPr>
        <a:xfrm>
          <a:off x="0" y="0"/>
          <a:ext cx="0" cy="0"/>
          <a:chOff x="0" y="0"/>
          <a:chExt cx="0" cy="0"/>
        </a:xfrm>
      </p:grpSpPr>
      <p:sp>
        <p:nvSpPr>
          <p:cNvPr id="21769" name="Google Shape;21769;p116"/>
          <p:cNvSpPr txBox="1"/>
          <p:nvPr>
            <p:ph idx="1" type="body"/>
          </p:nvPr>
        </p:nvSpPr>
        <p:spPr>
          <a:xfrm>
            <a:off x="1365688" y="1302400"/>
            <a:ext cx="3974100" cy="326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Advent Pro"/>
              <a:buChar char="●"/>
            </a:pPr>
            <a:r>
              <a:rPr lang="en">
                <a:uFill>
                  <a:noFill/>
                </a:uFill>
                <a:hlinkClick r:id="rId3"/>
              </a:rPr>
              <a:t>Medium shot woman making the peace sign</a:t>
            </a:r>
            <a:endParaRPr/>
          </a:p>
          <a:p>
            <a:pPr indent="-330200" lvl="0" marL="457200" rtl="0" algn="l">
              <a:spcBef>
                <a:spcPts val="0"/>
              </a:spcBef>
              <a:spcAft>
                <a:spcPts val="0"/>
              </a:spcAft>
              <a:buSzPts val="1600"/>
              <a:buFont typeface="Advent Pro"/>
              <a:buChar char="●"/>
            </a:pPr>
            <a:r>
              <a:rPr lang="en">
                <a:uFill>
                  <a:noFill/>
                </a:uFill>
                <a:hlinkClick r:id="rId4"/>
              </a:rPr>
              <a:t>Man making the call me sign</a:t>
            </a:r>
            <a:endParaRPr/>
          </a:p>
          <a:p>
            <a:pPr indent="-330200" lvl="0" marL="457200" rtl="0" algn="l">
              <a:spcBef>
                <a:spcPts val="0"/>
              </a:spcBef>
              <a:spcAft>
                <a:spcPts val="0"/>
              </a:spcAft>
              <a:buSzPts val="1600"/>
              <a:buFont typeface="Advent Pro"/>
              <a:buChar char="●"/>
            </a:pPr>
            <a:r>
              <a:rPr lang="en">
                <a:uFill>
                  <a:noFill/>
                </a:uFill>
                <a:hlinkClick r:id="rId5"/>
              </a:rPr>
              <a:t>Excited women at home playing video games together</a:t>
            </a:r>
            <a:endParaRPr/>
          </a:p>
          <a:p>
            <a:pPr indent="-330200" lvl="0" marL="457200" rtl="0" algn="l">
              <a:spcBef>
                <a:spcPts val="0"/>
              </a:spcBef>
              <a:spcAft>
                <a:spcPts val="0"/>
              </a:spcAft>
              <a:buSzPts val="1600"/>
              <a:buFont typeface="Advent Pro"/>
              <a:buChar char="●"/>
            </a:pPr>
            <a:r>
              <a:rPr lang="en">
                <a:uFill>
                  <a:noFill/>
                </a:uFill>
                <a:hlinkClick r:id="rId6"/>
              </a:rPr>
              <a:t>Side view of a young couple playing the video game at home</a:t>
            </a:r>
            <a:r>
              <a:rPr lang="en"/>
              <a:t> </a:t>
            </a:r>
            <a:endParaRPr/>
          </a:p>
          <a:p>
            <a:pPr indent="-330200" lvl="0" marL="457200" rtl="0" algn="l">
              <a:spcBef>
                <a:spcPts val="0"/>
              </a:spcBef>
              <a:spcAft>
                <a:spcPts val="0"/>
              </a:spcAft>
              <a:buSzPts val="1600"/>
              <a:buFont typeface="Advent Pro"/>
              <a:buChar char="●"/>
            </a:pPr>
            <a:r>
              <a:rPr lang="en">
                <a:uFill>
                  <a:noFill/>
                </a:uFill>
                <a:hlinkClick r:id="rId7"/>
              </a:rPr>
              <a:t>Two young man using virtual reality goggles touching in the air against yellow background</a:t>
            </a:r>
            <a:endParaRPr/>
          </a:p>
          <a:p>
            <a:pPr indent="-330200" lvl="0" marL="457200" rtl="0" algn="l">
              <a:spcBef>
                <a:spcPts val="0"/>
              </a:spcBef>
              <a:spcAft>
                <a:spcPts val="0"/>
              </a:spcAft>
              <a:buSzPts val="1600"/>
              <a:buFont typeface="Advent Pro"/>
              <a:buChar char="●"/>
            </a:pPr>
            <a:r>
              <a:rPr lang="en">
                <a:solidFill>
                  <a:schemeClr val="hlink"/>
                </a:solidFill>
                <a:uFill>
                  <a:noFill/>
                </a:uFill>
                <a:hlinkClick r:id="rId8"/>
              </a:rPr>
              <a:t>Mother and daughter playing video games</a:t>
            </a:r>
            <a:endParaRPr/>
          </a:p>
        </p:txBody>
      </p:sp>
      <p:sp>
        <p:nvSpPr>
          <p:cNvPr id="21770" name="Google Shape;21770;p116"/>
          <p:cNvSpPr txBox="1"/>
          <p:nvPr>
            <p:ph idx="2" type="body"/>
          </p:nvPr>
        </p:nvSpPr>
        <p:spPr>
          <a:xfrm>
            <a:off x="5168313" y="1302400"/>
            <a:ext cx="2610000" cy="326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ICONS:</a:t>
            </a:r>
            <a:endParaRPr b="1"/>
          </a:p>
          <a:p>
            <a:pPr indent="-330200" lvl="0" marL="457200" rtl="0" algn="l">
              <a:spcBef>
                <a:spcPts val="0"/>
              </a:spcBef>
              <a:spcAft>
                <a:spcPts val="0"/>
              </a:spcAft>
              <a:buSzPts val="1600"/>
              <a:buFont typeface="Advent Pro"/>
              <a:buChar char="●"/>
            </a:pPr>
            <a:r>
              <a:rPr lang="en">
                <a:uFill>
                  <a:noFill/>
                </a:uFill>
                <a:latin typeface="Advent Pro"/>
                <a:ea typeface="Advent Pro"/>
                <a:cs typeface="Advent Pro"/>
                <a:sym typeface="Advent Pro"/>
                <a:hlinkClick r:id="rId9"/>
              </a:rPr>
              <a:t>Interface Icon Pack </a:t>
            </a:r>
            <a:endParaRPr>
              <a:latin typeface="Advent Pro"/>
              <a:ea typeface="Advent Pro"/>
              <a:cs typeface="Advent Pro"/>
              <a:sym typeface="Advent Pro"/>
            </a:endParaRPr>
          </a:p>
          <a:p>
            <a:pPr indent="-330200" lvl="0" marL="457200" rtl="0" algn="l">
              <a:spcBef>
                <a:spcPts val="0"/>
              </a:spcBef>
              <a:spcAft>
                <a:spcPts val="0"/>
              </a:spcAft>
              <a:buSzPts val="1600"/>
              <a:buFont typeface="Advent Pro"/>
              <a:buChar char="●"/>
            </a:pPr>
            <a:r>
              <a:rPr lang="en">
                <a:uFill>
                  <a:noFill/>
                </a:uFill>
                <a:latin typeface="Advent Pro"/>
                <a:ea typeface="Advent Pro"/>
                <a:cs typeface="Advent Pro"/>
                <a:sym typeface="Advent Pro"/>
                <a:hlinkClick r:id="rId10"/>
              </a:rPr>
              <a:t>Contacts Icon Pack</a:t>
            </a:r>
            <a:endParaRPr>
              <a:latin typeface="Advent Pro"/>
              <a:ea typeface="Advent Pro"/>
              <a:cs typeface="Advent Pro"/>
              <a:sym typeface="Advent Pro"/>
            </a:endParaRPr>
          </a:p>
          <a:p>
            <a:pPr indent="-330200" lvl="0" marL="457200" rtl="0" algn="l">
              <a:spcBef>
                <a:spcPts val="0"/>
              </a:spcBef>
              <a:spcAft>
                <a:spcPts val="0"/>
              </a:spcAft>
              <a:buSzPts val="1600"/>
              <a:buFont typeface="Advent Pro"/>
              <a:buChar char="●"/>
            </a:pPr>
            <a:r>
              <a:rPr lang="en">
                <a:solidFill>
                  <a:schemeClr val="hlink"/>
                </a:solidFill>
                <a:uFill>
                  <a:noFill/>
                </a:uFill>
                <a:latin typeface="Advent Pro"/>
                <a:ea typeface="Advent Pro"/>
                <a:cs typeface="Advent Pro"/>
                <a:sym typeface="Advent Pro"/>
                <a:hlinkClick r:id="rId11"/>
              </a:rPr>
              <a:t>Text editor Icon Pack</a:t>
            </a:r>
            <a:endParaRPr>
              <a:latin typeface="Advent Pro"/>
              <a:ea typeface="Advent Pro"/>
              <a:cs typeface="Advent Pro"/>
              <a:sym typeface="Advent Pro"/>
            </a:endParaRPr>
          </a:p>
          <a:p>
            <a:pPr indent="-330200" lvl="0" marL="457200" rtl="0" algn="l">
              <a:spcBef>
                <a:spcPts val="0"/>
              </a:spcBef>
              <a:spcAft>
                <a:spcPts val="0"/>
              </a:spcAft>
              <a:buSzPts val="1600"/>
              <a:buFont typeface="Advent Pro"/>
              <a:buChar char="●"/>
            </a:pPr>
            <a:r>
              <a:rPr lang="en">
                <a:solidFill>
                  <a:schemeClr val="hlink"/>
                </a:solidFill>
                <a:uFill>
                  <a:noFill/>
                </a:uFill>
                <a:latin typeface="Advent Pro"/>
                <a:ea typeface="Advent Pro"/>
                <a:cs typeface="Advent Pro"/>
                <a:sym typeface="Advent Pro"/>
                <a:hlinkClick r:id="rId12"/>
              </a:rPr>
              <a:t>Store</a:t>
            </a:r>
            <a:endParaRPr>
              <a:latin typeface="Advent Pro"/>
              <a:ea typeface="Advent Pro"/>
              <a:cs typeface="Advent Pro"/>
              <a:sym typeface="Advent Pro"/>
            </a:endParaRPr>
          </a:p>
          <a:p>
            <a:pPr indent="-330200" lvl="0" marL="457200" rtl="0" algn="l">
              <a:spcBef>
                <a:spcPts val="0"/>
              </a:spcBef>
              <a:spcAft>
                <a:spcPts val="0"/>
              </a:spcAft>
              <a:buSzPts val="1600"/>
              <a:buFont typeface="Advent Pro"/>
              <a:buChar char="●"/>
            </a:pPr>
            <a:r>
              <a:rPr lang="en">
                <a:solidFill>
                  <a:schemeClr val="hlink"/>
                </a:solidFill>
                <a:uFill>
                  <a:noFill/>
                </a:uFill>
                <a:latin typeface="Advent Pro"/>
                <a:ea typeface="Advent Pro"/>
                <a:cs typeface="Advent Pro"/>
                <a:sym typeface="Advent Pro"/>
                <a:hlinkClick r:id="rId13"/>
              </a:rPr>
              <a:t>Payment</a:t>
            </a:r>
            <a:endParaRPr>
              <a:latin typeface="Advent Pro"/>
              <a:ea typeface="Advent Pro"/>
              <a:cs typeface="Advent Pro"/>
              <a:sym typeface="Advent Pro"/>
            </a:endParaRPr>
          </a:p>
          <a:p>
            <a:pPr indent="-330200" lvl="0" marL="457200" rtl="0" algn="l">
              <a:spcBef>
                <a:spcPts val="0"/>
              </a:spcBef>
              <a:spcAft>
                <a:spcPts val="0"/>
              </a:spcAft>
              <a:buSzPts val="1600"/>
              <a:buFont typeface="Advent Pro"/>
              <a:buChar char="●"/>
            </a:pPr>
            <a:r>
              <a:rPr lang="en">
                <a:solidFill>
                  <a:schemeClr val="hlink"/>
                </a:solidFill>
                <a:uFill>
                  <a:noFill/>
                </a:uFill>
                <a:latin typeface="Advent Pro"/>
                <a:ea typeface="Advent Pro"/>
                <a:cs typeface="Advent Pro"/>
                <a:sym typeface="Advent Pro"/>
                <a:hlinkClick r:id="rId14"/>
              </a:rPr>
              <a:t>Delivery</a:t>
            </a:r>
            <a:endParaRPr>
              <a:latin typeface="Advent Pro"/>
              <a:ea typeface="Advent Pro"/>
              <a:cs typeface="Advent Pro"/>
              <a:sym typeface="Advent Pro"/>
            </a:endParaRPr>
          </a:p>
          <a:p>
            <a:pPr indent="-330200" lvl="0" marL="457200" rtl="0" algn="l">
              <a:spcBef>
                <a:spcPts val="0"/>
              </a:spcBef>
              <a:spcAft>
                <a:spcPts val="0"/>
              </a:spcAft>
              <a:buSzPts val="1600"/>
              <a:buFont typeface="Advent Pro"/>
              <a:buChar char="●"/>
            </a:pPr>
            <a:r>
              <a:rPr lang="en">
                <a:solidFill>
                  <a:schemeClr val="hlink"/>
                </a:solidFill>
                <a:uFill>
                  <a:noFill/>
                </a:uFill>
                <a:latin typeface="Advent Pro"/>
                <a:ea typeface="Advent Pro"/>
                <a:cs typeface="Advent Pro"/>
                <a:sym typeface="Advent Pro"/>
                <a:hlinkClick r:id="rId15"/>
              </a:rPr>
              <a:t>24 Hours</a:t>
            </a:r>
            <a:endParaRPr>
              <a:latin typeface="Advent Pro"/>
              <a:ea typeface="Advent Pro"/>
              <a:cs typeface="Advent Pro"/>
              <a:sym typeface="Advent Pro"/>
            </a:endParaRPr>
          </a:p>
        </p:txBody>
      </p:sp>
      <p:sp>
        <p:nvSpPr>
          <p:cNvPr id="21771" name="Google Shape;21771;p116"/>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RESOURCES</a:t>
            </a:r>
            <a:endParaRPr/>
          </a:p>
        </p:txBody>
      </p:sp>
      <p:grpSp>
        <p:nvGrpSpPr>
          <p:cNvPr id="21772" name="Google Shape;21772;p116"/>
          <p:cNvGrpSpPr/>
          <p:nvPr/>
        </p:nvGrpSpPr>
        <p:grpSpPr>
          <a:xfrm rot="-5400000">
            <a:off x="2137596" y="535371"/>
            <a:ext cx="242781" cy="161857"/>
            <a:chOff x="2500050" y="3730175"/>
            <a:chExt cx="2619000" cy="1746025"/>
          </a:xfrm>
        </p:grpSpPr>
        <p:sp>
          <p:nvSpPr>
            <p:cNvPr id="21773" name="Google Shape;21773;p116"/>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4" name="Google Shape;21774;p116"/>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5" name="Google Shape;21775;p116"/>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6" name="Google Shape;21776;p116"/>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7" name="Google Shape;21777;p116"/>
          <p:cNvGrpSpPr/>
          <p:nvPr/>
        </p:nvGrpSpPr>
        <p:grpSpPr>
          <a:xfrm rot="5400000">
            <a:off x="6763621" y="535371"/>
            <a:ext cx="242781" cy="161857"/>
            <a:chOff x="2500050" y="3730175"/>
            <a:chExt cx="2619000" cy="1746025"/>
          </a:xfrm>
        </p:grpSpPr>
        <p:sp>
          <p:nvSpPr>
            <p:cNvPr id="21778" name="Google Shape;21778;p116"/>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9" name="Google Shape;21779;p116"/>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0" name="Google Shape;21780;p116"/>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1" name="Google Shape;21781;p116"/>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785" name="Shape 21785"/>
        <p:cNvGrpSpPr/>
        <p:nvPr/>
      </p:nvGrpSpPr>
      <p:grpSpPr>
        <a:xfrm>
          <a:off x="0" y="0"/>
          <a:ext cx="0" cy="0"/>
          <a:chOff x="0" y="0"/>
          <a:chExt cx="0" cy="0"/>
        </a:xfrm>
      </p:grpSpPr>
      <p:sp>
        <p:nvSpPr>
          <p:cNvPr id="21786" name="Google Shape;21786;p11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1787" name="Google Shape;21787;p117"/>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1788" name="Google Shape;21788;p117"/>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792" name="Shape 21792"/>
        <p:cNvGrpSpPr/>
        <p:nvPr/>
      </p:nvGrpSpPr>
      <p:grpSpPr>
        <a:xfrm>
          <a:off x="0" y="0"/>
          <a:ext cx="0" cy="0"/>
          <a:chOff x="0" y="0"/>
          <a:chExt cx="0" cy="0"/>
        </a:xfrm>
      </p:grpSpPr>
      <p:sp>
        <p:nvSpPr>
          <p:cNvPr id="21793" name="Google Shape;21793;p11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1794" name="Google Shape;21794;p118"/>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1795" name="Google Shape;21795;p118"/>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9" name="Shape 10309"/>
        <p:cNvGrpSpPr/>
        <p:nvPr/>
      </p:nvGrpSpPr>
      <p:grpSpPr>
        <a:xfrm>
          <a:off x="0" y="0"/>
          <a:ext cx="0" cy="0"/>
          <a:chOff x="0" y="0"/>
          <a:chExt cx="0" cy="0"/>
        </a:xfrm>
      </p:grpSpPr>
      <p:grpSp>
        <p:nvGrpSpPr>
          <p:cNvPr id="10310" name="Google Shape;10310;p56"/>
          <p:cNvGrpSpPr/>
          <p:nvPr/>
        </p:nvGrpSpPr>
        <p:grpSpPr>
          <a:xfrm>
            <a:off x="2086082" y="1229625"/>
            <a:ext cx="4971834" cy="2866150"/>
            <a:chOff x="2086082" y="1305825"/>
            <a:chExt cx="4971834" cy="2866150"/>
          </a:xfrm>
        </p:grpSpPr>
        <p:sp>
          <p:nvSpPr>
            <p:cNvPr id="10311" name="Google Shape;10311;p56"/>
            <p:cNvSpPr/>
            <p:nvPr/>
          </p:nvSpPr>
          <p:spPr>
            <a:xfrm>
              <a:off x="2251342" y="1429985"/>
              <a:ext cx="4636974" cy="2491903"/>
            </a:xfrm>
            <a:custGeom>
              <a:rect b="b" l="l" r="r" t="t"/>
              <a:pathLst>
                <a:path extrusionOk="0" h="18364" w="25701">
                  <a:moveTo>
                    <a:pt x="916" y="1"/>
                  </a:moveTo>
                  <a:lnTo>
                    <a:pt x="916" y="916"/>
                  </a:lnTo>
                  <a:lnTo>
                    <a:pt x="0" y="916"/>
                  </a:lnTo>
                  <a:lnTo>
                    <a:pt x="0" y="1832"/>
                  </a:lnTo>
                  <a:lnTo>
                    <a:pt x="0" y="2760"/>
                  </a:lnTo>
                  <a:lnTo>
                    <a:pt x="0" y="3676"/>
                  </a:lnTo>
                  <a:lnTo>
                    <a:pt x="0" y="4591"/>
                  </a:lnTo>
                  <a:lnTo>
                    <a:pt x="0" y="5507"/>
                  </a:lnTo>
                  <a:lnTo>
                    <a:pt x="0" y="6435"/>
                  </a:lnTo>
                  <a:lnTo>
                    <a:pt x="0" y="7351"/>
                  </a:lnTo>
                  <a:lnTo>
                    <a:pt x="0" y="8266"/>
                  </a:lnTo>
                  <a:lnTo>
                    <a:pt x="0" y="9170"/>
                  </a:lnTo>
                  <a:lnTo>
                    <a:pt x="0" y="10086"/>
                  </a:lnTo>
                  <a:lnTo>
                    <a:pt x="0" y="11013"/>
                  </a:lnTo>
                  <a:lnTo>
                    <a:pt x="0" y="11929"/>
                  </a:lnTo>
                  <a:lnTo>
                    <a:pt x="0" y="12845"/>
                  </a:lnTo>
                  <a:lnTo>
                    <a:pt x="0" y="13760"/>
                  </a:lnTo>
                  <a:lnTo>
                    <a:pt x="916" y="13760"/>
                  </a:lnTo>
                  <a:lnTo>
                    <a:pt x="916" y="14688"/>
                  </a:lnTo>
                  <a:lnTo>
                    <a:pt x="16519" y="14688"/>
                  </a:lnTo>
                  <a:lnTo>
                    <a:pt x="16519" y="15604"/>
                  </a:lnTo>
                  <a:lnTo>
                    <a:pt x="16519" y="16520"/>
                  </a:lnTo>
                  <a:lnTo>
                    <a:pt x="16519" y="17435"/>
                  </a:lnTo>
                  <a:lnTo>
                    <a:pt x="17435" y="17435"/>
                  </a:lnTo>
                  <a:lnTo>
                    <a:pt x="17435" y="18363"/>
                  </a:lnTo>
                  <a:lnTo>
                    <a:pt x="19278" y="18363"/>
                  </a:lnTo>
                  <a:lnTo>
                    <a:pt x="19278" y="17435"/>
                  </a:lnTo>
                  <a:lnTo>
                    <a:pt x="19278" y="16520"/>
                  </a:lnTo>
                  <a:lnTo>
                    <a:pt x="19278" y="15604"/>
                  </a:lnTo>
                  <a:lnTo>
                    <a:pt x="19278" y="14688"/>
                  </a:lnTo>
                  <a:lnTo>
                    <a:pt x="24785" y="14688"/>
                  </a:lnTo>
                  <a:lnTo>
                    <a:pt x="24785" y="13760"/>
                  </a:lnTo>
                  <a:lnTo>
                    <a:pt x="25700" y="13760"/>
                  </a:lnTo>
                  <a:lnTo>
                    <a:pt x="25700" y="12845"/>
                  </a:lnTo>
                  <a:lnTo>
                    <a:pt x="25700" y="11929"/>
                  </a:lnTo>
                  <a:lnTo>
                    <a:pt x="25700" y="11013"/>
                  </a:lnTo>
                  <a:lnTo>
                    <a:pt x="25700" y="10086"/>
                  </a:lnTo>
                  <a:lnTo>
                    <a:pt x="25700" y="9170"/>
                  </a:lnTo>
                  <a:lnTo>
                    <a:pt x="25700" y="8266"/>
                  </a:lnTo>
                  <a:lnTo>
                    <a:pt x="25700" y="7351"/>
                  </a:lnTo>
                  <a:lnTo>
                    <a:pt x="25700" y="6435"/>
                  </a:lnTo>
                  <a:lnTo>
                    <a:pt x="25700" y="5507"/>
                  </a:lnTo>
                  <a:lnTo>
                    <a:pt x="25700" y="4591"/>
                  </a:lnTo>
                  <a:lnTo>
                    <a:pt x="25700" y="3676"/>
                  </a:lnTo>
                  <a:lnTo>
                    <a:pt x="25700" y="2760"/>
                  </a:lnTo>
                  <a:lnTo>
                    <a:pt x="25700" y="1832"/>
                  </a:lnTo>
                  <a:lnTo>
                    <a:pt x="25700" y="916"/>
                  </a:lnTo>
                  <a:lnTo>
                    <a:pt x="24785" y="916"/>
                  </a:lnTo>
                  <a:lnTo>
                    <a:pt x="247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6"/>
            <p:cNvSpPr/>
            <p:nvPr/>
          </p:nvSpPr>
          <p:spPr>
            <a:xfrm>
              <a:off x="5564125" y="3893349"/>
              <a:ext cx="165450" cy="152674"/>
            </a:xfrm>
            <a:custGeom>
              <a:rect b="b" l="l" r="r" t="t"/>
              <a:pathLst>
                <a:path extrusionOk="0" h="916" w="917">
                  <a:moveTo>
                    <a:pt x="1" y="0"/>
                  </a:moveTo>
                  <a:lnTo>
                    <a:pt x="1" y="916"/>
                  </a:lnTo>
                  <a:lnTo>
                    <a:pt x="916" y="916"/>
                  </a:lnTo>
                  <a:lnTo>
                    <a:pt x="9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6"/>
            <p:cNvSpPr/>
            <p:nvPr/>
          </p:nvSpPr>
          <p:spPr>
            <a:xfrm>
              <a:off x="2086082" y="1305825"/>
              <a:ext cx="4971834" cy="2866150"/>
            </a:xfrm>
            <a:custGeom>
              <a:rect b="b" l="l" r="r" t="t"/>
              <a:pathLst>
                <a:path extrusionOk="0" h="21122" w="27557">
                  <a:moveTo>
                    <a:pt x="25713" y="916"/>
                  </a:moveTo>
                  <a:lnTo>
                    <a:pt x="25713" y="1831"/>
                  </a:lnTo>
                  <a:lnTo>
                    <a:pt x="26641" y="1831"/>
                  </a:lnTo>
                  <a:lnTo>
                    <a:pt x="26641" y="2747"/>
                  </a:lnTo>
                  <a:lnTo>
                    <a:pt x="26616" y="2747"/>
                  </a:lnTo>
                  <a:lnTo>
                    <a:pt x="26616" y="3675"/>
                  </a:lnTo>
                  <a:lnTo>
                    <a:pt x="26616" y="4591"/>
                  </a:lnTo>
                  <a:lnTo>
                    <a:pt x="26616" y="5506"/>
                  </a:lnTo>
                  <a:lnTo>
                    <a:pt x="26616" y="6422"/>
                  </a:lnTo>
                  <a:lnTo>
                    <a:pt x="26616" y="7338"/>
                  </a:lnTo>
                  <a:lnTo>
                    <a:pt x="26616" y="8266"/>
                  </a:lnTo>
                  <a:lnTo>
                    <a:pt x="26616" y="9181"/>
                  </a:lnTo>
                  <a:lnTo>
                    <a:pt x="26616" y="10097"/>
                  </a:lnTo>
                  <a:lnTo>
                    <a:pt x="26616" y="11013"/>
                  </a:lnTo>
                  <a:lnTo>
                    <a:pt x="26616" y="11940"/>
                  </a:lnTo>
                  <a:lnTo>
                    <a:pt x="26616" y="12856"/>
                  </a:lnTo>
                  <a:lnTo>
                    <a:pt x="26616" y="13772"/>
                  </a:lnTo>
                  <a:lnTo>
                    <a:pt x="26616" y="14688"/>
                  </a:lnTo>
                  <a:lnTo>
                    <a:pt x="25701" y="14688"/>
                  </a:lnTo>
                  <a:lnTo>
                    <a:pt x="25701" y="15615"/>
                  </a:lnTo>
                  <a:lnTo>
                    <a:pt x="20194" y="15615"/>
                  </a:lnTo>
                  <a:lnTo>
                    <a:pt x="20194" y="16531"/>
                  </a:lnTo>
                  <a:lnTo>
                    <a:pt x="20194" y="17447"/>
                  </a:lnTo>
                  <a:lnTo>
                    <a:pt x="20194" y="18362"/>
                  </a:lnTo>
                  <a:lnTo>
                    <a:pt x="20194" y="19290"/>
                  </a:lnTo>
                  <a:lnTo>
                    <a:pt x="20194" y="20206"/>
                  </a:lnTo>
                  <a:lnTo>
                    <a:pt x="19279" y="20206"/>
                  </a:lnTo>
                  <a:lnTo>
                    <a:pt x="19279" y="20182"/>
                  </a:lnTo>
                  <a:lnTo>
                    <a:pt x="19279" y="19278"/>
                  </a:lnTo>
                  <a:lnTo>
                    <a:pt x="18351" y="19278"/>
                  </a:lnTo>
                  <a:lnTo>
                    <a:pt x="18351" y="18350"/>
                  </a:lnTo>
                  <a:lnTo>
                    <a:pt x="17435" y="18350"/>
                  </a:lnTo>
                  <a:lnTo>
                    <a:pt x="17435" y="17435"/>
                  </a:lnTo>
                  <a:lnTo>
                    <a:pt x="17435" y="16519"/>
                  </a:lnTo>
                  <a:lnTo>
                    <a:pt x="17435" y="15603"/>
                  </a:lnTo>
                  <a:lnTo>
                    <a:pt x="1832" y="15603"/>
                  </a:lnTo>
                  <a:lnTo>
                    <a:pt x="1832" y="14675"/>
                  </a:lnTo>
                  <a:lnTo>
                    <a:pt x="916" y="14675"/>
                  </a:lnTo>
                  <a:lnTo>
                    <a:pt x="916" y="13760"/>
                  </a:lnTo>
                  <a:lnTo>
                    <a:pt x="916" y="12844"/>
                  </a:lnTo>
                  <a:lnTo>
                    <a:pt x="916" y="11928"/>
                  </a:lnTo>
                  <a:lnTo>
                    <a:pt x="916" y="11001"/>
                  </a:lnTo>
                  <a:lnTo>
                    <a:pt x="916" y="10085"/>
                  </a:lnTo>
                  <a:lnTo>
                    <a:pt x="916" y="9181"/>
                  </a:lnTo>
                  <a:lnTo>
                    <a:pt x="916" y="8266"/>
                  </a:lnTo>
                  <a:lnTo>
                    <a:pt x="916" y="7350"/>
                  </a:lnTo>
                  <a:lnTo>
                    <a:pt x="916" y="6422"/>
                  </a:lnTo>
                  <a:lnTo>
                    <a:pt x="916" y="5506"/>
                  </a:lnTo>
                  <a:lnTo>
                    <a:pt x="916" y="4591"/>
                  </a:lnTo>
                  <a:lnTo>
                    <a:pt x="916" y="3675"/>
                  </a:lnTo>
                  <a:lnTo>
                    <a:pt x="916" y="2747"/>
                  </a:lnTo>
                  <a:lnTo>
                    <a:pt x="916" y="1831"/>
                  </a:lnTo>
                  <a:lnTo>
                    <a:pt x="1832" y="1831"/>
                  </a:lnTo>
                  <a:lnTo>
                    <a:pt x="1832" y="916"/>
                  </a:lnTo>
                  <a:close/>
                  <a:moveTo>
                    <a:pt x="916" y="0"/>
                  </a:moveTo>
                  <a:lnTo>
                    <a:pt x="916" y="916"/>
                  </a:lnTo>
                  <a:lnTo>
                    <a:pt x="1" y="916"/>
                  </a:lnTo>
                  <a:lnTo>
                    <a:pt x="1" y="1831"/>
                  </a:lnTo>
                  <a:lnTo>
                    <a:pt x="1" y="2747"/>
                  </a:lnTo>
                  <a:lnTo>
                    <a:pt x="1" y="3663"/>
                  </a:lnTo>
                  <a:lnTo>
                    <a:pt x="1" y="4591"/>
                  </a:lnTo>
                  <a:lnTo>
                    <a:pt x="1" y="5506"/>
                  </a:lnTo>
                  <a:lnTo>
                    <a:pt x="1" y="6422"/>
                  </a:lnTo>
                  <a:lnTo>
                    <a:pt x="1" y="7338"/>
                  </a:lnTo>
                  <a:lnTo>
                    <a:pt x="1" y="8266"/>
                  </a:lnTo>
                  <a:lnTo>
                    <a:pt x="1" y="9181"/>
                  </a:lnTo>
                  <a:lnTo>
                    <a:pt x="1" y="10097"/>
                  </a:lnTo>
                  <a:lnTo>
                    <a:pt x="1" y="11013"/>
                  </a:lnTo>
                  <a:lnTo>
                    <a:pt x="1" y="11940"/>
                  </a:lnTo>
                  <a:lnTo>
                    <a:pt x="1" y="12856"/>
                  </a:lnTo>
                  <a:lnTo>
                    <a:pt x="1" y="13772"/>
                  </a:lnTo>
                  <a:lnTo>
                    <a:pt x="1" y="14688"/>
                  </a:lnTo>
                  <a:lnTo>
                    <a:pt x="1" y="15615"/>
                  </a:lnTo>
                  <a:lnTo>
                    <a:pt x="916" y="15615"/>
                  </a:lnTo>
                  <a:lnTo>
                    <a:pt x="916" y="16531"/>
                  </a:lnTo>
                  <a:lnTo>
                    <a:pt x="16532" y="16531"/>
                  </a:lnTo>
                  <a:lnTo>
                    <a:pt x="16532" y="17447"/>
                  </a:lnTo>
                  <a:lnTo>
                    <a:pt x="16532" y="18362"/>
                  </a:lnTo>
                  <a:lnTo>
                    <a:pt x="16532" y="19290"/>
                  </a:lnTo>
                  <a:lnTo>
                    <a:pt x="17447" y="19290"/>
                  </a:lnTo>
                  <a:lnTo>
                    <a:pt x="17447" y="20206"/>
                  </a:lnTo>
                  <a:lnTo>
                    <a:pt x="18363" y="20206"/>
                  </a:lnTo>
                  <a:lnTo>
                    <a:pt x="18363" y="21109"/>
                  </a:lnTo>
                  <a:lnTo>
                    <a:pt x="19291" y="21109"/>
                  </a:lnTo>
                  <a:lnTo>
                    <a:pt x="19291" y="21122"/>
                  </a:lnTo>
                  <a:lnTo>
                    <a:pt x="22038" y="21122"/>
                  </a:lnTo>
                  <a:lnTo>
                    <a:pt x="22038" y="20206"/>
                  </a:lnTo>
                  <a:lnTo>
                    <a:pt x="21122" y="20206"/>
                  </a:lnTo>
                  <a:lnTo>
                    <a:pt x="21122" y="19278"/>
                  </a:lnTo>
                  <a:lnTo>
                    <a:pt x="21122" y="18350"/>
                  </a:lnTo>
                  <a:lnTo>
                    <a:pt x="21122" y="17435"/>
                  </a:lnTo>
                  <a:lnTo>
                    <a:pt x="21122" y="16519"/>
                  </a:lnTo>
                  <a:lnTo>
                    <a:pt x="26641" y="16519"/>
                  </a:lnTo>
                  <a:lnTo>
                    <a:pt x="26641" y="15603"/>
                  </a:lnTo>
                  <a:lnTo>
                    <a:pt x="27556" y="15603"/>
                  </a:lnTo>
                  <a:lnTo>
                    <a:pt x="27556" y="14675"/>
                  </a:lnTo>
                  <a:lnTo>
                    <a:pt x="27556" y="13760"/>
                  </a:lnTo>
                  <a:lnTo>
                    <a:pt x="27556" y="12844"/>
                  </a:lnTo>
                  <a:lnTo>
                    <a:pt x="27556" y="11928"/>
                  </a:lnTo>
                  <a:lnTo>
                    <a:pt x="27556" y="11001"/>
                  </a:lnTo>
                  <a:lnTo>
                    <a:pt x="27556" y="10085"/>
                  </a:lnTo>
                  <a:lnTo>
                    <a:pt x="27556" y="9181"/>
                  </a:lnTo>
                  <a:lnTo>
                    <a:pt x="27556" y="8266"/>
                  </a:lnTo>
                  <a:lnTo>
                    <a:pt x="27556" y="7350"/>
                  </a:lnTo>
                  <a:lnTo>
                    <a:pt x="27556" y="6422"/>
                  </a:lnTo>
                  <a:lnTo>
                    <a:pt x="27556" y="5506"/>
                  </a:lnTo>
                  <a:lnTo>
                    <a:pt x="27556" y="4591"/>
                  </a:lnTo>
                  <a:lnTo>
                    <a:pt x="27556" y="3675"/>
                  </a:lnTo>
                  <a:lnTo>
                    <a:pt x="27556" y="2747"/>
                  </a:lnTo>
                  <a:lnTo>
                    <a:pt x="27556" y="1831"/>
                  </a:lnTo>
                  <a:lnTo>
                    <a:pt x="27556" y="916"/>
                  </a:lnTo>
                  <a:lnTo>
                    <a:pt x="26616" y="916"/>
                  </a:lnTo>
                  <a:lnTo>
                    <a:pt x="266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4" name="Google Shape;10314;p56"/>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FIRST ANNOUNCEMENT</a:t>
            </a:r>
            <a:endParaRPr/>
          </a:p>
        </p:txBody>
      </p:sp>
      <p:sp>
        <p:nvSpPr>
          <p:cNvPr id="10315" name="Google Shape;10315;p56"/>
          <p:cNvSpPr txBox="1"/>
          <p:nvPr>
            <p:ph idx="1" type="body"/>
          </p:nvPr>
        </p:nvSpPr>
        <p:spPr>
          <a:xfrm>
            <a:off x="2438550" y="1595750"/>
            <a:ext cx="4266900" cy="144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10316" name="Google Shape;10316;p56"/>
          <p:cNvGrpSpPr/>
          <p:nvPr/>
        </p:nvGrpSpPr>
        <p:grpSpPr>
          <a:xfrm rot="-5400000">
            <a:off x="2137596" y="535371"/>
            <a:ext cx="242781" cy="161857"/>
            <a:chOff x="2500050" y="3730175"/>
            <a:chExt cx="2619000" cy="1746025"/>
          </a:xfrm>
        </p:grpSpPr>
        <p:sp>
          <p:nvSpPr>
            <p:cNvPr id="10317" name="Google Shape;10317;p56"/>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6"/>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6"/>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6"/>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56"/>
          <p:cNvGrpSpPr/>
          <p:nvPr/>
        </p:nvGrpSpPr>
        <p:grpSpPr>
          <a:xfrm rot="5400000">
            <a:off x="6763621" y="535371"/>
            <a:ext cx="242781" cy="161857"/>
            <a:chOff x="2500050" y="3730175"/>
            <a:chExt cx="2619000" cy="1746025"/>
          </a:xfrm>
        </p:grpSpPr>
        <p:sp>
          <p:nvSpPr>
            <p:cNvPr id="10322" name="Google Shape;10322;p56"/>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6"/>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6"/>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6"/>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56"/>
          <p:cNvGrpSpPr/>
          <p:nvPr/>
        </p:nvGrpSpPr>
        <p:grpSpPr>
          <a:xfrm>
            <a:off x="6262517" y="3728097"/>
            <a:ext cx="442939" cy="1415410"/>
            <a:chOff x="1386675" y="1023225"/>
            <a:chExt cx="346425" cy="1107000"/>
          </a:xfrm>
        </p:grpSpPr>
        <p:sp>
          <p:nvSpPr>
            <p:cNvPr id="10327" name="Google Shape;10327;p56"/>
            <p:cNvSpPr/>
            <p:nvPr/>
          </p:nvSpPr>
          <p:spPr>
            <a:xfrm>
              <a:off x="1429750" y="1192500"/>
              <a:ext cx="255450" cy="214800"/>
            </a:xfrm>
            <a:custGeom>
              <a:rect b="b" l="l" r="r" t="t"/>
              <a:pathLst>
                <a:path extrusionOk="0" h="8592" w="10218">
                  <a:moveTo>
                    <a:pt x="0" y="0"/>
                  </a:moveTo>
                  <a:lnTo>
                    <a:pt x="0" y="8591"/>
                  </a:lnTo>
                  <a:lnTo>
                    <a:pt x="10218" y="8591"/>
                  </a:lnTo>
                  <a:lnTo>
                    <a:pt x="102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6"/>
            <p:cNvSpPr/>
            <p:nvPr/>
          </p:nvSpPr>
          <p:spPr>
            <a:xfrm>
              <a:off x="1495700" y="1222625"/>
              <a:ext cx="41600" cy="45200"/>
            </a:xfrm>
            <a:custGeom>
              <a:rect b="b" l="l" r="r" t="t"/>
              <a:pathLst>
                <a:path extrusionOk="0" h="1808" w="1664">
                  <a:moveTo>
                    <a:pt x="1" y="0"/>
                  </a:moveTo>
                  <a:lnTo>
                    <a:pt x="1" y="1808"/>
                  </a:lnTo>
                  <a:lnTo>
                    <a:pt x="1664" y="1808"/>
                  </a:lnTo>
                  <a:lnTo>
                    <a:pt x="16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6"/>
            <p:cNvSpPr/>
            <p:nvPr/>
          </p:nvSpPr>
          <p:spPr>
            <a:xfrm>
              <a:off x="1582450" y="1222625"/>
              <a:ext cx="45225" cy="45200"/>
            </a:xfrm>
            <a:custGeom>
              <a:rect b="b" l="l" r="r" t="t"/>
              <a:pathLst>
                <a:path extrusionOk="0" h="1808" w="1809">
                  <a:moveTo>
                    <a:pt x="1" y="0"/>
                  </a:moveTo>
                  <a:lnTo>
                    <a:pt x="1" y="1808"/>
                  </a:lnTo>
                  <a:lnTo>
                    <a:pt x="1808" y="1808"/>
                  </a:lnTo>
                  <a:lnTo>
                    <a:pt x="18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6"/>
            <p:cNvSpPr/>
            <p:nvPr/>
          </p:nvSpPr>
          <p:spPr>
            <a:xfrm>
              <a:off x="1386675" y="1106050"/>
              <a:ext cx="342500" cy="86475"/>
            </a:xfrm>
            <a:custGeom>
              <a:rect b="b" l="l" r="r" t="t"/>
              <a:pathLst>
                <a:path extrusionOk="0" h="3459" w="13700">
                  <a:moveTo>
                    <a:pt x="0" y="0"/>
                  </a:moveTo>
                  <a:lnTo>
                    <a:pt x="0" y="3458"/>
                  </a:lnTo>
                  <a:lnTo>
                    <a:pt x="13700" y="3458"/>
                  </a:lnTo>
                  <a:lnTo>
                    <a:pt x="137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6"/>
            <p:cNvSpPr/>
            <p:nvPr/>
          </p:nvSpPr>
          <p:spPr>
            <a:xfrm>
              <a:off x="1386675" y="1279250"/>
              <a:ext cx="86475" cy="86475"/>
            </a:xfrm>
            <a:custGeom>
              <a:rect b="b" l="l" r="r" t="t"/>
              <a:pathLst>
                <a:path extrusionOk="0" h="3459" w="3459">
                  <a:moveTo>
                    <a:pt x="0" y="0"/>
                  </a:moveTo>
                  <a:lnTo>
                    <a:pt x="0" y="3458"/>
                  </a:lnTo>
                  <a:lnTo>
                    <a:pt x="3458" y="3458"/>
                  </a:lnTo>
                  <a:lnTo>
                    <a:pt x="34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6"/>
            <p:cNvSpPr/>
            <p:nvPr/>
          </p:nvSpPr>
          <p:spPr>
            <a:xfrm>
              <a:off x="1642700" y="1279250"/>
              <a:ext cx="86475" cy="86475"/>
            </a:xfrm>
            <a:custGeom>
              <a:rect b="b" l="l" r="r" t="t"/>
              <a:pathLst>
                <a:path extrusionOk="0" h="3459" w="3459">
                  <a:moveTo>
                    <a:pt x="1" y="0"/>
                  </a:moveTo>
                  <a:lnTo>
                    <a:pt x="1" y="3458"/>
                  </a:lnTo>
                  <a:lnTo>
                    <a:pt x="3459" y="3458"/>
                  </a:lnTo>
                  <a:lnTo>
                    <a:pt x="34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6"/>
            <p:cNvSpPr/>
            <p:nvPr/>
          </p:nvSpPr>
          <p:spPr>
            <a:xfrm>
              <a:off x="1492100" y="1392200"/>
              <a:ext cx="101525" cy="67800"/>
            </a:xfrm>
            <a:custGeom>
              <a:rect b="b" l="l" r="r" t="t"/>
              <a:pathLst>
                <a:path extrusionOk="0" h="2712" w="4061">
                  <a:moveTo>
                    <a:pt x="0" y="1"/>
                  </a:moveTo>
                  <a:lnTo>
                    <a:pt x="0" y="2712"/>
                  </a:lnTo>
                  <a:lnTo>
                    <a:pt x="4061" y="2712"/>
                  </a:lnTo>
                  <a:lnTo>
                    <a:pt x="40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6"/>
            <p:cNvSpPr/>
            <p:nvPr/>
          </p:nvSpPr>
          <p:spPr>
            <a:xfrm>
              <a:off x="1427925" y="1742225"/>
              <a:ext cx="260000" cy="131950"/>
            </a:xfrm>
            <a:custGeom>
              <a:rect b="b" l="l" r="r" t="t"/>
              <a:pathLst>
                <a:path extrusionOk="0" h="5278" w="10400">
                  <a:moveTo>
                    <a:pt x="1" y="0"/>
                  </a:moveTo>
                  <a:lnTo>
                    <a:pt x="1" y="5278"/>
                  </a:lnTo>
                  <a:lnTo>
                    <a:pt x="10399" y="5278"/>
                  </a:lnTo>
                  <a:lnTo>
                    <a:pt x="10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6"/>
            <p:cNvSpPr/>
            <p:nvPr/>
          </p:nvSpPr>
          <p:spPr>
            <a:xfrm>
              <a:off x="1386675" y="1508775"/>
              <a:ext cx="41275" cy="256075"/>
            </a:xfrm>
            <a:custGeom>
              <a:rect b="b" l="l" r="r" t="t"/>
              <a:pathLst>
                <a:path extrusionOk="0" h="10243" w="1651">
                  <a:moveTo>
                    <a:pt x="0" y="1"/>
                  </a:moveTo>
                  <a:lnTo>
                    <a:pt x="0" y="10242"/>
                  </a:lnTo>
                  <a:lnTo>
                    <a:pt x="1651" y="10242"/>
                  </a:lnTo>
                  <a:lnTo>
                    <a:pt x="16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6"/>
            <p:cNvSpPr/>
            <p:nvPr/>
          </p:nvSpPr>
          <p:spPr>
            <a:xfrm>
              <a:off x="1687900" y="1508775"/>
              <a:ext cx="45200" cy="256075"/>
            </a:xfrm>
            <a:custGeom>
              <a:rect b="b" l="l" r="r" t="t"/>
              <a:pathLst>
                <a:path extrusionOk="0" h="10243" w="1808">
                  <a:moveTo>
                    <a:pt x="0" y="1"/>
                  </a:moveTo>
                  <a:lnTo>
                    <a:pt x="0" y="10242"/>
                  </a:lnTo>
                  <a:lnTo>
                    <a:pt x="1807" y="10242"/>
                  </a:lnTo>
                  <a:lnTo>
                    <a:pt x="18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6"/>
            <p:cNvSpPr/>
            <p:nvPr/>
          </p:nvSpPr>
          <p:spPr>
            <a:xfrm>
              <a:off x="1461975" y="1911800"/>
              <a:ext cx="37675" cy="206975"/>
            </a:xfrm>
            <a:custGeom>
              <a:rect b="b" l="l" r="r" t="t"/>
              <a:pathLst>
                <a:path extrusionOk="0" h="8279" w="1507">
                  <a:moveTo>
                    <a:pt x="0" y="1"/>
                  </a:moveTo>
                  <a:lnTo>
                    <a:pt x="0" y="8278"/>
                  </a:lnTo>
                  <a:lnTo>
                    <a:pt x="1506" y="8278"/>
                  </a:lnTo>
                  <a:lnTo>
                    <a:pt x="150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6"/>
            <p:cNvSpPr/>
            <p:nvPr/>
          </p:nvSpPr>
          <p:spPr>
            <a:xfrm>
              <a:off x="1612575" y="1874150"/>
              <a:ext cx="37675" cy="248550"/>
            </a:xfrm>
            <a:custGeom>
              <a:rect b="b" l="l" r="r" t="t"/>
              <a:pathLst>
                <a:path extrusionOk="0" h="9942" w="1507">
                  <a:moveTo>
                    <a:pt x="1" y="1"/>
                  </a:moveTo>
                  <a:lnTo>
                    <a:pt x="1" y="9941"/>
                  </a:lnTo>
                  <a:lnTo>
                    <a:pt x="1507" y="9941"/>
                  </a:lnTo>
                  <a:lnTo>
                    <a:pt x="15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6"/>
            <p:cNvSpPr/>
            <p:nvPr/>
          </p:nvSpPr>
          <p:spPr>
            <a:xfrm>
              <a:off x="1386675" y="1463600"/>
              <a:ext cx="41275" cy="75325"/>
            </a:xfrm>
            <a:custGeom>
              <a:rect b="b" l="l" r="r" t="t"/>
              <a:pathLst>
                <a:path extrusionOk="0" h="3013" w="1651">
                  <a:moveTo>
                    <a:pt x="0" y="0"/>
                  </a:moveTo>
                  <a:lnTo>
                    <a:pt x="0" y="3013"/>
                  </a:lnTo>
                  <a:lnTo>
                    <a:pt x="1651" y="3013"/>
                  </a:lnTo>
                  <a:lnTo>
                    <a:pt x="16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6"/>
            <p:cNvSpPr/>
            <p:nvPr/>
          </p:nvSpPr>
          <p:spPr>
            <a:xfrm>
              <a:off x="1687900" y="1463600"/>
              <a:ext cx="45200" cy="75325"/>
            </a:xfrm>
            <a:custGeom>
              <a:rect b="b" l="l" r="r" t="t"/>
              <a:pathLst>
                <a:path extrusionOk="0" h="3013" w="1808">
                  <a:moveTo>
                    <a:pt x="0" y="0"/>
                  </a:moveTo>
                  <a:lnTo>
                    <a:pt x="0" y="3013"/>
                  </a:lnTo>
                  <a:lnTo>
                    <a:pt x="1807" y="3013"/>
                  </a:lnTo>
                  <a:lnTo>
                    <a:pt x="18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6"/>
            <p:cNvSpPr/>
            <p:nvPr/>
          </p:nvSpPr>
          <p:spPr>
            <a:xfrm>
              <a:off x="1427925" y="1448525"/>
              <a:ext cx="260000" cy="305175"/>
            </a:xfrm>
            <a:custGeom>
              <a:rect b="b" l="l" r="r" t="t"/>
              <a:pathLst>
                <a:path extrusionOk="0" h="12207" w="10400">
                  <a:moveTo>
                    <a:pt x="1" y="1"/>
                  </a:moveTo>
                  <a:lnTo>
                    <a:pt x="1" y="12206"/>
                  </a:lnTo>
                  <a:lnTo>
                    <a:pt x="10399" y="12206"/>
                  </a:lnTo>
                  <a:lnTo>
                    <a:pt x="10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6"/>
            <p:cNvSpPr/>
            <p:nvPr/>
          </p:nvSpPr>
          <p:spPr>
            <a:xfrm>
              <a:off x="1427925" y="1791325"/>
              <a:ext cx="86775" cy="259675"/>
            </a:xfrm>
            <a:custGeom>
              <a:rect b="b" l="l" r="r" t="t"/>
              <a:pathLst>
                <a:path extrusionOk="0" h="10387" w="3471">
                  <a:moveTo>
                    <a:pt x="1" y="0"/>
                  </a:moveTo>
                  <a:lnTo>
                    <a:pt x="1" y="10386"/>
                  </a:lnTo>
                  <a:lnTo>
                    <a:pt x="3471" y="10386"/>
                  </a:lnTo>
                  <a:lnTo>
                    <a:pt x="34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6"/>
            <p:cNvSpPr/>
            <p:nvPr/>
          </p:nvSpPr>
          <p:spPr>
            <a:xfrm>
              <a:off x="1601125" y="1791325"/>
              <a:ext cx="86800" cy="259675"/>
            </a:xfrm>
            <a:custGeom>
              <a:rect b="b" l="l" r="r" t="t"/>
              <a:pathLst>
                <a:path extrusionOk="0" h="10387" w="3472">
                  <a:moveTo>
                    <a:pt x="1" y="0"/>
                  </a:moveTo>
                  <a:lnTo>
                    <a:pt x="1" y="10386"/>
                  </a:lnTo>
                  <a:lnTo>
                    <a:pt x="3471" y="10386"/>
                  </a:lnTo>
                  <a:lnTo>
                    <a:pt x="34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6"/>
            <p:cNvSpPr/>
            <p:nvPr/>
          </p:nvSpPr>
          <p:spPr>
            <a:xfrm>
              <a:off x="1427925" y="1723550"/>
              <a:ext cx="260000" cy="41300"/>
            </a:xfrm>
            <a:custGeom>
              <a:rect b="b" l="l" r="r" t="t"/>
              <a:pathLst>
                <a:path extrusionOk="0" h="1652" w="10400">
                  <a:moveTo>
                    <a:pt x="1" y="0"/>
                  </a:moveTo>
                  <a:lnTo>
                    <a:pt x="1" y="1651"/>
                  </a:lnTo>
                  <a:lnTo>
                    <a:pt x="10399" y="1651"/>
                  </a:lnTo>
                  <a:lnTo>
                    <a:pt x="103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6"/>
            <p:cNvSpPr/>
            <p:nvPr/>
          </p:nvSpPr>
          <p:spPr>
            <a:xfrm>
              <a:off x="1537275" y="1723550"/>
              <a:ext cx="41300" cy="41300"/>
            </a:xfrm>
            <a:custGeom>
              <a:rect b="b" l="l" r="r" t="t"/>
              <a:pathLst>
                <a:path extrusionOk="0" h="1652" w="1652">
                  <a:moveTo>
                    <a:pt x="1" y="0"/>
                  </a:moveTo>
                  <a:lnTo>
                    <a:pt x="1" y="1651"/>
                  </a:lnTo>
                  <a:lnTo>
                    <a:pt x="1651" y="1651"/>
                  </a:lnTo>
                  <a:lnTo>
                    <a:pt x="16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6"/>
            <p:cNvSpPr/>
            <p:nvPr/>
          </p:nvSpPr>
          <p:spPr>
            <a:xfrm>
              <a:off x="1427925" y="2088625"/>
              <a:ext cx="86775" cy="41600"/>
            </a:xfrm>
            <a:custGeom>
              <a:rect b="b" l="l" r="r" t="t"/>
              <a:pathLst>
                <a:path extrusionOk="0" h="1664" w="3471">
                  <a:moveTo>
                    <a:pt x="1" y="1"/>
                  </a:moveTo>
                  <a:lnTo>
                    <a:pt x="1" y="1663"/>
                  </a:lnTo>
                  <a:lnTo>
                    <a:pt x="3471" y="1663"/>
                  </a:lnTo>
                  <a:lnTo>
                    <a:pt x="34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6"/>
            <p:cNvSpPr/>
            <p:nvPr/>
          </p:nvSpPr>
          <p:spPr>
            <a:xfrm>
              <a:off x="1386675" y="2088625"/>
              <a:ext cx="41275" cy="41600"/>
            </a:xfrm>
            <a:custGeom>
              <a:rect b="b" l="l" r="r" t="t"/>
              <a:pathLst>
                <a:path extrusionOk="0" h="1664" w="1651">
                  <a:moveTo>
                    <a:pt x="0" y="1"/>
                  </a:moveTo>
                  <a:lnTo>
                    <a:pt x="0" y="1663"/>
                  </a:lnTo>
                  <a:lnTo>
                    <a:pt x="1651" y="1663"/>
                  </a:lnTo>
                  <a:lnTo>
                    <a:pt x="16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6"/>
            <p:cNvSpPr/>
            <p:nvPr/>
          </p:nvSpPr>
          <p:spPr>
            <a:xfrm>
              <a:off x="1601125" y="2088625"/>
              <a:ext cx="86800" cy="41600"/>
            </a:xfrm>
            <a:custGeom>
              <a:rect b="b" l="l" r="r" t="t"/>
              <a:pathLst>
                <a:path extrusionOk="0" h="1664" w="3472">
                  <a:moveTo>
                    <a:pt x="1" y="1"/>
                  </a:moveTo>
                  <a:lnTo>
                    <a:pt x="1" y="1663"/>
                  </a:lnTo>
                  <a:lnTo>
                    <a:pt x="3471" y="1663"/>
                  </a:lnTo>
                  <a:lnTo>
                    <a:pt x="34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6"/>
            <p:cNvSpPr/>
            <p:nvPr/>
          </p:nvSpPr>
          <p:spPr>
            <a:xfrm>
              <a:off x="1687900" y="2088625"/>
              <a:ext cx="45200" cy="41600"/>
            </a:xfrm>
            <a:custGeom>
              <a:rect b="b" l="l" r="r" t="t"/>
              <a:pathLst>
                <a:path extrusionOk="0" h="1664" w="1808">
                  <a:moveTo>
                    <a:pt x="0" y="1"/>
                  </a:moveTo>
                  <a:lnTo>
                    <a:pt x="0" y="1663"/>
                  </a:lnTo>
                  <a:lnTo>
                    <a:pt x="1807" y="1663"/>
                  </a:lnTo>
                  <a:lnTo>
                    <a:pt x="1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6"/>
            <p:cNvSpPr/>
            <p:nvPr/>
          </p:nvSpPr>
          <p:spPr>
            <a:xfrm>
              <a:off x="1571025" y="1538900"/>
              <a:ext cx="86775" cy="86775"/>
            </a:xfrm>
            <a:custGeom>
              <a:rect b="b" l="l" r="r" t="t"/>
              <a:pathLst>
                <a:path extrusionOk="0" h="3471" w="3471">
                  <a:moveTo>
                    <a:pt x="0" y="1"/>
                  </a:moveTo>
                  <a:lnTo>
                    <a:pt x="0" y="3471"/>
                  </a:lnTo>
                  <a:lnTo>
                    <a:pt x="3470" y="3471"/>
                  </a:lnTo>
                  <a:lnTo>
                    <a:pt x="34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6"/>
            <p:cNvSpPr/>
            <p:nvPr/>
          </p:nvSpPr>
          <p:spPr>
            <a:xfrm>
              <a:off x="1593600" y="1603050"/>
              <a:ext cx="41600" cy="45225"/>
            </a:xfrm>
            <a:custGeom>
              <a:rect b="b" l="l" r="r" t="t"/>
              <a:pathLst>
                <a:path extrusionOk="0" h="1809" w="1664">
                  <a:moveTo>
                    <a:pt x="1" y="1"/>
                  </a:moveTo>
                  <a:lnTo>
                    <a:pt x="1" y="1808"/>
                  </a:lnTo>
                  <a:lnTo>
                    <a:pt x="1663" y="1808"/>
                  </a:lnTo>
                  <a:lnTo>
                    <a:pt x="1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6"/>
            <p:cNvSpPr/>
            <p:nvPr/>
          </p:nvSpPr>
          <p:spPr>
            <a:xfrm>
              <a:off x="1473125" y="1023225"/>
              <a:ext cx="169600" cy="86475"/>
            </a:xfrm>
            <a:custGeom>
              <a:rect b="b" l="l" r="r" t="t"/>
              <a:pathLst>
                <a:path extrusionOk="0" h="3459" w="6784">
                  <a:moveTo>
                    <a:pt x="0" y="0"/>
                  </a:moveTo>
                  <a:lnTo>
                    <a:pt x="0" y="3458"/>
                  </a:lnTo>
                  <a:lnTo>
                    <a:pt x="6784" y="3458"/>
                  </a:lnTo>
                  <a:lnTo>
                    <a:pt x="6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6"/>
            <p:cNvSpPr/>
            <p:nvPr/>
          </p:nvSpPr>
          <p:spPr>
            <a:xfrm>
              <a:off x="1386675" y="1106050"/>
              <a:ext cx="45200" cy="214500"/>
            </a:xfrm>
            <a:custGeom>
              <a:rect b="b" l="l" r="r" t="t"/>
              <a:pathLst>
                <a:path extrusionOk="0" h="8580" w="1808">
                  <a:moveTo>
                    <a:pt x="0" y="0"/>
                  </a:moveTo>
                  <a:lnTo>
                    <a:pt x="0" y="8579"/>
                  </a:lnTo>
                  <a:lnTo>
                    <a:pt x="1808" y="8579"/>
                  </a:lnTo>
                  <a:lnTo>
                    <a:pt x="18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6"/>
            <p:cNvSpPr/>
            <p:nvPr/>
          </p:nvSpPr>
          <p:spPr>
            <a:xfrm>
              <a:off x="1683975" y="1106050"/>
              <a:ext cx="45200" cy="214500"/>
            </a:xfrm>
            <a:custGeom>
              <a:rect b="b" l="l" r="r" t="t"/>
              <a:pathLst>
                <a:path extrusionOk="0" h="8580" w="1808">
                  <a:moveTo>
                    <a:pt x="0" y="0"/>
                  </a:moveTo>
                  <a:lnTo>
                    <a:pt x="0" y="8579"/>
                  </a:lnTo>
                  <a:lnTo>
                    <a:pt x="1808" y="8579"/>
                  </a:lnTo>
                  <a:lnTo>
                    <a:pt x="18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6"/>
            <p:cNvSpPr/>
            <p:nvPr/>
          </p:nvSpPr>
          <p:spPr>
            <a:xfrm>
              <a:off x="1431850" y="1320525"/>
              <a:ext cx="256075" cy="128025"/>
            </a:xfrm>
            <a:custGeom>
              <a:rect b="b" l="l" r="r" t="t"/>
              <a:pathLst>
                <a:path extrusionOk="0" h="5121" w="10243">
                  <a:moveTo>
                    <a:pt x="1" y="0"/>
                  </a:moveTo>
                  <a:lnTo>
                    <a:pt x="1" y="5121"/>
                  </a:lnTo>
                  <a:lnTo>
                    <a:pt x="10242" y="5121"/>
                  </a:lnTo>
                  <a:lnTo>
                    <a:pt x="102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6"/>
            <p:cNvSpPr/>
            <p:nvPr/>
          </p:nvSpPr>
          <p:spPr>
            <a:xfrm>
              <a:off x="1514675" y="1365700"/>
              <a:ext cx="86475" cy="41600"/>
            </a:xfrm>
            <a:custGeom>
              <a:rect b="b" l="l" r="r" t="t"/>
              <a:pathLst>
                <a:path extrusionOk="0" h="1664" w="3459">
                  <a:moveTo>
                    <a:pt x="1" y="0"/>
                  </a:moveTo>
                  <a:lnTo>
                    <a:pt x="1" y="1663"/>
                  </a:lnTo>
                  <a:lnTo>
                    <a:pt x="3459" y="1663"/>
                  </a:lnTo>
                  <a:lnTo>
                    <a:pt x="34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799" name="Shape 21799"/>
        <p:cNvGrpSpPr/>
        <p:nvPr/>
      </p:nvGrpSpPr>
      <p:grpSpPr>
        <a:xfrm>
          <a:off x="0" y="0"/>
          <a:ext cx="0" cy="0"/>
          <a:chOff x="0" y="0"/>
          <a:chExt cx="0" cy="0"/>
        </a:xfrm>
      </p:grpSpPr>
      <p:sp>
        <p:nvSpPr>
          <p:cNvPr id="21800" name="Google Shape;21800;p119"/>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1801" name="Google Shape;21801;p119"/>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1802" name="Google Shape;21802;p119"/>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Orbitron</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https://fonts.google.com/specimen/Orbitron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Advent Pro</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https://fonts.google.com/specimen/Advent+Pro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21803" name="Google Shape;21803;p119"/>
          <p:cNvGrpSpPr/>
          <p:nvPr/>
        </p:nvGrpSpPr>
        <p:grpSpPr>
          <a:xfrm>
            <a:off x="2583563" y="3498875"/>
            <a:ext cx="3976875" cy="754200"/>
            <a:chOff x="2052655" y="3498875"/>
            <a:chExt cx="3976875" cy="754200"/>
          </a:xfrm>
        </p:grpSpPr>
        <p:sp>
          <p:nvSpPr>
            <p:cNvPr id="21804" name="Google Shape;21804;p119"/>
            <p:cNvSpPr/>
            <p:nvPr/>
          </p:nvSpPr>
          <p:spPr>
            <a:xfrm>
              <a:off x="3114480" y="3498875"/>
              <a:ext cx="791400" cy="754200"/>
            </a:xfrm>
            <a:prstGeom prst="roundRect">
              <a:avLst>
                <a:gd fmla="val 16667" name="adj"/>
              </a:avLst>
            </a:prstGeom>
            <a:solidFill>
              <a:srgbClr val="C9741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5" name="Google Shape;21805;p119"/>
            <p:cNvSpPr/>
            <p:nvPr/>
          </p:nvSpPr>
          <p:spPr>
            <a:xfrm>
              <a:off x="4176300" y="3498875"/>
              <a:ext cx="791400" cy="754200"/>
            </a:xfrm>
            <a:prstGeom prst="roundRect">
              <a:avLst>
                <a:gd fmla="val 16667" name="adj"/>
              </a:avLst>
            </a:prstGeom>
            <a:solidFill>
              <a:srgbClr val="F1C23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6" name="Google Shape;21806;p119"/>
            <p:cNvSpPr/>
            <p:nvPr/>
          </p:nvSpPr>
          <p:spPr>
            <a:xfrm>
              <a:off x="5238120" y="3498875"/>
              <a:ext cx="791400" cy="754200"/>
            </a:xfrm>
            <a:prstGeom prst="roundRect">
              <a:avLst>
                <a:gd fmla="val 16667" name="adj"/>
              </a:avLst>
            </a:prstGeom>
            <a:solidFill>
              <a:srgbClr val="FFE59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7" name="Google Shape;21807;p119"/>
            <p:cNvSpPr/>
            <p:nvPr/>
          </p:nvSpPr>
          <p:spPr>
            <a:xfrm>
              <a:off x="2052655" y="3498875"/>
              <a:ext cx="791400" cy="754200"/>
            </a:xfrm>
            <a:prstGeom prst="roundRect">
              <a:avLst>
                <a:gd fmla="val 16667" name="adj"/>
              </a:avLst>
            </a:prstGeom>
            <a:solidFill>
              <a:srgbClr val="FFD9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8" name="Google Shape;21808;p119"/>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#c9741b</a:t>
              </a:r>
              <a:endParaRPr sz="1000">
                <a:solidFill>
                  <a:srgbClr val="FFFFFF"/>
                </a:solidFill>
              </a:endParaRPr>
            </a:p>
          </p:txBody>
        </p:sp>
        <p:sp>
          <p:nvSpPr>
            <p:cNvPr id="21809" name="Google Shape;21809;p119"/>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#f1c232</a:t>
              </a:r>
              <a:endParaRPr sz="1000">
                <a:solidFill>
                  <a:srgbClr val="FFFFFF"/>
                </a:solidFill>
              </a:endParaRPr>
            </a:p>
          </p:txBody>
        </p:sp>
        <p:sp>
          <p:nvSpPr>
            <p:cNvPr id="21810" name="Google Shape;21810;p119"/>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C4587"/>
                  </a:solidFill>
                </a:rPr>
                <a:t>#ffe599</a:t>
              </a:r>
              <a:endParaRPr sz="1000">
                <a:solidFill>
                  <a:srgbClr val="1C4587"/>
                </a:solidFill>
              </a:endParaRPr>
            </a:p>
          </p:txBody>
        </p:sp>
        <p:sp>
          <p:nvSpPr>
            <p:cNvPr id="21811" name="Google Shape;21811;p119"/>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C4587"/>
                  </a:solidFill>
                </a:rPr>
                <a:t>#ffd966</a:t>
              </a:r>
              <a:endParaRPr sz="1000">
                <a:solidFill>
                  <a:srgbClr val="1C4587"/>
                </a:solidFill>
              </a:endParaRPr>
            </a:p>
          </p:txBody>
        </p:sp>
      </p:gr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815" name="Shape 21815"/>
        <p:cNvGrpSpPr/>
        <p:nvPr/>
      </p:nvGrpSpPr>
      <p:grpSpPr>
        <a:xfrm>
          <a:off x="0" y="0"/>
          <a:ext cx="0" cy="0"/>
          <a:chOff x="0" y="0"/>
          <a:chExt cx="0" cy="0"/>
        </a:xfrm>
      </p:grpSpPr>
      <p:sp>
        <p:nvSpPr>
          <p:cNvPr id="21816" name="Google Shape;21816;p120"/>
          <p:cNvSpPr txBox="1"/>
          <p:nvPr/>
        </p:nvSpPr>
        <p:spPr>
          <a:xfrm>
            <a:off x="1068100" y="66640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
        <p:nvSpPr>
          <p:cNvPr id="21817" name="Google Shape;21817;p120"/>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21818" name="Google Shape;21818;p120"/>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1819" name="Google Shape;21819;p120"/>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21820" name="Google Shape;21820;p120"/>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21821" name="Google Shape;21821;p120"/>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21822" name="Google Shape;21822;p120"/>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21823" name="Google Shape;21823;p120"/>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21824" name="Google Shape;21824;p120"/>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21825" name="Google Shape;21825;p120"/>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21826" name="Google Shape;21826;p120"/>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21827" name="Google Shape;21827;p120"/>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831" name="Shape 21831"/>
        <p:cNvGrpSpPr/>
        <p:nvPr/>
      </p:nvGrpSpPr>
      <p:grpSpPr>
        <a:xfrm>
          <a:off x="0" y="0"/>
          <a:ext cx="0" cy="0"/>
          <a:chOff x="0" y="0"/>
          <a:chExt cx="0" cy="0"/>
        </a:xfrm>
      </p:grpSpPr>
      <p:sp>
        <p:nvSpPr>
          <p:cNvPr id="21832" name="Google Shape;21832;p12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1833" name="Google Shape;21833;p121"/>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a:t>
            </a:r>
            <a:r>
              <a:rPr lang="en">
                <a:solidFill>
                  <a:srgbClr val="FFFFFF"/>
                </a:solidFill>
                <a:latin typeface="Arial"/>
                <a:ea typeface="Arial"/>
                <a:cs typeface="Arial"/>
                <a:sym typeface="Arial"/>
              </a:rPr>
              <a:t>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21834" name="Google Shape;21834;p121"/>
          <p:cNvGrpSpPr/>
          <p:nvPr/>
        </p:nvGrpSpPr>
        <p:grpSpPr>
          <a:xfrm>
            <a:off x="5082708" y="3095784"/>
            <a:ext cx="442841" cy="514271"/>
            <a:chOff x="4727025" y="1332775"/>
            <a:chExt cx="59900" cy="69625"/>
          </a:xfrm>
        </p:grpSpPr>
        <p:sp>
          <p:nvSpPr>
            <p:cNvPr id="21835" name="Google Shape;21835;p12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6" name="Google Shape;21836;p12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37" name="Google Shape;21837;p121"/>
          <p:cNvGrpSpPr/>
          <p:nvPr/>
        </p:nvGrpSpPr>
        <p:grpSpPr>
          <a:xfrm>
            <a:off x="5758025" y="2343272"/>
            <a:ext cx="500909" cy="500899"/>
            <a:chOff x="4820425" y="1329900"/>
            <a:chExt cx="70175" cy="70350"/>
          </a:xfrm>
        </p:grpSpPr>
        <p:sp>
          <p:nvSpPr>
            <p:cNvPr id="21838" name="Google Shape;21838;p12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9" name="Google Shape;21839;p12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0" name="Google Shape;21840;p12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1" name="Google Shape;21841;p12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2" name="Google Shape;21842;p121"/>
          <p:cNvGrpSpPr/>
          <p:nvPr/>
        </p:nvGrpSpPr>
        <p:grpSpPr>
          <a:xfrm>
            <a:off x="6410648" y="2355062"/>
            <a:ext cx="538135" cy="493119"/>
            <a:chOff x="4903200" y="1331525"/>
            <a:chExt cx="73575" cy="67425"/>
          </a:xfrm>
        </p:grpSpPr>
        <p:sp>
          <p:nvSpPr>
            <p:cNvPr id="21843" name="Google Shape;21843;p12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1844" name="Google Shape;21844;p12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5" name="Google Shape;21845;p121"/>
          <p:cNvGrpSpPr/>
          <p:nvPr/>
        </p:nvGrpSpPr>
        <p:grpSpPr>
          <a:xfrm>
            <a:off x="5670599" y="3097040"/>
            <a:ext cx="544563" cy="511895"/>
            <a:chOff x="4815575" y="1416800"/>
            <a:chExt cx="73750" cy="71400"/>
          </a:xfrm>
        </p:grpSpPr>
        <p:sp>
          <p:nvSpPr>
            <p:cNvPr id="21846" name="Google Shape;21846;p12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7" name="Google Shape;21847;p12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8" name="Google Shape;21848;p12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9" name="Google Shape;21849;p121"/>
          <p:cNvGrpSpPr/>
          <p:nvPr/>
        </p:nvGrpSpPr>
        <p:grpSpPr>
          <a:xfrm>
            <a:off x="6367224" y="3096746"/>
            <a:ext cx="602914" cy="512477"/>
            <a:chOff x="4902475" y="1418875"/>
            <a:chExt cx="74500" cy="63775"/>
          </a:xfrm>
        </p:grpSpPr>
        <p:sp>
          <p:nvSpPr>
            <p:cNvPr id="21850" name="Google Shape;21850;p12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1" name="Google Shape;21851;p12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2" name="Google Shape;21852;p121"/>
          <p:cNvGrpSpPr/>
          <p:nvPr/>
        </p:nvGrpSpPr>
        <p:grpSpPr>
          <a:xfrm>
            <a:off x="5783096" y="3835985"/>
            <a:ext cx="515391" cy="525699"/>
            <a:chOff x="4818100" y="1507675"/>
            <a:chExt cx="71225" cy="71625"/>
          </a:xfrm>
        </p:grpSpPr>
        <p:sp>
          <p:nvSpPr>
            <p:cNvPr id="21853" name="Google Shape;21853;p12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4" name="Google Shape;21854;p12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5" name="Google Shape;21855;p12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6" name="Google Shape;21856;p12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7" name="Google Shape;21857;p121"/>
          <p:cNvGrpSpPr/>
          <p:nvPr/>
        </p:nvGrpSpPr>
        <p:grpSpPr>
          <a:xfrm>
            <a:off x="5121199" y="3857517"/>
            <a:ext cx="522956" cy="489869"/>
            <a:chOff x="4721450" y="1509475"/>
            <a:chExt cx="79350" cy="74325"/>
          </a:xfrm>
        </p:grpSpPr>
        <p:sp>
          <p:nvSpPr>
            <p:cNvPr id="21858" name="Google Shape;21858;p12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9" name="Google Shape;21859;p12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0" name="Google Shape;21860;p12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1" name="Google Shape;21861;p12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2" name="Google Shape;21862;p121"/>
          <p:cNvGrpSpPr/>
          <p:nvPr/>
        </p:nvGrpSpPr>
        <p:grpSpPr>
          <a:xfrm>
            <a:off x="6444441" y="3837269"/>
            <a:ext cx="525704" cy="535436"/>
            <a:chOff x="4906800" y="1507500"/>
            <a:chExt cx="70350" cy="71075"/>
          </a:xfrm>
        </p:grpSpPr>
        <p:sp>
          <p:nvSpPr>
            <p:cNvPr id="21863" name="Google Shape;21863;p12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4" name="Google Shape;21864;p12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5" name="Google Shape;21865;p12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6" name="Google Shape;21866;p12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7" name="Google Shape;21867;p12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8" name="Google Shape;21868;p121"/>
          <p:cNvGrpSpPr/>
          <p:nvPr/>
        </p:nvGrpSpPr>
        <p:grpSpPr>
          <a:xfrm>
            <a:off x="4477263" y="2343250"/>
            <a:ext cx="508054" cy="508095"/>
            <a:chOff x="3736598" y="2170606"/>
            <a:chExt cx="404889" cy="404889"/>
          </a:xfrm>
        </p:grpSpPr>
        <p:sp>
          <p:nvSpPr>
            <p:cNvPr id="21869" name="Google Shape;21869;p12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0" name="Google Shape;21870;p12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1" name="Google Shape;21871;p12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2" name="Google Shape;21872;p12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3" name="Google Shape;21873;p121"/>
          <p:cNvGrpSpPr/>
          <p:nvPr/>
        </p:nvGrpSpPr>
        <p:grpSpPr>
          <a:xfrm>
            <a:off x="3765303" y="2343345"/>
            <a:ext cx="575790" cy="507904"/>
            <a:chOff x="3161917" y="2170682"/>
            <a:chExt cx="458870" cy="404737"/>
          </a:xfrm>
        </p:grpSpPr>
        <p:sp>
          <p:nvSpPr>
            <p:cNvPr id="21874" name="Google Shape;21874;p12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1875" name="Google Shape;21875;p12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6" name="Google Shape;21876;p12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7" name="Google Shape;21877;p121"/>
          <p:cNvGrpSpPr/>
          <p:nvPr/>
        </p:nvGrpSpPr>
        <p:grpSpPr>
          <a:xfrm>
            <a:off x="3792833" y="3103717"/>
            <a:ext cx="520730" cy="498567"/>
            <a:chOff x="3179914" y="2889488"/>
            <a:chExt cx="422876" cy="404911"/>
          </a:xfrm>
        </p:grpSpPr>
        <p:sp>
          <p:nvSpPr>
            <p:cNvPr id="21878" name="Google Shape;21878;p12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9" name="Google Shape;21879;p12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0" name="Google Shape;21880;p12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1" name="Google Shape;21881;p12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2" name="Google Shape;21882;p12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3" name="Google Shape;21883;p12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4" name="Google Shape;21884;p121"/>
          <p:cNvGrpSpPr/>
          <p:nvPr/>
        </p:nvGrpSpPr>
        <p:grpSpPr>
          <a:xfrm>
            <a:off x="4421513" y="3103677"/>
            <a:ext cx="516145" cy="498648"/>
            <a:chOff x="3729467" y="2889422"/>
            <a:chExt cx="419153" cy="404977"/>
          </a:xfrm>
        </p:grpSpPr>
        <p:sp>
          <p:nvSpPr>
            <p:cNvPr id="21885" name="Google Shape;21885;p12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6" name="Google Shape;21886;p12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7" name="Google Shape;21887;p12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8" name="Google Shape;21888;p12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9" name="Google Shape;21889;p12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0" name="Google Shape;21890;p12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1" name="Google Shape;21891;p12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92" name="Google Shape;21892;p12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3" name="Google Shape;21893;p12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4" name="Google Shape;21894;p12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5" name="Google Shape;21895;p12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96" name="Google Shape;21896;p121"/>
          <p:cNvGrpSpPr/>
          <p:nvPr/>
        </p:nvGrpSpPr>
        <p:grpSpPr>
          <a:xfrm>
            <a:off x="7141841" y="2550562"/>
            <a:ext cx="166473" cy="141497"/>
            <a:chOff x="4660325" y="1866850"/>
            <a:chExt cx="68350" cy="58100"/>
          </a:xfrm>
        </p:grpSpPr>
        <p:sp>
          <p:nvSpPr>
            <p:cNvPr id="21897" name="Google Shape;21897;p12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8" name="Google Shape;21898;p12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99" name="Google Shape;21899;p121"/>
          <p:cNvGrpSpPr/>
          <p:nvPr/>
        </p:nvGrpSpPr>
        <p:grpSpPr>
          <a:xfrm>
            <a:off x="7451186" y="2576286"/>
            <a:ext cx="162515" cy="90049"/>
            <a:chOff x="4791775" y="1877500"/>
            <a:chExt cx="66725" cy="36975"/>
          </a:xfrm>
        </p:grpSpPr>
        <p:sp>
          <p:nvSpPr>
            <p:cNvPr id="21900" name="Google Shape;21900;p12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1" name="Google Shape;21901;p12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2" name="Google Shape;21902;p121"/>
          <p:cNvGrpSpPr/>
          <p:nvPr/>
        </p:nvGrpSpPr>
        <p:grpSpPr>
          <a:xfrm>
            <a:off x="7772899" y="2576286"/>
            <a:ext cx="144979" cy="90049"/>
            <a:chOff x="4923925" y="1877500"/>
            <a:chExt cx="59525" cy="36975"/>
          </a:xfrm>
        </p:grpSpPr>
        <p:sp>
          <p:nvSpPr>
            <p:cNvPr id="21903" name="Google Shape;21903;p12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4" name="Google Shape;21904;p12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5" name="Google Shape;21905;p121"/>
          <p:cNvGrpSpPr/>
          <p:nvPr/>
        </p:nvGrpSpPr>
        <p:grpSpPr>
          <a:xfrm>
            <a:off x="8067390" y="2558477"/>
            <a:ext cx="141447" cy="125667"/>
            <a:chOff x="5058450" y="1870100"/>
            <a:chExt cx="58075" cy="51600"/>
          </a:xfrm>
        </p:grpSpPr>
        <p:sp>
          <p:nvSpPr>
            <p:cNvPr id="21906" name="Google Shape;21906;p12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7" name="Google Shape;21907;p12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8" name="Google Shape;21908;p121"/>
          <p:cNvGrpSpPr/>
          <p:nvPr/>
        </p:nvGrpSpPr>
        <p:grpSpPr>
          <a:xfrm>
            <a:off x="7481905" y="2980885"/>
            <a:ext cx="101077" cy="107645"/>
            <a:chOff x="4811425" y="2065025"/>
            <a:chExt cx="41500" cy="44200"/>
          </a:xfrm>
        </p:grpSpPr>
        <p:sp>
          <p:nvSpPr>
            <p:cNvPr id="21909" name="Google Shape;21909;p12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0" name="Google Shape;21910;p12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1" name="Google Shape;21911;p121"/>
          <p:cNvGrpSpPr/>
          <p:nvPr/>
        </p:nvGrpSpPr>
        <p:grpSpPr>
          <a:xfrm>
            <a:off x="7774342" y="2981098"/>
            <a:ext cx="120867" cy="107218"/>
            <a:chOff x="4929875" y="2065025"/>
            <a:chExt cx="49625" cy="44025"/>
          </a:xfrm>
        </p:grpSpPr>
        <p:sp>
          <p:nvSpPr>
            <p:cNvPr id="21912" name="Google Shape;21912;p12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3" name="Google Shape;21913;p12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4" name="Google Shape;21914;p121"/>
          <p:cNvGrpSpPr/>
          <p:nvPr/>
        </p:nvGrpSpPr>
        <p:grpSpPr>
          <a:xfrm>
            <a:off x="8103011" y="2984112"/>
            <a:ext cx="70206" cy="101191"/>
            <a:chOff x="5083925" y="2066350"/>
            <a:chExt cx="28825" cy="41550"/>
          </a:xfrm>
        </p:grpSpPr>
        <p:sp>
          <p:nvSpPr>
            <p:cNvPr id="21915" name="Google Shape;21915;p12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6" name="Google Shape;21916;p12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7" name="Google Shape;21917;p121"/>
          <p:cNvGrpSpPr/>
          <p:nvPr/>
        </p:nvGrpSpPr>
        <p:grpSpPr>
          <a:xfrm>
            <a:off x="7134565" y="2999759"/>
            <a:ext cx="181026" cy="69896"/>
            <a:chOff x="4659775" y="2072775"/>
            <a:chExt cx="74325" cy="28700"/>
          </a:xfrm>
        </p:grpSpPr>
        <p:sp>
          <p:nvSpPr>
            <p:cNvPr id="21918" name="Google Shape;21918;p12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9" name="Google Shape;21919;p12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0" name="Google Shape;21920;p12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1" name="Google Shape;21921;p121"/>
          <p:cNvGrpSpPr/>
          <p:nvPr/>
        </p:nvGrpSpPr>
        <p:grpSpPr>
          <a:xfrm>
            <a:off x="8054421" y="2790324"/>
            <a:ext cx="167387" cy="89197"/>
            <a:chOff x="4662475" y="1976500"/>
            <a:chExt cx="68725" cy="36625"/>
          </a:xfrm>
        </p:grpSpPr>
        <p:sp>
          <p:nvSpPr>
            <p:cNvPr id="21922" name="Google Shape;21922;p12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3" name="Google Shape;21923;p12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4" name="Google Shape;21924;p12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5" name="Google Shape;21925;p121"/>
          <p:cNvGrpSpPr/>
          <p:nvPr/>
        </p:nvGrpSpPr>
        <p:grpSpPr>
          <a:xfrm>
            <a:off x="7751326" y="2793764"/>
            <a:ext cx="166899" cy="82317"/>
            <a:chOff x="4920150" y="1977875"/>
            <a:chExt cx="68525" cy="33800"/>
          </a:xfrm>
        </p:grpSpPr>
        <p:sp>
          <p:nvSpPr>
            <p:cNvPr id="21926" name="Google Shape;21926;p12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7" name="Google Shape;21927;p12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8" name="Google Shape;21928;p12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9" name="Google Shape;21929;p121"/>
          <p:cNvGrpSpPr/>
          <p:nvPr/>
        </p:nvGrpSpPr>
        <p:grpSpPr>
          <a:xfrm>
            <a:off x="7162483" y="3197682"/>
            <a:ext cx="125190" cy="127859"/>
            <a:chOff x="4676550" y="2160575"/>
            <a:chExt cx="51400" cy="52500"/>
          </a:xfrm>
        </p:grpSpPr>
        <p:sp>
          <p:nvSpPr>
            <p:cNvPr id="21930" name="Google Shape;21930;p12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1" name="Google Shape;21931;p12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2" name="Google Shape;21932;p12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3" name="Google Shape;21933;p121"/>
          <p:cNvGrpSpPr/>
          <p:nvPr/>
        </p:nvGrpSpPr>
        <p:grpSpPr>
          <a:xfrm>
            <a:off x="7459741" y="3204714"/>
            <a:ext cx="145405" cy="113794"/>
            <a:chOff x="4768325" y="2163475"/>
            <a:chExt cx="59700" cy="46725"/>
          </a:xfrm>
        </p:grpSpPr>
        <p:sp>
          <p:nvSpPr>
            <p:cNvPr id="21934" name="Google Shape;21934;p12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5" name="Google Shape;21935;p12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36" name="Google Shape;21936;p12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7" name="Google Shape;21937;p12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8" name="Google Shape;21938;p12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9" name="Google Shape;21939;p12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0" name="Google Shape;21940;p12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1" name="Google Shape;21941;p12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42" name="Google Shape;21942;p121"/>
          <p:cNvGrpSpPr/>
          <p:nvPr/>
        </p:nvGrpSpPr>
        <p:grpSpPr>
          <a:xfrm>
            <a:off x="7476059" y="3459808"/>
            <a:ext cx="112768" cy="106853"/>
            <a:chOff x="4768575" y="2253950"/>
            <a:chExt cx="46300" cy="43875"/>
          </a:xfrm>
        </p:grpSpPr>
        <p:sp>
          <p:nvSpPr>
            <p:cNvPr id="21943" name="Google Shape;21943;p12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4" name="Google Shape;21944;p12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45" name="Google Shape;21945;p121"/>
          <p:cNvGrpSpPr/>
          <p:nvPr/>
        </p:nvGrpSpPr>
        <p:grpSpPr>
          <a:xfrm>
            <a:off x="7775682" y="3948834"/>
            <a:ext cx="118187" cy="146246"/>
            <a:chOff x="4960900" y="2433225"/>
            <a:chExt cx="48525" cy="60050"/>
          </a:xfrm>
        </p:grpSpPr>
        <p:sp>
          <p:nvSpPr>
            <p:cNvPr id="21946" name="Google Shape;21946;p12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7" name="Google Shape;21947;p12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48" name="Google Shape;21948;p121"/>
          <p:cNvGrpSpPr/>
          <p:nvPr/>
        </p:nvGrpSpPr>
        <p:grpSpPr>
          <a:xfrm>
            <a:off x="7464247" y="4212895"/>
            <a:ext cx="136394" cy="143810"/>
            <a:chOff x="4854075" y="2527625"/>
            <a:chExt cx="56000" cy="59050"/>
          </a:xfrm>
        </p:grpSpPr>
        <p:sp>
          <p:nvSpPr>
            <p:cNvPr id="21949" name="Google Shape;21949;p12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0" name="Google Shape;21950;p12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51" name="Google Shape;21951;p12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2" name="Google Shape;21952;p12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3" name="Google Shape;21953;p12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54" name="Google Shape;21954;p121"/>
          <p:cNvGrpSpPr/>
          <p:nvPr/>
        </p:nvGrpSpPr>
        <p:grpSpPr>
          <a:xfrm>
            <a:off x="8088458" y="3676639"/>
            <a:ext cx="99312" cy="160797"/>
            <a:chOff x="5059700" y="2334775"/>
            <a:chExt cx="40775" cy="66025"/>
          </a:xfrm>
        </p:grpSpPr>
        <p:sp>
          <p:nvSpPr>
            <p:cNvPr id="21955" name="Google Shape;21955;p12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6" name="Google Shape;21956;p12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7" name="Google Shape;21957;p12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8" name="Google Shape;21958;p12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9" name="Google Shape;21959;p12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0" name="Google Shape;21960;p12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1" name="Google Shape;21961;p12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2" name="Google Shape;21962;p12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3" name="Google Shape;21963;p12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4" name="Google Shape;21964;p121"/>
          <p:cNvGrpSpPr/>
          <p:nvPr/>
        </p:nvGrpSpPr>
        <p:grpSpPr>
          <a:xfrm>
            <a:off x="8045622" y="3941771"/>
            <a:ext cx="184984" cy="160371"/>
            <a:chOff x="5037700" y="2430325"/>
            <a:chExt cx="75950" cy="65850"/>
          </a:xfrm>
        </p:grpSpPr>
        <p:sp>
          <p:nvSpPr>
            <p:cNvPr id="21965" name="Google Shape;21965;p12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6" name="Google Shape;21966;p12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7" name="Google Shape;21967;p121"/>
          <p:cNvGrpSpPr/>
          <p:nvPr/>
        </p:nvGrpSpPr>
        <p:grpSpPr>
          <a:xfrm>
            <a:off x="7465128" y="3708223"/>
            <a:ext cx="173014" cy="97629"/>
            <a:chOff x="4756975" y="2341800"/>
            <a:chExt cx="91975" cy="51925"/>
          </a:xfrm>
        </p:grpSpPr>
        <p:sp>
          <p:nvSpPr>
            <p:cNvPr id="21968" name="Google Shape;21968;p12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9" name="Google Shape;21969;p12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0" name="Google Shape;21970;p12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1" name="Google Shape;21971;p12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2" name="Google Shape;21972;p12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3" name="Google Shape;21973;p12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4" name="Google Shape;21974;p12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5" name="Google Shape;21975;p12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6" name="Google Shape;21976;p12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7" name="Google Shape;21977;p12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8" name="Google Shape;21978;p12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9" name="Google Shape;21979;p12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0" name="Google Shape;21980;p12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1" name="Google Shape;21981;p12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2" name="Google Shape;21982;p12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3" name="Google Shape;21983;p12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4" name="Google Shape;21984;p12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5" name="Google Shape;21985;p12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6" name="Google Shape;21986;p12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7" name="Google Shape;21987;p12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8" name="Google Shape;21988;p121"/>
          <p:cNvGrpSpPr/>
          <p:nvPr/>
        </p:nvGrpSpPr>
        <p:grpSpPr>
          <a:xfrm>
            <a:off x="7732065" y="4196920"/>
            <a:ext cx="212497" cy="175761"/>
            <a:chOff x="4943575" y="2516350"/>
            <a:chExt cx="98675" cy="81700"/>
          </a:xfrm>
        </p:grpSpPr>
        <p:sp>
          <p:nvSpPr>
            <p:cNvPr id="21989" name="Google Shape;21989;p12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0" name="Google Shape;21990;p12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1" name="Google Shape;21991;p12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2" name="Google Shape;21992;p12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3" name="Google Shape;21993;p12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4" name="Google Shape;21994;p12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5" name="Google Shape;21995;p12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6" name="Google Shape;21996;p12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7" name="Google Shape;21997;p12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8" name="Google Shape;21998;p12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9" name="Google Shape;21999;p12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0" name="Google Shape;22000;p12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1" name="Google Shape;22001;p12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2" name="Google Shape;22002;p12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3" name="Google Shape;22003;p12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4" name="Google Shape;22004;p12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5" name="Google Shape;22005;p12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6" name="Google Shape;22006;p12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7" name="Google Shape;22007;p12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8" name="Google Shape;22008;p12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9" name="Google Shape;22009;p12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0" name="Google Shape;22010;p12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1" name="Google Shape;22011;p12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2" name="Google Shape;22012;p12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3" name="Google Shape;22013;p12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4" name="Google Shape;22014;p12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5" name="Google Shape;22015;p12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6" name="Google Shape;22016;p12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7" name="Google Shape;22017;p12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8" name="Google Shape;22018;p12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9" name="Google Shape;22019;p12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0" name="Google Shape;22020;p12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1" name="Google Shape;22021;p12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2" name="Google Shape;22022;p12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3" name="Google Shape;22023;p12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4" name="Google Shape;22024;p12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5" name="Google Shape;22025;p12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6" name="Google Shape;22026;p12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7" name="Google Shape;22027;p12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8" name="Google Shape;22028;p12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9" name="Google Shape;22029;p12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0" name="Google Shape;22030;p12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1" name="Google Shape;22031;p12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2" name="Google Shape;22032;p12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3" name="Google Shape;22033;p12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4" name="Google Shape;22034;p12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5" name="Google Shape;22035;p12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6" name="Google Shape;22036;p12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7" name="Google Shape;22037;p12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8" name="Google Shape;22038;p12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9" name="Google Shape;22039;p12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0" name="Google Shape;22040;p12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1" name="Google Shape;22041;p12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2" name="Google Shape;22042;p12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3" name="Google Shape;22043;p12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4" name="Google Shape;22044;p12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5" name="Google Shape;22045;p12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6" name="Google Shape;22046;p12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7" name="Google Shape;22047;p12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8" name="Google Shape;22048;p12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9" name="Google Shape;22049;p12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0" name="Google Shape;22050;p12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1" name="Google Shape;22051;p12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2" name="Google Shape;22052;p12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3" name="Google Shape;22053;p12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4" name="Google Shape;22054;p12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5" name="Google Shape;22055;p12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6" name="Google Shape;22056;p12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7" name="Google Shape;22057;p12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8" name="Google Shape;22058;p12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9" name="Google Shape;22059;p12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0" name="Google Shape;22060;p12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1" name="Google Shape;22061;p12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2" name="Google Shape;22062;p12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3" name="Google Shape;22063;p12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4" name="Google Shape;22064;p12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5" name="Google Shape;22065;p12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6" name="Google Shape;22066;p12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67" name="Google Shape;22067;p121"/>
          <p:cNvGrpSpPr/>
          <p:nvPr/>
        </p:nvGrpSpPr>
        <p:grpSpPr>
          <a:xfrm>
            <a:off x="1990126" y="3423163"/>
            <a:ext cx="965351" cy="134611"/>
            <a:chOff x="4411970" y="2962952"/>
            <a:chExt cx="706544" cy="104212"/>
          </a:xfrm>
        </p:grpSpPr>
        <p:sp>
          <p:nvSpPr>
            <p:cNvPr id="22068" name="Google Shape;22068;p12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9" name="Google Shape;22069;p12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0" name="Google Shape;22070;p12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1" name="Google Shape;22071;p12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2" name="Google Shape;22072;p121"/>
          <p:cNvGrpSpPr/>
          <p:nvPr/>
        </p:nvGrpSpPr>
        <p:grpSpPr>
          <a:xfrm>
            <a:off x="1990126" y="3012077"/>
            <a:ext cx="960158" cy="289172"/>
            <a:chOff x="4411970" y="2726085"/>
            <a:chExt cx="643107" cy="193659"/>
          </a:xfrm>
        </p:grpSpPr>
        <p:sp>
          <p:nvSpPr>
            <p:cNvPr id="22073" name="Google Shape;22073;p12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4" name="Google Shape;22074;p12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5" name="Google Shape;22075;p12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6" name="Google Shape;22076;p121"/>
          <p:cNvGrpSpPr/>
          <p:nvPr/>
        </p:nvGrpSpPr>
        <p:grpSpPr>
          <a:xfrm>
            <a:off x="993018" y="3278187"/>
            <a:ext cx="833173" cy="259209"/>
            <a:chOff x="4411970" y="4340222"/>
            <a:chExt cx="779467" cy="242683"/>
          </a:xfrm>
        </p:grpSpPr>
        <p:sp>
          <p:nvSpPr>
            <p:cNvPr id="22077" name="Google Shape;22077;p12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8" name="Google Shape;22078;p12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9" name="Google Shape;22079;p12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0" name="Google Shape;22080;p121"/>
          <p:cNvGrpSpPr/>
          <p:nvPr/>
        </p:nvGrpSpPr>
        <p:grpSpPr>
          <a:xfrm>
            <a:off x="1990126" y="2673933"/>
            <a:ext cx="965160" cy="216230"/>
            <a:chOff x="4411970" y="2468674"/>
            <a:chExt cx="747317" cy="167425"/>
          </a:xfrm>
        </p:grpSpPr>
        <p:sp>
          <p:nvSpPr>
            <p:cNvPr id="22081" name="Google Shape;22081;p12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2" name="Google Shape;22082;p12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3" name="Google Shape;22083;p121"/>
          <p:cNvGrpSpPr/>
          <p:nvPr/>
        </p:nvGrpSpPr>
        <p:grpSpPr>
          <a:xfrm>
            <a:off x="988873" y="2578650"/>
            <a:ext cx="810451" cy="319148"/>
            <a:chOff x="4411970" y="3686602"/>
            <a:chExt cx="797845" cy="314215"/>
          </a:xfrm>
        </p:grpSpPr>
        <p:sp>
          <p:nvSpPr>
            <p:cNvPr id="22084" name="Google Shape;22084;p12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5" name="Google Shape;22085;p12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6" name="Google Shape;22086;p12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7" name="Google Shape;22087;p12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8" name="Google Shape;22088;p12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89" name="Google Shape;22089;p121"/>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90" name="Google Shape;22090;p121"/>
          <p:cNvGrpSpPr/>
          <p:nvPr/>
        </p:nvGrpSpPr>
        <p:grpSpPr>
          <a:xfrm>
            <a:off x="988970" y="2333174"/>
            <a:ext cx="1970333" cy="208784"/>
            <a:chOff x="6336019" y="3733725"/>
            <a:chExt cx="2566206" cy="351310"/>
          </a:xfrm>
        </p:grpSpPr>
        <p:sp>
          <p:nvSpPr>
            <p:cNvPr id="22091" name="Google Shape;22091;p12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2" name="Google Shape;22092;p12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3" name="Google Shape;22093;p12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4" name="Google Shape;22094;p12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5" name="Google Shape;22095;p121"/>
          <p:cNvGrpSpPr/>
          <p:nvPr/>
        </p:nvGrpSpPr>
        <p:grpSpPr>
          <a:xfrm>
            <a:off x="1990126" y="3940729"/>
            <a:ext cx="946551" cy="153200"/>
            <a:chOff x="4404545" y="3301592"/>
            <a:chExt cx="782403" cy="129272"/>
          </a:xfrm>
        </p:grpSpPr>
        <p:sp>
          <p:nvSpPr>
            <p:cNvPr id="22096" name="Google Shape;22096;p12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7" name="Google Shape;22097;p12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8" name="Google Shape;22098;p121"/>
          <p:cNvGrpSpPr/>
          <p:nvPr/>
        </p:nvGrpSpPr>
        <p:grpSpPr>
          <a:xfrm>
            <a:off x="1990126" y="3679688"/>
            <a:ext cx="962257" cy="139127"/>
            <a:chOff x="4411970" y="3131459"/>
            <a:chExt cx="710520" cy="117397"/>
          </a:xfrm>
        </p:grpSpPr>
        <p:sp>
          <p:nvSpPr>
            <p:cNvPr id="22099" name="Google Shape;22099;p12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0" name="Google Shape;22100;p12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2101" name="Google Shape;22101;p121"/>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02" name="Google Shape;22102;p121"/>
          <p:cNvGrpSpPr/>
          <p:nvPr/>
        </p:nvGrpSpPr>
        <p:grpSpPr>
          <a:xfrm>
            <a:off x="990271" y="3614482"/>
            <a:ext cx="823838" cy="458988"/>
            <a:chOff x="4411970" y="1801825"/>
            <a:chExt cx="734586" cy="409262"/>
          </a:xfrm>
        </p:grpSpPr>
        <p:sp>
          <p:nvSpPr>
            <p:cNvPr id="22103" name="Google Shape;22103;p12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4" name="Google Shape;22104;p12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05" name="Google Shape;22105;p121"/>
          <p:cNvGrpSpPr/>
          <p:nvPr/>
        </p:nvGrpSpPr>
        <p:grpSpPr>
          <a:xfrm>
            <a:off x="990271" y="4162908"/>
            <a:ext cx="856348" cy="212039"/>
            <a:chOff x="4411970" y="2233974"/>
            <a:chExt cx="763574" cy="189068"/>
          </a:xfrm>
        </p:grpSpPr>
        <p:sp>
          <p:nvSpPr>
            <p:cNvPr id="22106" name="Google Shape;22106;p12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7" name="Google Shape;22107;p12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08" name="Google Shape;22108;p121"/>
          <p:cNvGrpSpPr/>
          <p:nvPr/>
        </p:nvGrpSpPr>
        <p:grpSpPr>
          <a:xfrm>
            <a:off x="3100467" y="2338244"/>
            <a:ext cx="511602" cy="511602"/>
            <a:chOff x="5681300" y="2527788"/>
            <a:chExt cx="805800" cy="805800"/>
          </a:xfrm>
        </p:grpSpPr>
        <p:sp>
          <p:nvSpPr>
            <p:cNvPr id="22109" name="Google Shape;22109;p12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0" name="Google Shape;22110;p12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1" name="Google Shape;22111;p121"/>
          <p:cNvGrpSpPr/>
          <p:nvPr/>
        </p:nvGrpSpPr>
        <p:grpSpPr>
          <a:xfrm>
            <a:off x="3097662" y="3104827"/>
            <a:ext cx="513021" cy="512935"/>
            <a:chOff x="4049800" y="640400"/>
            <a:chExt cx="858900" cy="858900"/>
          </a:xfrm>
        </p:grpSpPr>
        <p:sp>
          <p:nvSpPr>
            <p:cNvPr id="22112" name="Google Shape;22112;p12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3" name="Google Shape;22113;p12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4" name="Google Shape;22114;p121"/>
          <p:cNvGrpSpPr/>
          <p:nvPr/>
        </p:nvGrpSpPr>
        <p:grpSpPr>
          <a:xfrm>
            <a:off x="3014861" y="3756719"/>
            <a:ext cx="686489" cy="686585"/>
            <a:chOff x="5080188" y="927900"/>
            <a:chExt cx="961200" cy="961200"/>
          </a:xfrm>
        </p:grpSpPr>
        <p:sp>
          <p:nvSpPr>
            <p:cNvPr id="22115" name="Google Shape;22115;p12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6" name="Google Shape;22116;p12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7" name="Google Shape;22117;p12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8" name="Google Shape;22118;p12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9" name="Google Shape;22119;p12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0" name="Google Shape;22120;p12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1" name="Google Shape;22121;p12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2" name="Google Shape;22122;p12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3" name="Google Shape;22123;p121"/>
          <p:cNvGrpSpPr/>
          <p:nvPr/>
        </p:nvGrpSpPr>
        <p:grpSpPr>
          <a:xfrm>
            <a:off x="3798012" y="3849448"/>
            <a:ext cx="510373" cy="510937"/>
            <a:chOff x="7508249" y="1522825"/>
            <a:chExt cx="1326332" cy="1322987"/>
          </a:xfrm>
        </p:grpSpPr>
        <p:sp>
          <p:nvSpPr>
            <p:cNvPr id="22124" name="Google Shape;22124;p12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5" name="Google Shape;22125;p12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6" name="Google Shape;22126;p12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7" name="Google Shape;22127;p12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8" name="Google Shape;22128;p12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9" name="Google Shape;22129;p12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0" name="Google Shape;22130;p12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1" name="Google Shape;22131;p12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2" name="Google Shape;22132;p12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3" name="Google Shape;22133;p12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4" name="Google Shape;22134;p121"/>
          <p:cNvGrpSpPr/>
          <p:nvPr/>
        </p:nvGrpSpPr>
        <p:grpSpPr>
          <a:xfrm>
            <a:off x="4489605" y="3850853"/>
            <a:ext cx="492652" cy="503348"/>
            <a:chOff x="6039282" y="1042577"/>
            <a:chExt cx="734315" cy="731929"/>
          </a:xfrm>
        </p:grpSpPr>
        <p:sp>
          <p:nvSpPr>
            <p:cNvPr id="22135" name="Google Shape;22135;p12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6" name="Google Shape;22136;p12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7" name="Google Shape;22137;p12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8" name="Google Shape;22138;p12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9" name="Google Shape;22139;p12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0" name="Google Shape;22140;p12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1" name="Google Shape;22141;p12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2" name="Google Shape;22142;p12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3" name="Google Shape;22143;p12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4" name="Google Shape;22144;p12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5" name="Google Shape;22145;p12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6" name="Google Shape;22146;p12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7" name="Google Shape;22147;p12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8" name="Google Shape;22148;p12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9" name="Google Shape;22149;p12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0" name="Google Shape;22150;p12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1" name="Google Shape;22151;p12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2" name="Google Shape;22152;p12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3" name="Google Shape;22153;p12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4" name="Google Shape;22154;p12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5" name="Google Shape;22155;p12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6" name="Google Shape;22156;p121"/>
          <p:cNvGrpSpPr/>
          <p:nvPr/>
        </p:nvGrpSpPr>
        <p:grpSpPr>
          <a:xfrm>
            <a:off x="5130019" y="2346894"/>
            <a:ext cx="483304" cy="504902"/>
            <a:chOff x="1825800" y="1651625"/>
            <a:chExt cx="568125" cy="591775"/>
          </a:xfrm>
        </p:grpSpPr>
        <p:sp>
          <p:nvSpPr>
            <p:cNvPr id="22157" name="Google Shape;22157;p12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8" name="Google Shape;22158;p12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9" name="Google Shape;22159;p12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0" name="Google Shape;22160;p12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1" name="Google Shape;22161;p12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2" name="Google Shape;22162;p12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63" name="Google Shape;22163;p12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4" name="Google Shape;22164;p12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5" name="Google Shape;22165;p121"/>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6" name="Google Shape;22166;p121"/>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70" name="Shape 22170"/>
        <p:cNvGrpSpPr/>
        <p:nvPr/>
      </p:nvGrpSpPr>
      <p:grpSpPr>
        <a:xfrm>
          <a:off x="0" y="0"/>
          <a:ext cx="0" cy="0"/>
          <a:chOff x="0" y="0"/>
          <a:chExt cx="0" cy="0"/>
        </a:xfrm>
      </p:grpSpPr>
      <p:grpSp>
        <p:nvGrpSpPr>
          <p:cNvPr id="22171" name="Google Shape;22171;p122"/>
          <p:cNvGrpSpPr/>
          <p:nvPr/>
        </p:nvGrpSpPr>
        <p:grpSpPr>
          <a:xfrm>
            <a:off x="745571" y="1168666"/>
            <a:ext cx="2492868" cy="1379876"/>
            <a:chOff x="2654821" y="2311071"/>
            <a:chExt cx="2279715" cy="1262120"/>
          </a:xfrm>
        </p:grpSpPr>
        <p:grpSp>
          <p:nvGrpSpPr>
            <p:cNvPr id="22172" name="Google Shape;22172;p122"/>
            <p:cNvGrpSpPr/>
            <p:nvPr/>
          </p:nvGrpSpPr>
          <p:grpSpPr>
            <a:xfrm>
              <a:off x="4034269" y="2840745"/>
              <a:ext cx="40212" cy="36437"/>
              <a:chOff x="4293400" y="2574725"/>
              <a:chExt cx="84425" cy="80100"/>
            </a:xfrm>
          </p:grpSpPr>
          <p:sp>
            <p:nvSpPr>
              <p:cNvPr id="22173" name="Google Shape;22173;p12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2174" name="Google Shape;22174;p12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75" name="Google Shape;22175;p122"/>
            <p:cNvGrpSpPr/>
            <p:nvPr/>
          </p:nvGrpSpPr>
          <p:grpSpPr>
            <a:xfrm>
              <a:off x="3894606" y="2334874"/>
              <a:ext cx="913198" cy="518984"/>
              <a:chOff x="4000175" y="1462675"/>
              <a:chExt cx="1917275" cy="1140875"/>
            </a:xfrm>
          </p:grpSpPr>
          <p:sp>
            <p:nvSpPr>
              <p:cNvPr id="22176" name="Google Shape;22176;p12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2177" name="Google Shape;22177;p122"/>
              <p:cNvGrpSpPr/>
              <p:nvPr/>
            </p:nvGrpSpPr>
            <p:grpSpPr>
              <a:xfrm>
                <a:off x="4000175" y="1462675"/>
                <a:ext cx="1917275" cy="1140875"/>
                <a:chOff x="4000175" y="1462675"/>
                <a:chExt cx="1917275" cy="1140875"/>
              </a:xfrm>
            </p:grpSpPr>
            <p:sp>
              <p:nvSpPr>
                <p:cNvPr id="22178" name="Google Shape;22178;p12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2179" name="Google Shape;22179;p12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0" name="Google Shape;22180;p12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1" name="Google Shape;22181;p12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2" name="Google Shape;22182;p12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183" name="Google Shape;22183;p12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184" name="Google Shape;22184;p122"/>
            <p:cNvGrpSpPr/>
            <p:nvPr/>
          </p:nvGrpSpPr>
          <p:grpSpPr>
            <a:xfrm>
              <a:off x="3875768" y="2846704"/>
              <a:ext cx="44796" cy="47366"/>
              <a:chOff x="3960625" y="2587825"/>
              <a:chExt cx="94050" cy="104125"/>
            </a:xfrm>
          </p:grpSpPr>
          <p:sp>
            <p:nvSpPr>
              <p:cNvPr id="22185" name="Google Shape;22185;p12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2186" name="Google Shape;22186;p12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87" name="Google Shape;22187;p122"/>
            <p:cNvGrpSpPr/>
            <p:nvPr/>
          </p:nvGrpSpPr>
          <p:grpSpPr>
            <a:xfrm>
              <a:off x="3782759" y="2807162"/>
              <a:ext cx="82686" cy="85487"/>
              <a:chOff x="3765350" y="2500900"/>
              <a:chExt cx="173600" cy="187925"/>
            </a:xfrm>
          </p:grpSpPr>
          <p:sp>
            <p:nvSpPr>
              <p:cNvPr id="22188" name="Google Shape;22188;p12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2189" name="Google Shape;22189;p12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0" name="Google Shape;22190;p12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1" name="Google Shape;22191;p12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2" name="Google Shape;22192;p12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3" name="Google Shape;22193;p12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94" name="Google Shape;22194;p122"/>
            <p:cNvGrpSpPr/>
            <p:nvPr/>
          </p:nvGrpSpPr>
          <p:grpSpPr>
            <a:xfrm>
              <a:off x="3775674" y="2798496"/>
              <a:ext cx="40545" cy="23564"/>
              <a:chOff x="3750475" y="2481850"/>
              <a:chExt cx="85125" cy="51800"/>
            </a:xfrm>
          </p:grpSpPr>
          <p:sp>
            <p:nvSpPr>
              <p:cNvPr id="22195" name="Google Shape;22195;p12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6" name="Google Shape;22196;p12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2197" name="Google Shape;22197;p122"/>
            <p:cNvGrpSpPr/>
            <p:nvPr/>
          </p:nvGrpSpPr>
          <p:grpSpPr>
            <a:xfrm>
              <a:off x="3716946" y="2776024"/>
              <a:ext cx="81971" cy="76912"/>
              <a:chOff x="3627175" y="2432450"/>
              <a:chExt cx="172100" cy="169075"/>
            </a:xfrm>
          </p:grpSpPr>
          <p:sp>
            <p:nvSpPr>
              <p:cNvPr id="22198" name="Google Shape;22198;p12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9" name="Google Shape;22199;p12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2200" name="Google Shape;22200;p12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2201" name="Google Shape;22201;p122"/>
            <p:cNvGrpSpPr/>
            <p:nvPr/>
          </p:nvGrpSpPr>
          <p:grpSpPr>
            <a:xfrm>
              <a:off x="3685682" y="2845624"/>
              <a:ext cx="29311" cy="45055"/>
              <a:chOff x="3561536" y="2585450"/>
              <a:chExt cx="61539" cy="99045"/>
            </a:xfrm>
          </p:grpSpPr>
          <p:sp>
            <p:nvSpPr>
              <p:cNvPr id="22202" name="Google Shape;22202;p12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3" name="Google Shape;22203;p12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2204" name="Google Shape;22204;p122"/>
            <p:cNvGrpSpPr/>
            <p:nvPr/>
          </p:nvGrpSpPr>
          <p:grpSpPr>
            <a:xfrm>
              <a:off x="3849905" y="2572252"/>
              <a:ext cx="74339" cy="119559"/>
              <a:chOff x="3906325" y="1984500"/>
              <a:chExt cx="156075" cy="262825"/>
            </a:xfrm>
          </p:grpSpPr>
          <p:sp>
            <p:nvSpPr>
              <p:cNvPr id="22205" name="Google Shape;22205;p12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2206" name="Google Shape;22206;p12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7" name="Google Shape;22207;p122"/>
            <p:cNvGrpSpPr/>
            <p:nvPr/>
          </p:nvGrpSpPr>
          <p:grpSpPr>
            <a:xfrm>
              <a:off x="2654821" y="2414345"/>
              <a:ext cx="667570" cy="558731"/>
              <a:chOff x="1397225" y="1637375"/>
              <a:chExt cx="1401575" cy="1228250"/>
            </a:xfrm>
          </p:grpSpPr>
          <p:sp>
            <p:nvSpPr>
              <p:cNvPr id="22208" name="Google Shape;22208;p12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2209" name="Google Shape;22209;p122"/>
              <p:cNvGrpSpPr/>
              <p:nvPr/>
            </p:nvGrpSpPr>
            <p:grpSpPr>
              <a:xfrm>
                <a:off x="1397225" y="1637375"/>
                <a:ext cx="1398775" cy="1228250"/>
                <a:chOff x="1397225" y="1637375"/>
                <a:chExt cx="1398775" cy="1228250"/>
              </a:xfrm>
            </p:grpSpPr>
            <p:sp>
              <p:nvSpPr>
                <p:cNvPr id="22210" name="Google Shape;22210;p12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1" name="Google Shape;22211;p12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212" name="Google Shape;22212;p122"/>
            <p:cNvGrpSpPr/>
            <p:nvPr/>
          </p:nvGrpSpPr>
          <p:grpSpPr>
            <a:xfrm>
              <a:off x="3230417" y="3103734"/>
              <a:ext cx="282982" cy="280332"/>
              <a:chOff x="2605700" y="3152850"/>
              <a:chExt cx="594125" cy="616250"/>
            </a:xfrm>
          </p:grpSpPr>
          <p:sp>
            <p:nvSpPr>
              <p:cNvPr id="22213" name="Google Shape;22213;p12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2214" name="Google Shape;22214;p12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2215" name="Google Shape;22215;p122"/>
            <p:cNvGrpSpPr/>
            <p:nvPr/>
          </p:nvGrpSpPr>
          <p:grpSpPr>
            <a:xfrm>
              <a:off x="3265985" y="3226989"/>
              <a:ext cx="87151" cy="346202"/>
              <a:chOff x="2680375" y="3423800"/>
              <a:chExt cx="182975" cy="761050"/>
            </a:xfrm>
          </p:grpSpPr>
          <p:sp>
            <p:nvSpPr>
              <p:cNvPr id="22216" name="Google Shape;22216;p12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2217" name="Google Shape;22217;p12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8" name="Google Shape;22218;p122"/>
            <p:cNvGrpSpPr/>
            <p:nvPr/>
          </p:nvGrpSpPr>
          <p:grpSpPr>
            <a:xfrm>
              <a:off x="3855466" y="3289811"/>
              <a:ext cx="112514" cy="94210"/>
              <a:chOff x="3918000" y="3561900"/>
              <a:chExt cx="236225" cy="207100"/>
            </a:xfrm>
          </p:grpSpPr>
          <p:sp>
            <p:nvSpPr>
              <p:cNvPr id="22219" name="Google Shape;22219;p12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2220" name="Google Shape;22220;p12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21" name="Google Shape;22221;p12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2" name="Google Shape;22222;p12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3" name="Google Shape;22223;p12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2224" name="Google Shape;22224;p122"/>
            <p:cNvGrpSpPr/>
            <p:nvPr/>
          </p:nvGrpSpPr>
          <p:grpSpPr>
            <a:xfrm>
              <a:off x="2905224" y="2311071"/>
              <a:ext cx="596721" cy="528992"/>
              <a:chOff x="1922950" y="1410350"/>
              <a:chExt cx="1252825" cy="1162875"/>
            </a:xfrm>
          </p:grpSpPr>
          <p:sp>
            <p:nvSpPr>
              <p:cNvPr id="22225" name="Google Shape;22225;p12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6" name="Google Shape;22226;p12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7" name="Google Shape;22227;p12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8" name="Google Shape;22228;p12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9" name="Google Shape;22229;p12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0" name="Google Shape;22230;p12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1" name="Google Shape;22231;p12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2" name="Google Shape;22232;p12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3" name="Google Shape;22233;p12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4" name="Google Shape;22234;p12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5" name="Google Shape;22235;p12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6" name="Google Shape;22236;p12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7" name="Google Shape;22237;p12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8" name="Google Shape;22238;p12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9" name="Google Shape;22239;p12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0" name="Google Shape;22240;p12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2241" name="Google Shape;22241;p12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2" name="Google Shape;22242;p12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3" name="Google Shape;22243;p12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4" name="Google Shape;22244;p12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5" name="Google Shape;22245;p12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6" name="Google Shape;22246;p12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7" name="Google Shape;22247;p12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8" name="Google Shape;22248;p12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9" name="Google Shape;22249;p12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0" name="Google Shape;22250;p12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1" name="Google Shape;22251;p12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2" name="Google Shape;22252;p12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3" name="Google Shape;22253;p12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4" name="Google Shape;22254;p12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5" name="Google Shape;22255;p12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6" name="Google Shape;22256;p12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7" name="Google Shape;22257;p12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8" name="Google Shape;22258;p12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9" name="Google Shape;22259;p12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0" name="Google Shape;22260;p12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2261" name="Google Shape;22261;p12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262" name="Google Shape;22262;p12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63" name="Google Shape;22263;p122"/>
            <p:cNvGrpSpPr/>
            <p:nvPr/>
          </p:nvGrpSpPr>
          <p:grpSpPr>
            <a:xfrm>
              <a:off x="3280929" y="3294542"/>
              <a:ext cx="109894" cy="272224"/>
              <a:chOff x="2711750" y="3572300"/>
              <a:chExt cx="230725" cy="598425"/>
            </a:xfrm>
          </p:grpSpPr>
          <p:sp>
            <p:nvSpPr>
              <p:cNvPr id="22264" name="Google Shape;22264;p12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5" name="Google Shape;22265;p12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66" name="Google Shape;22266;p12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67" name="Google Shape;22267;p122"/>
            <p:cNvGrpSpPr/>
            <p:nvPr/>
          </p:nvGrpSpPr>
          <p:grpSpPr>
            <a:xfrm>
              <a:off x="3790439" y="2408636"/>
              <a:ext cx="73017" cy="75684"/>
              <a:chOff x="3781475" y="1624825"/>
              <a:chExt cx="153300" cy="166375"/>
            </a:xfrm>
          </p:grpSpPr>
          <p:sp>
            <p:nvSpPr>
              <p:cNvPr id="22268" name="Google Shape;22268;p12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9" name="Google Shape;22269;p12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0" name="Google Shape;22270;p12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1" name="Google Shape;22271;p12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72" name="Google Shape;22272;p12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3" name="Google Shape;22273;p12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4" name="Google Shape;22274;p12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5" name="Google Shape;22275;p12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6" name="Google Shape;22276;p12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7" name="Google Shape;22277;p12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8" name="Google Shape;22278;p12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79" name="Google Shape;22279;p122"/>
            <p:cNvGrpSpPr/>
            <p:nvPr/>
          </p:nvGrpSpPr>
          <p:grpSpPr>
            <a:xfrm>
              <a:off x="4403342" y="3107749"/>
              <a:ext cx="316680" cy="101374"/>
              <a:chOff x="5068275" y="3161675"/>
              <a:chExt cx="664875" cy="222850"/>
            </a:xfrm>
          </p:grpSpPr>
          <p:sp>
            <p:nvSpPr>
              <p:cNvPr id="22280" name="Google Shape;22280;p12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1" name="Google Shape;22281;p12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2" name="Google Shape;22282;p12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3" name="Google Shape;22283;p12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84" name="Google Shape;22284;p12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5" name="Google Shape;22285;p12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6" name="Google Shape;22286;p12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7" name="Google Shape;22287;p12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8" name="Google Shape;22288;p12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9" name="Google Shape;22289;p12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0" name="Google Shape;22290;p12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1" name="Google Shape;22291;p12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2" name="Google Shape;22292;p12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3" name="Google Shape;22293;p12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4" name="Google Shape;22294;p12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5" name="Google Shape;22295;p12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6" name="Google Shape;22296;p12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7" name="Google Shape;22297;p12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8" name="Google Shape;22298;p12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9" name="Google Shape;22299;p12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0" name="Google Shape;22300;p12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1" name="Google Shape;22301;p12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2" name="Google Shape;22302;p12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3" name="Google Shape;22303;p12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4" name="Google Shape;22304;p12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5" name="Google Shape;22305;p12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6" name="Google Shape;22306;p12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7" name="Google Shape;22307;p12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8" name="Google Shape;22308;p12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9" name="Google Shape;22309;p12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0" name="Google Shape;22310;p12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1" name="Google Shape;22311;p12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2" name="Google Shape;22312;p12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13" name="Google Shape;22313;p122"/>
            <p:cNvGrpSpPr/>
            <p:nvPr/>
          </p:nvGrpSpPr>
          <p:grpSpPr>
            <a:xfrm>
              <a:off x="3697513" y="2707266"/>
              <a:ext cx="59549" cy="79733"/>
              <a:chOff x="3586375" y="2281300"/>
              <a:chExt cx="125025" cy="175275"/>
            </a:xfrm>
          </p:grpSpPr>
          <p:sp>
            <p:nvSpPr>
              <p:cNvPr id="22314" name="Google Shape;22314;p12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5" name="Google Shape;22315;p12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16" name="Google Shape;22316;p12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17" name="Google Shape;22317;p122"/>
            <p:cNvGrpSpPr/>
            <p:nvPr/>
          </p:nvGrpSpPr>
          <p:grpSpPr>
            <a:xfrm>
              <a:off x="4513224" y="3221724"/>
              <a:ext cx="274563" cy="280321"/>
              <a:chOff x="5298975" y="3412225"/>
              <a:chExt cx="576450" cy="616225"/>
            </a:xfrm>
          </p:grpSpPr>
          <p:sp>
            <p:nvSpPr>
              <p:cNvPr id="22318" name="Google Shape;22318;p12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319" name="Google Shape;22319;p12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20" name="Google Shape;22320;p122"/>
            <p:cNvGrpSpPr/>
            <p:nvPr/>
          </p:nvGrpSpPr>
          <p:grpSpPr>
            <a:xfrm>
              <a:off x="4824403" y="3421846"/>
              <a:ext cx="110132" cy="130647"/>
              <a:chOff x="5952300" y="3852150"/>
              <a:chExt cx="231225" cy="287200"/>
            </a:xfrm>
          </p:grpSpPr>
          <p:sp>
            <p:nvSpPr>
              <p:cNvPr id="22321" name="Google Shape;22321;p12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2" name="Google Shape;22322;p12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23" name="Google Shape;22323;p12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4" name="Google Shape;22324;p12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5" name="Google Shape;22325;p12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6" name="Google Shape;22326;p12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7" name="Google Shape;22327;p12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8" name="Google Shape;22328;p12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9" name="Google Shape;22329;p12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0" name="Google Shape;22330;p12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31" name="Google Shape;22331;p122"/>
            <p:cNvGrpSpPr/>
            <p:nvPr/>
          </p:nvGrpSpPr>
          <p:grpSpPr>
            <a:xfrm>
              <a:off x="4295710" y="3079670"/>
              <a:ext cx="14968" cy="27135"/>
              <a:chOff x="4842300" y="3099950"/>
              <a:chExt cx="31425" cy="59650"/>
            </a:xfrm>
          </p:grpSpPr>
          <p:sp>
            <p:nvSpPr>
              <p:cNvPr id="22332" name="Google Shape;22332;p12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3" name="Google Shape;22333;p12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4" name="Google Shape;22334;p12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5" name="Google Shape;22335;p12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36" name="Google Shape;22336;p12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7" name="Google Shape;22337;p12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8" name="Google Shape;22338;p12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9" name="Google Shape;22339;p12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0" name="Google Shape;22340;p12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1" name="Google Shape;22341;p12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2" name="Google Shape;22342;p12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3" name="Google Shape;22343;p12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44" name="Google Shape;22344;p122"/>
            <p:cNvGrpSpPr/>
            <p:nvPr/>
          </p:nvGrpSpPr>
          <p:grpSpPr>
            <a:xfrm>
              <a:off x="3831056" y="2816010"/>
              <a:ext cx="37378" cy="27612"/>
              <a:chOff x="3866750" y="2520350"/>
              <a:chExt cx="78475" cy="60700"/>
            </a:xfrm>
          </p:grpSpPr>
          <p:sp>
            <p:nvSpPr>
              <p:cNvPr id="22345" name="Google Shape;22345;p12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6" name="Google Shape;22346;p12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7" name="Google Shape;22347;p12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8" name="Google Shape;22348;p12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49" name="Google Shape;22349;p12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0" name="Google Shape;22350;p12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1" name="Google Shape;22351;p12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2" name="Google Shape;22352;p12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3" name="Google Shape;22353;p12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4" name="Google Shape;22354;p12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5" name="Google Shape;22355;p12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6" name="Google Shape;22356;p12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7" name="Google Shape;22357;p12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8" name="Google Shape;22358;p12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9" name="Google Shape;22359;p12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0" name="Google Shape;22360;p12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1" name="Google Shape;22361;p12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2" name="Google Shape;22362;p12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3" name="Google Shape;22363;p12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4" name="Google Shape;22364;p12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5" name="Google Shape;22365;p12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2366" name="Google Shape;22366;p12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7" name="Google Shape;22367;p12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8" name="Google Shape;22368;p12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9" name="Google Shape;22369;p12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0" name="Google Shape;22370;p12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1" name="Google Shape;22371;p12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2" name="Google Shape;22372;p12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3" name="Google Shape;22373;p12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4" name="Google Shape;22374;p12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5" name="Google Shape;22375;p12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6" name="Google Shape;22376;p12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7" name="Google Shape;22377;p12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2378" name="Google Shape;22378;p12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9" name="Google Shape;22379;p12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0" name="Google Shape;22380;p12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1" name="Google Shape;22381;p12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2" name="Google Shape;22382;p12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3" name="Google Shape;22383;p12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4" name="Google Shape;22384;p12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5" name="Google Shape;22385;p12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6" name="Google Shape;22386;p12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7" name="Google Shape;22387;p12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8" name="Google Shape;22388;p12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9" name="Google Shape;22389;p12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0" name="Google Shape;22390;p12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91" name="Google Shape;22391;p122"/>
            <p:cNvGrpSpPr/>
            <p:nvPr/>
          </p:nvGrpSpPr>
          <p:grpSpPr>
            <a:xfrm>
              <a:off x="3632736" y="3051591"/>
              <a:ext cx="63288" cy="45217"/>
              <a:chOff x="3450375" y="3038225"/>
              <a:chExt cx="132875" cy="99400"/>
            </a:xfrm>
          </p:grpSpPr>
          <p:sp>
            <p:nvSpPr>
              <p:cNvPr id="22392" name="Google Shape;22392;p12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3" name="Google Shape;22393;p12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94" name="Google Shape;22394;p12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5" name="Google Shape;22395;p12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6" name="Google Shape;22396;p12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7" name="Google Shape;22397;p12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8" name="Google Shape;22398;p12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9" name="Google Shape;22399;p12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0" name="Google Shape;22400;p12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1" name="Google Shape;22401;p12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2" name="Google Shape;22402;p12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403" name="Google Shape;22403;p12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4" name="Google Shape;22404;p12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5" name="Google Shape;22405;p12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6" name="Google Shape;22406;p12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7" name="Google Shape;22407;p12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8" name="Google Shape;22408;p12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9" name="Google Shape;22409;p12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0" name="Google Shape;22410;p12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1" name="Google Shape;22411;p12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2" name="Google Shape;22412;p12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413" name="Google Shape;22413;p12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4" name="Google Shape;22414;p12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5" name="Google Shape;22415;p12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6" name="Google Shape;22416;p12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7" name="Google Shape;22417;p12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8" name="Google Shape;22418;p12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2419" name="Google Shape;22419;p12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0" name="Google Shape;22420;p12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1" name="Google Shape;22421;p12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2" name="Google Shape;22422;p12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3" name="Google Shape;22423;p12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4" name="Google Shape;22424;p12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5" name="Google Shape;22425;p12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6" name="Google Shape;22426;p12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7" name="Google Shape;22427;p12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8" name="Google Shape;22428;p12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29" name="Google Shape;22429;p122"/>
          <p:cNvGrpSpPr/>
          <p:nvPr/>
        </p:nvGrpSpPr>
        <p:grpSpPr>
          <a:xfrm>
            <a:off x="3554131" y="1233340"/>
            <a:ext cx="2078182" cy="1366558"/>
            <a:chOff x="235800" y="830650"/>
            <a:chExt cx="6978450" cy="4588844"/>
          </a:xfrm>
        </p:grpSpPr>
        <p:sp>
          <p:nvSpPr>
            <p:cNvPr id="22430" name="Google Shape;22430;p12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1" name="Google Shape;22431;p12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2" name="Google Shape;22432;p12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3" name="Google Shape;22433;p12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4" name="Google Shape;22434;p12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5" name="Google Shape;22435;p12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36" name="Google Shape;22436;p122"/>
          <p:cNvGrpSpPr/>
          <p:nvPr/>
        </p:nvGrpSpPr>
        <p:grpSpPr>
          <a:xfrm>
            <a:off x="742628" y="3064442"/>
            <a:ext cx="2622876" cy="1333540"/>
            <a:chOff x="238125" y="1038125"/>
            <a:chExt cx="7146800" cy="3633625"/>
          </a:xfrm>
        </p:grpSpPr>
        <p:sp>
          <p:nvSpPr>
            <p:cNvPr id="22437" name="Google Shape;22437;p12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8" name="Google Shape;22438;p12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9" name="Google Shape;22439;p12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0" name="Google Shape;22440;p12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1" name="Google Shape;22441;p12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2" name="Google Shape;22442;p12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3" name="Google Shape;22443;p12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4" name="Google Shape;22444;p12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5" name="Google Shape;22445;p12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6" name="Google Shape;22446;p12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7" name="Google Shape;22447;p12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8" name="Google Shape;22448;p12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9" name="Google Shape;22449;p12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0" name="Google Shape;22450;p12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1" name="Google Shape;22451;p12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2" name="Google Shape;22452;p12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3" name="Google Shape;22453;p12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4" name="Google Shape;22454;p12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5" name="Google Shape;22455;p12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6" name="Google Shape;22456;p12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7" name="Google Shape;22457;p12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8" name="Google Shape;22458;p12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9" name="Google Shape;22459;p12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0" name="Google Shape;22460;p12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1" name="Google Shape;22461;p12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2" name="Google Shape;22462;p12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3" name="Google Shape;22463;p12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4" name="Google Shape;22464;p12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5" name="Google Shape;22465;p12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6" name="Google Shape;22466;p12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7" name="Google Shape;22467;p12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8" name="Google Shape;22468;p12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9" name="Google Shape;22469;p12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0" name="Google Shape;22470;p12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1" name="Google Shape;22471;p12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2" name="Google Shape;22472;p12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3" name="Google Shape;22473;p12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4" name="Google Shape;22474;p12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5" name="Google Shape;22475;p12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6" name="Google Shape;22476;p12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7" name="Google Shape;22477;p12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8" name="Google Shape;22478;p12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9" name="Google Shape;22479;p12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0" name="Google Shape;22480;p12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1" name="Google Shape;22481;p12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2" name="Google Shape;22482;p12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3" name="Google Shape;22483;p12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4" name="Google Shape;22484;p12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5" name="Google Shape;22485;p12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6" name="Google Shape;22486;p12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7" name="Google Shape;22487;p12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8" name="Google Shape;22488;p12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9" name="Google Shape;22489;p12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0" name="Google Shape;22490;p12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1" name="Google Shape;22491;p12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2" name="Google Shape;22492;p12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3" name="Google Shape;22493;p12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4" name="Google Shape;22494;p12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5" name="Google Shape;22495;p12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6" name="Google Shape;22496;p12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7" name="Google Shape;22497;p12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8" name="Google Shape;22498;p12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9" name="Google Shape;22499;p12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0" name="Google Shape;22500;p12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1" name="Google Shape;22501;p12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2" name="Google Shape;22502;p12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3" name="Google Shape;22503;p12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4" name="Google Shape;22504;p12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5" name="Google Shape;22505;p12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6" name="Google Shape;22506;p12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7" name="Google Shape;22507;p12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8" name="Google Shape;22508;p12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9" name="Google Shape;22509;p12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0" name="Google Shape;22510;p12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1" name="Google Shape;22511;p12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2" name="Google Shape;22512;p12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3" name="Google Shape;22513;p12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4" name="Google Shape;22514;p12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5" name="Google Shape;22515;p12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6" name="Google Shape;22516;p12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7" name="Google Shape;22517;p12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8" name="Google Shape;22518;p12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9" name="Google Shape;22519;p12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0" name="Google Shape;22520;p12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1" name="Google Shape;22521;p12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2" name="Google Shape;22522;p12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3" name="Google Shape;22523;p12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4" name="Google Shape;22524;p12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5" name="Google Shape;22525;p12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6" name="Google Shape;22526;p12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7" name="Google Shape;22527;p12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8" name="Google Shape;22528;p12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9" name="Google Shape;22529;p12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0" name="Google Shape;22530;p12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1" name="Google Shape;22531;p12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2" name="Google Shape;22532;p12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3" name="Google Shape;22533;p12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4" name="Google Shape;22534;p12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5" name="Google Shape;22535;p12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6" name="Google Shape;22536;p12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7" name="Google Shape;22537;p12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8" name="Google Shape;22538;p12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9" name="Google Shape;22539;p12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0" name="Google Shape;22540;p12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1" name="Google Shape;22541;p12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2" name="Google Shape;22542;p12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3" name="Google Shape;22543;p12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4" name="Google Shape;22544;p12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5" name="Google Shape;22545;p12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6" name="Google Shape;22546;p12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7" name="Google Shape;22547;p12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8" name="Google Shape;22548;p12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9" name="Google Shape;22549;p12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0" name="Google Shape;22550;p12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1" name="Google Shape;22551;p12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2" name="Google Shape;22552;p12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3" name="Google Shape;22553;p12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4" name="Google Shape;22554;p12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5" name="Google Shape;22555;p12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6" name="Google Shape;22556;p12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7" name="Google Shape;22557;p12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8" name="Google Shape;22558;p12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9" name="Google Shape;22559;p12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0" name="Google Shape;22560;p12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1" name="Google Shape;22561;p12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2" name="Google Shape;22562;p12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3" name="Google Shape;22563;p12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4" name="Google Shape;22564;p12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5" name="Google Shape;22565;p12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6" name="Google Shape;22566;p12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7" name="Google Shape;22567;p12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8" name="Google Shape;22568;p12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9" name="Google Shape;22569;p12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0" name="Google Shape;22570;p12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1" name="Google Shape;22571;p12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2" name="Google Shape;22572;p12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3" name="Google Shape;22573;p12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4" name="Google Shape;22574;p12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5" name="Google Shape;22575;p12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6" name="Google Shape;22576;p12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7" name="Google Shape;22577;p12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8" name="Google Shape;22578;p12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9" name="Google Shape;22579;p12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0" name="Google Shape;22580;p12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1" name="Google Shape;22581;p12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2" name="Google Shape;22582;p12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3" name="Google Shape;22583;p12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4" name="Google Shape;22584;p12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5" name="Google Shape;22585;p12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6" name="Google Shape;22586;p12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7" name="Google Shape;22587;p12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8" name="Google Shape;22588;p12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9" name="Google Shape;22589;p12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0" name="Google Shape;22590;p12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1" name="Google Shape;22591;p12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2" name="Google Shape;22592;p12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3" name="Google Shape;22593;p12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4" name="Google Shape;22594;p12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5" name="Google Shape;22595;p12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6" name="Google Shape;22596;p12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7" name="Google Shape;22597;p12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8" name="Google Shape;22598;p12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9" name="Google Shape;22599;p12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0" name="Google Shape;22600;p12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1" name="Google Shape;22601;p12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2" name="Google Shape;22602;p12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3" name="Google Shape;22603;p12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4" name="Google Shape;22604;p12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5" name="Google Shape;22605;p12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6" name="Google Shape;22606;p12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7" name="Google Shape;22607;p12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8" name="Google Shape;22608;p12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9" name="Google Shape;22609;p12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0" name="Google Shape;22610;p12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1" name="Google Shape;22611;p12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2" name="Google Shape;22612;p12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3" name="Google Shape;22613;p12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4" name="Google Shape;22614;p12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5" name="Google Shape;22615;p12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6" name="Google Shape;22616;p12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7" name="Google Shape;22617;p12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8" name="Google Shape;22618;p12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9" name="Google Shape;22619;p12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0" name="Google Shape;22620;p12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1" name="Google Shape;22621;p12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2" name="Google Shape;22622;p12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3" name="Google Shape;22623;p12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4" name="Google Shape;22624;p12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5" name="Google Shape;22625;p12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6" name="Google Shape;22626;p12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7" name="Google Shape;22627;p12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8" name="Google Shape;22628;p12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9" name="Google Shape;22629;p12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0" name="Google Shape;22630;p12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1" name="Google Shape;22631;p12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2" name="Google Shape;22632;p12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3" name="Google Shape;22633;p12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4" name="Google Shape;22634;p12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5" name="Google Shape;22635;p12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6" name="Google Shape;22636;p12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7" name="Google Shape;22637;p12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8" name="Google Shape;22638;p12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9" name="Google Shape;22639;p12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0" name="Google Shape;22640;p12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1" name="Google Shape;22641;p12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2" name="Google Shape;22642;p12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3" name="Google Shape;22643;p12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4" name="Google Shape;22644;p12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5" name="Google Shape;22645;p12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6" name="Google Shape;22646;p12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7" name="Google Shape;22647;p12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8" name="Google Shape;22648;p12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9" name="Google Shape;22649;p12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0" name="Google Shape;22650;p12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1" name="Google Shape;22651;p12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2" name="Google Shape;22652;p12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3" name="Google Shape;22653;p12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4" name="Google Shape;22654;p12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5" name="Google Shape;22655;p12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6" name="Google Shape;22656;p12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7" name="Google Shape;22657;p12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8" name="Google Shape;22658;p12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9" name="Google Shape;22659;p12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0" name="Google Shape;22660;p12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1" name="Google Shape;22661;p12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2" name="Google Shape;22662;p12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3" name="Google Shape;22663;p12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4" name="Google Shape;22664;p12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5" name="Google Shape;22665;p12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6" name="Google Shape;22666;p12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7" name="Google Shape;22667;p12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8" name="Google Shape;22668;p12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9" name="Google Shape;22669;p12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0" name="Google Shape;22670;p12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1" name="Google Shape;22671;p12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2" name="Google Shape;22672;p12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3" name="Google Shape;22673;p12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4" name="Google Shape;22674;p12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5" name="Google Shape;22675;p12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6" name="Google Shape;22676;p12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7" name="Google Shape;22677;p12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8" name="Google Shape;22678;p12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9" name="Google Shape;22679;p12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0" name="Google Shape;22680;p12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1" name="Google Shape;22681;p12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2" name="Google Shape;22682;p12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3" name="Google Shape;22683;p12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4" name="Google Shape;22684;p12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5" name="Google Shape;22685;p12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6" name="Google Shape;22686;p12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7" name="Google Shape;22687;p12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8" name="Google Shape;22688;p12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9" name="Google Shape;22689;p12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0" name="Google Shape;22690;p12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1" name="Google Shape;22691;p12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2" name="Google Shape;22692;p12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3" name="Google Shape;22693;p12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4" name="Google Shape;22694;p12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5" name="Google Shape;22695;p12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6" name="Google Shape;22696;p12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7" name="Google Shape;22697;p12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8" name="Google Shape;22698;p12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9" name="Google Shape;22699;p12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0" name="Google Shape;22700;p12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1" name="Google Shape;22701;p12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2" name="Google Shape;22702;p12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3" name="Google Shape;22703;p12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4" name="Google Shape;22704;p12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5" name="Google Shape;22705;p12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6" name="Google Shape;22706;p12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7" name="Google Shape;22707;p12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8" name="Google Shape;22708;p12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9" name="Google Shape;22709;p12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0" name="Google Shape;22710;p12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1" name="Google Shape;22711;p12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2" name="Google Shape;22712;p12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3" name="Google Shape;22713;p12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4" name="Google Shape;22714;p12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5" name="Google Shape;22715;p12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6" name="Google Shape;22716;p12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7" name="Google Shape;22717;p12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8" name="Google Shape;22718;p12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9" name="Google Shape;22719;p12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0" name="Google Shape;22720;p12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1" name="Google Shape;22721;p12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2" name="Google Shape;22722;p12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3" name="Google Shape;22723;p12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4" name="Google Shape;22724;p12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5" name="Google Shape;22725;p12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6" name="Google Shape;22726;p12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7" name="Google Shape;22727;p12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8" name="Google Shape;22728;p12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9" name="Google Shape;22729;p12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0" name="Google Shape;22730;p12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1" name="Google Shape;22731;p12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2" name="Google Shape;22732;p12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3" name="Google Shape;22733;p12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4" name="Google Shape;22734;p12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5" name="Google Shape;22735;p12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6" name="Google Shape;22736;p12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7" name="Google Shape;22737;p12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8" name="Google Shape;22738;p12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9" name="Google Shape;22739;p12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0" name="Google Shape;22740;p12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1" name="Google Shape;22741;p12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2" name="Google Shape;22742;p12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3" name="Google Shape;22743;p12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4" name="Google Shape;22744;p12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5" name="Google Shape;22745;p12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6" name="Google Shape;22746;p12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7" name="Google Shape;22747;p12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8" name="Google Shape;22748;p12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9" name="Google Shape;22749;p12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0" name="Google Shape;22750;p12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1" name="Google Shape;22751;p12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2" name="Google Shape;22752;p12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3" name="Google Shape;22753;p12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4" name="Google Shape;22754;p12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5" name="Google Shape;22755;p12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6" name="Google Shape;22756;p12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7" name="Google Shape;22757;p12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8" name="Google Shape;22758;p12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9" name="Google Shape;22759;p12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0" name="Google Shape;22760;p12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1" name="Google Shape;22761;p12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2" name="Google Shape;22762;p12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3" name="Google Shape;22763;p12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4" name="Google Shape;22764;p12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5" name="Google Shape;22765;p12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6" name="Google Shape;22766;p12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7" name="Google Shape;22767;p12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8" name="Google Shape;22768;p12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9" name="Google Shape;22769;p12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0" name="Google Shape;22770;p12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1" name="Google Shape;22771;p12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2" name="Google Shape;22772;p12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3" name="Google Shape;22773;p12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4" name="Google Shape;22774;p12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5" name="Google Shape;22775;p12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6" name="Google Shape;22776;p12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7" name="Google Shape;22777;p12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8" name="Google Shape;22778;p12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9" name="Google Shape;22779;p12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0" name="Google Shape;22780;p12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1" name="Google Shape;22781;p12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2" name="Google Shape;22782;p12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3" name="Google Shape;22783;p12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4" name="Google Shape;22784;p12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5" name="Google Shape;22785;p12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6" name="Google Shape;22786;p12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7" name="Google Shape;22787;p12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8" name="Google Shape;22788;p12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9" name="Google Shape;22789;p12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0" name="Google Shape;22790;p12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1" name="Google Shape;22791;p12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2" name="Google Shape;22792;p12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3" name="Google Shape;22793;p12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4" name="Google Shape;22794;p12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5" name="Google Shape;22795;p12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6" name="Google Shape;22796;p12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7" name="Google Shape;22797;p12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8" name="Google Shape;22798;p12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9" name="Google Shape;22799;p12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0" name="Google Shape;22800;p12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1" name="Google Shape;22801;p12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2" name="Google Shape;22802;p12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3" name="Google Shape;22803;p12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4" name="Google Shape;22804;p12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5" name="Google Shape;22805;p12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6" name="Google Shape;22806;p12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7" name="Google Shape;22807;p12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8" name="Google Shape;22808;p12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9" name="Google Shape;22809;p12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0" name="Google Shape;22810;p12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1" name="Google Shape;22811;p12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2" name="Google Shape;22812;p12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3" name="Google Shape;22813;p12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4" name="Google Shape;22814;p12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5" name="Google Shape;22815;p12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6" name="Google Shape;22816;p12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7" name="Google Shape;22817;p12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8" name="Google Shape;22818;p12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9" name="Google Shape;22819;p12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0" name="Google Shape;22820;p12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1" name="Google Shape;22821;p12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2" name="Google Shape;22822;p12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3" name="Google Shape;22823;p12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4" name="Google Shape;22824;p12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5" name="Google Shape;22825;p12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6" name="Google Shape;22826;p12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7" name="Google Shape;22827;p12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8" name="Google Shape;22828;p12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9" name="Google Shape;22829;p12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0" name="Google Shape;22830;p12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1" name="Google Shape;22831;p12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2" name="Google Shape;22832;p12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3" name="Google Shape;22833;p12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4" name="Google Shape;22834;p12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5" name="Google Shape;22835;p12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6" name="Google Shape;22836;p12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7" name="Google Shape;22837;p12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8" name="Google Shape;22838;p12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9" name="Google Shape;22839;p12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0" name="Google Shape;22840;p12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1" name="Google Shape;22841;p12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2" name="Google Shape;22842;p12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3" name="Google Shape;22843;p12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4" name="Google Shape;22844;p12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5" name="Google Shape;22845;p12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6" name="Google Shape;22846;p12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7" name="Google Shape;22847;p12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8" name="Google Shape;22848;p12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9" name="Google Shape;22849;p12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0" name="Google Shape;22850;p12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1" name="Google Shape;22851;p12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2" name="Google Shape;22852;p12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3" name="Google Shape;22853;p12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4" name="Google Shape;22854;p12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5" name="Google Shape;22855;p12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6" name="Google Shape;22856;p12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7" name="Google Shape;22857;p12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8" name="Google Shape;22858;p12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9" name="Google Shape;22859;p12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0" name="Google Shape;22860;p12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1" name="Google Shape;22861;p12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2" name="Google Shape;22862;p12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3" name="Google Shape;22863;p12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4" name="Google Shape;22864;p12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5" name="Google Shape;22865;p12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6" name="Google Shape;22866;p12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7" name="Google Shape;22867;p12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8" name="Google Shape;22868;p12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9" name="Google Shape;22869;p12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0" name="Google Shape;22870;p12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1" name="Google Shape;22871;p12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2" name="Google Shape;22872;p12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3" name="Google Shape;22873;p12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4" name="Google Shape;22874;p12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5" name="Google Shape;22875;p12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6" name="Google Shape;22876;p12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7" name="Google Shape;22877;p12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8" name="Google Shape;22878;p12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9" name="Google Shape;22879;p12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0" name="Google Shape;22880;p12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1" name="Google Shape;22881;p12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2" name="Google Shape;22882;p12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3" name="Google Shape;22883;p12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4" name="Google Shape;22884;p12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5" name="Google Shape;22885;p12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6" name="Google Shape;22886;p12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7" name="Google Shape;22887;p12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8" name="Google Shape;22888;p12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9" name="Google Shape;22889;p12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0" name="Google Shape;22890;p12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1" name="Google Shape;22891;p12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2" name="Google Shape;22892;p12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3" name="Google Shape;22893;p12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4" name="Google Shape;22894;p12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5" name="Google Shape;22895;p12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6" name="Google Shape;22896;p12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7" name="Google Shape;22897;p12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8" name="Google Shape;22898;p12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9" name="Google Shape;22899;p12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0" name="Google Shape;22900;p12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1" name="Google Shape;22901;p12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2" name="Google Shape;22902;p12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3" name="Google Shape;22903;p12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4" name="Google Shape;22904;p12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5" name="Google Shape;22905;p12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6" name="Google Shape;22906;p12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7" name="Google Shape;22907;p12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8" name="Google Shape;22908;p12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9" name="Google Shape;22909;p12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0" name="Google Shape;22910;p12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1" name="Google Shape;22911;p12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2" name="Google Shape;22912;p12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3" name="Google Shape;22913;p12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4" name="Google Shape;22914;p12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5" name="Google Shape;22915;p12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6" name="Google Shape;22916;p12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7" name="Google Shape;22917;p12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8" name="Google Shape;22918;p12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9" name="Google Shape;22919;p12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0" name="Google Shape;22920;p12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1" name="Google Shape;22921;p12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2" name="Google Shape;22922;p12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3" name="Google Shape;22923;p12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4" name="Google Shape;22924;p12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5" name="Google Shape;22925;p12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6" name="Google Shape;22926;p12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7" name="Google Shape;22927;p12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8" name="Google Shape;22928;p12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9" name="Google Shape;22929;p12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0" name="Google Shape;22930;p12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1" name="Google Shape;22931;p12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2" name="Google Shape;22932;p12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3" name="Google Shape;22933;p12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4" name="Google Shape;22934;p12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5" name="Google Shape;22935;p12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6" name="Google Shape;22936;p12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7" name="Google Shape;22937;p12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8" name="Google Shape;22938;p12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9" name="Google Shape;22939;p12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0" name="Google Shape;22940;p12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1" name="Google Shape;22941;p12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2" name="Google Shape;22942;p12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3" name="Google Shape;22943;p12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4" name="Google Shape;22944;p12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5" name="Google Shape;22945;p12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6" name="Google Shape;22946;p12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7" name="Google Shape;22947;p12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8" name="Google Shape;22948;p12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9" name="Google Shape;22949;p12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0" name="Google Shape;22950;p12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1" name="Google Shape;22951;p12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2" name="Google Shape;22952;p12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3" name="Google Shape;22953;p12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4" name="Google Shape;22954;p12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5" name="Google Shape;22955;p12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6" name="Google Shape;22956;p12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7" name="Google Shape;22957;p12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8" name="Google Shape;22958;p12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9" name="Google Shape;22959;p12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0" name="Google Shape;22960;p12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1" name="Google Shape;22961;p12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2" name="Google Shape;22962;p12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3" name="Google Shape;22963;p12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4" name="Google Shape;22964;p12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5" name="Google Shape;22965;p12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6" name="Google Shape;22966;p12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7" name="Google Shape;22967;p12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8" name="Google Shape;22968;p12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9" name="Google Shape;22969;p12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0" name="Google Shape;22970;p12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1" name="Google Shape;22971;p12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2" name="Google Shape;22972;p12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3" name="Google Shape;22973;p12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4" name="Google Shape;22974;p12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5" name="Google Shape;22975;p12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6" name="Google Shape;22976;p12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7" name="Google Shape;22977;p12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8" name="Google Shape;22978;p12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9" name="Google Shape;22979;p12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0" name="Google Shape;22980;p12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1" name="Google Shape;22981;p12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2" name="Google Shape;22982;p12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3" name="Google Shape;22983;p12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4" name="Google Shape;22984;p12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5" name="Google Shape;22985;p12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6" name="Google Shape;22986;p12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7" name="Google Shape;22987;p12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8" name="Google Shape;22988;p12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9" name="Google Shape;22989;p12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0" name="Google Shape;22990;p12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1" name="Google Shape;22991;p12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2" name="Google Shape;22992;p12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3" name="Google Shape;22993;p12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4" name="Google Shape;22994;p12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5" name="Google Shape;22995;p12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6" name="Google Shape;22996;p12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7" name="Google Shape;22997;p12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8" name="Google Shape;22998;p12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9" name="Google Shape;22999;p12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0" name="Google Shape;23000;p12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1" name="Google Shape;23001;p12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2" name="Google Shape;23002;p12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3" name="Google Shape;23003;p12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4" name="Google Shape;23004;p12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5" name="Google Shape;23005;p12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6" name="Google Shape;23006;p12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7" name="Google Shape;23007;p12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8" name="Google Shape;23008;p12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9" name="Google Shape;23009;p12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0" name="Google Shape;23010;p12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1" name="Google Shape;23011;p12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2" name="Google Shape;23012;p12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3" name="Google Shape;23013;p12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4" name="Google Shape;23014;p12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5" name="Google Shape;23015;p12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6" name="Google Shape;23016;p12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7" name="Google Shape;23017;p12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8" name="Google Shape;23018;p12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9" name="Google Shape;23019;p12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0" name="Google Shape;23020;p12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1" name="Google Shape;23021;p12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2" name="Google Shape;23022;p12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3" name="Google Shape;23023;p12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4" name="Google Shape;23024;p12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5" name="Google Shape;23025;p12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6" name="Google Shape;23026;p12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7" name="Google Shape;23027;p12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8" name="Google Shape;23028;p12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9" name="Google Shape;23029;p12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0" name="Google Shape;23030;p12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1" name="Google Shape;23031;p12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2" name="Google Shape;23032;p12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3" name="Google Shape;23033;p12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4" name="Google Shape;23034;p12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5" name="Google Shape;23035;p12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6" name="Google Shape;23036;p12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7" name="Google Shape;23037;p12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8" name="Google Shape;23038;p12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9" name="Google Shape;23039;p12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0" name="Google Shape;23040;p12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1" name="Google Shape;23041;p12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2" name="Google Shape;23042;p12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3" name="Google Shape;23043;p12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4" name="Google Shape;23044;p12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5" name="Google Shape;23045;p12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6" name="Google Shape;23046;p12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7" name="Google Shape;23047;p12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8" name="Google Shape;23048;p12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9" name="Google Shape;23049;p12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0" name="Google Shape;23050;p12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1" name="Google Shape;23051;p12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2" name="Google Shape;23052;p12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3" name="Google Shape;23053;p12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4" name="Google Shape;23054;p12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5" name="Google Shape;23055;p12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6" name="Google Shape;23056;p12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7" name="Google Shape;23057;p12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8" name="Google Shape;23058;p12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9" name="Google Shape;23059;p12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0" name="Google Shape;23060;p12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1" name="Google Shape;23061;p12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2" name="Google Shape;23062;p12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3" name="Google Shape;23063;p12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4" name="Google Shape;23064;p12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5" name="Google Shape;23065;p12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6" name="Google Shape;23066;p12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7" name="Google Shape;23067;p12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8" name="Google Shape;23068;p12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9" name="Google Shape;23069;p12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0" name="Google Shape;23070;p12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1" name="Google Shape;23071;p12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2" name="Google Shape;23072;p12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3" name="Google Shape;23073;p12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4" name="Google Shape;23074;p12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5" name="Google Shape;23075;p12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6" name="Google Shape;23076;p12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7" name="Google Shape;23077;p12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8" name="Google Shape;23078;p12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9" name="Google Shape;23079;p12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0" name="Google Shape;23080;p12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1" name="Google Shape;23081;p12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2" name="Google Shape;23082;p12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3" name="Google Shape;23083;p12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4" name="Google Shape;23084;p12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5" name="Google Shape;23085;p12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6" name="Google Shape;23086;p12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7" name="Google Shape;23087;p12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8" name="Google Shape;23088;p12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9" name="Google Shape;23089;p12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0" name="Google Shape;23090;p12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1" name="Google Shape;23091;p12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2" name="Google Shape;23092;p12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3" name="Google Shape;23093;p12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4" name="Google Shape;23094;p12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5" name="Google Shape;23095;p12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6" name="Google Shape;23096;p12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7" name="Google Shape;23097;p12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8" name="Google Shape;23098;p12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9" name="Google Shape;23099;p12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0" name="Google Shape;23100;p12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1" name="Google Shape;23101;p12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2" name="Google Shape;23102;p12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3" name="Google Shape;23103;p12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4" name="Google Shape;23104;p12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5" name="Google Shape;23105;p12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6" name="Google Shape;23106;p12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7" name="Google Shape;23107;p12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8" name="Google Shape;23108;p12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9" name="Google Shape;23109;p12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0" name="Google Shape;23110;p12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1" name="Google Shape;23111;p12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2" name="Google Shape;23112;p12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3" name="Google Shape;23113;p12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4" name="Google Shape;23114;p12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5" name="Google Shape;23115;p12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6" name="Google Shape;23116;p12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7" name="Google Shape;23117;p12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8" name="Google Shape;23118;p12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9" name="Google Shape;23119;p12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0" name="Google Shape;23120;p12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1" name="Google Shape;23121;p12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2" name="Google Shape;23122;p12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3" name="Google Shape;23123;p12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4" name="Google Shape;23124;p12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5" name="Google Shape;23125;p12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6" name="Google Shape;23126;p12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7" name="Google Shape;23127;p12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8" name="Google Shape;23128;p12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9" name="Google Shape;23129;p12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0" name="Google Shape;23130;p12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1" name="Google Shape;23131;p12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2" name="Google Shape;23132;p12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3" name="Google Shape;23133;p12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4" name="Google Shape;23134;p12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5" name="Google Shape;23135;p12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6" name="Google Shape;23136;p12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7" name="Google Shape;23137;p12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8" name="Google Shape;23138;p12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9" name="Google Shape;23139;p12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0" name="Google Shape;23140;p12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1" name="Google Shape;23141;p12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2" name="Google Shape;23142;p12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3" name="Google Shape;23143;p12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4" name="Google Shape;23144;p12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5" name="Google Shape;23145;p12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6" name="Google Shape;23146;p12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7" name="Google Shape;23147;p12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8" name="Google Shape;23148;p12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9" name="Google Shape;23149;p12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0" name="Google Shape;23150;p12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1" name="Google Shape;23151;p12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2" name="Google Shape;23152;p12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3" name="Google Shape;23153;p12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4" name="Google Shape;23154;p12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5" name="Google Shape;23155;p12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6" name="Google Shape;23156;p12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7" name="Google Shape;23157;p12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8" name="Google Shape;23158;p12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9" name="Google Shape;23159;p12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0" name="Google Shape;23160;p12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1" name="Google Shape;23161;p12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2" name="Google Shape;23162;p12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3" name="Google Shape;23163;p12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4" name="Google Shape;23164;p12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5" name="Google Shape;23165;p12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6" name="Google Shape;23166;p12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7" name="Google Shape;23167;p12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8" name="Google Shape;23168;p12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9" name="Google Shape;23169;p12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0" name="Google Shape;23170;p12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1" name="Google Shape;23171;p12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2" name="Google Shape;23172;p12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3" name="Google Shape;23173;p12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4" name="Google Shape;23174;p12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5" name="Google Shape;23175;p12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6" name="Google Shape;23176;p12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7" name="Google Shape;23177;p12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8" name="Google Shape;23178;p12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9" name="Google Shape;23179;p12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0" name="Google Shape;23180;p12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1" name="Google Shape;23181;p12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2" name="Google Shape;23182;p12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3" name="Google Shape;23183;p12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4" name="Google Shape;23184;p12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5" name="Google Shape;23185;p12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6" name="Google Shape;23186;p12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7" name="Google Shape;23187;p12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8" name="Google Shape;23188;p12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9" name="Google Shape;23189;p12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0" name="Google Shape;23190;p12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1" name="Google Shape;23191;p12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2" name="Google Shape;23192;p12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3" name="Google Shape;23193;p12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4" name="Google Shape;23194;p12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5" name="Google Shape;23195;p12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6" name="Google Shape;23196;p12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7" name="Google Shape;23197;p12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8" name="Google Shape;23198;p12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9" name="Google Shape;23199;p12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0" name="Google Shape;23200;p12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1" name="Google Shape;23201;p12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2" name="Google Shape;23202;p12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3" name="Google Shape;23203;p12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4" name="Google Shape;23204;p12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5" name="Google Shape;23205;p12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6" name="Google Shape;23206;p12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7" name="Google Shape;23207;p12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8" name="Google Shape;23208;p12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9" name="Google Shape;23209;p12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0" name="Google Shape;23210;p12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1" name="Google Shape;23211;p12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2" name="Google Shape;23212;p12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3" name="Google Shape;23213;p12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4" name="Google Shape;23214;p12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5" name="Google Shape;23215;p12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6" name="Google Shape;23216;p12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7" name="Google Shape;23217;p12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8" name="Google Shape;23218;p12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9" name="Google Shape;23219;p12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0" name="Google Shape;23220;p12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1" name="Google Shape;23221;p12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2" name="Google Shape;23222;p12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3" name="Google Shape;23223;p12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4" name="Google Shape;23224;p12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5" name="Google Shape;23225;p12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6" name="Google Shape;23226;p12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7" name="Google Shape;23227;p12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8" name="Google Shape;23228;p12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9" name="Google Shape;23229;p12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0" name="Google Shape;23230;p12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1" name="Google Shape;23231;p12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2" name="Google Shape;23232;p12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3" name="Google Shape;23233;p12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4" name="Google Shape;23234;p12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5" name="Google Shape;23235;p12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6" name="Google Shape;23236;p12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7" name="Google Shape;23237;p12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8" name="Google Shape;23238;p12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9" name="Google Shape;23239;p12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0" name="Google Shape;23240;p12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1" name="Google Shape;23241;p12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2" name="Google Shape;23242;p12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3" name="Google Shape;23243;p12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4" name="Google Shape;23244;p12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5" name="Google Shape;23245;p12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6" name="Google Shape;23246;p12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7" name="Google Shape;23247;p12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8" name="Google Shape;23248;p12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9" name="Google Shape;23249;p12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0" name="Google Shape;23250;p12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1" name="Google Shape;23251;p12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2" name="Google Shape;23252;p12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3" name="Google Shape;23253;p12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4" name="Google Shape;23254;p12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5" name="Google Shape;23255;p12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6" name="Google Shape;23256;p12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7" name="Google Shape;23257;p12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8" name="Google Shape;23258;p12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9" name="Google Shape;23259;p12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0" name="Google Shape;23260;p12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1" name="Google Shape;23261;p12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2" name="Google Shape;23262;p12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3" name="Google Shape;23263;p12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4" name="Google Shape;23264;p12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5" name="Google Shape;23265;p12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6" name="Google Shape;23266;p12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7" name="Google Shape;23267;p12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8" name="Google Shape;23268;p12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9" name="Google Shape;23269;p12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0" name="Google Shape;23270;p12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1" name="Google Shape;23271;p12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2" name="Google Shape;23272;p12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3" name="Google Shape;23273;p12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4" name="Google Shape;23274;p12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5" name="Google Shape;23275;p12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6" name="Google Shape;23276;p12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7" name="Google Shape;23277;p12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8" name="Google Shape;23278;p12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9" name="Google Shape;23279;p12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0" name="Google Shape;23280;p12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1" name="Google Shape;23281;p12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2" name="Google Shape;23282;p12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3" name="Google Shape;23283;p12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4" name="Google Shape;23284;p12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5" name="Google Shape;23285;p12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6" name="Google Shape;23286;p12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7" name="Google Shape;23287;p12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8" name="Google Shape;23288;p12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9" name="Google Shape;23289;p12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0" name="Google Shape;23290;p12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1" name="Google Shape;23291;p12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2" name="Google Shape;23292;p12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3" name="Google Shape;23293;p12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4" name="Google Shape;23294;p12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5" name="Google Shape;23295;p12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6" name="Google Shape;23296;p12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7" name="Google Shape;23297;p12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8" name="Google Shape;23298;p12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9" name="Google Shape;23299;p12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0" name="Google Shape;23300;p12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1" name="Google Shape;23301;p12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2" name="Google Shape;23302;p12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3" name="Google Shape;23303;p12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4" name="Google Shape;23304;p12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5" name="Google Shape;23305;p12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6" name="Google Shape;23306;p12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7" name="Google Shape;23307;p12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8" name="Google Shape;23308;p12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9" name="Google Shape;23309;p12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0" name="Google Shape;23310;p12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1" name="Google Shape;23311;p12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2" name="Google Shape;23312;p12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3" name="Google Shape;23313;p12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4" name="Google Shape;23314;p12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5" name="Google Shape;23315;p12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6" name="Google Shape;23316;p12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7" name="Google Shape;23317;p12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8" name="Google Shape;23318;p12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9" name="Google Shape;23319;p12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0" name="Google Shape;23320;p12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1" name="Google Shape;23321;p12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2" name="Google Shape;23322;p12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3" name="Google Shape;23323;p12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4" name="Google Shape;23324;p12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5" name="Google Shape;23325;p12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6" name="Google Shape;23326;p12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7" name="Google Shape;23327;p12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8" name="Google Shape;23328;p12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9" name="Google Shape;23329;p12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0" name="Google Shape;23330;p12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1" name="Google Shape;23331;p12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2" name="Google Shape;23332;p12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3" name="Google Shape;23333;p12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4" name="Google Shape;23334;p12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5" name="Google Shape;23335;p12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6" name="Google Shape;23336;p12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7" name="Google Shape;23337;p12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8" name="Google Shape;23338;p12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9" name="Google Shape;23339;p12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0" name="Google Shape;23340;p12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1" name="Google Shape;23341;p12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2" name="Google Shape;23342;p12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3" name="Google Shape;23343;p12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4" name="Google Shape;23344;p12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5" name="Google Shape;23345;p12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6" name="Google Shape;23346;p12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7" name="Google Shape;23347;p12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8" name="Google Shape;23348;p12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9" name="Google Shape;23349;p12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0" name="Google Shape;23350;p12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1" name="Google Shape;23351;p12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2" name="Google Shape;23352;p12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3" name="Google Shape;23353;p12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4" name="Google Shape;23354;p12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5" name="Google Shape;23355;p12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6" name="Google Shape;23356;p12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7" name="Google Shape;23357;p12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8" name="Google Shape;23358;p12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9" name="Google Shape;23359;p12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0" name="Google Shape;23360;p12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1" name="Google Shape;23361;p12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2" name="Google Shape;23362;p12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3" name="Google Shape;23363;p12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4" name="Google Shape;23364;p12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5" name="Google Shape;23365;p12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6" name="Google Shape;23366;p12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7" name="Google Shape;23367;p12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8" name="Google Shape;23368;p12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9" name="Google Shape;23369;p12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0" name="Google Shape;23370;p12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1" name="Google Shape;23371;p12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2" name="Google Shape;23372;p12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3" name="Google Shape;23373;p12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4" name="Google Shape;23374;p12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5" name="Google Shape;23375;p12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6" name="Google Shape;23376;p12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7" name="Google Shape;23377;p12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8" name="Google Shape;23378;p12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9" name="Google Shape;23379;p12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0" name="Google Shape;23380;p12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1" name="Google Shape;23381;p12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2" name="Google Shape;23382;p12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3" name="Google Shape;23383;p12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4" name="Google Shape;23384;p12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5" name="Google Shape;23385;p12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6" name="Google Shape;23386;p12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7" name="Google Shape;23387;p12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8" name="Google Shape;23388;p12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9" name="Google Shape;23389;p12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0" name="Google Shape;23390;p12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1" name="Google Shape;23391;p12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2" name="Google Shape;23392;p12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3" name="Google Shape;23393;p12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4" name="Google Shape;23394;p12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5" name="Google Shape;23395;p12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6" name="Google Shape;23396;p12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7" name="Google Shape;23397;p12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8" name="Google Shape;23398;p12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9" name="Google Shape;23399;p12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0" name="Google Shape;23400;p12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1" name="Google Shape;23401;p12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2" name="Google Shape;23402;p12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3" name="Google Shape;23403;p12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4" name="Google Shape;23404;p12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5" name="Google Shape;23405;p12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6" name="Google Shape;23406;p12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7" name="Google Shape;23407;p12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8" name="Google Shape;23408;p12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9" name="Google Shape;23409;p12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0" name="Google Shape;23410;p12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1" name="Google Shape;23411;p12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2" name="Google Shape;23412;p12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3" name="Google Shape;23413;p12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4" name="Google Shape;23414;p12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5" name="Google Shape;23415;p12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6" name="Google Shape;23416;p12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7" name="Google Shape;23417;p12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8" name="Google Shape;23418;p12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9" name="Google Shape;23419;p12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0" name="Google Shape;23420;p12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1" name="Google Shape;23421;p12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2" name="Google Shape;23422;p12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3" name="Google Shape;23423;p12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4" name="Google Shape;23424;p12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5" name="Google Shape;23425;p12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6" name="Google Shape;23426;p12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7" name="Google Shape;23427;p12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8" name="Google Shape;23428;p12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9" name="Google Shape;23429;p12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0" name="Google Shape;23430;p12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1" name="Google Shape;23431;p12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2" name="Google Shape;23432;p12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3" name="Google Shape;23433;p12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4" name="Google Shape;23434;p12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5" name="Google Shape;23435;p12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6" name="Google Shape;23436;p12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7" name="Google Shape;23437;p12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8" name="Google Shape;23438;p12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9" name="Google Shape;23439;p12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0" name="Google Shape;23440;p12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1" name="Google Shape;23441;p12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2" name="Google Shape;23442;p12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3" name="Google Shape;23443;p12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4" name="Google Shape;23444;p12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5" name="Google Shape;23445;p12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6" name="Google Shape;23446;p12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7" name="Google Shape;23447;p12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8" name="Google Shape;23448;p12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9" name="Google Shape;23449;p12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0" name="Google Shape;23450;p12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1" name="Google Shape;23451;p12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2" name="Google Shape;23452;p12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3" name="Google Shape;23453;p12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4" name="Google Shape;23454;p12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5" name="Google Shape;23455;p12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6" name="Google Shape;23456;p12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7" name="Google Shape;23457;p12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8" name="Google Shape;23458;p12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9" name="Google Shape;23459;p12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0" name="Google Shape;23460;p12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1" name="Google Shape;23461;p12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2" name="Google Shape;23462;p12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3" name="Google Shape;23463;p12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4" name="Google Shape;23464;p12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5" name="Google Shape;23465;p12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6" name="Google Shape;23466;p12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7" name="Google Shape;23467;p12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8" name="Google Shape;23468;p12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9" name="Google Shape;23469;p12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0" name="Google Shape;23470;p12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1" name="Google Shape;23471;p12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2" name="Google Shape;23472;p12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3" name="Google Shape;23473;p12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4" name="Google Shape;23474;p12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5" name="Google Shape;23475;p12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6" name="Google Shape;23476;p12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7" name="Google Shape;23477;p12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8" name="Google Shape;23478;p12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9" name="Google Shape;23479;p12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0" name="Google Shape;23480;p12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1" name="Google Shape;23481;p12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2" name="Google Shape;23482;p12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3" name="Google Shape;23483;p12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4" name="Google Shape;23484;p12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5" name="Google Shape;23485;p12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6" name="Google Shape;23486;p12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7" name="Google Shape;23487;p12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8" name="Google Shape;23488;p12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9" name="Google Shape;23489;p12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0" name="Google Shape;23490;p12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1" name="Google Shape;23491;p12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2" name="Google Shape;23492;p12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3" name="Google Shape;23493;p12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4" name="Google Shape;23494;p12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5" name="Google Shape;23495;p12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6" name="Google Shape;23496;p12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7" name="Google Shape;23497;p12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8" name="Google Shape;23498;p12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9" name="Google Shape;23499;p12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0" name="Google Shape;23500;p12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1" name="Google Shape;23501;p12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2" name="Google Shape;23502;p12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3" name="Google Shape;23503;p12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4" name="Google Shape;23504;p12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5" name="Google Shape;23505;p12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6" name="Google Shape;23506;p12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7" name="Google Shape;23507;p12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8" name="Google Shape;23508;p12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9" name="Google Shape;23509;p12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0" name="Google Shape;23510;p12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1" name="Google Shape;23511;p12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2" name="Google Shape;23512;p12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3" name="Google Shape;23513;p12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4" name="Google Shape;23514;p12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5" name="Google Shape;23515;p12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6" name="Google Shape;23516;p12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7" name="Google Shape;23517;p12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8" name="Google Shape;23518;p12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9" name="Google Shape;23519;p12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0" name="Google Shape;23520;p12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1" name="Google Shape;23521;p12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2" name="Google Shape;23522;p12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3" name="Google Shape;23523;p12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4" name="Google Shape;23524;p12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5" name="Google Shape;23525;p12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6" name="Google Shape;23526;p12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7" name="Google Shape;23527;p12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8" name="Google Shape;23528;p12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9" name="Google Shape;23529;p12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0" name="Google Shape;23530;p12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1" name="Google Shape;23531;p12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2" name="Google Shape;23532;p12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3" name="Google Shape;23533;p12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4" name="Google Shape;23534;p12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5" name="Google Shape;23535;p12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6" name="Google Shape;23536;p12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7" name="Google Shape;23537;p12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8" name="Google Shape;23538;p12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9" name="Google Shape;23539;p12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0" name="Google Shape;23540;p12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1" name="Google Shape;23541;p12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2" name="Google Shape;23542;p12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3" name="Google Shape;23543;p12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4" name="Google Shape;23544;p12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5" name="Google Shape;23545;p12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6" name="Google Shape;23546;p12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7" name="Google Shape;23547;p12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8" name="Google Shape;23548;p12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9" name="Google Shape;23549;p12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0" name="Google Shape;23550;p12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1" name="Google Shape;23551;p12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2" name="Google Shape;23552;p12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3" name="Google Shape;23553;p12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4" name="Google Shape;23554;p12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5" name="Google Shape;23555;p12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6" name="Google Shape;23556;p12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7" name="Google Shape;23557;p12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8" name="Google Shape;23558;p12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9" name="Google Shape;23559;p12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0" name="Google Shape;23560;p12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1" name="Google Shape;23561;p12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2" name="Google Shape;23562;p12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3" name="Google Shape;23563;p12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4" name="Google Shape;23564;p12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5" name="Google Shape;23565;p12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6" name="Google Shape;23566;p12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7" name="Google Shape;23567;p12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8" name="Google Shape;23568;p12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9" name="Google Shape;23569;p12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0" name="Google Shape;23570;p12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1" name="Google Shape;23571;p12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2" name="Google Shape;23572;p12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3" name="Google Shape;23573;p12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4" name="Google Shape;23574;p12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5" name="Google Shape;23575;p12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6" name="Google Shape;23576;p12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7" name="Google Shape;23577;p12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8" name="Google Shape;23578;p12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9" name="Google Shape;23579;p12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0" name="Google Shape;23580;p12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1" name="Google Shape;23581;p12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2" name="Google Shape;23582;p12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3" name="Google Shape;23583;p12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4" name="Google Shape;23584;p12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5" name="Google Shape;23585;p12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6" name="Google Shape;23586;p12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7" name="Google Shape;23587;p12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8" name="Google Shape;23588;p12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9" name="Google Shape;23589;p12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0" name="Google Shape;23590;p12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1" name="Google Shape;23591;p12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2" name="Google Shape;23592;p12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3" name="Google Shape;23593;p12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4" name="Google Shape;23594;p12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5" name="Google Shape;23595;p12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6" name="Google Shape;23596;p12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7" name="Google Shape;23597;p12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8" name="Google Shape;23598;p12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9" name="Google Shape;23599;p12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0" name="Google Shape;23600;p12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1" name="Google Shape;23601;p12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2" name="Google Shape;23602;p12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3" name="Google Shape;23603;p12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4" name="Google Shape;23604;p12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5" name="Google Shape;23605;p12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6" name="Google Shape;23606;p12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7" name="Google Shape;23607;p12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8" name="Google Shape;23608;p12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9" name="Google Shape;23609;p12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0" name="Google Shape;23610;p12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1" name="Google Shape;23611;p12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2" name="Google Shape;23612;p12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3" name="Google Shape;23613;p12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4" name="Google Shape;23614;p12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5" name="Google Shape;23615;p12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6" name="Google Shape;23616;p12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7" name="Google Shape;23617;p12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8" name="Google Shape;23618;p12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9" name="Google Shape;23619;p12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0" name="Google Shape;23620;p12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1" name="Google Shape;23621;p12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2" name="Google Shape;23622;p12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3" name="Google Shape;23623;p12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4" name="Google Shape;23624;p12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5" name="Google Shape;23625;p12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6" name="Google Shape;23626;p12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7" name="Google Shape;23627;p12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8" name="Google Shape;23628;p12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9" name="Google Shape;23629;p12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0" name="Google Shape;23630;p12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1" name="Google Shape;23631;p12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2" name="Google Shape;23632;p12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3" name="Google Shape;23633;p12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4" name="Google Shape;23634;p12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5" name="Google Shape;23635;p12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6" name="Google Shape;23636;p12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7" name="Google Shape;23637;p12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8" name="Google Shape;23638;p12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9" name="Google Shape;23639;p12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0" name="Google Shape;23640;p12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1" name="Google Shape;23641;p12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2" name="Google Shape;23642;p12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3" name="Google Shape;23643;p12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4" name="Google Shape;23644;p12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5" name="Google Shape;23645;p12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6" name="Google Shape;23646;p12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7" name="Google Shape;23647;p12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8" name="Google Shape;23648;p12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9" name="Google Shape;23649;p12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0" name="Google Shape;23650;p12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1" name="Google Shape;23651;p12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2" name="Google Shape;23652;p12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3" name="Google Shape;23653;p12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4" name="Google Shape;23654;p12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5" name="Google Shape;23655;p12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6" name="Google Shape;23656;p12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7" name="Google Shape;23657;p12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8" name="Google Shape;23658;p12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9" name="Google Shape;23659;p12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0" name="Google Shape;23660;p12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1" name="Google Shape;23661;p12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2" name="Google Shape;23662;p12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3" name="Google Shape;23663;p12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4" name="Google Shape;23664;p12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5" name="Google Shape;23665;p12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6" name="Google Shape;23666;p12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7" name="Google Shape;23667;p12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8" name="Google Shape;23668;p12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9" name="Google Shape;23669;p12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0" name="Google Shape;23670;p12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1" name="Google Shape;23671;p12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2" name="Google Shape;23672;p12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3" name="Google Shape;23673;p12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4" name="Google Shape;23674;p12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5" name="Google Shape;23675;p12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6" name="Google Shape;23676;p12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7" name="Google Shape;23677;p12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8" name="Google Shape;23678;p12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9" name="Google Shape;23679;p12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0" name="Google Shape;23680;p12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1" name="Google Shape;23681;p12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2" name="Google Shape;23682;p12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3" name="Google Shape;23683;p12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4" name="Google Shape;23684;p12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5" name="Google Shape;23685;p12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6" name="Google Shape;23686;p12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7" name="Google Shape;23687;p12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8" name="Google Shape;23688;p12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9" name="Google Shape;23689;p12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0" name="Google Shape;23690;p12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1" name="Google Shape;23691;p12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2" name="Google Shape;23692;p12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3" name="Google Shape;23693;p12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4" name="Google Shape;23694;p12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5" name="Google Shape;23695;p12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6" name="Google Shape;23696;p12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7" name="Google Shape;23697;p12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8" name="Google Shape;23698;p12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9" name="Google Shape;23699;p12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0" name="Google Shape;23700;p12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1" name="Google Shape;23701;p12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2" name="Google Shape;23702;p12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3" name="Google Shape;23703;p12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4" name="Google Shape;23704;p12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5" name="Google Shape;23705;p12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6" name="Google Shape;23706;p12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7" name="Google Shape;23707;p12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8" name="Google Shape;23708;p12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9" name="Google Shape;23709;p12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0" name="Google Shape;23710;p12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1" name="Google Shape;23711;p12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2" name="Google Shape;23712;p12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3" name="Google Shape;23713;p12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4" name="Google Shape;23714;p12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5" name="Google Shape;23715;p12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6" name="Google Shape;23716;p12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7" name="Google Shape;23717;p12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8" name="Google Shape;23718;p12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9" name="Google Shape;23719;p12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0" name="Google Shape;23720;p12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1" name="Google Shape;23721;p12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2" name="Google Shape;23722;p12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3" name="Google Shape;23723;p12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4" name="Google Shape;23724;p12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5" name="Google Shape;23725;p12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6" name="Google Shape;23726;p12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7" name="Google Shape;23727;p12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8" name="Google Shape;23728;p12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9" name="Google Shape;23729;p12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0" name="Google Shape;23730;p12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1" name="Google Shape;23731;p12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2" name="Google Shape;23732;p12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3" name="Google Shape;23733;p12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4" name="Google Shape;23734;p12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5" name="Google Shape;23735;p12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6" name="Google Shape;23736;p12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7" name="Google Shape;23737;p12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8" name="Google Shape;23738;p12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9" name="Google Shape;23739;p12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0" name="Google Shape;23740;p12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1" name="Google Shape;23741;p12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2" name="Google Shape;23742;p12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3" name="Google Shape;23743;p12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4" name="Google Shape;23744;p12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5" name="Google Shape;23745;p12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6" name="Google Shape;23746;p12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7" name="Google Shape;23747;p12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8" name="Google Shape;23748;p12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9" name="Google Shape;23749;p12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0" name="Google Shape;23750;p12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1" name="Google Shape;23751;p12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2" name="Google Shape;23752;p12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3" name="Google Shape;23753;p12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4" name="Google Shape;23754;p12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5" name="Google Shape;23755;p12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6" name="Google Shape;23756;p12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7" name="Google Shape;23757;p12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8" name="Google Shape;23758;p12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9" name="Google Shape;23759;p12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0" name="Google Shape;23760;p12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1" name="Google Shape;23761;p12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2" name="Google Shape;23762;p12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3" name="Google Shape;23763;p12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4" name="Google Shape;23764;p12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5" name="Google Shape;23765;p12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6" name="Google Shape;23766;p12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7" name="Google Shape;23767;p12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8" name="Google Shape;23768;p12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9" name="Google Shape;23769;p12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0" name="Google Shape;23770;p12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1" name="Google Shape;23771;p12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2" name="Google Shape;23772;p12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3" name="Google Shape;23773;p12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4" name="Google Shape;23774;p12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5" name="Google Shape;23775;p12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6" name="Google Shape;23776;p12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7" name="Google Shape;23777;p12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8" name="Google Shape;23778;p12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9" name="Google Shape;23779;p12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0" name="Google Shape;23780;p12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1" name="Google Shape;23781;p12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2" name="Google Shape;23782;p12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3" name="Google Shape;23783;p12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4" name="Google Shape;23784;p12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5" name="Google Shape;23785;p12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6" name="Google Shape;23786;p12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7" name="Google Shape;23787;p12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8" name="Google Shape;23788;p12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9" name="Google Shape;23789;p12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0" name="Google Shape;23790;p12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1" name="Google Shape;23791;p12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2" name="Google Shape;23792;p12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3" name="Google Shape;23793;p12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4" name="Google Shape;23794;p12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5" name="Google Shape;23795;p12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6" name="Google Shape;23796;p12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7" name="Google Shape;23797;p12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8" name="Google Shape;23798;p12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9" name="Google Shape;23799;p12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0" name="Google Shape;23800;p12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1" name="Google Shape;23801;p12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2" name="Google Shape;23802;p12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3" name="Google Shape;23803;p12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4" name="Google Shape;23804;p12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5" name="Google Shape;23805;p12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6" name="Google Shape;23806;p12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7" name="Google Shape;23807;p12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8" name="Google Shape;23808;p12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9" name="Google Shape;23809;p12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0" name="Google Shape;23810;p12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1" name="Google Shape;23811;p12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2" name="Google Shape;23812;p12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3" name="Google Shape;23813;p12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4" name="Google Shape;23814;p12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5" name="Google Shape;23815;p12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6" name="Google Shape;23816;p12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7" name="Google Shape;23817;p12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8" name="Google Shape;23818;p12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9" name="Google Shape;23819;p12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0" name="Google Shape;23820;p12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1" name="Google Shape;23821;p12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2" name="Google Shape;23822;p12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3" name="Google Shape;23823;p12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4" name="Google Shape;23824;p12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5" name="Google Shape;23825;p12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6" name="Google Shape;23826;p12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7" name="Google Shape;23827;p12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8" name="Google Shape;23828;p12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9" name="Google Shape;23829;p12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0" name="Google Shape;23830;p12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1" name="Google Shape;23831;p12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2" name="Google Shape;23832;p12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3" name="Google Shape;23833;p12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4" name="Google Shape;23834;p12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5" name="Google Shape;23835;p12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6" name="Google Shape;23836;p12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7" name="Google Shape;23837;p12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8" name="Google Shape;23838;p12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9" name="Google Shape;23839;p12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0" name="Google Shape;23840;p12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1" name="Google Shape;23841;p12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2" name="Google Shape;23842;p12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3" name="Google Shape;23843;p12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4" name="Google Shape;23844;p12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5" name="Google Shape;23845;p12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6" name="Google Shape;23846;p12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7" name="Google Shape;23847;p12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8" name="Google Shape;23848;p12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9" name="Google Shape;23849;p12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0" name="Google Shape;23850;p12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1" name="Google Shape;23851;p12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2" name="Google Shape;23852;p12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3" name="Google Shape;23853;p12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4" name="Google Shape;23854;p12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5" name="Google Shape;23855;p12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6" name="Google Shape;23856;p12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7" name="Google Shape;23857;p12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8" name="Google Shape;23858;p12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9" name="Google Shape;23859;p12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0" name="Google Shape;23860;p12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1" name="Google Shape;23861;p12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2" name="Google Shape;23862;p12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3" name="Google Shape;23863;p12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4" name="Google Shape;23864;p12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5" name="Google Shape;23865;p12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6" name="Google Shape;23866;p12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7" name="Google Shape;23867;p12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8" name="Google Shape;23868;p12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9" name="Google Shape;23869;p12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0" name="Google Shape;23870;p12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1" name="Google Shape;23871;p12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2" name="Google Shape;23872;p12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3" name="Google Shape;23873;p12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4" name="Google Shape;23874;p12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5" name="Google Shape;23875;p12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6" name="Google Shape;23876;p12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7" name="Google Shape;23877;p12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8" name="Google Shape;23878;p12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9" name="Google Shape;23879;p12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0" name="Google Shape;23880;p12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1" name="Google Shape;23881;p12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2" name="Google Shape;23882;p12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3" name="Google Shape;23883;p12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4" name="Google Shape;23884;p12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5" name="Google Shape;23885;p12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6" name="Google Shape;23886;p12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7" name="Google Shape;23887;p12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8" name="Google Shape;23888;p12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9" name="Google Shape;23889;p12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0" name="Google Shape;23890;p12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1" name="Google Shape;23891;p12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2" name="Google Shape;23892;p12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3" name="Google Shape;23893;p12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4" name="Google Shape;23894;p12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5" name="Google Shape;23895;p12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6" name="Google Shape;23896;p12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7" name="Google Shape;23897;p12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8" name="Google Shape;23898;p12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9" name="Google Shape;23899;p12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0" name="Google Shape;23900;p12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1" name="Google Shape;23901;p12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2" name="Google Shape;23902;p12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3" name="Google Shape;23903;p12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4" name="Google Shape;23904;p12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5" name="Google Shape;23905;p12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6" name="Google Shape;23906;p12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7" name="Google Shape;23907;p12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8" name="Google Shape;23908;p12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9" name="Google Shape;23909;p12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0" name="Google Shape;23910;p12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1" name="Google Shape;23911;p12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2" name="Google Shape;23912;p12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3" name="Google Shape;23913;p12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4" name="Google Shape;23914;p12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5" name="Google Shape;23915;p12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6" name="Google Shape;23916;p12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7" name="Google Shape;23917;p12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8" name="Google Shape;23918;p12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9" name="Google Shape;23919;p12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0" name="Google Shape;23920;p12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1" name="Google Shape;23921;p12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2" name="Google Shape;23922;p12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3" name="Google Shape;23923;p12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4" name="Google Shape;23924;p12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5" name="Google Shape;23925;p12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6" name="Google Shape;23926;p12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7" name="Google Shape;23927;p12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8" name="Google Shape;23928;p12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9" name="Google Shape;23929;p12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0" name="Google Shape;23930;p12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1" name="Google Shape;23931;p12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2" name="Google Shape;23932;p12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3" name="Google Shape;23933;p12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4" name="Google Shape;23934;p12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5" name="Google Shape;23935;p12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6" name="Google Shape;23936;p12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7" name="Google Shape;23937;p12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8" name="Google Shape;23938;p12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9" name="Google Shape;23939;p12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0" name="Google Shape;23940;p12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1" name="Google Shape;23941;p12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2" name="Google Shape;23942;p12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3" name="Google Shape;23943;p12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4" name="Google Shape;23944;p12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5" name="Google Shape;23945;p12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6" name="Google Shape;23946;p12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7" name="Google Shape;23947;p12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8" name="Google Shape;23948;p12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9" name="Google Shape;23949;p12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0" name="Google Shape;23950;p12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1" name="Google Shape;23951;p12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2" name="Google Shape;23952;p12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3" name="Google Shape;23953;p12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4" name="Google Shape;23954;p12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5" name="Google Shape;23955;p12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6" name="Google Shape;23956;p12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7" name="Google Shape;23957;p12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8" name="Google Shape;23958;p12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9" name="Google Shape;23959;p12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0" name="Google Shape;23960;p12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1" name="Google Shape;23961;p12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2" name="Google Shape;23962;p12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3" name="Google Shape;23963;p12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4" name="Google Shape;23964;p12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5" name="Google Shape;23965;p12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6" name="Google Shape;23966;p12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7" name="Google Shape;23967;p12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8" name="Google Shape;23968;p12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9" name="Google Shape;23969;p12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0" name="Google Shape;23970;p12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1" name="Google Shape;23971;p12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2" name="Google Shape;23972;p12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3" name="Google Shape;23973;p12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4" name="Google Shape;23974;p12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5" name="Google Shape;23975;p12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6" name="Google Shape;23976;p12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7" name="Google Shape;23977;p12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8" name="Google Shape;23978;p12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9" name="Google Shape;23979;p12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0" name="Google Shape;23980;p12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1" name="Google Shape;23981;p12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2" name="Google Shape;23982;p12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3" name="Google Shape;23983;p12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4" name="Google Shape;23984;p12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5" name="Google Shape;23985;p12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6" name="Google Shape;23986;p12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7" name="Google Shape;23987;p12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8" name="Google Shape;23988;p12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9" name="Google Shape;23989;p12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0" name="Google Shape;23990;p12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1" name="Google Shape;23991;p12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2" name="Google Shape;23992;p12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3" name="Google Shape;23993;p12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4" name="Google Shape;23994;p12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5" name="Google Shape;23995;p12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6" name="Google Shape;23996;p12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7" name="Google Shape;23997;p12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8" name="Google Shape;23998;p12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9" name="Google Shape;23999;p12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0" name="Google Shape;24000;p12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1" name="Google Shape;24001;p12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2" name="Google Shape;24002;p12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3" name="Google Shape;24003;p12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4" name="Google Shape;24004;p12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5" name="Google Shape;24005;p12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6" name="Google Shape;24006;p12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7" name="Google Shape;24007;p12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8" name="Google Shape;24008;p12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09" name="Google Shape;24009;p122"/>
          <p:cNvGrpSpPr/>
          <p:nvPr/>
        </p:nvGrpSpPr>
        <p:grpSpPr>
          <a:xfrm>
            <a:off x="5857556" y="1206552"/>
            <a:ext cx="2590840" cy="1380235"/>
            <a:chOff x="233350" y="949250"/>
            <a:chExt cx="7137300" cy="3802300"/>
          </a:xfrm>
        </p:grpSpPr>
        <p:sp>
          <p:nvSpPr>
            <p:cNvPr id="24010" name="Google Shape;24010;p12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1" name="Google Shape;24011;p12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2" name="Google Shape;24012;p12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3" name="Google Shape;24013;p12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4" name="Google Shape;24014;p12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5" name="Google Shape;24015;p12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6" name="Google Shape;24016;p12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7" name="Google Shape;24017;p12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8" name="Google Shape;24018;p12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9" name="Google Shape;24019;p12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0" name="Google Shape;24020;p12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1" name="Google Shape;24021;p12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2" name="Google Shape;24022;p12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3" name="Google Shape;24023;p12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4" name="Google Shape;24024;p12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5" name="Google Shape;24025;p12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6" name="Google Shape;24026;p12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7" name="Google Shape;24027;p12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8" name="Google Shape;24028;p12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9" name="Google Shape;24029;p12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0" name="Google Shape;24030;p12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1" name="Google Shape;24031;p12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2" name="Google Shape;24032;p12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3" name="Google Shape;24033;p12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4" name="Google Shape;24034;p12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5" name="Google Shape;24035;p12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6" name="Google Shape;24036;p12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7" name="Google Shape;24037;p12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8" name="Google Shape;24038;p12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9" name="Google Shape;24039;p12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0" name="Google Shape;24040;p12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1" name="Google Shape;24041;p12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2" name="Google Shape;24042;p12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3" name="Google Shape;24043;p12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4" name="Google Shape;24044;p12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5" name="Google Shape;24045;p12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6" name="Google Shape;24046;p12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7" name="Google Shape;24047;p12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8" name="Google Shape;24048;p12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9" name="Google Shape;24049;p12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0" name="Google Shape;24050;p12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1" name="Google Shape;24051;p12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2" name="Google Shape;24052;p12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3" name="Google Shape;24053;p12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4" name="Google Shape;24054;p12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5" name="Google Shape;24055;p12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6" name="Google Shape;24056;p12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7" name="Google Shape;24057;p12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8" name="Google Shape;24058;p12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9" name="Google Shape;24059;p12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0" name="Google Shape;24060;p12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61" name="Google Shape;24061;p122"/>
          <p:cNvGrpSpPr/>
          <p:nvPr/>
        </p:nvGrpSpPr>
        <p:grpSpPr>
          <a:xfrm>
            <a:off x="7671985" y="3251325"/>
            <a:ext cx="104231" cy="320340"/>
            <a:chOff x="7564426" y="3224343"/>
            <a:chExt cx="119985" cy="368801"/>
          </a:xfrm>
        </p:grpSpPr>
        <p:sp>
          <p:nvSpPr>
            <p:cNvPr id="24062" name="Google Shape;24062;p12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3" name="Google Shape;24063;p12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64" name="Google Shape;24064;p122"/>
          <p:cNvGrpSpPr/>
          <p:nvPr/>
        </p:nvGrpSpPr>
        <p:grpSpPr>
          <a:xfrm>
            <a:off x="7371473" y="3245427"/>
            <a:ext cx="189489" cy="332132"/>
            <a:chOff x="8370831" y="3202002"/>
            <a:chExt cx="218129" cy="382376"/>
          </a:xfrm>
        </p:grpSpPr>
        <p:sp>
          <p:nvSpPr>
            <p:cNvPr id="24065" name="Google Shape;24065;p12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6" name="Google Shape;24066;p12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67" name="Google Shape;24067;p122"/>
          <p:cNvGrpSpPr/>
          <p:nvPr/>
        </p:nvGrpSpPr>
        <p:grpSpPr>
          <a:xfrm>
            <a:off x="8094863" y="3656559"/>
            <a:ext cx="309429" cy="267000"/>
            <a:chOff x="6742064" y="3750480"/>
            <a:chExt cx="399315" cy="344560"/>
          </a:xfrm>
        </p:grpSpPr>
        <p:sp>
          <p:nvSpPr>
            <p:cNvPr id="24068" name="Google Shape;24068;p12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9" name="Google Shape;24069;p12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70" name="Google Shape;24070;p122"/>
          <p:cNvGrpSpPr/>
          <p:nvPr/>
        </p:nvGrpSpPr>
        <p:grpSpPr>
          <a:xfrm>
            <a:off x="7633882" y="4007606"/>
            <a:ext cx="180437" cy="281608"/>
            <a:chOff x="7248525" y="3739696"/>
            <a:chExt cx="230531" cy="359790"/>
          </a:xfrm>
        </p:grpSpPr>
        <p:sp>
          <p:nvSpPr>
            <p:cNvPr id="24071" name="Google Shape;24071;p12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2" name="Google Shape;24072;p12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73" name="Google Shape;24073;p122"/>
          <p:cNvGrpSpPr/>
          <p:nvPr/>
        </p:nvGrpSpPr>
        <p:grpSpPr>
          <a:xfrm>
            <a:off x="7879801" y="3650830"/>
            <a:ext cx="162896" cy="278710"/>
            <a:chOff x="7601242" y="3729267"/>
            <a:chExt cx="222566" cy="380803"/>
          </a:xfrm>
        </p:grpSpPr>
        <p:sp>
          <p:nvSpPr>
            <p:cNvPr id="24074" name="Google Shape;24074;p12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5" name="Google Shape;24075;p12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76" name="Google Shape;24076;p122"/>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77" name="Google Shape;24077;p122"/>
          <p:cNvGrpSpPr/>
          <p:nvPr/>
        </p:nvGrpSpPr>
        <p:grpSpPr>
          <a:xfrm>
            <a:off x="7369446" y="3651971"/>
            <a:ext cx="193543" cy="275990"/>
            <a:chOff x="8304647" y="3738687"/>
            <a:chExt cx="225076" cy="320956"/>
          </a:xfrm>
        </p:grpSpPr>
        <p:sp>
          <p:nvSpPr>
            <p:cNvPr id="24078" name="Google Shape;24078;p12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9" name="Google Shape;24079;p12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0" name="Google Shape;24080;p12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1" name="Google Shape;24081;p122"/>
          <p:cNvGrpSpPr/>
          <p:nvPr/>
        </p:nvGrpSpPr>
        <p:grpSpPr>
          <a:xfrm>
            <a:off x="7641939" y="3651971"/>
            <a:ext cx="178492" cy="275990"/>
            <a:chOff x="8615101" y="3738687"/>
            <a:chExt cx="207573" cy="320956"/>
          </a:xfrm>
        </p:grpSpPr>
        <p:sp>
          <p:nvSpPr>
            <p:cNvPr id="24082" name="Google Shape;24082;p12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3" name="Google Shape;24083;p12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4" name="Google Shape;24084;p12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85" name="Google Shape;24085;p122"/>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86" name="Google Shape;24086;p122"/>
          <p:cNvGrpSpPr/>
          <p:nvPr/>
        </p:nvGrpSpPr>
        <p:grpSpPr>
          <a:xfrm>
            <a:off x="6036644" y="3773459"/>
            <a:ext cx="557670" cy="511283"/>
            <a:chOff x="6015419" y="3716859"/>
            <a:chExt cx="557671" cy="511283"/>
          </a:xfrm>
        </p:grpSpPr>
        <p:sp>
          <p:nvSpPr>
            <p:cNvPr id="24087" name="Google Shape;24087;p12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88" name="Google Shape;24088;p122"/>
            <p:cNvGrpSpPr/>
            <p:nvPr/>
          </p:nvGrpSpPr>
          <p:grpSpPr>
            <a:xfrm>
              <a:off x="6036094" y="3716980"/>
              <a:ext cx="529860" cy="510468"/>
              <a:chOff x="6036094" y="3716980"/>
              <a:chExt cx="529860" cy="510468"/>
            </a:xfrm>
          </p:grpSpPr>
          <p:sp>
            <p:nvSpPr>
              <p:cNvPr id="24089" name="Google Shape;24089;p12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0" name="Google Shape;24090;p12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1" name="Google Shape;24091;p12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2" name="Google Shape;24092;p12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3" name="Google Shape;24093;p12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4" name="Google Shape;24094;p12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5" name="Google Shape;24095;p12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6" name="Google Shape;24096;p12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7" name="Google Shape;24097;p12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8" name="Google Shape;24098;p12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099" name="Google Shape;24099;p122"/>
          <p:cNvGrpSpPr/>
          <p:nvPr/>
        </p:nvGrpSpPr>
        <p:grpSpPr>
          <a:xfrm>
            <a:off x="6665529" y="3130228"/>
            <a:ext cx="576302" cy="511871"/>
            <a:chOff x="6644304" y="3073628"/>
            <a:chExt cx="576302" cy="511871"/>
          </a:xfrm>
        </p:grpSpPr>
        <p:sp>
          <p:nvSpPr>
            <p:cNvPr id="24100" name="Google Shape;24100;p12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01" name="Google Shape;24101;p122"/>
            <p:cNvGrpSpPr/>
            <p:nvPr/>
          </p:nvGrpSpPr>
          <p:grpSpPr>
            <a:xfrm>
              <a:off x="6712169" y="3085440"/>
              <a:ext cx="481622" cy="494913"/>
              <a:chOff x="6712169" y="3085440"/>
              <a:chExt cx="481622" cy="494913"/>
            </a:xfrm>
          </p:grpSpPr>
          <p:sp>
            <p:nvSpPr>
              <p:cNvPr id="24102" name="Google Shape;24102;p12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3" name="Google Shape;24103;p12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4" name="Google Shape;24104;p12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5" name="Google Shape;24105;p12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6" name="Google Shape;24106;p12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07" name="Google Shape;24107;p12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8" name="Google Shape;24108;p12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9" name="Google Shape;24109;p12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10" name="Google Shape;24110;p122"/>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11" name="Google Shape;24111;p122"/>
          <p:cNvGrpSpPr/>
          <p:nvPr/>
        </p:nvGrpSpPr>
        <p:grpSpPr>
          <a:xfrm>
            <a:off x="6673379" y="3773223"/>
            <a:ext cx="560631" cy="511352"/>
            <a:chOff x="6652154" y="3716623"/>
            <a:chExt cx="560631" cy="511352"/>
          </a:xfrm>
        </p:grpSpPr>
        <p:sp>
          <p:nvSpPr>
            <p:cNvPr id="24112" name="Google Shape;24112;p12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13" name="Google Shape;24113;p122"/>
            <p:cNvGrpSpPr/>
            <p:nvPr/>
          </p:nvGrpSpPr>
          <p:grpSpPr>
            <a:xfrm>
              <a:off x="6669657" y="3716715"/>
              <a:ext cx="466779" cy="464290"/>
              <a:chOff x="6669657" y="3716715"/>
              <a:chExt cx="466779" cy="464290"/>
            </a:xfrm>
          </p:grpSpPr>
          <p:sp>
            <p:nvSpPr>
              <p:cNvPr id="24114" name="Google Shape;24114;p12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5" name="Google Shape;24115;p12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6" name="Google Shape;24116;p12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7" name="Google Shape;24117;p12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8" name="Google Shape;24118;p12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9" name="Google Shape;24119;p12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0" name="Google Shape;24120;p12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1" name="Google Shape;24121;p12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2" name="Google Shape;24122;p12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3" name="Google Shape;24123;p12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4" name="Google Shape;24124;p12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5" name="Google Shape;24125;p12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6" name="Google Shape;24126;p12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27" name="Google Shape;24127;p122"/>
          <p:cNvGrpSpPr/>
          <p:nvPr/>
        </p:nvGrpSpPr>
        <p:grpSpPr>
          <a:xfrm>
            <a:off x="7867470" y="4054631"/>
            <a:ext cx="187557" cy="187557"/>
            <a:chOff x="8565775" y="671075"/>
            <a:chExt cx="441000" cy="441000"/>
          </a:xfrm>
        </p:grpSpPr>
        <p:sp>
          <p:nvSpPr>
            <p:cNvPr id="24128" name="Google Shape;24128;p12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9" name="Google Shape;24129;p12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30" name="Google Shape;24130;p122"/>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1" name="Google Shape;24131;p122"/>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32" name="Google Shape;24132;p122"/>
          <p:cNvGrpSpPr/>
          <p:nvPr/>
        </p:nvGrpSpPr>
        <p:grpSpPr>
          <a:xfrm>
            <a:off x="6021325" y="3132850"/>
            <a:ext cx="587871" cy="512373"/>
            <a:chOff x="6000100" y="3076250"/>
            <a:chExt cx="587871" cy="512373"/>
          </a:xfrm>
        </p:grpSpPr>
        <p:sp>
          <p:nvSpPr>
            <p:cNvPr id="24133" name="Google Shape;24133;p12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34" name="Google Shape;24134;p122"/>
            <p:cNvGrpSpPr/>
            <p:nvPr/>
          </p:nvGrpSpPr>
          <p:grpSpPr>
            <a:xfrm>
              <a:off x="6031360" y="3076713"/>
              <a:ext cx="539107" cy="480965"/>
              <a:chOff x="6031360" y="3076713"/>
              <a:chExt cx="539107" cy="480965"/>
            </a:xfrm>
          </p:grpSpPr>
          <p:sp>
            <p:nvSpPr>
              <p:cNvPr id="24135" name="Google Shape;24135;p12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6" name="Google Shape;24136;p12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7" name="Google Shape;24137;p12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8" name="Google Shape;24138;p12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9" name="Google Shape;24139;p12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0" name="Google Shape;24140;p12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1" name="Google Shape;24141;p12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42" name="Google Shape;24142;p122"/>
          <p:cNvGrpSpPr/>
          <p:nvPr/>
        </p:nvGrpSpPr>
        <p:grpSpPr>
          <a:xfrm>
            <a:off x="3597785" y="3065882"/>
            <a:ext cx="2241344" cy="1330656"/>
            <a:chOff x="3597785" y="3065882"/>
            <a:chExt cx="2241344" cy="1330656"/>
          </a:xfrm>
        </p:grpSpPr>
        <p:grpSp>
          <p:nvGrpSpPr>
            <p:cNvPr id="24143" name="Google Shape;24143;p122"/>
            <p:cNvGrpSpPr/>
            <p:nvPr/>
          </p:nvGrpSpPr>
          <p:grpSpPr>
            <a:xfrm>
              <a:off x="5296908" y="3937355"/>
              <a:ext cx="143198" cy="32380"/>
              <a:chOff x="5296908" y="3937355"/>
              <a:chExt cx="143198" cy="32380"/>
            </a:xfrm>
          </p:grpSpPr>
          <p:sp>
            <p:nvSpPr>
              <p:cNvPr id="24144" name="Google Shape;24144;p122"/>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45" name="Google Shape;24145;p122"/>
              <p:cNvGrpSpPr/>
              <p:nvPr/>
            </p:nvGrpSpPr>
            <p:grpSpPr>
              <a:xfrm>
                <a:off x="5402331" y="3937355"/>
                <a:ext cx="37776" cy="32380"/>
                <a:chOff x="5402331" y="3937355"/>
                <a:chExt cx="37776" cy="32380"/>
              </a:xfrm>
            </p:grpSpPr>
            <p:sp>
              <p:nvSpPr>
                <p:cNvPr id="24146" name="Google Shape;24146;p122"/>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7" name="Google Shape;24147;p122"/>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48" name="Google Shape;24148;p122"/>
              <p:cNvGrpSpPr/>
              <p:nvPr/>
            </p:nvGrpSpPr>
            <p:grpSpPr>
              <a:xfrm>
                <a:off x="5296908" y="3937355"/>
                <a:ext cx="37783" cy="32380"/>
                <a:chOff x="5296908" y="3937355"/>
                <a:chExt cx="37783" cy="32380"/>
              </a:xfrm>
            </p:grpSpPr>
            <p:sp>
              <p:nvSpPr>
                <p:cNvPr id="24149" name="Google Shape;24149;p122"/>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0" name="Google Shape;24150;p122"/>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51" name="Google Shape;24151;p122"/>
            <p:cNvGrpSpPr/>
            <p:nvPr/>
          </p:nvGrpSpPr>
          <p:grpSpPr>
            <a:xfrm>
              <a:off x="4724163" y="3119631"/>
              <a:ext cx="120838" cy="84218"/>
              <a:chOff x="4724163" y="3119631"/>
              <a:chExt cx="120838" cy="84218"/>
            </a:xfrm>
          </p:grpSpPr>
          <p:grpSp>
            <p:nvGrpSpPr>
              <p:cNvPr id="24152" name="Google Shape;24152;p122"/>
              <p:cNvGrpSpPr/>
              <p:nvPr/>
            </p:nvGrpSpPr>
            <p:grpSpPr>
              <a:xfrm>
                <a:off x="4746712" y="3132773"/>
                <a:ext cx="86869" cy="56424"/>
                <a:chOff x="4746712" y="3132773"/>
                <a:chExt cx="86869" cy="56424"/>
              </a:xfrm>
            </p:grpSpPr>
            <p:sp>
              <p:nvSpPr>
                <p:cNvPr id="24153" name="Google Shape;24153;p122"/>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4" name="Google Shape;24154;p122"/>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55" name="Google Shape;24155;p122"/>
              <p:cNvGrpSpPr/>
              <p:nvPr/>
            </p:nvGrpSpPr>
            <p:grpSpPr>
              <a:xfrm>
                <a:off x="4773634" y="3143336"/>
                <a:ext cx="37776" cy="32451"/>
                <a:chOff x="4773634" y="3143336"/>
                <a:chExt cx="37776" cy="32451"/>
              </a:xfrm>
            </p:grpSpPr>
            <p:sp>
              <p:nvSpPr>
                <p:cNvPr id="24156" name="Google Shape;24156;p122"/>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7" name="Google Shape;24157;p122"/>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58" name="Google Shape;24158;p122"/>
              <p:cNvGrpSpPr/>
              <p:nvPr/>
            </p:nvGrpSpPr>
            <p:grpSpPr>
              <a:xfrm>
                <a:off x="4724163" y="3131248"/>
                <a:ext cx="37776" cy="32459"/>
                <a:chOff x="4724163" y="3131248"/>
                <a:chExt cx="37776" cy="32459"/>
              </a:xfrm>
            </p:grpSpPr>
            <p:sp>
              <p:nvSpPr>
                <p:cNvPr id="24159" name="Google Shape;24159;p122"/>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0" name="Google Shape;24160;p122"/>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61" name="Google Shape;24161;p122"/>
              <p:cNvGrpSpPr/>
              <p:nvPr/>
            </p:nvGrpSpPr>
            <p:grpSpPr>
              <a:xfrm>
                <a:off x="4755081" y="3176054"/>
                <a:ext cx="32357" cy="27795"/>
                <a:chOff x="4755081" y="3176054"/>
                <a:chExt cx="32357" cy="27795"/>
              </a:xfrm>
            </p:grpSpPr>
            <p:sp>
              <p:nvSpPr>
                <p:cNvPr id="24162" name="Google Shape;24162;p122"/>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3" name="Google Shape;24163;p122"/>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64" name="Google Shape;24164;p122"/>
              <p:cNvGrpSpPr/>
              <p:nvPr/>
            </p:nvGrpSpPr>
            <p:grpSpPr>
              <a:xfrm>
                <a:off x="4812550" y="3119631"/>
                <a:ext cx="32451" cy="27803"/>
                <a:chOff x="4812550" y="3119631"/>
                <a:chExt cx="32451" cy="27803"/>
              </a:xfrm>
            </p:grpSpPr>
            <p:sp>
              <p:nvSpPr>
                <p:cNvPr id="24165" name="Google Shape;24165;p122"/>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6" name="Google Shape;24166;p122"/>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67" name="Google Shape;24167;p122"/>
            <p:cNvGrpSpPr/>
            <p:nvPr/>
          </p:nvGrpSpPr>
          <p:grpSpPr>
            <a:xfrm>
              <a:off x="5382826" y="4027197"/>
              <a:ext cx="268967" cy="250422"/>
              <a:chOff x="5382826" y="4027197"/>
              <a:chExt cx="268967" cy="250422"/>
            </a:xfrm>
          </p:grpSpPr>
          <p:grpSp>
            <p:nvGrpSpPr>
              <p:cNvPr id="24168" name="Google Shape;24168;p122"/>
              <p:cNvGrpSpPr/>
              <p:nvPr/>
            </p:nvGrpSpPr>
            <p:grpSpPr>
              <a:xfrm>
                <a:off x="5405280" y="4042510"/>
                <a:ext cx="237570" cy="218647"/>
                <a:chOff x="5405280" y="4042510"/>
                <a:chExt cx="237570" cy="218647"/>
              </a:xfrm>
            </p:grpSpPr>
            <p:sp>
              <p:nvSpPr>
                <p:cNvPr id="24169" name="Google Shape;24169;p122"/>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0" name="Google Shape;24170;p122"/>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1" name="Google Shape;24171;p122"/>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2" name="Google Shape;24172;p122"/>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3" name="Google Shape;24173;p122"/>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4" name="Google Shape;24174;p122"/>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75" name="Google Shape;24175;p122"/>
              <p:cNvGrpSpPr/>
              <p:nvPr/>
            </p:nvGrpSpPr>
            <p:grpSpPr>
              <a:xfrm>
                <a:off x="5382826" y="4125549"/>
                <a:ext cx="37776" cy="32380"/>
                <a:chOff x="5382826" y="4125549"/>
                <a:chExt cx="37776" cy="32380"/>
              </a:xfrm>
            </p:grpSpPr>
            <p:sp>
              <p:nvSpPr>
                <p:cNvPr id="24176" name="Google Shape;24176;p122"/>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7" name="Google Shape;24177;p122"/>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78" name="Google Shape;24178;p122"/>
              <p:cNvGrpSpPr/>
              <p:nvPr/>
            </p:nvGrpSpPr>
            <p:grpSpPr>
              <a:xfrm>
                <a:off x="5475680" y="4195587"/>
                <a:ext cx="37783" cy="32364"/>
                <a:chOff x="5475680" y="4195587"/>
                <a:chExt cx="37783" cy="32364"/>
              </a:xfrm>
            </p:grpSpPr>
            <p:sp>
              <p:nvSpPr>
                <p:cNvPr id="24179" name="Google Shape;24179;p122"/>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0" name="Google Shape;24180;p122"/>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81" name="Google Shape;24181;p122"/>
              <p:cNvGrpSpPr/>
              <p:nvPr/>
            </p:nvGrpSpPr>
            <p:grpSpPr>
              <a:xfrm>
                <a:off x="5532575" y="4027197"/>
                <a:ext cx="33308" cy="32262"/>
                <a:chOff x="5532575" y="4027197"/>
                <a:chExt cx="33308" cy="32262"/>
              </a:xfrm>
            </p:grpSpPr>
            <p:sp>
              <p:nvSpPr>
                <p:cNvPr id="24182" name="Google Shape;24182;p122"/>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3" name="Google Shape;24183;p122"/>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84" name="Google Shape;24184;p122"/>
              <p:cNvGrpSpPr/>
              <p:nvPr/>
            </p:nvGrpSpPr>
            <p:grpSpPr>
              <a:xfrm>
                <a:off x="5590706" y="4245348"/>
                <a:ext cx="33497" cy="32270"/>
                <a:chOff x="5590706" y="4245348"/>
                <a:chExt cx="33497" cy="32270"/>
              </a:xfrm>
            </p:grpSpPr>
            <p:sp>
              <p:nvSpPr>
                <p:cNvPr id="24185" name="Google Shape;24185;p122"/>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6" name="Google Shape;24186;p122"/>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87" name="Google Shape;24187;p122"/>
              <p:cNvGrpSpPr/>
              <p:nvPr/>
            </p:nvGrpSpPr>
            <p:grpSpPr>
              <a:xfrm>
                <a:off x="5618681" y="4109677"/>
                <a:ext cx="33112" cy="32357"/>
                <a:chOff x="5618681" y="4109677"/>
                <a:chExt cx="33112" cy="32357"/>
              </a:xfrm>
            </p:grpSpPr>
            <p:sp>
              <p:nvSpPr>
                <p:cNvPr id="24188" name="Google Shape;24188;p122"/>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9" name="Google Shape;24189;p122"/>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90" name="Google Shape;24190;p122"/>
              <p:cNvGrpSpPr/>
              <p:nvPr/>
            </p:nvGrpSpPr>
            <p:grpSpPr>
              <a:xfrm>
                <a:off x="5479298" y="4128262"/>
                <a:ext cx="31405" cy="26906"/>
                <a:chOff x="5479298" y="4128262"/>
                <a:chExt cx="31405" cy="26906"/>
              </a:xfrm>
            </p:grpSpPr>
            <p:sp>
              <p:nvSpPr>
                <p:cNvPr id="24191" name="Google Shape;24191;p122"/>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2" name="Google Shape;24192;p122"/>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93" name="Google Shape;24193;p122"/>
              <p:cNvGrpSpPr/>
              <p:nvPr/>
            </p:nvGrpSpPr>
            <p:grpSpPr>
              <a:xfrm>
                <a:off x="5582903" y="4180116"/>
                <a:ext cx="31499" cy="26898"/>
                <a:chOff x="5582903" y="4180116"/>
                <a:chExt cx="31499" cy="26898"/>
              </a:xfrm>
            </p:grpSpPr>
            <p:sp>
              <p:nvSpPr>
                <p:cNvPr id="24194" name="Google Shape;24194;p122"/>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5" name="Google Shape;24195;p122"/>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96" name="Google Shape;24196;p122"/>
            <p:cNvGrpSpPr/>
            <p:nvPr/>
          </p:nvGrpSpPr>
          <p:grpSpPr>
            <a:xfrm>
              <a:off x="3977681" y="3230323"/>
              <a:ext cx="94584" cy="84085"/>
              <a:chOff x="3977681" y="3230323"/>
              <a:chExt cx="94584" cy="84085"/>
            </a:xfrm>
          </p:grpSpPr>
          <p:grpSp>
            <p:nvGrpSpPr>
              <p:cNvPr id="24197" name="Google Shape;24197;p122"/>
              <p:cNvGrpSpPr/>
              <p:nvPr/>
            </p:nvGrpSpPr>
            <p:grpSpPr>
              <a:xfrm>
                <a:off x="4000135" y="3243041"/>
                <a:ext cx="59570" cy="57186"/>
                <a:chOff x="4000135" y="3243041"/>
                <a:chExt cx="59570" cy="57186"/>
              </a:xfrm>
            </p:grpSpPr>
            <p:sp>
              <p:nvSpPr>
                <p:cNvPr id="24198" name="Google Shape;24198;p122"/>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9" name="Google Shape;24199;p122"/>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0" name="Google Shape;24200;p122"/>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1" name="Google Shape;24201;p122"/>
              <p:cNvGrpSpPr/>
              <p:nvPr/>
            </p:nvGrpSpPr>
            <p:grpSpPr>
              <a:xfrm>
                <a:off x="3977681" y="3245872"/>
                <a:ext cx="37783" cy="32380"/>
                <a:chOff x="3977681" y="3245872"/>
                <a:chExt cx="37783" cy="32380"/>
              </a:xfrm>
            </p:grpSpPr>
            <p:sp>
              <p:nvSpPr>
                <p:cNvPr id="24202" name="Google Shape;24202;p122"/>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3" name="Google Shape;24203;p122"/>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4" name="Google Shape;24204;p122"/>
              <p:cNvGrpSpPr/>
              <p:nvPr/>
            </p:nvGrpSpPr>
            <p:grpSpPr>
              <a:xfrm>
                <a:off x="4040860" y="3262672"/>
                <a:ext cx="31405" cy="27001"/>
                <a:chOff x="4040860" y="3262672"/>
                <a:chExt cx="31405" cy="27001"/>
              </a:xfrm>
            </p:grpSpPr>
            <p:sp>
              <p:nvSpPr>
                <p:cNvPr id="24205" name="Google Shape;24205;p122"/>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6" name="Google Shape;24206;p122"/>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7" name="Google Shape;24207;p122"/>
              <p:cNvGrpSpPr/>
              <p:nvPr/>
            </p:nvGrpSpPr>
            <p:grpSpPr>
              <a:xfrm>
                <a:off x="4021072" y="3230323"/>
                <a:ext cx="31397" cy="26906"/>
                <a:chOff x="4021072" y="3230323"/>
                <a:chExt cx="31397" cy="26906"/>
              </a:xfrm>
            </p:grpSpPr>
            <p:sp>
              <p:nvSpPr>
                <p:cNvPr id="24208" name="Google Shape;24208;p122"/>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9" name="Google Shape;24209;p122"/>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10" name="Google Shape;24210;p122"/>
              <p:cNvGrpSpPr/>
              <p:nvPr/>
            </p:nvGrpSpPr>
            <p:grpSpPr>
              <a:xfrm>
                <a:off x="4001472" y="3287462"/>
                <a:ext cx="31499" cy="26945"/>
                <a:chOff x="4001472" y="3287462"/>
                <a:chExt cx="31499" cy="26945"/>
              </a:xfrm>
            </p:grpSpPr>
            <p:sp>
              <p:nvSpPr>
                <p:cNvPr id="24211" name="Google Shape;24211;p122"/>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2" name="Google Shape;24212;p122"/>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13" name="Google Shape;24213;p122"/>
            <p:cNvGrpSpPr/>
            <p:nvPr/>
          </p:nvGrpSpPr>
          <p:grpSpPr>
            <a:xfrm>
              <a:off x="4084715" y="3258865"/>
              <a:ext cx="184961" cy="137268"/>
              <a:chOff x="4084715" y="3258865"/>
              <a:chExt cx="184961" cy="137268"/>
            </a:xfrm>
          </p:grpSpPr>
          <p:grpSp>
            <p:nvGrpSpPr>
              <p:cNvPr id="24214" name="Google Shape;24214;p122"/>
              <p:cNvGrpSpPr/>
              <p:nvPr/>
            </p:nvGrpSpPr>
            <p:grpSpPr>
              <a:xfrm>
                <a:off x="4107453" y="3271583"/>
                <a:ext cx="153470" cy="110275"/>
                <a:chOff x="4107453" y="3271583"/>
                <a:chExt cx="153470" cy="110275"/>
              </a:xfrm>
            </p:grpSpPr>
            <p:sp>
              <p:nvSpPr>
                <p:cNvPr id="24215" name="Google Shape;24215;p122"/>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6" name="Google Shape;24216;p122"/>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7" name="Google Shape;24217;p122"/>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8" name="Google Shape;24218;p122"/>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19" name="Google Shape;24219;p122"/>
              <p:cNvGrpSpPr/>
              <p:nvPr/>
            </p:nvGrpSpPr>
            <p:grpSpPr>
              <a:xfrm>
                <a:off x="4136947" y="3258865"/>
                <a:ext cx="31499" cy="27001"/>
                <a:chOff x="4136947" y="3258865"/>
                <a:chExt cx="31499" cy="27001"/>
              </a:xfrm>
            </p:grpSpPr>
            <p:sp>
              <p:nvSpPr>
                <p:cNvPr id="24220" name="Google Shape;24220;p122"/>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1" name="Google Shape;24221;p122"/>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22" name="Google Shape;24222;p122"/>
              <p:cNvGrpSpPr/>
              <p:nvPr/>
            </p:nvGrpSpPr>
            <p:grpSpPr>
              <a:xfrm>
                <a:off x="4084715" y="3266478"/>
                <a:ext cx="31468" cy="26898"/>
                <a:chOff x="4084715" y="3266478"/>
                <a:chExt cx="31468" cy="26898"/>
              </a:xfrm>
            </p:grpSpPr>
            <p:sp>
              <p:nvSpPr>
                <p:cNvPr id="24223" name="Google Shape;24223;p122"/>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4" name="Google Shape;24224;p122"/>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25" name="Google Shape;24225;p122"/>
              <p:cNvGrpSpPr/>
              <p:nvPr/>
            </p:nvGrpSpPr>
            <p:grpSpPr>
              <a:xfrm>
                <a:off x="4159213" y="3279849"/>
                <a:ext cx="31405" cy="26945"/>
                <a:chOff x="4159213" y="3279849"/>
                <a:chExt cx="31405" cy="26945"/>
              </a:xfrm>
            </p:grpSpPr>
            <p:sp>
              <p:nvSpPr>
                <p:cNvPr id="24226" name="Google Shape;24226;p122"/>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7" name="Google Shape;24227;p122"/>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28" name="Google Shape;24228;p122"/>
              <p:cNvGrpSpPr/>
              <p:nvPr/>
            </p:nvGrpSpPr>
            <p:grpSpPr>
              <a:xfrm>
                <a:off x="4201550" y="3266502"/>
                <a:ext cx="31405" cy="26883"/>
                <a:chOff x="4201550" y="3266502"/>
                <a:chExt cx="31405" cy="26883"/>
              </a:xfrm>
            </p:grpSpPr>
            <p:sp>
              <p:nvSpPr>
                <p:cNvPr id="24229" name="Google Shape;24229;p122"/>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0" name="Google Shape;24230;p122"/>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31" name="Google Shape;24231;p122"/>
              <p:cNvGrpSpPr/>
              <p:nvPr/>
            </p:nvGrpSpPr>
            <p:grpSpPr>
              <a:xfrm>
                <a:off x="4201550" y="3338278"/>
                <a:ext cx="31405" cy="26930"/>
                <a:chOff x="4201550" y="3338278"/>
                <a:chExt cx="31405" cy="26930"/>
              </a:xfrm>
            </p:grpSpPr>
            <p:sp>
              <p:nvSpPr>
                <p:cNvPr id="24232" name="Google Shape;24232;p122"/>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3" name="Google Shape;24233;p122"/>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34" name="Google Shape;24234;p122"/>
              <p:cNvGrpSpPr/>
              <p:nvPr/>
            </p:nvGrpSpPr>
            <p:grpSpPr>
              <a:xfrm>
                <a:off x="4238272" y="3369132"/>
                <a:ext cx="31405" cy="27001"/>
                <a:chOff x="4238272" y="3369132"/>
                <a:chExt cx="31405" cy="27001"/>
              </a:xfrm>
            </p:grpSpPr>
            <p:sp>
              <p:nvSpPr>
                <p:cNvPr id="24235" name="Google Shape;24235;p122"/>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6" name="Google Shape;24236;p122"/>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37" name="Google Shape;24237;p122"/>
            <p:cNvGrpSpPr/>
            <p:nvPr/>
          </p:nvGrpSpPr>
          <p:grpSpPr>
            <a:xfrm>
              <a:off x="4068639" y="3200169"/>
              <a:ext cx="77643" cy="37272"/>
              <a:chOff x="4068639" y="3200169"/>
              <a:chExt cx="77643" cy="37272"/>
            </a:xfrm>
          </p:grpSpPr>
          <p:sp>
            <p:nvSpPr>
              <p:cNvPr id="24238" name="Google Shape;24238;p122"/>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39" name="Google Shape;24239;p122"/>
              <p:cNvGrpSpPr/>
              <p:nvPr/>
            </p:nvGrpSpPr>
            <p:grpSpPr>
              <a:xfrm>
                <a:off x="4114878" y="3200169"/>
                <a:ext cx="31405" cy="26993"/>
                <a:chOff x="4114878" y="3200169"/>
                <a:chExt cx="31405" cy="26993"/>
              </a:xfrm>
            </p:grpSpPr>
            <p:sp>
              <p:nvSpPr>
                <p:cNvPr id="24240" name="Google Shape;24240;p122"/>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1" name="Google Shape;24241;p122"/>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42" name="Google Shape;24242;p122"/>
              <p:cNvGrpSpPr/>
              <p:nvPr/>
            </p:nvGrpSpPr>
            <p:grpSpPr>
              <a:xfrm>
                <a:off x="4068639" y="3210535"/>
                <a:ext cx="31499" cy="26906"/>
                <a:chOff x="4068639" y="3210535"/>
                <a:chExt cx="31499" cy="26906"/>
              </a:xfrm>
            </p:grpSpPr>
            <p:sp>
              <p:nvSpPr>
                <p:cNvPr id="24243" name="Google Shape;24243;p122"/>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4" name="Google Shape;24244;p122"/>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45" name="Google Shape;24245;p122"/>
            <p:cNvGrpSpPr/>
            <p:nvPr/>
          </p:nvGrpSpPr>
          <p:grpSpPr>
            <a:xfrm>
              <a:off x="3869702" y="3066935"/>
              <a:ext cx="382664" cy="190294"/>
              <a:chOff x="3869702" y="3066935"/>
              <a:chExt cx="382664" cy="190294"/>
            </a:xfrm>
          </p:grpSpPr>
          <p:grpSp>
            <p:nvGrpSpPr>
              <p:cNvPr id="24246" name="Google Shape;24246;p122"/>
              <p:cNvGrpSpPr/>
              <p:nvPr/>
            </p:nvGrpSpPr>
            <p:grpSpPr>
              <a:xfrm>
                <a:off x="3888633" y="3082351"/>
                <a:ext cx="351172" cy="160698"/>
                <a:chOff x="3888633" y="3082351"/>
                <a:chExt cx="351172" cy="160698"/>
              </a:xfrm>
            </p:grpSpPr>
            <p:sp>
              <p:nvSpPr>
                <p:cNvPr id="24247" name="Google Shape;24247;p122"/>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8" name="Google Shape;24248;p122"/>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9" name="Google Shape;24249;p122"/>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0" name="Google Shape;24250;p122"/>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1" name="Google Shape;24251;p122"/>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2" name="Google Shape;24252;p122"/>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53" name="Google Shape;24253;p122"/>
              <p:cNvGrpSpPr/>
              <p:nvPr/>
            </p:nvGrpSpPr>
            <p:grpSpPr>
              <a:xfrm>
                <a:off x="4143703" y="3066935"/>
                <a:ext cx="37783" cy="32357"/>
                <a:chOff x="4143703" y="3066935"/>
                <a:chExt cx="37783" cy="32357"/>
              </a:xfrm>
            </p:grpSpPr>
            <p:sp>
              <p:nvSpPr>
                <p:cNvPr id="24254" name="Google Shape;24254;p122"/>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5" name="Google Shape;24255;p122"/>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56" name="Google Shape;24256;p122"/>
              <p:cNvGrpSpPr/>
              <p:nvPr/>
            </p:nvGrpSpPr>
            <p:grpSpPr>
              <a:xfrm>
                <a:off x="4044565" y="3103563"/>
                <a:ext cx="37783" cy="32451"/>
                <a:chOff x="4044565" y="3103563"/>
                <a:chExt cx="37783" cy="32451"/>
              </a:xfrm>
            </p:grpSpPr>
            <p:sp>
              <p:nvSpPr>
                <p:cNvPr id="24257" name="Google Shape;24257;p122"/>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8" name="Google Shape;24258;p122"/>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59" name="Google Shape;24259;p122"/>
              <p:cNvGrpSpPr/>
              <p:nvPr/>
            </p:nvGrpSpPr>
            <p:grpSpPr>
              <a:xfrm>
                <a:off x="4017454" y="3188237"/>
                <a:ext cx="37776" cy="32357"/>
                <a:chOff x="4017454" y="3188237"/>
                <a:chExt cx="37776" cy="32357"/>
              </a:xfrm>
            </p:grpSpPr>
            <p:sp>
              <p:nvSpPr>
                <p:cNvPr id="24260" name="Google Shape;24260;p122"/>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1" name="Google Shape;24261;p122"/>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2" name="Google Shape;24262;p122"/>
              <p:cNvGrpSpPr/>
              <p:nvPr/>
            </p:nvGrpSpPr>
            <p:grpSpPr>
              <a:xfrm>
                <a:off x="3921548" y="3157509"/>
                <a:ext cx="37783" cy="32357"/>
                <a:chOff x="3921548" y="3157509"/>
                <a:chExt cx="37783" cy="32357"/>
              </a:xfrm>
            </p:grpSpPr>
            <p:sp>
              <p:nvSpPr>
                <p:cNvPr id="24263" name="Google Shape;24263;p122"/>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4" name="Google Shape;24264;p122"/>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5" name="Google Shape;24265;p122"/>
              <p:cNvGrpSpPr/>
              <p:nvPr/>
            </p:nvGrpSpPr>
            <p:grpSpPr>
              <a:xfrm>
                <a:off x="3939056" y="3211620"/>
                <a:ext cx="37783" cy="32380"/>
                <a:chOff x="3939056" y="3211620"/>
                <a:chExt cx="37783" cy="32380"/>
              </a:xfrm>
            </p:grpSpPr>
            <p:sp>
              <p:nvSpPr>
                <p:cNvPr id="24266" name="Google Shape;24266;p122"/>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7" name="Google Shape;24267;p122"/>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8" name="Google Shape;24268;p122"/>
              <p:cNvGrpSpPr/>
              <p:nvPr/>
            </p:nvGrpSpPr>
            <p:grpSpPr>
              <a:xfrm>
                <a:off x="4176240" y="3136965"/>
                <a:ext cx="31405" cy="26930"/>
                <a:chOff x="4176240" y="3136965"/>
                <a:chExt cx="31405" cy="26930"/>
              </a:xfrm>
            </p:grpSpPr>
            <p:sp>
              <p:nvSpPr>
                <p:cNvPr id="24269" name="Google Shape;24269;p122"/>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0" name="Google Shape;24270;p122"/>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1" name="Google Shape;24271;p122"/>
              <p:cNvGrpSpPr/>
              <p:nvPr/>
            </p:nvGrpSpPr>
            <p:grpSpPr>
              <a:xfrm>
                <a:off x="4133148" y="3152593"/>
                <a:ext cx="31499" cy="27001"/>
                <a:chOff x="4133148" y="3152593"/>
                <a:chExt cx="31499" cy="27001"/>
              </a:xfrm>
            </p:grpSpPr>
            <p:sp>
              <p:nvSpPr>
                <p:cNvPr id="24272" name="Google Shape;24272;p122"/>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3" name="Google Shape;24273;p122"/>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4" name="Google Shape;24274;p122"/>
              <p:cNvGrpSpPr/>
              <p:nvPr/>
            </p:nvGrpSpPr>
            <p:grpSpPr>
              <a:xfrm>
                <a:off x="4220866" y="3073534"/>
                <a:ext cx="31499" cy="26898"/>
                <a:chOff x="4220866" y="3073534"/>
                <a:chExt cx="31499" cy="26898"/>
              </a:xfrm>
            </p:grpSpPr>
            <p:sp>
              <p:nvSpPr>
                <p:cNvPr id="24275" name="Google Shape;24275;p122"/>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6" name="Google Shape;24276;p122"/>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7" name="Google Shape;24277;p122"/>
              <p:cNvGrpSpPr/>
              <p:nvPr/>
            </p:nvGrpSpPr>
            <p:grpSpPr>
              <a:xfrm>
                <a:off x="3869702" y="3230323"/>
                <a:ext cx="31499" cy="26906"/>
                <a:chOff x="3869702" y="3230323"/>
                <a:chExt cx="31499" cy="26906"/>
              </a:xfrm>
            </p:grpSpPr>
            <p:sp>
              <p:nvSpPr>
                <p:cNvPr id="24278" name="Google Shape;24278;p122"/>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9" name="Google Shape;24279;p122"/>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80" name="Google Shape;24280;p122"/>
            <p:cNvGrpSpPr/>
            <p:nvPr/>
          </p:nvGrpSpPr>
          <p:grpSpPr>
            <a:xfrm>
              <a:off x="4271383" y="3065882"/>
              <a:ext cx="304556" cy="341663"/>
              <a:chOff x="4271383" y="3065882"/>
              <a:chExt cx="304556" cy="341663"/>
            </a:xfrm>
          </p:grpSpPr>
          <p:grpSp>
            <p:nvGrpSpPr>
              <p:cNvPr id="24281" name="Google Shape;24281;p122"/>
              <p:cNvGrpSpPr/>
              <p:nvPr/>
            </p:nvGrpSpPr>
            <p:grpSpPr>
              <a:xfrm>
                <a:off x="4293838" y="3078639"/>
                <a:ext cx="269353" cy="311973"/>
                <a:chOff x="4293838" y="3078639"/>
                <a:chExt cx="269353" cy="311973"/>
              </a:xfrm>
            </p:grpSpPr>
            <p:sp>
              <p:nvSpPr>
                <p:cNvPr id="24282" name="Google Shape;24282;p122"/>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3" name="Google Shape;24283;p122"/>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4" name="Google Shape;24284;p122"/>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5" name="Google Shape;24285;p122"/>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6" name="Google Shape;24286;p122"/>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7" name="Google Shape;24287;p122"/>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8" name="Google Shape;24288;p122"/>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9" name="Google Shape;24289;p122"/>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0" name="Google Shape;24290;p122"/>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1" name="Google Shape;24291;p122"/>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2" name="Google Shape;24292;p122"/>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3" name="Google Shape;24293;p122"/>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4" name="Google Shape;24294;p122"/>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5" name="Google Shape;24295;p122"/>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6" name="Google Shape;24296;p122"/>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7" name="Google Shape;24297;p122"/>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8" name="Google Shape;24298;p122"/>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99" name="Google Shape;24299;p122"/>
              <p:cNvGrpSpPr/>
              <p:nvPr/>
            </p:nvGrpSpPr>
            <p:grpSpPr>
              <a:xfrm>
                <a:off x="4538164" y="3342061"/>
                <a:ext cx="37776" cy="32380"/>
                <a:chOff x="4538164" y="3342061"/>
                <a:chExt cx="37776" cy="32380"/>
              </a:xfrm>
            </p:grpSpPr>
            <p:sp>
              <p:nvSpPr>
                <p:cNvPr id="24300" name="Google Shape;24300;p122"/>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1" name="Google Shape;24301;p122"/>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02" name="Google Shape;24302;p122"/>
              <p:cNvGrpSpPr/>
              <p:nvPr/>
            </p:nvGrpSpPr>
            <p:grpSpPr>
              <a:xfrm>
                <a:off x="4271383" y="3194742"/>
                <a:ext cx="37783" cy="32420"/>
                <a:chOff x="4271383" y="3194742"/>
                <a:chExt cx="37783" cy="32420"/>
              </a:xfrm>
            </p:grpSpPr>
            <p:sp>
              <p:nvSpPr>
                <p:cNvPr id="24303" name="Google Shape;24303;p122"/>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4" name="Google Shape;24304;p122"/>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05" name="Google Shape;24305;p122"/>
              <p:cNvGrpSpPr/>
              <p:nvPr/>
            </p:nvGrpSpPr>
            <p:grpSpPr>
              <a:xfrm>
                <a:off x="4284416" y="3084058"/>
                <a:ext cx="37783" cy="32357"/>
                <a:chOff x="4284416" y="3084058"/>
                <a:chExt cx="37783" cy="32357"/>
              </a:xfrm>
            </p:grpSpPr>
            <p:sp>
              <p:nvSpPr>
                <p:cNvPr id="24306" name="Google Shape;24306;p122"/>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7" name="Google Shape;24307;p122"/>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08" name="Google Shape;24308;p122"/>
              <p:cNvGrpSpPr/>
              <p:nvPr/>
            </p:nvGrpSpPr>
            <p:grpSpPr>
              <a:xfrm>
                <a:off x="4478697" y="3297561"/>
                <a:ext cx="37776" cy="32451"/>
                <a:chOff x="4478697" y="3297561"/>
                <a:chExt cx="37776" cy="32451"/>
              </a:xfrm>
            </p:grpSpPr>
            <p:sp>
              <p:nvSpPr>
                <p:cNvPr id="24309" name="Google Shape;24309;p122"/>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0" name="Google Shape;24310;p122"/>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1" name="Google Shape;24311;p122"/>
              <p:cNvGrpSpPr/>
              <p:nvPr/>
            </p:nvGrpSpPr>
            <p:grpSpPr>
              <a:xfrm>
                <a:off x="4411813" y="3331711"/>
                <a:ext cx="37776" cy="32451"/>
                <a:chOff x="4411813" y="3331711"/>
                <a:chExt cx="37776" cy="32451"/>
              </a:xfrm>
            </p:grpSpPr>
            <p:sp>
              <p:nvSpPr>
                <p:cNvPr id="24312" name="Google Shape;24312;p122"/>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3" name="Google Shape;24313;p122"/>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4" name="Google Shape;24314;p122"/>
              <p:cNvGrpSpPr/>
              <p:nvPr/>
            </p:nvGrpSpPr>
            <p:grpSpPr>
              <a:xfrm>
                <a:off x="4337984" y="3375188"/>
                <a:ext cx="37776" cy="32357"/>
                <a:chOff x="4337984" y="3375188"/>
                <a:chExt cx="37776" cy="32357"/>
              </a:xfrm>
            </p:grpSpPr>
            <p:sp>
              <p:nvSpPr>
                <p:cNvPr id="24315" name="Google Shape;24315;p122"/>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6" name="Google Shape;24316;p122"/>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7" name="Google Shape;24317;p122"/>
              <p:cNvGrpSpPr/>
              <p:nvPr/>
            </p:nvGrpSpPr>
            <p:grpSpPr>
              <a:xfrm>
                <a:off x="4494867" y="3090530"/>
                <a:ext cx="37878" cy="32451"/>
                <a:chOff x="4494867" y="3090530"/>
                <a:chExt cx="37878" cy="32451"/>
              </a:xfrm>
            </p:grpSpPr>
            <p:sp>
              <p:nvSpPr>
                <p:cNvPr id="24318" name="Google Shape;24318;p122"/>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9" name="Google Shape;24319;p122"/>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0" name="Google Shape;24320;p122"/>
              <p:cNvGrpSpPr/>
              <p:nvPr/>
            </p:nvGrpSpPr>
            <p:grpSpPr>
              <a:xfrm>
                <a:off x="4525124" y="3207774"/>
                <a:ext cx="37783" cy="32420"/>
                <a:chOff x="4525124" y="3207774"/>
                <a:chExt cx="37783" cy="32420"/>
              </a:xfrm>
            </p:grpSpPr>
            <p:sp>
              <p:nvSpPr>
                <p:cNvPr id="24321" name="Google Shape;24321;p122"/>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2" name="Google Shape;24322;p122"/>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3" name="Google Shape;24323;p122"/>
              <p:cNvGrpSpPr/>
              <p:nvPr/>
            </p:nvGrpSpPr>
            <p:grpSpPr>
              <a:xfrm>
                <a:off x="4440544" y="3176479"/>
                <a:ext cx="31499" cy="26898"/>
                <a:chOff x="4440544" y="3176479"/>
                <a:chExt cx="31499" cy="26898"/>
              </a:xfrm>
            </p:grpSpPr>
            <p:sp>
              <p:nvSpPr>
                <p:cNvPr id="24324" name="Google Shape;24324;p122"/>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5" name="Google Shape;24325;p122"/>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6" name="Google Shape;24326;p122"/>
              <p:cNvGrpSpPr/>
              <p:nvPr/>
            </p:nvGrpSpPr>
            <p:grpSpPr>
              <a:xfrm>
                <a:off x="4350545" y="3156400"/>
                <a:ext cx="31405" cy="27001"/>
                <a:chOff x="4350545" y="3156400"/>
                <a:chExt cx="31405" cy="27001"/>
              </a:xfrm>
            </p:grpSpPr>
            <p:sp>
              <p:nvSpPr>
                <p:cNvPr id="24327" name="Google Shape;24327;p122"/>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8" name="Google Shape;24328;p122"/>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9" name="Google Shape;24329;p122"/>
              <p:cNvGrpSpPr/>
              <p:nvPr/>
            </p:nvGrpSpPr>
            <p:grpSpPr>
              <a:xfrm>
                <a:off x="4376703" y="3255058"/>
                <a:ext cx="31405" cy="27001"/>
                <a:chOff x="4376703" y="3255058"/>
                <a:chExt cx="31405" cy="27001"/>
              </a:xfrm>
            </p:grpSpPr>
            <p:sp>
              <p:nvSpPr>
                <p:cNvPr id="24330" name="Google Shape;24330;p122"/>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1" name="Google Shape;24331;p122"/>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32" name="Google Shape;24332;p122"/>
              <p:cNvGrpSpPr/>
              <p:nvPr/>
            </p:nvGrpSpPr>
            <p:grpSpPr>
              <a:xfrm>
                <a:off x="4331322" y="3283656"/>
                <a:ext cx="31405" cy="26945"/>
                <a:chOff x="4331322" y="3283656"/>
                <a:chExt cx="31405" cy="26945"/>
              </a:xfrm>
            </p:grpSpPr>
            <p:sp>
              <p:nvSpPr>
                <p:cNvPr id="24333" name="Google Shape;24333;p122"/>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4" name="Google Shape;24334;p122"/>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35" name="Google Shape;24335;p122"/>
              <p:cNvGrpSpPr/>
              <p:nvPr/>
            </p:nvGrpSpPr>
            <p:grpSpPr>
              <a:xfrm>
                <a:off x="4380510" y="3065882"/>
                <a:ext cx="31405" cy="26938"/>
                <a:chOff x="4380510" y="3065882"/>
                <a:chExt cx="31405" cy="26938"/>
              </a:xfrm>
            </p:grpSpPr>
            <p:sp>
              <p:nvSpPr>
                <p:cNvPr id="24336" name="Google Shape;24336;p122"/>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7" name="Google Shape;24337;p122"/>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338" name="Google Shape;24338;p122"/>
            <p:cNvGrpSpPr/>
            <p:nvPr/>
          </p:nvGrpSpPr>
          <p:grpSpPr>
            <a:xfrm>
              <a:off x="4558998" y="3188237"/>
              <a:ext cx="1280131" cy="1052746"/>
              <a:chOff x="4558998" y="3188237"/>
              <a:chExt cx="1280131" cy="1052746"/>
            </a:xfrm>
          </p:grpSpPr>
          <p:sp>
            <p:nvSpPr>
              <p:cNvPr id="24339" name="Google Shape;24339;p122"/>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40" name="Google Shape;24340;p122"/>
              <p:cNvGrpSpPr/>
              <p:nvPr/>
            </p:nvGrpSpPr>
            <p:grpSpPr>
              <a:xfrm>
                <a:off x="4579164" y="3203653"/>
                <a:ext cx="1244833" cy="1020397"/>
                <a:chOff x="4579164" y="3203653"/>
                <a:chExt cx="1244833" cy="1020397"/>
              </a:xfrm>
            </p:grpSpPr>
            <p:sp>
              <p:nvSpPr>
                <p:cNvPr id="24341" name="Google Shape;24341;p122"/>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2" name="Google Shape;24342;p122"/>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43" name="Google Shape;24343;p122"/>
                <p:cNvGrpSpPr/>
                <p:nvPr/>
              </p:nvGrpSpPr>
              <p:grpSpPr>
                <a:xfrm>
                  <a:off x="4579164" y="3203653"/>
                  <a:ext cx="1244833" cy="1020397"/>
                  <a:chOff x="4579164" y="3203653"/>
                  <a:chExt cx="1244833" cy="1020397"/>
                </a:xfrm>
              </p:grpSpPr>
              <p:sp>
                <p:nvSpPr>
                  <p:cNvPr id="24344" name="Google Shape;24344;p122"/>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5" name="Google Shape;24345;p122"/>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46" name="Google Shape;24346;p122"/>
                  <p:cNvGrpSpPr/>
                  <p:nvPr/>
                </p:nvGrpSpPr>
                <p:grpSpPr>
                  <a:xfrm>
                    <a:off x="4579164" y="3203653"/>
                    <a:ext cx="1244833" cy="1020397"/>
                    <a:chOff x="4579164" y="3203653"/>
                    <a:chExt cx="1244833" cy="1020397"/>
                  </a:xfrm>
                </p:grpSpPr>
                <p:sp>
                  <p:nvSpPr>
                    <p:cNvPr id="24347" name="Google Shape;24347;p122"/>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8" name="Google Shape;24348;p122"/>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9" name="Google Shape;24349;p122"/>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0" name="Google Shape;24350;p122"/>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1" name="Google Shape;24351;p122"/>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2" name="Google Shape;24352;p122"/>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3" name="Google Shape;24353;p122"/>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4" name="Google Shape;24354;p122"/>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55" name="Google Shape;24355;p122"/>
                    <p:cNvGrpSpPr/>
                    <p:nvPr/>
                  </p:nvGrpSpPr>
                  <p:grpSpPr>
                    <a:xfrm>
                      <a:off x="4579164" y="3203653"/>
                      <a:ext cx="1244833" cy="1020397"/>
                      <a:chOff x="4579164" y="3203653"/>
                      <a:chExt cx="1244833" cy="1020397"/>
                    </a:xfrm>
                  </p:grpSpPr>
                  <p:sp>
                    <p:nvSpPr>
                      <p:cNvPr id="24356" name="Google Shape;24356;p122"/>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7" name="Google Shape;24357;p122"/>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8" name="Google Shape;24358;p122"/>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9" name="Google Shape;24359;p122"/>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0" name="Google Shape;24360;p122"/>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1" name="Google Shape;24361;p122"/>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2" name="Google Shape;24362;p122"/>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3" name="Google Shape;24363;p122"/>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4" name="Google Shape;24364;p122"/>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5" name="Google Shape;24365;p122"/>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6" name="Google Shape;24366;p122"/>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7" name="Google Shape;24367;p122"/>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8" name="Google Shape;24368;p122"/>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9" name="Google Shape;24369;p122"/>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70" name="Google Shape;24370;p122"/>
                      <p:cNvGrpSpPr/>
                      <p:nvPr/>
                    </p:nvGrpSpPr>
                    <p:grpSpPr>
                      <a:xfrm>
                        <a:off x="4579164" y="3203653"/>
                        <a:ext cx="1244833" cy="1020397"/>
                        <a:chOff x="4579164" y="3203653"/>
                        <a:chExt cx="1244833" cy="1020397"/>
                      </a:xfrm>
                    </p:grpSpPr>
                    <p:sp>
                      <p:nvSpPr>
                        <p:cNvPr id="24371" name="Google Shape;24371;p122"/>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2" name="Google Shape;24372;p122"/>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3" name="Google Shape;24373;p122"/>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4" name="Google Shape;24374;p122"/>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5" name="Google Shape;24375;p122"/>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6" name="Google Shape;24376;p122"/>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7" name="Google Shape;24377;p122"/>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8" name="Google Shape;24378;p122"/>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9" name="Google Shape;24379;p122"/>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0" name="Google Shape;24380;p122"/>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1" name="Google Shape;24381;p122"/>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2" name="Google Shape;24382;p122"/>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3" name="Google Shape;24383;p122"/>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4" name="Google Shape;24384;p122"/>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5" name="Google Shape;24385;p122"/>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6" name="Google Shape;24386;p122"/>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7" name="Google Shape;24387;p122"/>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8" name="Google Shape;24388;p122"/>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9" name="Google Shape;24389;p122"/>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0" name="Google Shape;24390;p122"/>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1" name="Google Shape;24391;p122"/>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2" name="Google Shape;24392;p122"/>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3" name="Google Shape;24393;p122"/>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4" name="Google Shape;24394;p122"/>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95" name="Google Shape;24395;p122"/>
                        <p:cNvGrpSpPr/>
                        <p:nvPr/>
                      </p:nvGrpSpPr>
                      <p:grpSpPr>
                        <a:xfrm>
                          <a:off x="4579164" y="3203653"/>
                          <a:ext cx="1244833" cy="1020397"/>
                          <a:chOff x="4579164" y="3203653"/>
                          <a:chExt cx="1244833" cy="1020397"/>
                        </a:xfrm>
                      </p:grpSpPr>
                      <p:sp>
                        <p:nvSpPr>
                          <p:cNvPr id="24396" name="Google Shape;24396;p122"/>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97" name="Google Shape;24397;p122"/>
                          <p:cNvGrpSpPr/>
                          <p:nvPr/>
                        </p:nvGrpSpPr>
                        <p:grpSpPr>
                          <a:xfrm>
                            <a:off x="4579164" y="3203653"/>
                            <a:ext cx="1244833" cy="1020397"/>
                            <a:chOff x="4579164" y="3203653"/>
                            <a:chExt cx="1244833" cy="1020397"/>
                          </a:xfrm>
                        </p:grpSpPr>
                        <p:sp>
                          <p:nvSpPr>
                            <p:cNvPr id="24398" name="Google Shape;24398;p122"/>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9" name="Google Shape;24399;p122"/>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0" name="Google Shape;24400;p122"/>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1" name="Google Shape;24401;p122"/>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2" name="Google Shape;24402;p122"/>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3" name="Google Shape;24403;p122"/>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4" name="Google Shape;24404;p122"/>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05" name="Google Shape;24405;p122"/>
                            <p:cNvGrpSpPr/>
                            <p:nvPr/>
                          </p:nvGrpSpPr>
                          <p:grpSpPr>
                            <a:xfrm>
                              <a:off x="4579164" y="3203653"/>
                              <a:ext cx="1244833" cy="1020397"/>
                              <a:chOff x="4579164" y="3203653"/>
                              <a:chExt cx="1244833" cy="1020397"/>
                            </a:xfrm>
                          </p:grpSpPr>
                          <p:sp>
                            <p:nvSpPr>
                              <p:cNvPr id="24406" name="Google Shape;24406;p122"/>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7" name="Google Shape;24407;p122"/>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8" name="Google Shape;24408;p122"/>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9" name="Google Shape;24409;p122"/>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0" name="Google Shape;24410;p122"/>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1" name="Google Shape;24411;p122"/>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2" name="Google Shape;24412;p122"/>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3" name="Google Shape;24413;p122"/>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4" name="Google Shape;24414;p122"/>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5" name="Google Shape;24415;p122"/>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6" name="Google Shape;24416;p122"/>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7" name="Google Shape;24417;p122"/>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8" name="Google Shape;24418;p122"/>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19" name="Google Shape;24419;p122"/>
                              <p:cNvGrpSpPr/>
                              <p:nvPr/>
                            </p:nvGrpSpPr>
                            <p:grpSpPr>
                              <a:xfrm>
                                <a:off x="4579164" y="3203653"/>
                                <a:ext cx="1244833" cy="1020397"/>
                                <a:chOff x="4579164" y="3203653"/>
                                <a:chExt cx="1244833" cy="1020397"/>
                              </a:xfrm>
                            </p:grpSpPr>
                            <p:sp>
                              <p:nvSpPr>
                                <p:cNvPr id="24420" name="Google Shape;24420;p122"/>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1" name="Google Shape;24421;p122"/>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2" name="Google Shape;24422;p122"/>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3" name="Google Shape;24423;p122"/>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4" name="Google Shape;24424;p122"/>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5" name="Google Shape;24425;p122"/>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6" name="Google Shape;24426;p122"/>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27" name="Google Shape;24427;p122"/>
                                <p:cNvGrpSpPr/>
                                <p:nvPr/>
                              </p:nvGrpSpPr>
                              <p:grpSpPr>
                                <a:xfrm>
                                  <a:off x="4579164" y="3203653"/>
                                  <a:ext cx="1244833" cy="1020397"/>
                                  <a:chOff x="4579164" y="3203653"/>
                                  <a:chExt cx="1244833" cy="1020397"/>
                                </a:xfrm>
                              </p:grpSpPr>
                              <p:sp>
                                <p:nvSpPr>
                                  <p:cNvPr id="24428" name="Google Shape;24428;p122"/>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9" name="Google Shape;24429;p122"/>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0" name="Google Shape;24430;p122"/>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1" name="Google Shape;24431;p122"/>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2" name="Google Shape;24432;p122"/>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33" name="Google Shape;24433;p122"/>
                                  <p:cNvGrpSpPr/>
                                  <p:nvPr/>
                                </p:nvGrpSpPr>
                                <p:grpSpPr>
                                  <a:xfrm>
                                    <a:off x="4579164" y="3203653"/>
                                    <a:ext cx="1244833" cy="1020397"/>
                                    <a:chOff x="4579164" y="3203653"/>
                                    <a:chExt cx="1244833" cy="1020397"/>
                                  </a:xfrm>
                                </p:grpSpPr>
                                <p:sp>
                                  <p:nvSpPr>
                                    <p:cNvPr id="24434" name="Google Shape;24434;p122"/>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5" name="Google Shape;24435;p122"/>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6" name="Google Shape;24436;p122"/>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7" name="Google Shape;24437;p122"/>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24438" name="Google Shape;24438;p122"/>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9" name="Google Shape;24439;p122"/>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0" name="Google Shape;24440;p122"/>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441" name="Google Shape;24441;p122"/>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24442" name="Google Shape;24442;p122"/>
              <p:cNvGrpSpPr/>
              <p:nvPr/>
            </p:nvGrpSpPr>
            <p:grpSpPr>
              <a:xfrm>
                <a:off x="4595437" y="3598775"/>
                <a:ext cx="37776" cy="32451"/>
                <a:chOff x="4595437" y="3598775"/>
                <a:chExt cx="37776" cy="32451"/>
              </a:xfrm>
            </p:grpSpPr>
            <p:sp>
              <p:nvSpPr>
                <p:cNvPr id="24443" name="Google Shape;24443;p122"/>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4" name="Google Shape;24444;p122"/>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5" name="Google Shape;24445;p122"/>
              <p:cNvGrpSpPr/>
              <p:nvPr/>
            </p:nvGrpSpPr>
            <p:grpSpPr>
              <a:xfrm>
                <a:off x="4641864" y="3524443"/>
                <a:ext cx="37776" cy="32380"/>
                <a:chOff x="4641864" y="3524443"/>
                <a:chExt cx="37776" cy="32380"/>
              </a:xfrm>
            </p:grpSpPr>
            <p:sp>
              <p:nvSpPr>
                <p:cNvPr id="24446" name="Google Shape;24446;p122"/>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7" name="Google Shape;24447;p122"/>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8" name="Google Shape;24448;p122"/>
              <p:cNvGrpSpPr/>
              <p:nvPr/>
            </p:nvGrpSpPr>
            <p:grpSpPr>
              <a:xfrm>
                <a:off x="4648431" y="3893901"/>
                <a:ext cx="37776" cy="32357"/>
                <a:chOff x="4648431" y="3893901"/>
                <a:chExt cx="37776" cy="32357"/>
              </a:xfrm>
            </p:grpSpPr>
            <p:sp>
              <p:nvSpPr>
                <p:cNvPr id="24449" name="Google Shape;24449;p122"/>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0" name="Google Shape;24450;p122"/>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51" name="Google Shape;24451;p122"/>
              <p:cNvGrpSpPr/>
              <p:nvPr/>
            </p:nvGrpSpPr>
            <p:grpSpPr>
              <a:xfrm>
                <a:off x="4567752" y="3722908"/>
                <a:ext cx="37870" cy="32380"/>
                <a:chOff x="4567752" y="3722908"/>
                <a:chExt cx="37870" cy="32380"/>
              </a:xfrm>
            </p:grpSpPr>
            <p:sp>
              <p:nvSpPr>
                <p:cNvPr id="24452" name="Google Shape;24452;p122"/>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3" name="Google Shape;24453;p122"/>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54" name="Google Shape;24454;p122"/>
              <p:cNvGrpSpPr/>
              <p:nvPr/>
            </p:nvGrpSpPr>
            <p:grpSpPr>
              <a:xfrm>
                <a:off x="4617506" y="3652052"/>
                <a:ext cx="37783" cy="32357"/>
                <a:chOff x="4617506" y="3652052"/>
                <a:chExt cx="37783" cy="32357"/>
              </a:xfrm>
            </p:grpSpPr>
            <p:sp>
              <p:nvSpPr>
                <p:cNvPr id="24455" name="Google Shape;24455;p122"/>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6" name="Google Shape;24456;p122"/>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57" name="Google Shape;24457;p122"/>
              <p:cNvGrpSpPr/>
              <p:nvPr/>
            </p:nvGrpSpPr>
            <p:grpSpPr>
              <a:xfrm>
                <a:off x="4739005" y="3554149"/>
                <a:ext cx="37870" cy="32357"/>
                <a:chOff x="4739005" y="3554149"/>
                <a:chExt cx="37870" cy="32357"/>
              </a:xfrm>
            </p:grpSpPr>
            <p:sp>
              <p:nvSpPr>
                <p:cNvPr id="24458" name="Google Shape;24458;p122"/>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9" name="Google Shape;24459;p122"/>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0" name="Google Shape;24460;p122"/>
              <p:cNvGrpSpPr/>
              <p:nvPr/>
            </p:nvGrpSpPr>
            <p:grpSpPr>
              <a:xfrm>
                <a:off x="4806557" y="3630258"/>
                <a:ext cx="37776" cy="32364"/>
                <a:chOff x="4806557" y="3630258"/>
                <a:chExt cx="37776" cy="32364"/>
              </a:xfrm>
            </p:grpSpPr>
            <p:sp>
              <p:nvSpPr>
                <p:cNvPr id="24461" name="Google Shape;24461;p122"/>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2" name="Google Shape;24462;p122"/>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3" name="Google Shape;24463;p122"/>
              <p:cNvGrpSpPr/>
              <p:nvPr/>
            </p:nvGrpSpPr>
            <p:grpSpPr>
              <a:xfrm>
                <a:off x="4737007" y="4004357"/>
                <a:ext cx="37870" cy="32357"/>
                <a:chOff x="4737007" y="4004357"/>
                <a:chExt cx="37870" cy="32357"/>
              </a:xfrm>
            </p:grpSpPr>
            <p:sp>
              <p:nvSpPr>
                <p:cNvPr id="24464" name="Google Shape;24464;p122"/>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5" name="Google Shape;24465;p122"/>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6" name="Google Shape;24466;p122"/>
              <p:cNvGrpSpPr/>
              <p:nvPr/>
            </p:nvGrpSpPr>
            <p:grpSpPr>
              <a:xfrm>
                <a:off x="4773634" y="4208627"/>
                <a:ext cx="37776" cy="32357"/>
                <a:chOff x="4773634" y="4208627"/>
                <a:chExt cx="37776" cy="32357"/>
              </a:xfrm>
            </p:grpSpPr>
            <p:sp>
              <p:nvSpPr>
                <p:cNvPr id="24467" name="Google Shape;24467;p122"/>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8" name="Google Shape;24468;p122"/>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9" name="Google Shape;24469;p122"/>
              <p:cNvGrpSpPr/>
              <p:nvPr/>
            </p:nvGrpSpPr>
            <p:grpSpPr>
              <a:xfrm>
                <a:off x="4888282" y="4074764"/>
                <a:ext cx="37776" cy="32451"/>
                <a:chOff x="4888282" y="4074764"/>
                <a:chExt cx="37776" cy="32451"/>
              </a:xfrm>
            </p:grpSpPr>
            <p:sp>
              <p:nvSpPr>
                <p:cNvPr id="24470" name="Google Shape;24470;p122"/>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1" name="Google Shape;24471;p122"/>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72" name="Google Shape;24472;p122"/>
              <p:cNvGrpSpPr/>
              <p:nvPr/>
            </p:nvGrpSpPr>
            <p:grpSpPr>
              <a:xfrm>
                <a:off x="4901315" y="3804271"/>
                <a:ext cx="37776" cy="32364"/>
                <a:chOff x="4901315" y="3804271"/>
                <a:chExt cx="37776" cy="32364"/>
              </a:xfrm>
            </p:grpSpPr>
            <p:sp>
              <p:nvSpPr>
                <p:cNvPr id="24473" name="Google Shape;24473;p122"/>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4" name="Google Shape;24474;p122"/>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75" name="Google Shape;24475;p122"/>
              <p:cNvGrpSpPr/>
              <p:nvPr/>
            </p:nvGrpSpPr>
            <p:grpSpPr>
              <a:xfrm>
                <a:off x="4866394" y="3715035"/>
                <a:ext cx="37846" cy="32357"/>
                <a:chOff x="4866394" y="3715035"/>
                <a:chExt cx="37846" cy="32357"/>
              </a:xfrm>
            </p:grpSpPr>
            <p:sp>
              <p:nvSpPr>
                <p:cNvPr id="24476" name="Google Shape;24476;p122"/>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7" name="Google Shape;24477;p122"/>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78" name="Google Shape;24478;p122"/>
              <p:cNvGrpSpPr/>
              <p:nvPr/>
            </p:nvGrpSpPr>
            <p:grpSpPr>
              <a:xfrm>
                <a:off x="4979233" y="3839798"/>
                <a:ext cx="37878" cy="32420"/>
                <a:chOff x="4979233" y="3839798"/>
                <a:chExt cx="37878" cy="32420"/>
              </a:xfrm>
            </p:grpSpPr>
            <p:sp>
              <p:nvSpPr>
                <p:cNvPr id="24479" name="Google Shape;24479;p122"/>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0" name="Google Shape;24480;p122"/>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1" name="Google Shape;24481;p122"/>
              <p:cNvGrpSpPr/>
              <p:nvPr/>
            </p:nvGrpSpPr>
            <p:grpSpPr>
              <a:xfrm>
                <a:off x="4790662" y="3679147"/>
                <a:ext cx="37783" cy="32380"/>
                <a:chOff x="4790662" y="3679147"/>
                <a:chExt cx="37783" cy="32380"/>
              </a:xfrm>
            </p:grpSpPr>
            <p:sp>
              <p:nvSpPr>
                <p:cNvPr id="24482" name="Google Shape;24482;p122"/>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3" name="Google Shape;24483;p122"/>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4" name="Google Shape;24484;p122"/>
              <p:cNvGrpSpPr/>
              <p:nvPr/>
            </p:nvGrpSpPr>
            <p:grpSpPr>
              <a:xfrm>
                <a:off x="4857263" y="3557861"/>
                <a:ext cx="37776" cy="32357"/>
                <a:chOff x="4857263" y="3557861"/>
                <a:chExt cx="37776" cy="32357"/>
              </a:xfrm>
            </p:grpSpPr>
            <p:sp>
              <p:nvSpPr>
                <p:cNvPr id="24485" name="Google Shape;24485;p122"/>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6" name="Google Shape;24486;p122"/>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7" name="Google Shape;24487;p122"/>
              <p:cNvGrpSpPr/>
              <p:nvPr/>
            </p:nvGrpSpPr>
            <p:grpSpPr>
              <a:xfrm>
                <a:off x="4883902" y="3648033"/>
                <a:ext cx="37783" cy="32380"/>
                <a:chOff x="4883902" y="3648033"/>
                <a:chExt cx="37783" cy="32380"/>
              </a:xfrm>
            </p:grpSpPr>
            <p:sp>
              <p:nvSpPr>
                <p:cNvPr id="24488" name="Google Shape;24488;p122"/>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9" name="Google Shape;24489;p122"/>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0" name="Google Shape;24490;p122"/>
              <p:cNvGrpSpPr/>
              <p:nvPr/>
            </p:nvGrpSpPr>
            <p:grpSpPr>
              <a:xfrm>
                <a:off x="4907780" y="3347220"/>
                <a:ext cx="37878" cy="32357"/>
                <a:chOff x="4907780" y="3347220"/>
                <a:chExt cx="37878" cy="32357"/>
              </a:xfrm>
            </p:grpSpPr>
            <p:sp>
              <p:nvSpPr>
                <p:cNvPr id="24491" name="Google Shape;24491;p122"/>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2" name="Google Shape;24492;p122"/>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3" name="Google Shape;24493;p122"/>
              <p:cNvGrpSpPr/>
              <p:nvPr/>
            </p:nvGrpSpPr>
            <p:grpSpPr>
              <a:xfrm>
                <a:off x="5065048" y="3738150"/>
                <a:ext cx="37783" cy="32364"/>
                <a:chOff x="5065048" y="3738150"/>
                <a:chExt cx="37783" cy="32364"/>
              </a:xfrm>
            </p:grpSpPr>
            <p:sp>
              <p:nvSpPr>
                <p:cNvPr id="24494" name="Google Shape;24494;p122"/>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5" name="Google Shape;24495;p122"/>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6" name="Google Shape;24496;p122"/>
              <p:cNvGrpSpPr/>
              <p:nvPr/>
            </p:nvGrpSpPr>
            <p:grpSpPr>
              <a:xfrm>
                <a:off x="5071616" y="3284615"/>
                <a:ext cx="37783" cy="32357"/>
                <a:chOff x="5071616" y="3284615"/>
                <a:chExt cx="37783" cy="32357"/>
              </a:xfrm>
            </p:grpSpPr>
            <p:sp>
              <p:nvSpPr>
                <p:cNvPr id="24497" name="Google Shape;24497;p122"/>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8" name="Google Shape;24498;p122"/>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9" name="Google Shape;24499;p122"/>
              <p:cNvGrpSpPr/>
              <p:nvPr/>
            </p:nvGrpSpPr>
            <p:grpSpPr>
              <a:xfrm>
                <a:off x="5389291" y="3759921"/>
                <a:ext cx="37783" cy="32380"/>
                <a:chOff x="5389291" y="3759921"/>
                <a:chExt cx="37783" cy="32380"/>
              </a:xfrm>
            </p:grpSpPr>
            <p:sp>
              <p:nvSpPr>
                <p:cNvPr id="24500" name="Google Shape;24500;p122"/>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1" name="Google Shape;24501;p122"/>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2" name="Google Shape;24502;p122"/>
              <p:cNvGrpSpPr/>
              <p:nvPr/>
            </p:nvGrpSpPr>
            <p:grpSpPr>
              <a:xfrm>
                <a:off x="5431534" y="3632932"/>
                <a:ext cx="37878" cy="32451"/>
                <a:chOff x="5431534" y="3632932"/>
                <a:chExt cx="37878" cy="32451"/>
              </a:xfrm>
            </p:grpSpPr>
            <p:sp>
              <p:nvSpPr>
                <p:cNvPr id="24503" name="Google Shape;24503;p122"/>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4" name="Google Shape;24504;p122"/>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5" name="Google Shape;24505;p122"/>
              <p:cNvGrpSpPr/>
              <p:nvPr/>
            </p:nvGrpSpPr>
            <p:grpSpPr>
              <a:xfrm>
                <a:off x="5540755" y="3544829"/>
                <a:ext cx="37783" cy="32357"/>
                <a:chOff x="5540755" y="3544829"/>
                <a:chExt cx="37783" cy="32357"/>
              </a:xfrm>
            </p:grpSpPr>
            <p:sp>
              <p:nvSpPr>
                <p:cNvPr id="24506" name="Google Shape;24506;p122"/>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7" name="Google Shape;24507;p122"/>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8" name="Google Shape;24508;p122"/>
              <p:cNvGrpSpPr/>
              <p:nvPr/>
            </p:nvGrpSpPr>
            <p:grpSpPr>
              <a:xfrm>
                <a:off x="5579293" y="3412107"/>
                <a:ext cx="37776" cy="32357"/>
                <a:chOff x="5579293" y="3412107"/>
                <a:chExt cx="37776" cy="32357"/>
              </a:xfrm>
            </p:grpSpPr>
            <p:sp>
              <p:nvSpPr>
                <p:cNvPr id="24509" name="Google Shape;24509;p122"/>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0" name="Google Shape;24510;p122"/>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1" name="Google Shape;24511;p122"/>
              <p:cNvGrpSpPr/>
              <p:nvPr/>
            </p:nvGrpSpPr>
            <p:grpSpPr>
              <a:xfrm>
                <a:off x="5801346" y="3284615"/>
                <a:ext cx="37783" cy="32357"/>
                <a:chOff x="5801346" y="3284615"/>
                <a:chExt cx="37783" cy="32357"/>
              </a:xfrm>
            </p:grpSpPr>
            <p:sp>
              <p:nvSpPr>
                <p:cNvPr id="24512" name="Google Shape;24512;p122"/>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3" name="Google Shape;24513;p122"/>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4" name="Google Shape;24514;p122"/>
              <p:cNvGrpSpPr/>
              <p:nvPr/>
            </p:nvGrpSpPr>
            <p:grpSpPr>
              <a:xfrm>
                <a:off x="5763578" y="3399067"/>
                <a:ext cx="37776" cy="32364"/>
                <a:chOff x="5763578" y="3399067"/>
                <a:chExt cx="37776" cy="32364"/>
              </a:xfrm>
            </p:grpSpPr>
            <p:sp>
              <p:nvSpPr>
                <p:cNvPr id="24515" name="Google Shape;24515;p122"/>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6" name="Google Shape;24516;p122"/>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7" name="Google Shape;24517;p122"/>
              <p:cNvGrpSpPr/>
              <p:nvPr/>
            </p:nvGrpSpPr>
            <p:grpSpPr>
              <a:xfrm>
                <a:off x="5395858" y="3230952"/>
                <a:ext cx="37776" cy="32364"/>
                <a:chOff x="5395858" y="3230952"/>
                <a:chExt cx="37776" cy="32364"/>
              </a:xfrm>
            </p:grpSpPr>
            <p:sp>
              <p:nvSpPr>
                <p:cNvPr id="24518" name="Google Shape;24518;p122"/>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9" name="Google Shape;24519;p122"/>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20" name="Google Shape;24520;p122"/>
              <p:cNvGrpSpPr/>
              <p:nvPr/>
            </p:nvGrpSpPr>
            <p:grpSpPr>
              <a:xfrm>
                <a:off x="5264088" y="3188237"/>
                <a:ext cx="37776" cy="32357"/>
                <a:chOff x="5264088" y="3188237"/>
                <a:chExt cx="37776" cy="32357"/>
              </a:xfrm>
            </p:grpSpPr>
            <p:sp>
              <p:nvSpPr>
                <p:cNvPr id="24521" name="Google Shape;24521;p122"/>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2" name="Google Shape;24522;p122"/>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23" name="Google Shape;24523;p122"/>
              <p:cNvGrpSpPr/>
              <p:nvPr/>
            </p:nvGrpSpPr>
            <p:grpSpPr>
              <a:xfrm>
                <a:off x="5585758" y="3237425"/>
                <a:ext cx="37878" cy="32357"/>
                <a:chOff x="5585758" y="3237425"/>
                <a:chExt cx="37878" cy="32357"/>
              </a:xfrm>
            </p:grpSpPr>
            <p:sp>
              <p:nvSpPr>
                <p:cNvPr id="24524" name="Google Shape;24524;p122"/>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5" name="Google Shape;24525;p122"/>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26" name="Google Shape;24526;p122"/>
              <p:cNvGrpSpPr/>
              <p:nvPr/>
            </p:nvGrpSpPr>
            <p:grpSpPr>
              <a:xfrm>
                <a:off x="4874196" y="3291088"/>
                <a:ext cx="37878" cy="32451"/>
                <a:chOff x="4874196" y="3291088"/>
                <a:chExt cx="37878" cy="32451"/>
              </a:xfrm>
            </p:grpSpPr>
            <p:sp>
              <p:nvSpPr>
                <p:cNvPr id="24527" name="Google Shape;24527;p122"/>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8" name="Google Shape;24528;p122"/>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29" name="Google Shape;24529;p122"/>
              <p:cNvGrpSpPr/>
              <p:nvPr/>
            </p:nvGrpSpPr>
            <p:grpSpPr>
              <a:xfrm>
                <a:off x="5197770" y="3785466"/>
                <a:ext cx="37783" cy="32427"/>
                <a:chOff x="5197770" y="3785466"/>
                <a:chExt cx="37783" cy="32427"/>
              </a:xfrm>
            </p:grpSpPr>
            <p:sp>
              <p:nvSpPr>
                <p:cNvPr id="24530" name="Google Shape;24530;p122"/>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1" name="Google Shape;24531;p122"/>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32" name="Google Shape;24532;p122"/>
              <p:cNvGrpSpPr/>
              <p:nvPr/>
            </p:nvGrpSpPr>
            <p:grpSpPr>
              <a:xfrm>
                <a:off x="5177699" y="3492117"/>
                <a:ext cx="37776" cy="32357"/>
                <a:chOff x="5177699" y="3492117"/>
                <a:chExt cx="37776" cy="32357"/>
              </a:xfrm>
            </p:grpSpPr>
            <p:sp>
              <p:nvSpPr>
                <p:cNvPr id="24533" name="Google Shape;24533;p122"/>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4" name="Google Shape;24534;p122"/>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35" name="Google Shape;24535;p122"/>
              <p:cNvGrpSpPr/>
              <p:nvPr/>
            </p:nvGrpSpPr>
            <p:grpSpPr>
              <a:xfrm>
                <a:off x="5349431" y="3622346"/>
                <a:ext cx="37870" cy="32380"/>
                <a:chOff x="5349431" y="3622346"/>
                <a:chExt cx="37870" cy="32380"/>
              </a:xfrm>
            </p:grpSpPr>
            <p:sp>
              <p:nvSpPr>
                <p:cNvPr id="24536" name="Google Shape;24536;p122"/>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7" name="Google Shape;24537;p122"/>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38" name="Google Shape;24538;p122"/>
              <p:cNvGrpSpPr/>
              <p:nvPr/>
            </p:nvGrpSpPr>
            <p:grpSpPr>
              <a:xfrm>
                <a:off x="5068855" y="3563980"/>
                <a:ext cx="53954" cy="46223"/>
                <a:chOff x="5068855" y="3563980"/>
                <a:chExt cx="53954" cy="46223"/>
              </a:xfrm>
            </p:grpSpPr>
            <p:sp>
              <p:nvSpPr>
                <p:cNvPr id="24539" name="Google Shape;24539;p122"/>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0" name="Google Shape;24540;p122"/>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41" name="Google Shape;24541;p122"/>
              <p:cNvGrpSpPr/>
              <p:nvPr/>
            </p:nvGrpSpPr>
            <p:grpSpPr>
              <a:xfrm>
                <a:off x="5037654" y="3392507"/>
                <a:ext cx="37870" cy="32451"/>
                <a:chOff x="5037654" y="3392507"/>
                <a:chExt cx="37870" cy="32451"/>
              </a:xfrm>
            </p:grpSpPr>
            <p:sp>
              <p:nvSpPr>
                <p:cNvPr id="24542" name="Google Shape;24542;p122"/>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3" name="Google Shape;24543;p122"/>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44" name="Google Shape;24544;p122"/>
              <p:cNvGrpSpPr/>
              <p:nvPr/>
            </p:nvGrpSpPr>
            <p:grpSpPr>
              <a:xfrm>
                <a:off x="5456560" y="3368629"/>
                <a:ext cx="37870" cy="32451"/>
                <a:chOff x="5456560" y="3368629"/>
                <a:chExt cx="37870" cy="32451"/>
              </a:xfrm>
            </p:grpSpPr>
            <p:sp>
              <p:nvSpPr>
                <p:cNvPr id="24545" name="Google Shape;24545;p122"/>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6" name="Google Shape;24546;p122"/>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47" name="Google Shape;24547;p122"/>
              <p:cNvGrpSpPr/>
              <p:nvPr/>
            </p:nvGrpSpPr>
            <p:grpSpPr>
              <a:xfrm>
                <a:off x="4755749" y="3501516"/>
                <a:ext cx="46246" cy="39608"/>
                <a:chOff x="4755749" y="3501516"/>
                <a:chExt cx="46246" cy="39608"/>
              </a:xfrm>
            </p:grpSpPr>
            <p:sp>
              <p:nvSpPr>
                <p:cNvPr id="24548" name="Google Shape;24548;p122"/>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9" name="Google Shape;24549;p122"/>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50" name="Google Shape;24550;p122"/>
              <p:cNvGrpSpPr/>
              <p:nvPr/>
            </p:nvGrpSpPr>
            <p:grpSpPr>
              <a:xfrm>
                <a:off x="4681346" y="3485582"/>
                <a:ext cx="37783" cy="32427"/>
                <a:chOff x="4681346" y="3485582"/>
                <a:chExt cx="37783" cy="32427"/>
              </a:xfrm>
            </p:grpSpPr>
            <p:sp>
              <p:nvSpPr>
                <p:cNvPr id="24551" name="Google Shape;24551;p122"/>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2" name="Google Shape;24552;p122"/>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53" name="Google Shape;24553;p122"/>
              <p:cNvGrpSpPr/>
              <p:nvPr/>
            </p:nvGrpSpPr>
            <p:grpSpPr>
              <a:xfrm>
                <a:off x="4767067" y="3291088"/>
                <a:ext cx="37878" cy="32451"/>
                <a:chOff x="4767067" y="3291088"/>
                <a:chExt cx="37878" cy="32451"/>
              </a:xfrm>
            </p:grpSpPr>
            <p:sp>
              <p:nvSpPr>
                <p:cNvPr id="24554" name="Google Shape;24554;p122"/>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5" name="Google Shape;24555;p122"/>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56" name="Google Shape;24556;p122"/>
              <p:cNvGrpSpPr/>
              <p:nvPr/>
            </p:nvGrpSpPr>
            <p:grpSpPr>
              <a:xfrm>
                <a:off x="4687819" y="3405539"/>
                <a:ext cx="37776" cy="32451"/>
                <a:chOff x="4687819" y="3405539"/>
                <a:chExt cx="37776" cy="32451"/>
              </a:xfrm>
            </p:grpSpPr>
            <p:sp>
              <p:nvSpPr>
                <p:cNvPr id="24557" name="Google Shape;24557;p122"/>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8" name="Google Shape;24558;p122"/>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59" name="Google Shape;24559;p122"/>
              <p:cNvGrpSpPr/>
              <p:nvPr/>
            </p:nvGrpSpPr>
            <p:grpSpPr>
              <a:xfrm>
                <a:off x="4923101" y="3444809"/>
                <a:ext cx="52813" cy="45318"/>
                <a:chOff x="4923101" y="3444809"/>
                <a:chExt cx="52813" cy="45318"/>
              </a:xfrm>
            </p:grpSpPr>
            <p:sp>
              <p:nvSpPr>
                <p:cNvPr id="24560" name="Google Shape;24560;p122"/>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1" name="Google Shape;24561;p122"/>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2" name="Google Shape;24562;p122"/>
              <p:cNvGrpSpPr/>
              <p:nvPr/>
            </p:nvGrpSpPr>
            <p:grpSpPr>
              <a:xfrm>
                <a:off x="4846040" y="3654750"/>
                <a:ext cx="31405" cy="26993"/>
                <a:chOff x="4846040" y="3654750"/>
                <a:chExt cx="31405" cy="26993"/>
              </a:xfrm>
            </p:grpSpPr>
            <p:sp>
              <p:nvSpPr>
                <p:cNvPr id="24563" name="Google Shape;24563;p122"/>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4" name="Google Shape;24564;p122"/>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5" name="Google Shape;24565;p122"/>
              <p:cNvGrpSpPr/>
              <p:nvPr/>
            </p:nvGrpSpPr>
            <p:grpSpPr>
              <a:xfrm>
                <a:off x="4925673" y="3691700"/>
                <a:ext cx="40253" cy="34472"/>
                <a:chOff x="4925673" y="3691700"/>
                <a:chExt cx="40253" cy="34472"/>
              </a:xfrm>
            </p:grpSpPr>
            <p:sp>
              <p:nvSpPr>
                <p:cNvPr id="24566" name="Google Shape;24566;p122"/>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7" name="Google Shape;24567;p122"/>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8" name="Google Shape;24568;p122"/>
              <p:cNvGrpSpPr/>
              <p:nvPr/>
            </p:nvGrpSpPr>
            <p:grpSpPr>
              <a:xfrm>
                <a:off x="4894653" y="3740848"/>
                <a:ext cx="31405" cy="26906"/>
                <a:chOff x="4894653" y="3740848"/>
                <a:chExt cx="31405" cy="26906"/>
              </a:xfrm>
            </p:grpSpPr>
            <p:sp>
              <p:nvSpPr>
                <p:cNvPr id="24569" name="Google Shape;24569;p122"/>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0" name="Google Shape;24570;p122"/>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1" name="Google Shape;24571;p122"/>
              <p:cNvGrpSpPr/>
              <p:nvPr/>
            </p:nvGrpSpPr>
            <p:grpSpPr>
              <a:xfrm>
                <a:off x="4962300" y="3696348"/>
                <a:ext cx="38255" cy="32773"/>
                <a:chOff x="4962300" y="3696348"/>
                <a:chExt cx="38255" cy="32773"/>
              </a:xfrm>
            </p:grpSpPr>
            <p:sp>
              <p:nvSpPr>
                <p:cNvPr id="24572" name="Google Shape;24572;p122"/>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3" name="Google Shape;24573;p122"/>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4" name="Google Shape;24574;p122"/>
              <p:cNvGrpSpPr/>
              <p:nvPr/>
            </p:nvGrpSpPr>
            <p:grpSpPr>
              <a:xfrm>
                <a:off x="4980185" y="3743349"/>
                <a:ext cx="31499" cy="26969"/>
                <a:chOff x="4980185" y="3743349"/>
                <a:chExt cx="31499" cy="26969"/>
              </a:xfrm>
            </p:grpSpPr>
            <p:sp>
              <p:nvSpPr>
                <p:cNvPr id="24575" name="Google Shape;24575;p122"/>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6" name="Google Shape;24576;p122"/>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7" name="Google Shape;24577;p122"/>
              <p:cNvGrpSpPr/>
              <p:nvPr/>
            </p:nvGrpSpPr>
            <p:grpSpPr>
              <a:xfrm>
                <a:off x="5013768" y="3734312"/>
                <a:ext cx="31499" cy="26969"/>
                <a:chOff x="5013768" y="3734312"/>
                <a:chExt cx="31499" cy="26969"/>
              </a:xfrm>
            </p:grpSpPr>
            <p:sp>
              <p:nvSpPr>
                <p:cNvPr id="24578" name="Google Shape;24578;p122"/>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9" name="Google Shape;24579;p122"/>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80" name="Google Shape;24580;p122"/>
              <p:cNvGrpSpPr/>
              <p:nvPr/>
            </p:nvGrpSpPr>
            <p:grpSpPr>
              <a:xfrm>
                <a:off x="5036703" y="3764545"/>
                <a:ext cx="31499" cy="26898"/>
                <a:chOff x="5036703" y="3764545"/>
                <a:chExt cx="31499" cy="26898"/>
              </a:xfrm>
            </p:grpSpPr>
            <p:sp>
              <p:nvSpPr>
                <p:cNvPr id="24581" name="Google Shape;24581;p122"/>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2" name="Google Shape;24582;p122"/>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83" name="Google Shape;24583;p122"/>
              <p:cNvGrpSpPr/>
              <p:nvPr/>
            </p:nvGrpSpPr>
            <p:grpSpPr>
              <a:xfrm>
                <a:off x="4953546" y="3768352"/>
                <a:ext cx="31405" cy="26898"/>
                <a:chOff x="4953546" y="3768352"/>
                <a:chExt cx="31405" cy="26898"/>
              </a:xfrm>
            </p:grpSpPr>
            <p:sp>
              <p:nvSpPr>
                <p:cNvPr id="24584" name="Google Shape;24584;p122"/>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5" name="Google Shape;24585;p122"/>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86" name="Google Shape;24586;p122"/>
              <p:cNvGrpSpPr/>
              <p:nvPr/>
            </p:nvGrpSpPr>
            <p:grpSpPr>
              <a:xfrm>
                <a:off x="4964770" y="3814016"/>
                <a:ext cx="31499" cy="26993"/>
                <a:chOff x="4964770" y="3814016"/>
                <a:chExt cx="31499" cy="26993"/>
              </a:xfrm>
            </p:grpSpPr>
            <p:sp>
              <p:nvSpPr>
                <p:cNvPr id="24587" name="Google Shape;24587;p122"/>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8" name="Google Shape;24588;p122"/>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89" name="Google Shape;24589;p122"/>
              <p:cNvGrpSpPr/>
              <p:nvPr/>
            </p:nvGrpSpPr>
            <p:grpSpPr>
              <a:xfrm>
                <a:off x="4923290" y="3800504"/>
                <a:ext cx="31468" cy="26898"/>
                <a:chOff x="4923290" y="3800504"/>
                <a:chExt cx="31468" cy="26898"/>
              </a:xfrm>
            </p:grpSpPr>
            <p:sp>
              <p:nvSpPr>
                <p:cNvPr id="24590" name="Google Shape;24590;p122"/>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1" name="Google Shape;24591;p122"/>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92" name="Google Shape;24592;p122"/>
              <p:cNvGrpSpPr/>
              <p:nvPr/>
            </p:nvGrpSpPr>
            <p:grpSpPr>
              <a:xfrm>
                <a:off x="5108534" y="3650943"/>
                <a:ext cx="31405" cy="26993"/>
                <a:chOff x="5108534" y="3650943"/>
                <a:chExt cx="31405" cy="26993"/>
              </a:xfrm>
            </p:grpSpPr>
            <p:sp>
              <p:nvSpPr>
                <p:cNvPr id="24593" name="Google Shape;24593;p122"/>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4" name="Google Shape;24594;p122"/>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95" name="Google Shape;24595;p122"/>
              <p:cNvGrpSpPr/>
              <p:nvPr/>
            </p:nvGrpSpPr>
            <p:grpSpPr>
              <a:xfrm>
                <a:off x="5119380" y="3760739"/>
                <a:ext cx="31499" cy="26993"/>
                <a:chOff x="5119380" y="3760739"/>
                <a:chExt cx="31499" cy="26993"/>
              </a:xfrm>
            </p:grpSpPr>
            <p:sp>
              <p:nvSpPr>
                <p:cNvPr id="24596" name="Google Shape;24596;p122"/>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7" name="Google Shape;24597;p122"/>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98" name="Google Shape;24598;p122"/>
              <p:cNvGrpSpPr/>
              <p:nvPr/>
            </p:nvGrpSpPr>
            <p:grpSpPr>
              <a:xfrm>
                <a:off x="5119380" y="3788235"/>
                <a:ext cx="31499" cy="26993"/>
                <a:chOff x="5119380" y="3788235"/>
                <a:chExt cx="31499" cy="26993"/>
              </a:xfrm>
            </p:grpSpPr>
            <p:sp>
              <p:nvSpPr>
                <p:cNvPr id="24599" name="Google Shape;24599;p122"/>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0" name="Google Shape;24600;p122"/>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1" name="Google Shape;24601;p122"/>
              <p:cNvGrpSpPr/>
              <p:nvPr/>
            </p:nvGrpSpPr>
            <p:grpSpPr>
              <a:xfrm>
                <a:off x="5158005" y="3875284"/>
                <a:ext cx="31405" cy="27001"/>
                <a:chOff x="5158005" y="3875284"/>
                <a:chExt cx="31405" cy="27001"/>
              </a:xfrm>
            </p:grpSpPr>
            <p:sp>
              <p:nvSpPr>
                <p:cNvPr id="24602" name="Google Shape;24602;p122"/>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3" name="Google Shape;24603;p122"/>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4" name="Google Shape;24604;p122"/>
              <p:cNvGrpSpPr/>
              <p:nvPr/>
            </p:nvGrpSpPr>
            <p:grpSpPr>
              <a:xfrm>
                <a:off x="5233163" y="3764545"/>
                <a:ext cx="31499" cy="26898"/>
                <a:chOff x="5233163" y="3764545"/>
                <a:chExt cx="31499" cy="26898"/>
              </a:xfrm>
            </p:grpSpPr>
            <p:sp>
              <p:nvSpPr>
                <p:cNvPr id="24605" name="Google Shape;24605;p122"/>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6" name="Google Shape;24606;p122"/>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7" name="Google Shape;24607;p122"/>
              <p:cNvGrpSpPr/>
              <p:nvPr/>
            </p:nvGrpSpPr>
            <p:grpSpPr>
              <a:xfrm>
                <a:off x="5276168" y="3805545"/>
                <a:ext cx="31499" cy="26906"/>
                <a:chOff x="5276168" y="3805545"/>
                <a:chExt cx="31499" cy="26906"/>
              </a:xfrm>
            </p:grpSpPr>
            <p:sp>
              <p:nvSpPr>
                <p:cNvPr id="24608" name="Google Shape;24608;p122"/>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9" name="Google Shape;24609;p122"/>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0" name="Google Shape;24610;p122"/>
              <p:cNvGrpSpPr/>
              <p:nvPr/>
            </p:nvGrpSpPr>
            <p:grpSpPr>
              <a:xfrm>
                <a:off x="5294053" y="3851933"/>
                <a:ext cx="31405" cy="26945"/>
                <a:chOff x="5294053" y="3851933"/>
                <a:chExt cx="31405" cy="26945"/>
              </a:xfrm>
            </p:grpSpPr>
            <p:sp>
              <p:nvSpPr>
                <p:cNvPr id="24611" name="Google Shape;24611;p122"/>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2" name="Google Shape;24612;p122"/>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3" name="Google Shape;24613;p122"/>
              <p:cNvGrpSpPr/>
              <p:nvPr/>
            </p:nvGrpSpPr>
            <p:grpSpPr>
              <a:xfrm>
                <a:off x="5341723" y="3851902"/>
                <a:ext cx="31405" cy="26977"/>
                <a:chOff x="5341723" y="3851902"/>
                <a:chExt cx="31405" cy="26977"/>
              </a:xfrm>
            </p:grpSpPr>
            <p:sp>
              <p:nvSpPr>
                <p:cNvPr id="24614" name="Google Shape;24614;p122"/>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5" name="Google Shape;24615;p122"/>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6" name="Google Shape;24616;p122"/>
              <p:cNvGrpSpPr/>
              <p:nvPr/>
            </p:nvGrpSpPr>
            <p:grpSpPr>
              <a:xfrm>
                <a:off x="5054871" y="3507855"/>
                <a:ext cx="31405" cy="26993"/>
                <a:chOff x="5054871" y="3507855"/>
                <a:chExt cx="31405" cy="26993"/>
              </a:xfrm>
            </p:grpSpPr>
            <p:sp>
              <p:nvSpPr>
                <p:cNvPr id="24617" name="Google Shape;24617;p122"/>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8" name="Google Shape;24618;p122"/>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9" name="Google Shape;24619;p122"/>
              <p:cNvGrpSpPr/>
              <p:nvPr/>
            </p:nvGrpSpPr>
            <p:grpSpPr>
              <a:xfrm>
                <a:off x="4876579" y="3675325"/>
                <a:ext cx="31405" cy="26969"/>
                <a:chOff x="4876579" y="3675325"/>
                <a:chExt cx="31405" cy="26969"/>
              </a:xfrm>
            </p:grpSpPr>
            <p:sp>
              <p:nvSpPr>
                <p:cNvPr id="24620" name="Google Shape;24620;p122"/>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1" name="Google Shape;24621;p122"/>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22" name="Google Shape;24622;p122"/>
              <p:cNvGrpSpPr/>
              <p:nvPr/>
            </p:nvGrpSpPr>
            <p:grpSpPr>
              <a:xfrm>
                <a:off x="4842233" y="3688333"/>
                <a:ext cx="31405" cy="26993"/>
                <a:chOff x="4842233" y="3688333"/>
                <a:chExt cx="31405" cy="26993"/>
              </a:xfrm>
            </p:grpSpPr>
            <p:sp>
              <p:nvSpPr>
                <p:cNvPr id="24623" name="Google Shape;24623;p122"/>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4" name="Google Shape;24624;p122"/>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25" name="Google Shape;24625;p122"/>
              <p:cNvGrpSpPr/>
              <p:nvPr/>
            </p:nvGrpSpPr>
            <p:grpSpPr>
              <a:xfrm>
                <a:off x="5187876" y="3608032"/>
                <a:ext cx="31405" cy="27001"/>
                <a:chOff x="5187876" y="3608032"/>
                <a:chExt cx="31405" cy="27001"/>
              </a:xfrm>
            </p:grpSpPr>
            <p:sp>
              <p:nvSpPr>
                <p:cNvPr id="24626" name="Google Shape;24626;p122"/>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7" name="Google Shape;24627;p122"/>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28" name="Google Shape;24628;p122"/>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9" name="Google Shape;24629;p122"/>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30" name="Google Shape;24630;p122"/>
              <p:cNvGrpSpPr/>
              <p:nvPr/>
            </p:nvGrpSpPr>
            <p:grpSpPr>
              <a:xfrm>
                <a:off x="5269224" y="3304167"/>
                <a:ext cx="40253" cy="34402"/>
                <a:chOff x="5269224" y="3304167"/>
                <a:chExt cx="40253" cy="34402"/>
              </a:xfrm>
            </p:grpSpPr>
            <p:sp>
              <p:nvSpPr>
                <p:cNvPr id="24631" name="Google Shape;24631;p122"/>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2" name="Google Shape;24632;p122"/>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33" name="Google Shape;24633;p122"/>
              <p:cNvGrpSpPr/>
              <p:nvPr/>
            </p:nvGrpSpPr>
            <p:grpSpPr>
              <a:xfrm>
                <a:off x="5327354" y="3476615"/>
                <a:ext cx="49864" cy="42723"/>
                <a:chOff x="5327354" y="3476615"/>
                <a:chExt cx="49864" cy="42723"/>
              </a:xfrm>
            </p:grpSpPr>
            <p:sp>
              <p:nvSpPr>
                <p:cNvPr id="24634" name="Google Shape;24634;p122"/>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5" name="Google Shape;24635;p122"/>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36" name="Google Shape;24636;p122"/>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7" name="Google Shape;24637;p122"/>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38" name="Google Shape;24638;p122"/>
              <p:cNvGrpSpPr/>
              <p:nvPr/>
            </p:nvGrpSpPr>
            <p:grpSpPr>
              <a:xfrm>
                <a:off x="5341723" y="3775957"/>
                <a:ext cx="31405" cy="26898"/>
                <a:chOff x="5341723" y="3775957"/>
                <a:chExt cx="31405" cy="26898"/>
              </a:xfrm>
            </p:grpSpPr>
            <p:sp>
              <p:nvSpPr>
                <p:cNvPr id="24639" name="Google Shape;24639;p122"/>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0" name="Google Shape;24640;p122"/>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1" name="Google Shape;24641;p122"/>
              <p:cNvGrpSpPr/>
              <p:nvPr/>
            </p:nvGrpSpPr>
            <p:grpSpPr>
              <a:xfrm>
                <a:off x="5439053" y="3699274"/>
                <a:ext cx="31405" cy="26898"/>
                <a:chOff x="5439053" y="3699274"/>
                <a:chExt cx="31405" cy="26898"/>
              </a:xfrm>
            </p:grpSpPr>
            <p:sp>
              <p:nvSpPr>
                <p:cNvPr id="24642" name="Google Shape;24642;p122"/>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3" name="Google Shape;24643;p122"/>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4" name="Google Shape;24644;p122"/>
              <p:cNvGrpSpPr/>
              <p:nvPr/>
            </p:nvGrpSpPr>
            <p:grpSpPr>
              <a:xfrm>
                <a:off x="5412414" y="3622307"/>
                <a:ext cx="31499" cy="26993"/>
                <a:chOff x="5412414" y="3622307"/>
                <a:chExt cx="31499" cy="26993"/>
              </a:xfrm>
            </p:grpSpPr>
            <p:sp>
              <p:nvSpPr>
                <p:cNvPr id="24645" name="Google Shape;24645;p122"/>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6" name="Google Shape;24646;p122"/>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7" name="Google Shape;24647;p122"/>
              <p:cNvGrpSpPr/>
              <p:nvPr/>
            </p:nvGrpSpPr>
            <p:grpSpPr>
              <a:xfrm>
                <a:off x="5476254" y="3473949"/>
                <a:ext cx="26835" cy="26930"/>
                <a:chOff x="5476254" y="3473949"/>
                <a:chExt cx="26835" cy="26930"/>
              </a:xfrm>
            </p:grpSpPr>
            <p:sp>
              <p:nvSpPr>
                <p:cNvPr id="24648" name="Google Shape;24648;p122"/>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9" name="Google Shape;24649;p122"/>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0" name="Google Shape;24650;p122"/>
              <p:cNvGrpSpPr/>
              <p:nvPr/>
            </p:nvGrpSpPr>
            <p:grpSpPr>
              <a:xfrm>
                <a:off x="5564547" y="3481594"/>
                <a:ext cx="31397" cy="26898"/>
                <a:chOff x="5564547" y="3481594"/>
                <a:chExt cx="31397" cy="26898"/>
              </a:xfrm>
            </p:grpSpPr>
            <p:sp>
              <p:nvSpPr>
                <p:cNvPr id="24651" name="Google Shape;24651;p122"/>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2" name="Google Shape;24652;p122"/>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3" name="Google Shape;24653;p122"/>
              <p:cNvGrpSpPr/>
              <p:nvPr/>
            </p:nvGrpSpPr>
            <p:grpSpPr>
              <a:xfrm>
                <a:off x="5534101" y="3470174"/>
                <a:ext cx="31397" cy="26906"/>
                <a:chOff x="5534101" y="3470174"/>
                <a:chExt cx="31397" cy="26906"/>
              </a:xfrm>
            </p:grpSpPr>
            <p:sp>
              <p:nvSpPr>
                <p:cNvPr id="24654" name="Google Shape;24654;p122"/>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5" name="Google Shape;24655;p122"/>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6" name="Google Shape;24656;p122"/>
              <p:cNvGrpSpPr/>
              <p:nvPr/>
            </p:nvGrpSpPr>
            <p:grpSpPr>
              <a:xfrm>
                <a:off x="5610879" y="3314486"/>
                <a:ext cx="31499" cy="26938"/>
                <a:chOff x="5610879" y="3314486"/>
                <a:chExt cx="31499" cy="26938"/>
              </a:xfrm>
            </p:grpSpPr>
            <p:sp>
              <p:nvSpPr>
                <p:cNvPr id="24657" name="Google Shape;24657;p122"/>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8" name="Google Shape;24658;p122"/>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9" name="Google Shape;24659;p122"/>
              <p:cNvGrpSpPr/>
              <p:nvPr/>
            </p:nvGrpSpPr>
            <p:grpSpPr>
              <a:xfrm>
                <a:off x="4834525" y="3501382"/>
                <a:ext cx="31499" cy="26898"/>
                <a:chOff x="4834525" y="3501382"/>
                <a:chExt cx="31499" cy="26898"/>
              </a:xfrm>
            </p:grpSpPr>
            <p:sp>
              <p:nvSpPr>
                <p:cNvPr id="24660" name="Google Shape;24660;p122"/>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1" name="Google Shape;24661;p122"/>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62" name="Google Shape;24662;p122"/>
              <p:cNvGrpSpPr/>
              <p:nvPr/>
            </p:nvGrpSpPr>
            <p:grpSpPr>
              <a:xfrm>
                <a:off x="4898460" y="3580158"/>
                <a:ext cx="31405" cy="26898"/>
                <a:chOff x="4898460" y="3580158"/>
                <a:chExt cx="31405" cy="26898"/>
              </a:xfrm>
            </p:grpSpPr>
            <p:sp>
              <p:nvSpPr>
                <p:cNvPr id="24663" name="Google Shape;24663;p122"/>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4" name="Google Shape;24664;p122"/>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65" name="Google Shape;24665;p122"/>
              <p:cNvGrpSpPr/>
              <p:nvPr/>
            </p:nvGrpSpPr>
            <p:grpSpPr>
              <a:xfrm>
                <a:off x="4882667" y="3608032"/>
                <a:ext cx="31499" cy="27001"/>
                <a:chOff x="4882667" y="3608032"/>
                <a:chExt cx="31499" cy="27001"/>
              </a:xfrm>
            </p:grpSpPr>
            <p:sp>
              <p:nvSpPr>
                <p:cNvPr id="24666" name="Google Shape;24666;p122"/>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7" name="Google Shape;24667;p122"/>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68" name="Google Shape;24668;p122"/>
              <p:cNvGrpSpPr/>
              <p:nvPr/>
            </p:nvGrpSpPr>
            <p:grpSpPr>
              <a:xfrm>
                <a:off x="4843373" y="3631407"/>
                <a:ext cx="16273" cy="16186"/>
                <a:chOff x="4843373" y="3631407"/>
                <a:chExt cx="16273" cy="16186"/>
              </a:xfrm>
            </p:grpSpPr>
            <p:sp>
              <p:nvSpPr>
                <p:cNvPr id="24669" name="Google Shape;24669;p122"/>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0" name="Google Shape;24670;p122"/>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71" name="Google Shape;24671;p122"/>
              <p:cNvGrpSpPr/>
              <p:nvPr/>
            </p:nvGrpSpPr>
            <p:grpSpPr>
              <a:xfrm>
                <a:off x="4727773" y="3591578"/>
                <a:ext cx="31499" cy="26898"/>
                <a:chOff x="4727773" y="3591578"/>
                <a:chExt cx="31499" cy="26898"/>
              </a:xfrm>
            </p:grpSpPr>
            <p:sp>
              <p:nvSpPr>
                <p:cNvPr id="24672" name="Google Shape;24672;p122"/>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3" name="Google Shape;24673;p122"/>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74" name="Google Shape;24674;p122"/>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5" name="Google Shape;24675;p122"/>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76" name="Google Shape;24676;p122"/>
              <p:cNvGrpSpPr/>
              <p:nvPr/>
            </p:nvGrpSpPr>
            <p:grpSpPr>
              <a:xfrm>
                <a:off x="4609421" y="3577398"/>
                <a:ext cx="31499" cy="27001"/>
                <a:chOff x="4609421" y="3577398"/>
                <a:chExt cx="31499" cy="27001"/>
              </a:xfrm>
            </p:grpSpPr>
            <p:sp>
              <p:nvSpPr>
                <p:cNvPr id="24677" name="Google Shape;24677;p122"/>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8" name="Google Shape;24678;p122"/>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79" name="Google Shape;24679;p122"/>
              <p:cNvGrpSpPr/>
              <p:nvPr/>
            </p:nvGrpSpPr>
            <p:grpSpPr>
              <a:xfrm>
                <a:off x="4649289" y="3577398"/>
                <a:ext cx="31499" cy="27001"/>
                <a:chOff x="4649289" y="3577398"/>
                <a:chExt cx="31499" cy="27001"/>
              </a:xfrm>
            </p:grpSpPr>
            <p:sp>
              <p:nvSpPr>
                <p:cNvPr id="24680" name="Google Shape;24680;p122"/>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1" name="Google Shape;24681;p122"/>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2" name="Google Shape;24682;p122"/>
              <p:cNvGrpSpPr/>
              <p:nvPr/>
            </p:nvGrpSpPr>
            <p:grpSpPr>
              <a:xfrm>
                <a:off x="4605614" y="3639523"/>
                <a:ext cx="31499" cy="26906"/>
                <a:chOff x="4605614" y="3639523"/>
                <a:chExt cx="31499" cy="26906"/>
              </a:xfrm>
            </p:grpSpPr>
            <p:sp>
              <p:nvSpPr>
                <p:cNvPr id="24683" name="Google Shape;24683;p122"/>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4" name="Google Shape;24684;p122"/>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5" name="Google Shape;24685;p122"/>
              <p:cNvGrpSpPr/>
              <p:nvPr/>
            </p:nvGrpSpPr>
            <p:grpSpPr>
              <a:xfrm>
                <a:off x="4785149" y="3618846"/>
                <a:ext cx="26930" cy="26843"/>
                <a:chOff x="4785149" y="3618846"/>
                <a:chExt cx="26930" cy="26843"/>
              </a:xfrm>
            </p:grpSpPr>
            <p:sp>
              <p:nvSpPr>
                <p:cNvPr id="24686" name="Google Shape;24686;p122"/>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7" name="Google Shape;24687;p122"/>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8" name="Google Shape;24688;p122"/>
              <p:cNvGrpSpPr/>
              <p:nvPr/>
            </p:nvGrpSpPr>
            <p:grpSpPr>
              <a:xfrm>
                <a:off x="4810167" y="3601567"/>
                <a:ext cx="31405" cy="26898"/>
                <a:chOff x="4810167" y="3601567"/>
                <a:chExt cx="31405" cy="26898"/>
              </a:xfrm>
            </p:grpSpPr>
            <p:sp>
              <p:nvSpPr>
                <p:cNvPr id="24689" name="Google Shape;24689;p122"/>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0" name="Google Shape;24690;p122"/>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91" name="Google Shape;24691;p122"/>
              <p:cNvGrpSpPr/>
              <p:nvPr/>
            </p:nvGrpSpPr>
            <p:grpSpPr>
              <a:xfrm>
                <a:off x="4831002" y="3373230"/>
                <a:ext cx="31405" cy="26898"/>
                <a:chOff x="4831002" y="3373230"/>
                <a:chExt cx="31405" cy="26898"/>
              </a:xfrm>
            </p:grpSpPr>
            <p:sp>
              <p:nvSpPr>
                <p:cNvPr id="24692" name="Google Shape;24692;p122"/>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3" name="Google Shape;24693;p122"/>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94" name="Google Shape;24694;p122"/>
              <p:cNvGrpSpPr/>
              <p:nvPr/>
            </p:nvGrpSpPr>
            <p:grpSpPr>
              <a:xfrm>
                <a:off x="4719311" y="3355054"/>
                <a:ext cx="31499" cy="27001"/>
                <a:chOff x="4719311" y="3355054"/>
                <a:chExt cx="31499" cy="27001"/>
              </a:xfrm>
            </p:grpSpPr>
            <p:sp>
              <p:nvSpPr>
                <p:cNvPr id="24695" name="Google Shape;24695;p122"/>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6" name="Google Shape;24696;p122"/>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97" name="Google Shape;24697;p122"/>
              <p:cNvGrpSpPr/>
              <p:nvPr/>
            </p:nvGrpSpPr>
            <p:grpSpPr>
              <a:xfrm>
                <a:off x="4798755" y="3450260"/>
                <a:ext cx="26930" cy="26930"/>
                <a:chOff x="4798755" y="3450260"/>
                <a:chExt cx="26930" cy="26930"/>
              </a:xfrm>
            </p:grpSpPr>
            <p:sp>
              <p:nvSpPr>
                <p:cNvPr id="24698" name="Google Shape;24698;p122"/>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9" name="Google Shape;24699;p122"/>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0" name="Google Shape;24700;p122"/>
              <p:cNvGrpSpPr/>
              <p:nvPr/>
            </p:nvGrpSpPr>
            <p:grpSpPr>
              <a:xfrm>
                <a:off x="4645576" y="3467555"/>
                <a:ext cx="31405" cy="26953"/>
                <a:chOff x="4645576" y="3467555"/>
                <a:chExt cx="31405" cy="26953"/>
              </a:xfrm>
            </p:grpSpPr>
            <p:sp>
              <p:nvSpPr>
                <p:cNvPr id="24701" name="Google Shape;24701;p122"/>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2" name="Google Shape;24702;p122"/>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3" name="Google Shape;24703;p122"/>
              <p:cNvGrpSpPr/>
              <p:nvPr/>
            </p:nvGrpSpPr>
            <p:grpSpPr>
              <a:xfrm>
                <a:off x="4687631" y="3583965"/>
                <a:ext cx="31499" cy="26898"/>
                <a:chOff x="4687631" y="3583965"/>
                <a:chExt cx="31499" cy="26898"/>
              </a:xfrm>
            </p:grpSpPr>
            <p:sp>
              <p:nvSpPr>
                <p:cNvPr id="24704" name="Google Shape;24704;p122"/>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5" name="Google Shape;24705;p122"/>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6" name="Google Shape;24706;p122"/>
              <p:cNvGrpSpPr/>
              <p:nvPr/>
            </p:nvGrpSpPr>
            <p:grpSpPr>
              <a:xfrm>
                <a:off x="4719311" y="3471314"/>
                <a:ext cx="31499" cy="27001"/>
                <a:chOff x="4719311" y="3471314"/>
                <a:chExt cx="31499" cy="27001"/>
              </a:xfrm>
            </p:grpSpPr>
            <p:sp>
              <p:nvSpPr>
                <p:cNvPr id="24707" name="Google Shape;24707;p122"/>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8" name="Google Shape;24708;p122"/>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9" name="Google Shape;24709;p122"/>
              <p:cNvGrpSpPr/>
              <p:nvPr/>
            </p:nvGrpSpPr>
            <p:grpSpPr>
              <a:xfrm>
                <a:off x="4719311" y="3434404"/>
                <a:ext cx="31499" cy="26898"/>
                <a:chOff x="4719311" y="3434404"/>
                <a:chExt cx="31499" cy="26898"/>
              </a:xfrm>
            </p:grpSpPr>
            <p:sp>
              <p:nvSpPr>
                <p:cNvPr id="24710" name="Google Shape;24710;p122"/>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1" name="Google Shape;24711;p122"/>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2" name="Google Shape;24712;p122"/>
              <p:cNvGrpSpPr/>
              <p:nvPr/>
            </p:nvGrpSpPr>
            <p:grpSpPr>
              <a:xfrm>
                <a:off x="4768876" y="3401772"/>
                <a:ext cx="31499" cy="26898"/>
                <a:chOff x="4768876" y="3401772"/>
                <a:chExt cx="31499" cy="26898"/>
              </a:xfrm>
            </p:grpSpPr>
            <p:sp>
              <p:nvSpPr>
                <p:cNvPr id="24713" name="Google Shape;24713;p122"/>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4" name="Google Shape;24714;p122"/>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5" name="Google Shape;24715;p122"/>
              <p:cNvGrpSpPr/>
              <p:nvPr/>
            </p:nvGrpSpPr>
            <p:grpSpPr>
              <a:xfrm>
                <a:off x="4762214" y="3471377"/>
                <a:ext cx="26938" cy="26938"/>
                <a:chOff x="4762214" y="3471377"/>
                <a:chExt cx="26938" cy="26938"/>
              </a:xfrm>
            </p:grpSpPr>
            <p:sp>
              <p:nvSpPr>
                <p:cNvPr id="24716" name="Google Shape;24716;p122"/>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7" name="Google Shape;24717;p122"/>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8" name="Google Shape;24718;p122"/>
              <p:cNvGrpSpPr/>
              <p:nvPr/>
            </p:nvGrpSpPr>
            <p:grpSpPr>
              <a:xfrm>
                <a:off x="4790473" y="3344782"/>
                <a:ext cx="31405" cy="26898"/>
                <a:chOff x="4790473" y="3344782"/>
                <a:chExt cx="31405" cy="26898"/>
              </a:xfrm>
            </p:grpSpPr>
            <p:sp>
              <p:nvSpPr>
                <p:cNvPr id="24719" name="Google Shape;24719;p122"/>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0" name="Google Shape;24720;p122"/>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21" name="Google Shape;24721;p122"/>
              <p:cNvGrpSpPr/>
              <p:nvPr/>
            </p:nvGrpSpPr>
            <p:grpSpPr>
              <a:xfrm>
                <a:off x="4823774" y="3950733"/>
                <a:ext cx="37398" cy="32034"/>
                <a:chOff x="4823774" y="3950733"/>
                <a:chExt cx="37398" cy="32034"/>
              </a:xfrm>
            </p:grpSpPr>
            <p:sp>
              <p:nvSpPr>
                <p:cNvPr id="24722" name="Google Shape;24722;p122"/>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3" name="Google Shape;24723;p122"/>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24" name="Google Shape;24724;p122"/>
              <p:cNvGrpSpPr/>
              <p:nvPr/>
            </p:nvGrpSpPr>
            <p:grpSpPr>
              <a:xfrm>
                <a:off x="4823396" y="4110566"/>
                <a:ext cx="31405" cy="26906"/>
                <a:chOff x="4823396" y="4110566"/>
                <a:chExt cx="31405" cy="26906"/>
              </a:xfrm>
            </p:grpSpPr>
            <p:sp>
              <p:nvSpPr>
                <p:cNvPr id="24725" name="Google Shape;24725;p122"/>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6" name="Google Shape;24726;p122"/>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27" name="Google Shape;24727;p122"/>
              <p:cNvGrpSpPr/>
              <p:nvPr/>
            </p:nvGrpSpPr>
            <p:grpSpPr>
              <a:xfrm>
                <a:off x="4838332" y="3821150"/>
                <a:ext cx="31499" cy="26898"/>
                <a:chOff x="4838332" y="3821150"/>
                <a:chExt cx="31499" cy="26898"/>
              </a:xfrm>
            </p:grpSpPr>
            <p:sp>
              <p:nvSpPr>
                <p:cNvPr id="24728" name="Google Shape;24728;p122"/>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9" name="Google Shape;24729;p122"/>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30" name="Google Shape;24730;p122"/>
              <p:cNvGrpSpPr/>
              <p:nvPr/>
            </p:nvGrpSpPr>
            <p:grpSpPr>
              <a:xfrm>
                <a:off x="4661275" y="3815007"/>
                <a:ext cx="36824" cy="31523"/>
                <a:chOff x="4661275" y="3815007"/>
                <a:chExt cx="36824" cy="31523"/>
              </a:xfrm>
            </p:grpSpPr>
            <p:sp>
              <p:nvSpPr>
                <p:cNvPr id="24731" name="Google Shape;24731;p122"/>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2" name="Google Shape;24732;p122"/>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33" name="Google Shape;24733;p122"/>
              <p:cNvGrpSpPr/>
              <p:nvPr/>
            </p:nvGrpSpPr>
            <p:grpSpPr>
              <a:xfrm>
                <a:off x="4558998" y="3851037"/>
                <a:ext cx="33591" cy="28699"/>
                <a:chOff x="4558998" y="3851037"/>
                <a:chExt cx="33591" cy="28699"/>
              </a:xfrm>
            </p:grpSpPr>
            <p:sp>
              <p:nvSpPr>
                <p:cNvPr id="24734" name="Google Shape;24734;p122"/>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5" name="Google Shape;24735;p122"/>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36" name="Google Shape;24736;p122"/>
              <p:cNvGrpSpPr/>
              <p:nvPr/>
            </p:nvGrpSpPr>
            <p:grpSpPr>
              <a:xfrm>
                <a:off x="4696762" y="3638587"/>
                <a:ext cx="33591" cy="28794"/>
                <a:chOff x="4696762" y="3638587"/>
                <a:chExt cx="33591" cy="28794"/>
              </a:xfrm>
            </p:grpSpPr>
            <p:sp>
              <p:nvSpPr>
                <p:cNvPr id="24737" name="Google Shape;24737;p122"/>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8" name="Google Shape;24738;p122"/>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39" name="Google Shape;24739;p122"/>
              <p:cNvGrpSpPr/>
              <p:nvPr/>
            </p:nvGrpSpPr>
            <p:grpSpPr>
              <a:xfrm>
                <a:off x="4929479" y="3939140"/>
                <a:ext cx="33497" cy="28692"/>
                <a:chOff x="4929479" y="3939140"/>
                <a:chExt cx="33497" cy="28692"/>
              </a:xfrm>
            </p:grpSpPr>
            <p:sp>
              <p:nvSpPr>
                <p:cNvPr id="24740" name="Google Shape;24740;p122"/>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1" name="Google Shape;24741;p122"/>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42" name="Google Shape;24742;p122"/>
              <p:cNvGrpSpPr/>
              <p:nvPr/>
            </p:nvGrpSpPr>
            <p:grpSpPr>
              <a:xfrm>
                <a:off x="4907119" y="3986039"/>
                <a:ext cx="33497" cy="28699"/>
                <a:chOff x="4907119" y="3986039"/>
                <a:chExt cx="33497" cy="28699"/>
              </a:xfrm>
            </p:grpSpPr>
            <p:sp>
              <p:nvSpPr>
                <p:cNvPr id="24743" name="Google Shape;24743;p122"/>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4" name="Google Shape;24744;p122"/>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45" name="Google Shape;24745;p122"/>
              <p:cNvGrpSpPr/>
              <p:nvPr/>
            </p:nvGrpSpPr>
            <p:grpSpPr>
              <a:xfrm>
                <a:off x="4911783" y="4048102"/>
                <a:ext cx="33591" cy="28762"/>
                <a:chOff x="4911783" y="4048102"/>
                <a:chExt cx="33591" cy="28762"/>
              </a:xfrm>
            </p:grpSpPr>
            <p:sp>
              <p:nvSpPr>
                <p:cNvPr id="24746" name="Google Shape;24746;p122"/>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7" name="Google Shape;24747;p122"/>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48" name="Google Shape;24748;p122"/>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9" name="Google Shape;24749;p122"/>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50" name="Google Shape;24750;p122"/>
              <p:cNvGrpSpPr/>
              <p:nvPr/>
            </p:nvGrpSpPr>
            <p:grpSpPr>
              <a:xfrm>
                <a:off x="4762623" y="3837847"/>
                <a:ext cx="42416" cy="36273"/>
                <a:chOff x="4762623" y="3837847"/>
                <a:chExt cx="42416" cy="36273"/>
              </a:xfrm>
            </p:grpSpPr>
            <p:sp>
              <p:nvSpPr>
                <p:cNvPr id="24751" name="Google Shape;24751;p122"/>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2" name="Google Shape;24752;p122"/>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3" name="Google Shape;24753;p122"/>
              <p:cNvGrpSpPr/>
              <p:nvPr/>
            </p:nvGrpSpPr>
            <p:grpSpPr>
              <a:xfrm>
                <a:off x="4746044" y="4104966"/>
                <a:ext cx="33497" cy="28699"/>
                <a:chOff x="4746044" y="4104966"/>
                <a:chExt cx="33497" cy="28699"/>
              </a:xfrm>
            </p:grpSpPr>
            <p:sp>
              <p:nvSpPr>
                <p:cNvPr id="24754" name="Google Shape;24754;p122"/>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5" name="Google Shape;24755;p122"/>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6" name="Google Shape;24756;p122"/>
              <p:cNvGrpSpPr/>
              <p:nvPr/>
            </p:nvGrpSpPr>
            <p:grpSpPr>
              <a:xfrm>
                <a:off x="4859646" y="4162554"/>
                <a:ext cx="33591" cy="28762"/>
                <a:chOff x="4859646" y="4162554"/>
                <a:chExt cx="33591" cy="28762"/>
              </a:xfrm>
            </p:grpSpPr>
            <p:sp>
              <p:nvSpPr>
                <p:cNvPr id="24757" name="Google Shape;24757;p122"/>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8" name="Google Shape;24758;p122"/>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59" name="Google Shape;24759;p122"/>
            <p:cNvGrpSpPr/>
            <p:nvPr/>
          </p:nvGrpSpPr>
          <p:grpSpPr>
            <a:xfrm>
              <a:off x="3597785" y="3274438"/>
              <a:ext cx="855610" cy="1122100"/>
              <a:chOff x="3597785" y="3274438"/>
              <a:chExt cx="855610" cy="1122100"/>
            </a:xfrm>
          </p:grpSpPr>
          <p:grpSp>
            <p:nvGrpSpPr>
              <p:cNvPr id="24760" name="Google Shape;24760;p122"/>
              <p:cNvGrpSpPr/>
              <p:nvPr/>
            </p:nvGrpSpPr>
            <p:grpSpPr>
              <a:xfrm>
                <a:off x="3617857" y="3284717"/>
                <a:ext cx="826785" cy="1099165"/>
                <a:chOff x="3617857" y="3284717"/>
                <a:chExt cx="826785" cy="1099165"/>
              </a:xfrm>
            </p:grpSpPr>
            <p:sp>
              <p:nvSpPr>
                <p:cNvPr id="24761" name="Google Shape;24761;p122"/>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2" name="Google Shape;24762;p122"/>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3" name="Google Shape;24763;p122"/>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4" name="Google Shape;24764;p122"/>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5" name="Google Shape;24765;p122"/>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6" name="Google Shape;24766;p122"/>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7" name="Google Shape;24767;p122"/>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8" name="Google Shape;24768;p122"/>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9" name="Google Shape;24769;p122"/>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0" name="Google Shape;24770;p122"/>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1" name="Google Shape;24771;p122"/>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2" name="Google Shape;24772;p122"/>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3" name="Google Shape;24773;p122"/>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4" name="Google Shape;24774;p122"/>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5" name="Google Shape;24775;p122"/>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6" name="Google Shape;24776;p122"/>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7" name="Google Shape;24777;p122"/>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8" name="Google Shape;24778;p122"/>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9" name="Google Shape;24779;p122"/>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0" name="Google Shape;24780;p122"/>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1" name="Google Shape;24781;p122"/>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2" name="Google Shape;24782;p122"/>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3" name="Google Shape;24783;p122"/>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4" name="Google Shape;24784;p122"/>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5" name="Google Shape;24785;p122"/>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6" name="Google Shape;24786;p122"/>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7" name="Google Shape;24787;p122"/>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8" name="Google Shape;24788;p122"/>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9" name="Google Shape;24789;p122"/>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0" name="Google Shape;24790;p122"/>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1" name="Google Shape;24791;p122"/>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2" name="Google Shape;24792;p122"/>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3" name="Google Shape;24793;p122"/>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4" name="Google Shape;24794;p122"/>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5" name="Google Shape;24795;p122"/>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6" name="Google Shape;24796;p122"/>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7" name="Google Shape;24797;p122"/>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8" name="Google Shape;24798;p122"/>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9" name="Google Shape;24799;p122"/>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0" name="Google Shape;24800;p122"/>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1" name="Google Shape;24801;p122"/>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2" name="Google Shape;24802;p122"/>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3" name="Google Shape;24803;p122"/>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4" name="Google Shape;24804;p122"/>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5" name="Google Shape;24805;p122"/>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6" name="Google Shape;24806;p122"/>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7" name="Google Shape;24807;p122"/>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8" name="Google Shape;24808;p122"/>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9" name="Google Shape;24809;p122"/>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0" name="Google Shape;24810;p122"/>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1" name="Google Shape;24811;p122"/>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2" name="Google Shape;24812;p122"/>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3" name="Google Shape;24813;p122"/>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4" name="Google Shape;24814;p122"/>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5" name="Google Shape;24815;p122"/>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6" name="Google Shape;24816;p122"/>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17" name="Google Shape;24817;p122"/>
              <p:cNvGrpSpPr/>
              <p:nvPr/>
            </p:nvGrpSpPr>
            <p:grpSpPr>
              <a:xfrm>
                <a:off x="4180904" y="4251758"/>
                <a:ext cx="37783" cy="32420"/>
                <a:chOff x="4180904" y="4251758"/>
                <a:chExt cx="37783" cy="32420"/>
              </a:xfrm>
            </p:grpSpPr>
            <p:sp>
              <p:nvSpPr>
                <p:cNvPr id="24818" name="Google Shape;24818;p122"/>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9" name="Google Shape;24819;p122"/>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20" name="Google Shape;24820;p122"/>
              <p:cNvGrpSpPr/>
              <p:nvPr/>
            </p:nvGrpSpPr>
            <p:grpSpPr>
              <a:xfrm>
                <a:off x="4201644" y="4081324"/>
                <a:ext cx="37783" cy="32364"/>
                <a:chOff x="4201644" y="4081324"/>
                <a:chExt cx="37783" cy="32364"/>
              </a:xfrm>
            </p:grpSpPr>
            <p:sp>
              <p:nvSpPr>
                <p:cNvPr id="24821" name="Google Shape;24821;p122"/>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2" name="Google Shape;24822;p122"/>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23" name="Google Shape;24823;p122"/>
              <p:cNvGrpSpPr/>
              <p:nvPr/>
            </p:nvGrpSpPr>
            <p:grpSpPr>
              <a:xfrm>
                <a:off x="4284416" y="3887428"/>
                <a:ext cx="37783" cy="32451"/>
                <a:chOff x="4284416" y="3887428"/>
                <a:chExt cx="37783" cy="32451"/>
              </a:xfrm>
            </p:grpSpPr>
            <p:sp>
              <p:nvSpPr>
                <p:cNvPr id="24824" name="Google Shape;24824;p122"/>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5" name="Google Shape;24825;p122"/>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26" name="Google Shape;24826;p122"/>
              <p:cNvGrpSpPr/>
              <p:nvPr/>
            </p:nvGrpSpPr>
            <p:grpSpPr>
              <a:xfrm>
                <a:off x="4223721" y="3860404"/>
                <a:ext cx="37870" cy="32364"/>
                <a:chOff x="4223721" y="3860404"/>
                <a:chExt cx="37870" cy="32364"/>
              </a:xfrm>
            </p:grpSpPr>
            <p:sp>
              <p:nvSpPr>
                <p:cNvPr id="24827" name="Google Shape;24827;p122"/>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8" name="Google Shape;24828;p122"/>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29" name="Google Shape;24829;p122"/>
              <p:cNvGrpSpPr/>
              <p:nvPr/>
            </p:nvGrpSpPr>
            <p:grpSpPr>
              <a:xfrm>
                <a:off x="4104889" y="3699242"/>
                <a:ext cx="37776" cy="32357"/>
                <a:chOff x="4104889" y="3699242"/>
                <a:chExt cx="37776" cy="32357"/>
              </a:xfrm>
            </p:grpSpPr>
            <p:sp>
              <p:nvSpPr>
                <p:cNvPr id="24830" name="Google Shape;24830;p122"/>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1" name="Google Shape;24831;p122"/>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32" name="Google Shape;24832;p122"/>
              <p:cNvGrpSpPr/>
              <p:nvPr/>
            </p:nvGrpSpPr>
            <p:grpSpPr>
              <a:xfrm>
                <a:off x="4143608" y="3475121"/>
                <a:ext cx="37878" cy="32420"/>
                <a:chOff x="4143608" y="3475121"/>
                <a:chExt cx="37878" cy="32420"/>
              </a:xfrm>
            </p:grpSpPr>
            <p:sp>
              <p:nvSpPr>
                <p:cNvPr id="24833" name="Google Shape;24833;p122"/>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4" name="Google Shape;24834;p122"/>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35" name="Google Shape;24835;p122"/>
              <p:cNvGrpSpPr/>
              <p:nvPr/>
            </p:nvGrpSpPr>
            <p:grpSpPr>
              <a:xfrm>
                <a:off x="4217248" y="3570893"/>
                <a:ext cx="37776" cy="32364"/>
                <a:chOff x="4217248" y="3570893"/>
                <a:chExt cx="37776" cy="32364"/>
              </a:xfrm>
            </p:grpSpPr>
            <p:sp>
              <p:nvSpPr>
                <p:cNvPr id="24836" name="Google Shape;24836;p122"/>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7" name="Google Shape;24837;p122"/>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38" name="Google Shape;24838;p122"/>
              <p:cNvGrpSpPr/>
              <p:nvPr/>
            </p:nvGrpSpPr>
            <p:grpSpPr>
              <a:xfrm>
                <a:off x="4255307" y="3431612"/>
                <a:ext cx="37776" cy="32451"/>
                <a:chOff x="4255307" y="3431612"/>
                <a:chExt cx="37776" cy="32451"/>
              </a:xfrm>
            </p:grpSpPr>
            <p:sp>
              <p:nvSpPr>
                <p:cNvPr id="24839" name="Google Shape;24839;p122"/>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0" name="Google Shape;24840;p122"/>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41" name="Google Shape;24841;p122"/>
              <p:cNvGrpSpPr/>
              <p:nvPr/>
            </p:nvGrpSpPr>
            <p:grpSpPr>
              <a:xfrm>
                <a:off x="3853052" y="3577398"/>
                <a:ext cx="37776" cy="32420"/>
                <a:chOff x="3853052" y="3577398"/>
                <a:chExt cx="37776" cy="32420"/>
              </a:xfrm>
            </p:grpSpPr>
            <p:sp>
              <p:nvSpPr>
                <p:cNvPr id="24842" name="Google Shape;24842;p122"/>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3" name="Google Shape;24843;p122"/>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44" name="Google Shape;24844;p122"/>
              <p:cNvGrpSpPr/>
              <p:nvPr/>
            </p:nvGrpSpPr>
            <p:grpSpPr>
              <a:xfrm>
                <a:off x="4039908" y="3412107"/>
                <a:ext cx="37776" cy="32357"/>
                <a:chOff x="4039908" y="3412107"/>
                <a:chExt cx="37776" cy="32357"/>
              </a:xfrm>
            </p:grpSpPr>
            <p:sp>
              <p:nvSpPr>
                <p:cNvPr id="24845" name="Google Shape;24845;p122"/>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6" name="Google Shape;24846;p122"/>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47" name="Google Shape;24847;p122"/>
              <p:cNvGrpSpPr/>
              <p:nvPr/>
            </p:nvGrpSpPr>
            <p:grpSpPr>
              <a:xfrm>
                <a:off x="4017360" y="3342061"/>
                <a:ext cx="37870" cy="32380"/>
                <a:chOff x="4017360" y="3342061"/>
                <a:chExt cx="37870" cy="32380"/>
              </a:xfrm>
            </p:grpSpPr>
            <p:sp>
              <p:nvSpPr>
                <p:cNvPr id="24848" name="Google Shape;24848;p122"/>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9" name="Google Shape;24849;p122"/>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50" name="Google Shape;24850;p122"/>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1" name="Google Shape;24851;p122"/>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52" name="Google Shape;24852;p122"/>
              <p:cNvGrpSpPr/>
              <p:nvPr/>
            </p:nvGrpSpPr>
            <p:grpSpPr>
              <a:xfrm>
                <a:off x="3750870" y="3418650"/>
                <a:ext cx="37776" cy="32380"/>
                <a:chOff x="3750870" y="3418650"/>
                <a:chExt cx="37776" cy="32380"/>
              </a:xfrm>
            </p:grpSpPr>
            <p:sp>
              <p:nvSpPr>
                <p:cNvPr id="24853" name="Google Shape;24853;p122"/>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4" name="Google Shape;24854;p122"/>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55" name="Google Shape;24855;p122"/>
              <p:cNvGrpSpPr/>
              <p:nvPr/>
            </p:nvGrpSpPr>
            <p:grpSpPr>
              <a:xfrm>
                <a:off x="3632509" y="3274438"/>
                <a:ext cx="37783" cy="32357"/>
                <a:chOff x="3632509" y="3274438"/>
                <a:chExt cx="37783" cy="32357"/>
              </a:xfrm>
            </p:grpSpPr>
            <p:sp>
              <p:nvSpPr>
                <p:cNvPr id="24856" name="Google Shape;24856;p122"/>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7" name="Google Shape;24857;p122"/>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58" name="Google Shape;24858;p122"/>
              <p:cNvGrpSpPr/>
              <p:nvPr/>
            </p:nvGrpSpPr>
            <p:grpSpPr>
              <a:xfrm>
                <a:off x="3906424" y="3297561"/>
                <a:ext cx="37776" cy="32451"/>
                <a:chOff x="3906424" y="3297561"/>
                <a:chExt cx="37776" cy="32451"/>
              </a:xfrm>
            </p:grpSpPr>
            <p:sp>
              <p:nvSpPr>
                <p:cNvPr id="24859" name="Google Shape;24859;p122"/>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0" name="Google Shape;24860;p122"/>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1" name="Google Shape;24861;p122"/>
              <p:cNvGrpSpPr/>
              <p:nvPr/>
            </p:nvGrpSpPr>
            <p:grpSpPr>
              <a:xfrm>
                <a:off x="3866084" y="3412107"/>
                <a:ext cx="37776" cy="32357"/>
                <a:chOff x="3866084" y="3412107"/>
                <a:chExt cx="37776" cy="32357"/>
              </a:xfrm>
            </p:grpSpPr>
            <p:sp>
              <p:nvSpPr>
                <p:cNvPr id="24862" name="Google Shape;24862;p122"/>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3" name="Google Shape;24863;p122"/>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4" name="Google Shape;24864;p122"/>
              <p:cNvGrpSpPr/>
              <p:nvPr/>
            </p:nvGrpSpPr>
            <p:grpSpPr>
              <a:xfrm>
                <a:off x="4023919" y="3766409"/>
                <a:ext cx="37783" cy="32357"/>
                <a:chOff x="4023919" y="3766409"/>
                <a:chExt cx="37783" cy="32357"/>
              </a:xfrm>
            </p:grpSpPr>
            <p:sp>
              <p:nvSpPr>
                <p:cNvPr id="24865" name="Google Shape;24865;p122"/>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6" name="Google Shape;24866;p122"/>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7" name="Google Shape;24867;p122"/>
              <p:cNvGrpSpPr/>
              <p:nvPr/>
            </p:nvGrpSpPr>
            <p:grpSpPr>
              <a:xfrm>
                <a:off x="3973882" y="3779449"/>
                <a:ext cx="37776" cy="32357"/>
                <a:chOff x="3973882" y="3779449"/>
                <a:chExt cx="37776" cy="32357"/>
              </a:xfrm>
            </p:grpSpPr>
            <p:sp>
              <p:nvSpPr>
                <p:cNvPr id="24868" name="Google Shape;24868;p122"/>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9" name="Google Shape;24869;p122"/>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70" name="Google Shape;24870;p122"/>
              <p:cNvGrpSpPr/>
              <p:nvPr/>
            </p:nvGrpSpPr>
            <p:grpSpPr>
              <a:xfrm>
                <a:off x="4073398" y="3838028"/>
                <a:ext cx="37776" cy="32380"/>
                <a:chOff x="4073398" y="3838028"/>
                <a:chExt cx="37776" cy="32380"/>
              </a:xfrm>
            </p:grpSpPr>
            <p:sp>
              <p:nvSpPr>
                <p:cNvPr id="24871" name="Google Shape;24871;p122"/>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2" name="Google Shape;24872;p122"/>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73" name="Google Shape;24873;p122"/>
              <p:cNvGrpSpPr/>
              <p:nvPr/>
            </p:nvGrpSpPr>
            <p:grpSpPr>
              <a:xfrm>
                <a:off x="4342672" y="4144496"/>
                <a:ext cx="37752" cy="32364"/>
                <a:chOff x="4342672" y="4144496"/>
                <a:chExt cx="37752" cy="32364"/>
              </a:xfrm>
            </p:grpSpPr>
            <p:sp>
              <p:nvSpPr>
                <p:cNvPr id="24874" name="Google Shape;24874;p122"/>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5" name="Google Shape;24875;p122"/>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76" name="Google Shape;24876;p122"/>
              <p:cNvGrpSpPr/>
              <p:nvPr/>
            </p:nvGrpSpPr>
            <p:grpSpPr>
              <a:xfrm>
                <a:off x="4406386" y="4056872"/>
                <a:ext cx="37783" cy="32364"/>
                <a:chOff x="4406386" y="4056872"/>
                <a:chExt cx="37783" cy="32364"/>
              </a:xfrm>
            </p:grpSpPr>
            <p:sp>
              <p:nvSpPr>
                <p:cNvPr id="24877" name="Google Shape;24877;p122"/>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8" name="Google Shape;24878;p122"/>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79" name="Google Shape;24879;p122"/>
              <p:cNvGrpSpPr/>
              <p:nvPr/>
            </p:nvGrpSpPr>
            <p:grpSpPr>
              <a:xfrm>
                <a:off x="4284416" y="4245254"/>
                <a:ext cx="37783" cy="32357"/>
                <a:chOff x="4284416" y="4245254"/>
                <a:chExt cx="37783" cy="32357"/>
              </a:xfrm>
            </p:grpSpPr>
            <p:sp>
              <p:nvSpPr>
                <p:cNvPr id="24880" name="Google Shape;24880;p122"/>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1" name="Google Shape;24881;p122"/>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2" name="Google Shape;24882;p122"/>
              <p:cNvGrpSpPr/>
              <p:nvPr/>
            </p:nvGrpSpPr>
            <p:grpSpPr>
              <a:xfrm>
                <a:off x="4219057" y="4331258"/>
                <a:ext cx="37776" cy="32364"/>
                <a:chOff x="4219057" y="4331258"/>
                <a:chExt cx="37776" cy="32364"/>
              </a:xfrm>
            </p:grpSpPr>
            <p:sp>
              <p:nvSpPr>
                <p:cNvPr id="24883" name="Google Shape;24883;p122"/>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4" name="Google Shape;24884;p122"/>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5" name="Google Shape;24885;p122"/>
              <p:cNvGrpSpPr/>
              <p:nvPr/>
            </p:nvGrpSpPr>
            <p:grpSpPr>
              <a:xfrm>
                <a:off x="4204122" y="4141688"/>
                <a:ext cx="33497" cy="28699"/>
                <a:chOff x="4204122" y="4141688"/>
                <a:chExt cx="33497" cy="28699"/>
              </a:xfrm>
            </p:grpSpPr>
            <p:sp>
              <p:nvSpPr>
                <p:cNvPr id="24886" name="Google Shape;24886;p122"/>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7" name="Google Shape;24887;p122"/>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8" name="Google Shape;24888;p122"/>
              <p:cNvGrpSpPr/>
              <p:nvPr/>
            </p:nvGrpSpPr>
            <p:grpSpPr>
              <a:xfrm>
                <a:off x="4301546" y="4003869"/>
                <a:ext cx="38916" cy="33324"/>
                <a:chOff x="4301546" y="4003869"/>
                <a:chExt cx="38916" cy="33324"/>
              </a:xfrm>
            </p:grpSpPr>
            <p:sp>
              <p:nvSpPr>
                <p:cNvPr id="24889" name="Google Shape;24889;p122"/>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0" name="Google Shape;24890;p122"/>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1" name="Google Shape;24891;p122"/>
              <p:cNvGrpSpPr/>
              <p:nvPr/>
            </p:nvGrpSpPr>
            <p:grpSpPr>
              <a:xfrm>
                <a:off x="4210681" y="3924669"/>
                <a:ext cx="36549" cy="31366"/>
                <a:chOff x="4210681" y="3924669"/>
                <a:chExt cx="36549" cy="31366"/>
              </a:xfrm>
            </p:grpSpPr>
            <p:sp>
              <p:nvSpPr>
                <p:cNvPr id="24892" name="Google Shape;24892;p122"/>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3" name="Google Shape;24893;p122"/>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4" name="Google Shape;24894;p122"/>
              <p:cNvGrpSpPr/>
              <p:nvPr/>
            </p:nvGrpSpPr>
            <p:grpSpPr>
              <a:xfrm>
                <a:off x="3987771" y="3628874"/>
                <a:ext cx="31499" cy="26993"/>
                <a:chOff x="3987771" y="3628874"/>
                <a:chExt cx="31499" cy="26993"/>
              </a:xfrm>
            </p:grpSpPr>
            <p:sp>
              <p:nvSpPr>
                <p:cNvPr id="24895" name="Google Shape;24895;p122"/>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6" name="Google Shape;24896;p122"/>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7" name="Google Shape;24897;p122"/>
              <p:cNvGrpSpPr/>
              <p:nvPr/>
            </p:nvGrpSpPr>
            <p:grpSpPr>
              <a:xfrm>
                <a:off x="4087382" y="3775674"/>
                <a:ext cx="31405" cy="26898"/>
                <a:chOff x="4087382" y="3775674"/>
                <a:chExt cx="31405" cy="26898"/>
              </a:xfrm>
            </p:grpSpPr>
            <p:sp>
              <p:nvSpPr>
                <p:cNvPr id="24898" name="Google Shape;24898;p122"/>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9" name="Google Shape;24899;p122"/>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0" name="Google Shape;24900;p122"/>
              <p:cNvGrpSpPr/>
              <p:nvPr/>
            </p:nvGrpSpPr>
            <p:grpSpPr>
              <a:xfrm>
                <a:off x="4118873" y="3856637"/>
                <a:ext cx="31405" cy="26906"/>
                <a:chOff x="4118873" y="3856637"/>
                <a:chExt cx="31405" cy="26906"/>
              </a:xfrm>
            </p:grpSpPr>
            <p:sp>
              <p:nvSpPr>
                <p:cNvPr id="24901" name="Google Shape;24901;p122"/>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2" name="Google Shape;24902;p122"/>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3" name="Google Shape;24903;p122"/>
              <p:cNvGrpSpPr/>
              <p:nvPr/>
            </p:nvGrpSpPr>
            <p:grpSpPr>
              <a:xfrm>
                <a:off x="4168541" y="3639523"/>
                <a:ext cx="31499" cy="26906"/>
                <a:chOff x="4168541" y="3639523"/>
                <a:chExt cx="31499" cy="26906"/>
              </a:xfrm>
            </p:grpSpPr>
            <p:sp>
              <p:nvSpPr>
                <p:cNvPr id="24904" name="Google Shape;24904;p122"/>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5" name="Google Shape;24905;p122"/>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6" name="Google Shape;24906;p122"/>
              <p:cNvGrpSpPr/>
              <p:nvPr/>
            </p:nvGrpSpPr>
            <p:grpSpPr>
              <a:xfrm>
                <a:off x="3965789" y="3393545"/>
                <a:ext cx="31405" cy="26945"/>
                <a:chOff x="3965789" y="3393545"/>
                <a:chExt cx="31405" cy="26945"/>
              </a:xfrm>
            </p:grpSpPr>
            <p:sp>
              <p:nvSpPr>
                <p:cNvPr id="24907" name="Google Shape;24907;p122"/>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8" name="Google Shape;24908;p122"/>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9" name="Google Shape;24909;p122"/>
              <p:cNvGrpSpPr/>
              <p:nvPr/>
            </p:nvGrpSpPr>
            <p:grpSpPr>
              <a:xfrm>
                <a:off x="3925166" y="3491008"/>
                <a:ext cx="31405" cy="27001"/>
                <a:chOff x="3925166" y="3491008"/>
                <a:chExt cx="31405" cy="27001"/>
              </a:xfrm>
            </p:grpSpPr>
            <p:sp>
              <p:nvSpPr>
                <p:cNvPr id="24910" name="Google Shape;24910;p122"/>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1" name="Google Shape;24911;p122"/>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12" name="Google Shape;24912;p122"/>
              <p:cNvGrpSpPr/>
              <p:nvPr/>
            </p:nvGrpSpPr>
            <p:grpSpPr>
              <a:xfrm>
                <a:off x="3682845" y="3340976"/>
                <a:ext cx="31397" cy="26898"/>
                <a:chOff x="3682845" y="3340976"/>
                <a:chExt cx="31397" cy="26898"/>
              </a:xfrm>
            </p:grpSpPr>
            <p:sp>
              <p:nvSpPr>
                <p:cNvPr id="24913" name="Google Shape;24913;p122"/>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4" name="Google Shape;24914;p122"/>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15" name="Google Shape;24915;p122"/>
              <p:cNvGrpSpPr/>
              <p:nvPr/>
            </p:nvGrpSpPr>
            <p:grpSpPr>
              <a:xfrm>
                <a:off x="3795393" y="3353725"/>
                <a:ext cx="31499" cy="26993"/>
                <a:chOff x="3795393" y="3353725"/>
                <a:chExt cx="31499" cy="26993"/>
              </a:xfrm>
            </p:grpSpPr>
            <p:sp>
              <p:nvSpPr>
                <p:cNvPr id="24916" name="Google Shape;24916;p122"/>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7" name="Google Shape;24917;p122"/>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18" name="Google Shape;24918;p122"/>
              <p:cNvGrpSpPr/>
              <p:nvPr/>
            </p:nvGrpSpPr>
            <p:grpSpPr>
              <a:xfrm>
                <a:off x="4176909" y="4363221"/>
                <a:ext cx="38924" cy="33316"/>
                <a:chOff x="4176909" y="4363221"/>
                <a:chExt cx="38924" cy="33316"/>
              </a:xfrm>
            </p:grpSpPr>
            <p:sp>
              <p:nvSpPr>
                <p:cNvPr id="24919" name="Google Shape;24919;p122"/>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0" name="Google Shape;24920;p122"/>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1" name="Google Shape;24921;p122"/>
              <p:cNvGrpSpPr/>
              <p:nvPr/>
            </p:nvGrpSpPr>
            <p:grpSpPr>
              <a:xfrm>
                <a:off x="4226191" y="4007660"/>
                <a:ext cx="33560" cy="28770"/>
                <a:chOff x="4226191" y="4007660"/>
                <a:chExt cx="33560" cy="28770"/>
              </a:xfrm>
            </p:grpSpPr>
            <p:sp>
              <p:nvSpPr>
                <p:cNvPr id="24922" name="Google Shape;24922;p122"/>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3" name="Google Shape;24923;p122"/>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4" name="Google Shape;24924;p122"/>
              <p:cNvGrpSpPr/>
              <p:nvPr/>
            </p:nvGrpSpPr>
            <p:grpSpPr>
              <a:xfrm>
                <a:off x="3597785" y="3377045"/>
                <a:ext cx="33591" cy="28699"/>
                <a:chOff x="3597785" y="3377045"/>
                <a:chExt cx="33591" cy="28699"/>
              </a:xfrm>
            </p:grpSpPr>
            <p:sp>
              <p:nvSpPr>
                <p:cNvPr id="24925" name="Google Shape;24925;p122"/>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6" name="Google Shape;24926;p122"/>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7" name="Google Shape;24927;p122"/>
              <p:cNvGrpSpPr/>
              <p:nvPr/>
            </p:nvGrpSpPr>
            <p:grpSpPr>
              <a:xfrm>
                <a:off x="3887870" y="3669796"/>
                <a:ext cx="33591" cy="28692"/>
                <a:chOff x="3887870" y="3669796"/>
                <a:chExt cx="33591" cy="28692"/>
              </a:xfrm>
            </p:grpSpPr>
            <p:sp>
              <p:nvSpPr>
                <p:cNvPr id="24928" name="Google Shape;24928;p122"/>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9" name="Google Shape;24929;p122"/>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0" name="Google Shape;24930;p122"/>
              <p:cNvGrpSpPr/>
              <p:nvPr/>
            </p:nvGrpSpPr>
            <p:grpSpPr>
              <a:xfrm>
                <a:off x="3818320" y="3481625"/>
                <a:ext cx="33497" cy="28770"/>
                <a:chOff x="3818320" y="3481625"/>
                <a:chExt cx="33497" cy="28770"/>
              </a:xfrm>
            </p:grpSpPr>
            <p:sp>
              <p:nvSpPr>
                <p:cNvPr id="24931" name="Google Shape;24931;p122"/>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2" name="Google Shape;24932;p122"/>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3" name="Google Shape;24933;p122"/>
              <p:cNvGrpSpPr/>
              <p:nvPr/>
            </p:nvGrpSpPr>
            <p:grpSpPr>
              <a:xfrm>
                <a:off x="4278139" y="4120948"/>
                <a:ext cx="37492" cy="32129"/>
                <a:chOff x="4278139" y="4120948"/>
                <a:chExt cx="37492" cy="32129"/>
              </a:xfrm>
            </p:grpSpPr>
            <p:sp>
              <p:nvSpPr>
                <p:cNvPr id="24934" name="Google Shape;24934;p122"/>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5" name="Google Shape;24935;p122"/>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6" name="Google Shape;24936;p122"/>
              <p:cNvGrpSpPr/>
              <p:nvPr/>
            </p:nvGrpSpPr>
            <p:grpSpPr>
              <a:xfrm>
                <a:off x="4419898" y="3977388"/>
                <a:ext cx="33497" cy="28692"/>
                <a:chOff x="4419898" y="3977388"/>
                <a:chExt cx="33497" cy="28692"/>
              </a:xfrm>
            </p:grpSpPr>
            <p:sp>
              <p:nvSpPr>
                <p:cNvPr id="24937" name="Google Shape;24937;p122"/>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8" name="Google Shape;24938;p122"/>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9" name="Google Shape;24939;p122"/>
              <p:cNvGrpSpPr/>
              <p:nvPr/>
            </p:nvGrpSpPr>
            <p:grpSpPr>
              <a:xfrm>
                <a:off x="4158930" y="4034684"/>
                <a:ext cx="33497" cy="28762"/>
                <a:chOff x="4158930" y="4034684"/>
                <a:chExt cx="33497" cy="28762"/>
              </a:xfrm>
            </p:grpSpPr>
            <p:sp>
              <p:nvSpPr>
                <p:cNvPr id="24940" name="Google Shape;24940;p122"/>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1" name="Google Shape;24941;p122"/>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2" name="Google Shape;24942;p122"/>
              <p:cNvGrpSpPr/>
              <p:nvPr/>
            </p:nvGrpSpPr>
            <p:grpSpPr>
              <a:xfrm>
                <a:off x="4134949" y="3957049"/>
                <a:ext cx="33497" cy="28770"/>
                <a:chOff x="4134949" y="3957049"/>
                <a:chExt cx="33497" cy="28770"/>
              </a:xfrm>
            </p:grpSpPr>
            <p:sp>
              <p:nvSpPr>
                <p:cNvPr id="24943" name="Google Shape;24943;p122"/>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4" name="Google Shape;24944;p122"/>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5" name="Google Shape;24945;p122"/>
              <p:cNvGrpSpPr/>
              <p:nvPr/>
            </p:nvGrpSpPr>
            <p:grpSpPr>
              <a:xfrm>
                <a:off x="4193653" y="4184403"/>
                <a:ext cx="43580" cy="37264"/>
                <a:chOff x="4193653" y="4184403"/>
                <a:chExt cx="43580" cy="37264"/>
              </a:xfrm>
            </p:grpSpPr>
            <p:sp>
              <p:nvSpPr>
                <p:cNvPr id="24946" name="Google Shape;24946;p122"/>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7" name="Google Shape;24947;p122"/>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8" name="Google Shape;24948;p122"/>
              <p:cNvGrpSpPr/>
              <p:nvPr/>
            </p:nvGrpSpPr>
            <p:grpSpPr>
              <a:xfrm>
                <a:off x="4343600" y="3943844"/>
                <a:ext cx="43580" cy="37312"/>
                <a:chOff x="4343600" y="3943844"/>
                <a:chExt cx="43580" cy="37312"/>
              </a:xfrm>
            </p:grpSpPr>
            <p:sp>
              <p:nvSpPr>
                <p:cNvPr id="24949" name="Google Shape;24949;p122"/>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0" name="Google Shape;24950;p122"/>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51" name="Google Shape;24951;p122"/>
              <p:cNvGrpSpPr/>
              <p:nvPr/>
            </p:nvGrpSpPr>
            <p:grpSpPr>
              <a:xfrm>
                <a:off x="4172339" y="3381693"/>
                <a:ext cx="31499" cy="27001"/>
                <a:chOff x="4172339" y="3381693"/>
                <a:chExt cx="31499" cy="27001"/>
              </a:xfrm>
            </p:grpSpPr>
            <p:sp>
              <p:nvSpPr>
                <p:cNvPr id="24952" name="Google Shape;24952;p122"/>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3" name="Google Shape;24953;p122"/>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57" name="Shape 24957"/>
        <p:cNvGrpSpPr/>
        <p:nvPr/>
      </p:nvGrpSpPr>
      <p:grpSpPr>
        <a:xfrm>
          <a:off x="0" y="0"/>
          <a:ext cx="0" cy="0"/>
          <a:chOff x="0" y="0"/>
          <a:chExt cx="0" cy="0"/>
        </a:xfrm>
      </p:grpSpPr>
      <p:grpSp>
        <p:nvGrpSpPr>
          <p:cNvPr id="24958" name="Google Shape;24958;p123"/>
          <p:cNvGrpSpPr/>
          <p:nvPr/>
        </p:nvGrpSpPr>
        <p:grpSpPr>
          <a:xfrm>
            <a:off x="729274" y="1175734"/>
            <a:ext cx="2507799" cy="206239"/>
            <a:chOff x="106648" y="895722"/>
            <a:chExt cx="4481413" cy="374300"/>
          </a:xfrm>
        </p:grpSpPr>
        <p:grpSp>
          <p:nvGrpSpPr>
            <p:cNvPr id="24959" name="Google Shape;24959;p123"/>
            <p:cNvGrpSpPr/>
            <p:nvPr/>
          </p:nvGrpSpPr>
          <p:grpSpPr>
            <a:xfrm>
              <a:off x="2233276" y="895722"/>
              <a:ext cx="1082667" cy="223591"/>
              <a:chOff x="4808316" y="2800065"/>
              <a:chExt cx="1999386" cy="412910"/>
            </a:xfrm>
          </p:grpSpPr>
          <p:sp>
            <p:nvSpPr>
              <p:cNvPr id="24960" name="Google Shape;24960;p12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61" name="Google Shape;24961;p123"/>
              <p:cNvGrpSpPr/>
              <p:nvPr/>
            </p:nvGrpSpPr>
            <p:grpSpPr>
              <a:xfrm>
                <a:off x="4808316" y="2800065"/>
                <a:ext cx="92400" cy="411825"/>
                <a:chOff x="845575" y="2563700"/>
                <a:chExt cx="92400" cy="411825"/>
              </a:xfrm>
            </p:grpSpPr>
            <p:cxnSp>
              <p:nvCxnSpPr>
                <p:cNvPr id="24962" name="Google Shape;24962;p12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4963" name="Google Shape;24963;p12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964" name="Google Shape;24964;p123"/>
            <p:cNvGrpSpPr/>
            <p:nvPr/>
          </p:nvGrpSpPr>
          <p:grpSpPr>
            <a:xfrm>
              <a:off x="106648" y="895722"/>
              <a:ext cx="1088401" cy="223591"/>
              <a:chOff x="881025" y="2800065"/>
              <a:chExt cx="2009975" cy="412910"/>
            </a:xfrm>
          </p:grpSpPr>
          <p:sp>
            <p:nvSpPr>
              <p:cNvPr id="24965" name="Google Shape;24965;p12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66" name="Google Shape;24966;p123"/>
              <p:cNvGrpSpPr/>
              <p:nvPr/>
            </p:nvGrpSpPr>
            <p:grpSpPr>
              <a:xfrm>
                <a:off x="881025" y="2800065"/>
                <a:ext cx="92400" cy="411825"/>
                <a:chOff x="845575" y="2563700"/>
                <a:chExt cx="92400" cy="411825"/>
              </a:xfrm>
            </p:grpSpPr>
            <p:cxnSp>
              <p:nvCxnSpPr>
                <p:cNvPr id="24967" name="Google Shape;24967;p12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4968" name="Google Shape;24968;p12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969" name="Google Shape;24969;p123"/>
            <p:cNvGrpSpPr/>
            <p:nvPr/>
          </p:nvGrpSpPr>
          <p:grpSpPr>
            <a:xfrm>
              <a:off x="1172346" y="1047018"/>
              <a:ext cx="1083151" cy="223003"/>
              <a:chOff x="2849073" y="3079467"/>
              <a:chExt cx="2000279" cy="411825"/>
            </a:xfrm>
          </p:grpSpPr>
          <p:sp>
            <p:nvSpPr>
              <p:cNvPr id="24970" name="Google Shape;24970;p12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71" name="Google Shape;24971;p123"/>
              <p:cNvGrpSpPr/>
              <p:nvPr/>
            </p:nvGrpSpPr>
            <p:grpSpPr>
              <a:xfrm rot="10800000">
                <a:off x="2849073" y="3079467"/>
                <a:ext cx="92400" cy="411825"/>
                <a:chOff x="2070100" y="2563700"/>
                <a:chExt cx="92400" cy="411825"/>
              </a:xfrm>
            </p:grpSpPr>
            <p:cxnSp>
              <p:nvCxnSpPr>
                <p:cNvPr id="24972" name="Google Shape;24972;p12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4973" name="Google Shape;24973;p12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974" name="Google Shape;24974;p123"/>
            <p:cNvGrpSpPr/>
            <p:nvPr/>
          </p:nvGrpSpPr>
          <p:grpSpPr>
            <a:xfrm>
              <a:off x="3290132" y="1047018"/>
              <a:ext cx="1297929" cy="223003"/>
              <a:chOff x="6760035" y="3079467"/>
              <a:chExt cx="2396914" cy="411825"/>
            </a:xfrm>
          </p:grpSpPr>
          <p:sp>
            <p:nvSpPr>
              <p:cNvPr id="24975" name="Google Shape;24975;p12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76" name="Google Shape;24976;p123"/>
              <p:cNvGrpSpPr/>
              <p:nvPr/>
            </p:nvGrpSpPr>
            <p:grpSpPr>
              <a:xfrm rot="10800000">
                <a:off x="6760035" y="3079467"/>
                <a:ext cx="92400" cy="411825"/>
                <a:chOff x="2070100" y="2563700"/>
                <a:chExt cx="92400" cy="411825"/>
              </a:xfrm>
            </p:grpSpPr>
            <p:cxnSp>
              <p:nvCxnSpPr>
                <p:cNvPr id="24977" name="Google Shape;24977;p12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4978" name="Google Shape;24978;p12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4979" name="Google Shape;24979;p123"/>
          <p:cNvGrpSpPr/>
          <p:nvPr/>
        </p:nvGrpSpPr>
        <p:grpSpPr>
          <a:xfrm>
            <a:off x="2147036" y="3575105"/>
            <a:ext cx="1086701" cy="799429"/>
            <a:chOff x="2183288" y="3555572"/>
            <a:chExt cx="1136241" cy="835873"/>
          </a:xfrm>
        </p:grpSpPr>
        <p:sp>
          <p:nvSpPr>
            <p:cNvPr id="24980" name="Google Shape;24980;p12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81" name="Google Shape;24981;p123"/>
            <p:cNvGrpSpPr/>
            <p:nvPr/>
          </p:nvGrpSpPr>
          <p:grpSpPr>
            <a:xfrm>
              <a:off x="2205895" y="3637269"/>
              <a:ext cx="1089848" cy="724993"/>
              <a:chOff x="2205895" y="3637269"/>
              <a:chExt cx="1089848" cy="724993"/>
            </a:xfrm>
          </p:grpSpPr>
          <p:sp>
            <p:nvSpPr>
              <p:cNvPr id="24982" name="Google Shape;24982;p12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3" name="Google Shape;24983;p12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4" name="Google Shape;24984;p12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5" name="Google Shape;24985;p12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6" name="Google Shape;24986;p12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7" name="Google Shape;24987;p12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88" name="Google Shape;24988;p12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989" name="Google Shape;24989;p12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24990" name="Google Shape;24990;p123"/>
            <p:cNvGrpSpPr/>
            <p:nvPr/>
          </p:nvGrpSpPr>
          <p:grpSpPr>
            <a:xfrm>
              <a:off x="3173850" y="3779426"/>
              <a:ext cx="145679" cy="70048"/>
              <a:chOff x="3173850" y="3779426"/>
              <a:chExt cx="145679" cy="70048"/>
            </a:xfrm>
          </p:grpSpPr>
          <p:cxnSp>
            <p:nvCxnSpPr>
              <p:cNvPr id="24991" name="Google Shape;24991;p12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24992" name="Google Shape;24992;p12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93" name="Google Shape;24993;p123"/>
            <p:cNvGrpSpPr/>
            <p:nvPr/>
          </p:nvGrpSpPr>
          <p:grpSpPr>
            <a:xfrm>
              <a:off x="2183288" y="4139483"/>
              <a:ext cx="145133" cy="70048"/>
              <a:chOff x="2183288" y="4139483"/>
              <a:chExt cx="145133" cy="70048"/>
            </a:xfrm>
          </p:grpSpPr>
          <p:cxnSp>
            <p:nvCxnSpPr>
              <p:cNvPr id="24994" name="Google Shape;24994;p12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24995" name="Google Shape;24995;p12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96" name="Google Shape;24996;p12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997" name="Google Shape;24997;p12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24998" name="Google Shape;24998;p123"/>
            <p:cNvGrpSpPr/>
            <p:nvPr/>
          </p:nvGrpSpPr>
          <p:grpSpPr>
            <a:xfrm>
              <a:off x="2943836" y="4268886"/>
              <a:ext cx="60717" cy="122559"/>
              <a:chOff x="2943836" y="4268886"/>
              <a:chExt cx="60717" cy="122559"/>
            </a:xfrm>
          </p:grpSpPr>
          <p:sp>
            <p:nvSpPr>
              <p:cNvPr id="24999" name="Google Shape;24999;p12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000" name="Google Shape;25000;p12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25001" name="Google Shape;25001;p123"/>
          <p:cNvGrpSpPr/>
          <p:nvPr/>
        </p:nvGrpSpPr>
        <p:grpSpPr>
          <a:xfrm>
            <a:off x="3409981" y="1496104"/>
            <a:ext cx="1675870" cy="758251"/>
            <a:chOff x="3530532" y="1496185"/>
            <a:chExt cx="1562000" cy="706730"/>
          </a:xfrm>
        </p:grpSpPr>
        <p:cxnSp>
          <p:nvCxnSpPr>
            <p:cNvPr id="25002" name="Google Shape;25002;p12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25003" name="Google Shape;25003;p123"/>
            <p:cNvGrpSpPr/>
            <p:nvPr/>
          </p:nvGrpSpPr>
          <p:grpSpPr>
            <a:xfrm>
              <a:off x="3530532" y="1496185"/>
              <a:ext cx="323430" cy="463587"/>
              <a:chOff x="3530532" y="1496185"/>
              <a:chExt cx="323430" cy="463587"/>
            </a:xfrm>
          </p:grpSpPr>
          <p:grpSp>
            <p:nvGrpSpPr>
              <p:cNvPr id="25004" name="Google Shape;25004;p123"/>
              <p:cNvGrpSpPr/>
              <p:nvPr/>
            </p:nvGrpSpPr>
            <p:grpSpPr>
              <a:xfrm>
                <a:off x="3567462" y="1496185"/>
                <a:ext cx="286500" cy="361376"/>
                <a:chOff x="3567462" y="1496185"/>
                <a:chExt cx="286500" cy="361376"/>
              </a:xfrm>
            </p:grpSpPr>
            <p:cxnSp>
              <p:nvCxnSpPr>
                <p:cNvPr id="25005" name="Google Shape;25005;p12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25006" name="Google Shape;25006;p12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07" name="Google Shape;25007;p12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08" name="Google Shape;25008;p123"/>
            <p:cNvGrpSpPr/>
            <p:nvPr/>
          </p:nvGrpSpPr>
          <p:grpSpPr>
            <a:xfrm>
              <a:off x="3891569" y="1779209"/>
              <a:ext cx="323945" cy="423706"/>
              <a:chOff x="3891569" y="1779209"/>
              <a:chExt cx="323945" cy="423706"/>
            </a:xfrm>
          </p:grpSpPr>
          <p:grpSp>
            <p:nvGrpSpPr>
              <p:cNvPr id="25009" name="Google Shape;25009;p123"/>
              <p:cNvGrpSpPr/>
              <p:nvPr/>
            </p:nvGrpSpPr>
            <p:grpSpPr>
              <a:xfrm>
                <a:off x="3929014" y="1881638"/>
                <a:ext cx="286500" cy="321278"/>
                <a:chOff x="3929014" y="1881638"/>
                <a:chExt cx="286500" cy="321278"/>
              </a:xfrm>
            </p:grpSpPr>
            <p:cxnSp>
              <p:nvCxnSpPr>
                <p:cNvPr id="25010" name="Google Shape;25010;p12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25011" name="Google Shape;25011;p12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12" name="Google Shape;25012;p12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13" name="Google Shape;25013;p123"/>
            <p:cNvGrpSpPr/>
            <p:nvPr/>
          </p:nvGrpSpPr>
          <p:grpSpPr>
            <a:xfrm>
              <a:off x="4252606" y="1496185"/>
              <a:ext cx="324721" cy="463587"/>
              <a:chOff x="4252606" y="1496185"/>
              <a:chExt cx="324721" cy="463587"/>
            </a:xfrm>
          </p:grpSpPr>
          <p:grpSp>
            <p:nvGrpSpPr>
              <p:cNvPr id="25014" name="Google Shape;25014;p123"/>
              <p:cNvGrpSpPr/>
              <p:nvPr/>
            </p:nvGrpSpPr>
            <p:grpSpPr>
              <a:xfrm>
                <a:off x="4290828" y="1496185"/>
                <a:ext cx="286500" cy="361376"/>
                <a:chOff x="4290828" y="1496185"/>
                <a:chExt cx="286500" cy="361376"/>
              </a:xfrm>
            </p:grpSpPr>
            <p:cxnSp>
              <p:nvCxnSpPr>
                <p:cNvPr id="25015" name="Google Shape;25015;p12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25016" name="Google Shape;25016;p12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17" name="Google Shape;25017;p12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18" name="Google Shape;25018;p123"/>
            <p:cNvGrpSpPr/>
            <p:nvPr/>
          </p:nvGrpSpPr>
          <p:grpSpPr>
            <a:xfrm>
              <a:off x="4613643" y="1763716"/>
              <a:ext cx="325308" cy="439200"/>
              <a:chOff x="4613643" y="1763716"/>
              <a:chExt cx="325308" cy="439200"/>
            </a:xfrm>
          </p:grpSpPr>
          <p:grpSp>
            <p:nvGrpSpPr>
              <p:cNvPr id="25019" name="Google Shape;25019;p123"/>
              <p:cNvGrpSpPr/>
              <p:nvPr/>
            </p:nvGrpSpPr>
            <p:grpSpPr>
              <a:xfrm>
                <a:off x="4652451" y="1879538"/>
                <a:ext cx="286500" cy="323378"/>
                <a:chOff x="4652451" y="1879538"/>
                <a:chExt cx="286500" cy="323378"/>
              </a:xfrm>
            </p:grpSpPr>
            <p:cxnSp>
              <p:nvCxnSpPr>
                <p:cNvPr id="25020" name="Google Shape;25020;p12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25021" name="Google Shape;25021;p12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22" name="Google Shape;25022;p12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023" name="Google Shape;25023;p123"/>
          <p:cNvGrpSpPr/>
          <p:nvPr/>
        </p:nvGrpSpPr>
        <p:grpSpPr>
          <a:xfrm>
            <a:off x="3421841" y="2349730"/>
            <a:ext cx="1652173" cy="391517"/>
            <a:chOff x="3512551" y="2358270"/>
            <a:chExt cx="1597383" cy="378533"/>
          </a:xfrm>
        </p:grpSpPr>
        <p:cxnSp>
          <p:nvCxnSpPr>
            <p:cNvPr id="25024" name="Google Shape;25024;p123"/>
            <p:cNvCxnSpPr>
              <a:stCxn id="25025" idx="6"/>
              <a:endCxn id="2502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25027" name="Google Shape;25027;p123"/>
            <p:cNvGrpSpPr/>
            <p:nvPr/>
          </p:nvGrpSpPr>
          <p:grpSpPr>
            <a:xfrm>
              <a:off x="3512551" y="2358270"/>
              <a:ext cx="225647" cy="307714"/>
              <a:chOff x="2182679" y="2004714"/>
              <a:chExt cx="792300" cy="1080458"/>
            </a:xfrm>
          </p:grpSpPr>
          <p:cxnSp>
            <p:nvCxnSpPr>
              <p:cNvPr id="25028" name="Google Shape;25028;p123"/>
              <p:cNvCxnSpPr>
                <a:stCxn id="2502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25025" name="Google Shape;25025;p12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9" name="Google Shape;25029;p12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0" name="Google Shape;25030;p123"/>
            <p:cNvGrpSpPr/>
            <p:nvPr/>
          </p:nvGrpSpPr>
          <p:grpSpPr>
            <a:xfrm>
              <a:off x="3969644" y="2440153"/>
              <a:ext cx="225853" cy="296651"/>
              <a:chOff x="3775710" y="1729289"/>
              <a:chExt cx="136500" cy="179289"/>
            </a:xfrm>
          </p:grpSpPr>
          <p:cxnSp>
            <p:nvCxnSpPr>
              <p:cNvPr id="25031" name="Google Shape;25031;p12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25032" name="Google Shape;25032;p12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3" name="Google Shape;25033;p12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4" name="Google Shape;25034;p123"/>
            <p:cNvGrpSpPr/>
            <p:nvPr/>
          </p:nvGrpSpPr>
          <p:grpSpPr>
            <a:xfrm>
              <a:off x="4427051" y="2358270"/>
              <a:ext cx="225647" cy="307714"/>
              <a:chOff x="5393704" y="2004714"/>
              <a:chExt cx="792300" cy="1080458"/>
            </a:xfrm>
          </p:grpSpPr>
          <p:cxnSp>
            <p:nvCxnSpPr>
              <p:cNvPr id="25035" name="Google Shape;25035;p123"/>
              <p:cNvCxnSpPr>
                <a:stCxn id="2503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25037" name="Google Shape;25037;p12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6" name="Google Shape;25036;p12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8" name="Google Shape;25038;p123"/>
            <p:cNvGrpSpPr/>
            <p:nvPr/>
          </p:nvGrpSpPr>
          <p:grpSpPr>
            <a:xfrm>
              <a:off x="4884287" y="2440252"/>
              <a:ext cx="225647" cy="296532"/>
              <a:chOff x="6999166" y="2292572"/>
              <a:chExt cx="792300" cy="1041192"/>
            </a:xfrm>
          </p:grpSpPr>
          <p:cxnSp>
            <p:nvCxnSpPr>
              <p:cNvPr id="25039" name="Google Shape;25039;p12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25026" name="Google Shape;25026;p12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0" name="Google Shape;25040;p12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041" name="Google Shape;25041;p123"/>
          <p:cNvGrpSpPr/>
          <p:nvPr/>
        </p:nvGrpSpPr>
        <p:grpSpPr>
          <a:xfrm>
            <a:off x="6842649" y="1185930"/>
            <a:ext cx="1581844" cy="732818"/>
            <a:chOff x="634175" y="2986275"/>
            <a:chExt cx="3147949" cy="1458344"/>
          </a:xfrm>
        </p:grpSpPr>
        <p:cxnSp>
          <p:nvCxnSpPr>
            <p:cNvPr id="25042" name="Google Shape;25042;p123"/>
            <p:cNvCxnSpPr>
              <a:stCxn id="25043" idx="4"/>
              <a:endCxn id="2504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25045" name="Google Shape;25045;p123"/>
            <p:cNvCxnSpPr>
              <a:stCxn id="25044" idx="0"/>
              <a:endCxn id="2504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25047" name="Google Shape;25047;p123"/>
            <p:cNvCxnSpPr>
              <a:stCxn id="25046" idx="4"/>
              <a:endCxn id="2504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25049" name="Google Shape;25049;p123"/>
            <p:cNvCxnSpPr>
              <a:stCxn id="25048" idx="0"/>
              <a:endCxn id="2505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25050" name="Google Shape;25050;p12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5046" name="Google Shape;25046;p12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5043" name="Google Shape;25043;p12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5048" name="Google Shape;25048;p12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5044" name="Google Shape;25044;p12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25051" name="Google Shape;25051;p123"/>
          <p:cNvGrpSpPr/>
          <p:nvPr/>
        </p:nvGrpSpPr>
        <p:grpSpPr>
          <a:xfrm>
            <a:off x="3410364" y="2880240"/>
            <a:ext cx="1675128" cy="313674"/>
            <a:chOff x="998425" y="1182125"/>
            <a:chExt cx="1065400" cy="199500"/>
          </a:xfrm>
        </p:grpSpPr>
        <p:sp>
          <p:nvSpPr>
            <p:cNvPr id="25052" name="Google Shape;25052;p12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3" name="Google Shape;25053;p12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4" name="Google Shape;25054;p12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5" name="Google Shape;25055;p12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6" name="Google Shape;25056;p12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7" name="Google Shape;25057;p123"/>
          <p:cNvGrpSpPr/>
          <p:nvPr/>
        </p:nvGrpSpPr>
        <p:grpSpPr>
          <a:xfrm>
            <a:off x="3410363" y="3836206"/>
            <a:ext cx="1675129" cy="525345"/>
            <a:chOff x="5194708" y="3484366"/>
            <a:chExt cx="3148148" cy="987304"/>
          </a:xfrm>
        </p:grpSpPr>
        <p:grpSp>
          <p:nvGrpSpPr>
            <p:cNvPr id="25058" name="Google Shape;25058;p123"/>
            <p:cNvGrpSpPr/>
            <p:nvPr/>
          </p:nvGrpSpPr>
          <p:grpSpPr>
            <a:xfrm>
              <a:off x="7531521" y="3484366"/>
              <a:ext cx="811335" cy="987304"/>
              <a:chOff x="3379425" y="1617275"/>
              <a:chExt cx="1090650" cy="1327200"/>
            </a:xfrm>
          </p:grpSpPr>
          <p:sp>
            <p:nvSpPr>
              <p:cNvPr id="25059" name="Google Shape;25059;p12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0" name="Google Shape;25060;p12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1" name="Google Shape;25061;p12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62" name="Google Shape;25062;p123"/>
            <p:cNvGrpSpPr/>
            <p:nvPr/>
          </p:nvGrpSpPr>
          <p:grpSpPr>
            <a:xfrm>
              <a:off x="6752546" y="3484366"/>
              <a:ext cx="811428" cy="987304"/>
              <a:chOff x="2332275" y="1617275"/>
              <a:chExt cx="1090775" cy="1327200"/>
            </a:xfrm>
          </p:grpSpPr>
          <p:sp>
            <p:nvSpPr>
              <p:cNvPr id="25063" name="Google Shape;25063;p12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4" name="Google Shape;25064;p12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5" name="Google Shape;25065;p12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66" name="Google Shape;25066;p123"/>
            <p:cNvGrpSpPr/>
            <p:nvPr/>
          </p:nvGrpSpPr>
          <p:grpSpPr>
            <a:xfrm>
              <a:off x="5973664" y="3484366"/>
              <a:ext cx="811335" cy="987304"/>
              <a:chOff x="1285250" y="1617275"/>
              <a:chExt cx="1090650" cy="1327200"/>
            </a:xfrm>
          </p:grpSpPr>
          <p:sp>
            <p:nvSpPr>
              <p:cNvPr id="25067" name="Google Shape;25067;p12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8" name="Google Shape;25068;p12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9" name="Google Shape;25069;p12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70" name="Google Shape;25070;p123"/>
            <p:cNvGrpSpPr/>
            <p:nvPr/>
          </p:nvGrpSpPr>
          <p:grpSpPr>
            <a:xfrm>
              <a:off x="5194708" y="3484366"/>
              <a:ext cx="811409" cy="987304"/>
              <a:chOff x="238125" y="1617275"/>
              <a:chExt cx="1090750" cy="1327200"/>
            </a:xfrm>
          </p:grpSpPr>
          <p:sp>
            <p:nvSpPr>
              <p:cNvPr id="25071" name="Google Shape;25071;p12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2" name="Google Shape;25072;p12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3" name="Google Shape;25073;p12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074" name="Google Shape;25074;p123"/>
          <p:cNvGrpSpPr/>
          <p:nvPr/>
        </p:nvGrpSpPr>
        <p:grpSpPr>
          <a:xfrm>
            <a:off x="6844048" y="2482095"/>
            <a:ext cx="1579046" cy="522230"/>
            <a:chOff x="6853641" y="2534077"/>
            <a:chExt cx="1515545" cy="501229"/>
          </a:xfrm>
        </p:grpSpPr>
        <p:grpSp>
          <p:nvGrpSpPr>
            <p:cNvPr id="25075" name="Google Shape;25075;p123"/>
            <p:cNvGrpSpPr/>
            <p:nvPr/>
          </p:nvGrpSpPr>
          <p:grpSpPr>
            <a:xfrm>
              <a:off x="6853641" y="2618923"/>
              <a:ext cx="1515545" cy="324556"/>
              <a:chOff x="6853641" y="2618923"/>
              <a:chExt cx="1515545" cy="324556"/>
            </a:xfrm>
          </p:grpSpPr>
          <p:sp>
            <p:nvSpPr>
              <p:cNvPr id="25076" name="Google Shape;25076;p12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7" name="Google Shape;25077;p12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8" name="Google Shape;25078;p12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9" name="Google Shape;25079;p12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0" name="Google Shape;25080;p12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81" name="Google Shape;25081;p12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2" name="Google Shape;25082;p12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3" name="Google Shape;25083;p12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4" name="Google Shape;25084;p12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5" name="Google Shape;25085;p12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86" name="Google Shape;25086;p123"/>
          <p:cNvGrpSpPr/>
          <p:nvPr/>
        </p:nvGrpSpPr>
        <p:grpSpPr>
          <a:xfrm>
            <a:off x="3438940" y="3357136"/>
            <a:ext cx="1617976" cy="346616"/>
            <a:chOff x="1808063" y="4294338"/>
            <a:chExt cx="3370782" cy="721817"/>
          </a:xfrm>
        </p:grpSpPr>
        <p:sp>
          <p:nvSpPr>
            <p:cNvPr id="25087" name="Google Shape;25087;p12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8" name="Google Shape;25088;p12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9" name="Google Shape;25089;p12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0" name="Google Shape;25090;p12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1" name="Google Shape;25091;p12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2" name="Google Shape;25092;p12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3" name="Google Shape;25093;p12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4" name="Google Shape;25094;p12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5" name="Google Shape;25095;p12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6" name="Google Shape;25096;p12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97" name="Google Shape;25097;p123"/>
          <p:cNvGrpSpPr/>
          <p:nvPr/>
        </p:nvGrpSpPr>
        <p:grpSpPr>
          <a:xfrm>
            <a:off x="5264936" y="4023886"/>
            <a:ext cx="1417067" cy="350605"/>
            <a:chOff x="4234950" y="2101012"/>
            <a:chExt cx="4219974" cy="1044090"/>
          </a:xfrm>
        </p:grpSpPr>
        <p:sp>
          <p:nvSpPr>
            <p:cNvPr id="25098" name="Google Shape;25098;p12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9" name="Google Shape;25099;p12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0" name="Google Shape;25100;p12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1" name="Google Shape;25101;p12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2" name="Google Shape;25102;p12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3" name="Google Shape;25103;p12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4" name="Google Shape;25104;p12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5" name="Google Shape;25105;p12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6" name="Google Shape;25106;p12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7" name="Google Shape;25107;p12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8" name="Google Shape;25108;p12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9" name="Google Shape;25109;p12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0" name="Google Shape;25110;p12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1" name="Google Shape;25111;p12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2" name="Google Shape;25112;p12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3" name="Google Shape;25113;p12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14" name="Google Shape;25114;p123"/>
          <p:cNvGrpSpPr/>
          <p:nvPr/>
        </p:nvGrpSpPr>
        <p:grpSpPr>
          <a:xfrm>
            <a:off x="6840408" y="2014643"/>
            <a:ext cx="1586327" cy="371557"/>
            <a:chOff x="1247650" y="2075423"/>
            <a:chExt cx="6648477" cy="1557238"/>
          </a:xfrm>
        </p:grpSpPr>
        <p:sp>
          <p:nvSpPr>
            <p:cNvPr id="25115" name="Google Shape;25115;p12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6" name="Google Shape;25116;p12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7" name="Google Shape;25117;p12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8" name="Google Shape;25118;p12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9" name="Google Shape;25119;p12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0" name="Google Shape;25120;p12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21" name="Google Shape;25121;p123"/>
          <p:cNvGrpSpPr/>
          <p:nvPr/>
        </p:nvGrpSpPr>
        <p:grpSpPr>
          <a:xfrm>
            <a:off x="5271678" y="1167833"/>
            <a:ext cx="1415601" cy="1648533"/>
            <a:chOff x="1839112" y="2209163"/>
            <a:chExt cx="1918159" cy="2233784"/>
          </a:xfrm>
        </p:grpSpPr>
        <p:sp>
          <p:nvSpPr>
            <p:cNvPr id="25122" name="Google Shape;25122;p12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3" name="Google Shape;25123;p12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4" name="Google Shape;25124;p12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125" name="Google Shape;25125;p123"/>
            <p:cNvCxnSpPr>
              <a:stCxn id="25122" idx="6"/>
              <a:endCxn id="2512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25126" name="Google Shape;25126;p123"/>
            <p:cNvCxnSpPr>
              <a:stCxn id="25123" idx="4"/>
              <a:endCxn id="2512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25128" name="Google Shape;25128;p123"/>
            <p:cNvCxnSpPr>
              <a:stCxn id="25127" idx="6"/>
              <a:endCxn id="2512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25129" name="Google Shape;25129;p123"/>
            <p:cNvCxnSpPr>
              <a:stCxn id="25124" idx="4"/>
              <a:endCxn id="2513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25127" name="Google Shape;25127;p12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0" name="Google Shape;25130;p12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1" name="Google Shape;25131;p12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132" name="Google Shape;25132;p123"/>
            <p:cNvCxnSpPr>
              <a:endCxn id="2513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25133" name="Google Shape;25133;p123"/>
          <p:cNvGrpSpPr/>
          <p:nvPr/>
        </p:nvGrpSpPr>
        <p:grpSpPr>
          <a:xfrm>
            <a:off x="3428944" y="1185917"/>
            <a:ext cx="1637968" cy="154942"/>
            <a:chOff x="238125" y="2506075"/>
            <a:chExt cx="7115411" cy="673075"/>
          </a:xfrm>
        </p:grpSpPr>
        <p:sp>
          <p:nvSpPr>
            <p:cNvPr id="25134" name="Google Shape;25134;p12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5" name="Google Shape;25135;p12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6" name="Google Shape;25136;p12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7" name="Google Shape;25137;p12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8" name="Google Shape;25138;p12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9" name="Google Shape;25139;p123"/>
          <p:cNvGrpSpPr/>
          <p:nvPr/>
        </p:nvGrpSpPr>
        <p:grpSpPr>
          <a:xfrm>
            <a:off x="1969680" y="1500635"/>
            <a:ext cx="1262932" cy="785408"/>
            <a:chOff x="548861" y="389676"/>
            <a:chExt cx="3843371" cy="2390163"/>
          </a:xfrm>
        </p:grpSpPr>
        <p:cxnSp>
          <p:nvCxnSpPr>
            <p:cNvPr id="25140" name="Google Shape;25140;p12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25141" name="Google Shape;25141;p12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25142" name="Google Shape;25142;p12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25143" name="Google Shape;25143;p12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25144" name="Google Shape;25144;p12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25145" name="Google Shape;25145;p12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146" name="Google Shape;25146;p12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25147" name="Google Shape;25147;p12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8" name="Google Shape;25148;p12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9" name="Google Shape;25149;p12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0" name="Google Shape;25150;p12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1" name="Google Shape;25151;p12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2" name="Google Shape;25152;p12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53" name="Google Shape;25153;p123"/>
          <p:cNvGrpSpPr/>
          <p:nvPr/>
        </p:nvGrpSpPr>
        <p:grpSpPr>
          <a:xfrm>
            <a:off x="757812" y="2607512"/>
            <a:ext cx="1412054" cy="633562"/>
            <a:chOff x="1187400" y="2529299"/>
            <a:chExt cx="6769193" cy="2241903"/>
          </a:xfrm>
        </p:grpSpPr>
        <p:sp>
          <p:nvSpPr>
            <p:cNvPr id="25154" name="Google Shape;25154;p12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5155" name="Google Shape;25155;p12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25156" name="Google Shape;25156;p12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25157" name="Google Shape;25157;p12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25158" name="Google Shape;25158;p12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25159" name="Google Shape;25159;p12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25160" name="Google Shape;25160;p12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25161" name="Google Shape;25161;p123"/>
            <p:cNvCxnSpPr>
              <a:stCxn id="25154" idx="2"/>
              <a:endCxn id="2515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25162" name="Google Shape;25162;p123"/>
            <p:cNvCxnSpPr>
              <a:stCxn id="25156" idx="0"/>
              <a:endCxn id="2515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25163" name="Google Shape;25163;p123"/>
            <p:cNvCxnSpPr>
              <a:stCxn id="25156" idx="2"/>
              <a:endCxn id="2515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25164" name="Google Shape;25164;p123"/>
            <p:cNvCxnSpPr>
              <a:stCxn id="25157" idx="0"/>
              <a:endCxn id="2515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25165" name="Google Shape;25165;p123"/>
            <p:cNvCxnSpPr>
              <a:stCxn id="25155" idx="2"/>
              <a:endCxn id="2516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25166" name="Google Shape;25166;p123"/>
            <p:cNvCxnSpPr>
              <a:stCxn id="25159" idx="0"/>
              <a:endCxn id="2515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25167" name="Google Shape;25167;p123"/>
          <p:cNvGrpSpPr/>
          <p:nvPr/>
        </p:nvGrpSpPr>
        <p:grpSpPr>
          <a:xfrm>
            <a:off x="6844058" y="3100221"/>
            <a:ext cx="1579035" cy="540873"/>
            <a:chOff x="6895650" y="3126697"/>
            <a:chExt cx="1436662" cy="492105"/>
          </a:xfrm>
        </p:grpSpPr>
        <p:sp>
          <p:nvSpPr>
            <p:cNvPr id="25168" name="Google Shape;25168;p12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9" name="Google Shape;25169;p12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0" name="Google Shape;25170;p12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1" name="Google Shape;25171;p12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2" name="Google Shape;25172;p12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73" name="Google Shape;25173;p123"/>
            <p:cNvGrpSpPr/>
            <p:nvPr/>
          </p:nvGrpSpPr>
          <p:grpSpPr>
            <a:xfrm>
              <a:off x="6995957" y="3335810"/>
              <a:ext cx="1230393" cy="71754"/>
              <a:chOff x="6995957" y="3287964"/>
              <a:chExt cx="1230393" cy="71754"/>
            </a:xfrm>
          </p:grpSpPr>
          <p:sp>
            <p:nvSpPr>
              <p:cNvPr id="25174" name="Google Shape;25174;p12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5" name="Google Shape;25175;p12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6" name="Google Shape;25176;p12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7" name="Google Shape;25177;p12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8" name="Google Shape;25178;p12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179" name="Google Shape;25179;p123"/>
          <p:cNvGrpSpPr/>
          <p:nvPr/>
        </p:nvGrpSpPr>
        <p:grpSpPr>
          <a:xfrm>
            <a:off x="6842640" y="3736984"/>
            <a:ext cx="1581862" cy="650625"/>
            <a:chOff x="6777990" y="3710194"/>
            <a:chExt cx="1646915" cy="677382"/>
          </a:xfrm>
        </p:grpSpPr>
        <p:grpSp>
          <p:nvGrpSpPr>
            <p:cNvPr id="25180" name="Google Shape;25180;p123"/>
            <p:cNvGrpSpPr/>
            <p:nvPr/>
          </p:nvGrpSpPr>
          <p:grpSpPr>
            <a:xfrm>
              <a:off x="6777990" y="3874492"/>
              <a:ext cx="411129" cy="513083"/>
              <a:chOff x="6777990" y="3874492"/>
              <a:chExt cx="411129" cy="513083"/>
            </a:xfrm>
          </p:grpSpPr>
          <p:cxnSp>
            <p:nvCxnSpPr>
              <p:cNvPr id="25181" name="Google Shape;25181;p12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25182" name="Google Shape;25182;p12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3" name="Google Shape;25183;p123"/>
            <p:cNvGrpSpPr/>
            <p:nvPr/>
          </p:nvGrpSpPr>
          <p:grpSpPr>
            <a:xfrm>
              <a:off x="7188425" y="3710194"/>
              <a:ext cx="411123" cy="520535"/>
              <a:chOff x="7188425" y="3710194"/>
              <a:chExt cx="411123" cy="520535"/>
            </a:xfrm>
          </p:grpSpPr>
          <p:cxnSp>
            <p:nvCxnSpPr>
              <p:cNvPr id="25184" name="Google Shape;25184;p12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25185" name="Google Shape;25185;p12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6" name="Google Shape;25186;p123"/>
            <p:cNvGrpSpPr/>
            <p:nvPr/>
          </p:nvGrpSpPr>
          <p:grpSpPr>
            <a:xfrm>
              <a:off x="7603341" y="3874492"/>
              <a:ext cx="411474" cy="513083"/>
              <a:chOff x="7603341" y="3874492"/>
              <a:chExt cx="411474" cy="513083"/>
            </a:xfrm>
          </p:grpSpPr>
          <p:cxnSp>
            <p:nvCxnSpPr>
              <p:cNvPr id="25187" name="Google Shape;25187;p12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25188" name="Google Shape;25188;p12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9" name="Google Shape;25189;p123"/>
            <p:cNvGrpSpPr/>
            <p:nvPr/>
          </p:nvGrpSpPr>
          <p:grpSpPr>
            <a:xfrm>
              <a:off x="8013776" y="3722847"/>
              <a:ext cx="411129" cy="507881"/>
              <a:chOff x="8013776" y="3722847"/>
              <a:chExt cx="411129" cy="507881"/>
            </a:xfrm>
          </p:grpSpPr>
          <p:cxnSp>
            <p:nvCxnSpPr>
              <p:cNvPr id="25190" name="Google Shape;25190;p12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25191" name="Google Shape;25191;p12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192" name="Google Shape;25192;p123"/>
          <p:cNvGrpSpPr/>
          <p:nvPr/>
        </p:nvGrpSpPr>
        <p:grpSpPr>
          <a:xfrm>
            <a:off x="5262155" y="2909824"/>
            <a:ext cx="1421889" cy="1020603"/>
            <a:chOff x="5190863" y="2824811"/>
            <a:chExt cx="1544860" cy="1108869"/>
          </a:xfrm>
        </p:grpSpPr>
        <p:grpSp>
          <p:nvGrpSpPr>
            <p:cNvPr id="25193" name="Google Shape;25193;p123"/>
            <p:cNvGrpSpPr/>
            <p:nvPr/>
          </p:nvGrpSpPr>
          <p:grpSpPr>
            <a:xfrm>
              <a:off x="5938695" y="3176919"/>
              <a:ext cx="685761" cy="404739"/>
              <a:chOff x="5938695" y="3176919"/>
              <a:chExt cx="685761" cy="404739"/>
            </a:xfrm>
          </p:grpSpPr>
          <p:grpSp>
            <p:nvGrpSpPr>
              <p:cNvPr id="25194" name="Google Shape;25194;p123"/>
              <p:cNvGrpSpPr/>
              <p:nvPr/>
            </p:nvGrpSpPr>
            <p:grpSpPr>
              <a:xfrm>
                <a:off x="5938695" y="3176919"/>
                <a:ext cx="685761" cy="404739"/>
                <a:chOff x="5938695" y="3176919"/>
                <a:chExt cx="685761" cy="404739"/>
              </a:xfrm>
            </p:grpSpPr>
            <p:sp>
              <p:nvSpPr>
                <p:cNvPr id="25195" name="Google Shape;25195;p12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6" name="Google Shape;25196;p12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97" name="Google Shape;25197;p12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98" name="Google Shape;25198;p123"/>
            <p:cNvGrpSpPr/>
            <p:nvPr/>
          </p:nvGrpSpPr>
          <p:grpSpPr>
            <a:xfrm>
              <a:off x="5305233" y="3176835"/>
              <a:ext cx="685971" cy="404655"/>
              <a:chOff x="5305233" y="3176835"/>
              <a:chExt cx="685971" cy="404655"/>
            </a:xfrm>
          </p:grpSpPr>
          <p:grpSp>
            <p:nvGrpSpPr>
              <p:cNvPr id="25199" name="Google Shape;25199;p123"/>
              <p:cNvGrpSpPr/>
              <p:nvPr/>
            </p:nvGrpSpPr>
            <p:grpSpPr>
              <a:xfrm>
                <a:off x="5305233" y="3176835"/>
                <a:ext cx="685971" cy="404655"/>
                <a:chOff x="5305233" y="3176835"/>
                <a:chExt cx="685971" cy="404655"/>
              </a:xfrm>
            </p:grpSpPr>
            <p:sp>
              <p:nvSpPr>
                <p:cNvPr id="25200" name="Google Shape;25200;p12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1" name="Google Shape;25201;p12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02" name="Google Shape;25202;p12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03" name="Google Shape;25203;p12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04" name="Google Shape;25204;p123"/>
            <p:cNvGrpSpPr/>
            <p:nvPr/>
          </p:nvGrpSpPr>
          <p:grpSpPr>
            <a:xfrm>
              <a:off x="5657361" y="2824811"/>
              <a:ext cx="1078361" cy="404655"/>
              <a:chOff x="5657361" y="2824811"/>
              <a:chExt cx="1078361" cy="404655"/>
            </a:xfrm>
          </p:grpSpPr>
          <p:grpSp>
            <p:nvGrpSpPr>
              <p:cNvPr id="25205" name="Google Shape;25205;p123"/>
              <p:cNvGrpSpPr/>
              <p:nvPr/>
            </p:nvGrpSpPr>
            <p:grpSpPr>
              <a:xfrm>
                <a:off x="5657361" y="2824811"/>
                <a:ext cx="1078361" cy="404655"/>
                <a:chOff x="5657361" y="2824811"/>
                <a:chExt cx="1078361" cy="404655"/>
              </a:xfrm>
            </p:grpSpPr>
            <p:grpSp>
              <p:nvGrpSpPr>
                <p:cNvPr id="25206" name="Google Shape;25206;p123"/>
                <p:cNvGrpSpPr/>
                <p:nvPr/>
              </p:nvGrpSpPr>
              <p:grpSpPr>
                <a:xfrm>
                  <a:off x="5938485" y="2824811"/>
                  <a:ext cx="797237" cy="404655"/>
                  <a:chOff x="5938485" y="2824811"/>
                  <a:chExt cx="797237" cy="404655"/>
                </a:xfrm>
              </p:grpSpPr>
              <p:sp>
                <p:nvSpPr>
                  <p:cNvPr id="25207" name="Google Shape;25207;p12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8" name="Google Shape;25208;p12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09" name="Google Shape;25209;p12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10" name="Google Shape;25210;p12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11" name="Google Shape;25211;p123"/>
            <p:cNvGrpSpPr/>
            <p:nvPr/>
          </p:nvGrpSpPr>
          <p:grpSpPr>
            <a:xfrm>
              <a:off x="5190863" y="3528942"/>
              <a:ext cx="1078026" cy="404739"/>
              <a:chOff x="5190863" y="3528942"/>
              <a:chExt cx="1078026" cy="404739"/>
            </a:xfrm>
          </p:grpSpPr>
          <p:sp>
            <p:nvSpPr>
              <p:cNvPr id="25212" name="Google Shape;25212;p12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13" name="Google Shape;25213;p123"/>
              <p:cNvGrpSpPr/>
              <p:nvPr/>
            </p:nvGrpSpPr>
            <p:grpSpPr>
              <a:xfrm>
                <a:off x="5190863" y="3528942"/>
                <a:ext cx="1078026" cy="404739"/>
                <a:chOff x="5190863" y="3528942"/>
                <a:chExt cx="1078026" cy="404739"/>
              </a:xfrm>
            </p:grpSpPr>
            <p:sp>
              <p:nvSpPr>
                <p:cNvPr id="25214" name="Google Shape;25214;p12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5" name="Google Shape;25215;p12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5216" name="Google Shape;25216;p123"/>
          <p:cNvGrpSpPr/>
          <p:nvPr/>
        </p:nvGrpSpPr>
        <p:grpSpPr>
          <a:xfrm>
            <a:off x="728162" y="1474292"/>
            <a:ext cx="1086719" cy="879487"/>
            <a:chOff x="803162" y="1474292"/>
            <a:chExt cx="1086719" cy="879487"/>
          </a:xfrm>
        </p:grpSpPr>
        <p:grpSp>
          <p:nvGrpSpPr>
            <p:cNvPr id="25217" name="Google Shape;25217;p123"/>
            <p:cNvGrpSpPr/>
            <p:nvPr/>
          </p:nvGrpSpPr>
          <p:grpSpPr>
            <a:xfrm>
              <a:off x="803162" y="1625948"/>
              <a:ext cx="445856" cy="576579"/>
              <a:chOff x="803162" y="1625948"/>
              <a:chExt cx="445856" cy="576579"/>
            </a:xfrm>
          </p:grpSpPr>
          <p:sp>
            <p:nvSpPr>
              <p:cNvPr id="25218" name="Google Shape;25218;p12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19" name="Google Shape;25219;p123"/>
              <p:cNvGrpSpPr/>
              <p:nvPr/>
            </p:nvGrpSpPr>
            <p:grpSpPr>
              <a:xfrm>
                <a:off x="1056023" y="1625948"/>
                <a:ext cx="192995" cy="576579"/>
                <a:chOff x="1056023" y="1625948"/>
                <a:chExt cx="192995" cy="576579"/>
              </a:xfrm>
            </p:grpSpPr>
            <p:sp>
              <p:nvSpPr>
                <p:cNvPr id="25220" name="Google Shape;25220;p12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1" name="Google Shape;25221;p12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2" name="Google Shape;25222;p12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3" name="Google Shape;25223;p12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4" name="Google Shape;25224;p12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25" name="Google Shape;25225;p123"/>
            <p:cNvGrpSpPr/>
            <p:nvPr/>
          </p:nvGrpSpPr>
          <p:grpSpPr>
            <a:xfrm>
              <a:off x="1371406" y="1474292"/>
              <a:ext cx="518475" cy="879487"/>
              <a:chOff x="1398231" y="1474292"/>
              <a:chExt cx="518475" cy="879487"/>
            </a:xfrm>
          </p:grpSpPr>
          <p:grpSp>
            <p:nvGrpSpPr>
              <p:cNvPr id="25226" name="Google Shape;25226;p123"/>
              <p:cNvGrpSpPr/>
              <p:nvPr/>
            </p:nvGrpSpPr>
            <p:grpSpPr>
              <a:xfrm>
                <a:off x="1398231" y="1474292"/>
                <a:ext cx="518475" cy="341643"/>
                <a:chOff x="1398231" y="1474292"/>
                <a:chExt cx="518475" cy="341643"/>
              </a:xfrm>
            </p:grpSpPr>
            <p:sp>
              <p:nvSpPr>
                <p:cNvPr id="25227" name="Google Shape;25227;p12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28" name="Google Shape;25228;p123"/>
                <p:cNvGrpSpPr/>
                <p:nvPr/>
              </p:nvGrpSpPr>
              <p:grpSpPr>
                <a:xfrm>
                  <a:off x="1616453" y="1474292"/>
                  <a:ext cx="300253" cy="341643"/>
                  <a:chOff x="1616453" y="1475379"/>
                  <a:chExt cx="300253" cy="341643"/>
                </a:xfrm>
              </p:grpSpPr>
              <p:sp>
                <p:nvSpPr>
                  <p:cNvPr id="25229" name="Google Shape;25229;p12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0" name="Google Shape;25230;p12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1" name="Google Shape;25231;p12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2" name="Google Shape;25232;p12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3" name="Google Shape;25233;p12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4" name="Google Shape;25234;p12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5" name="Google Shape;25235;p12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36" name="Google Shape;25236;p123"/>
                  <p:cNvGrpSpPr/>
                  <p:nvPr/>
                </p:nvGrpSpPr>
                <p:grpSpPr>
                  <a:xfrm>
                    <a:off x="1839639" y="1475379"/>
                    <a:ext cx="77067" cy="341643"/>
                    <a:chOff x="1839639" y="1475379"/>
                    <a:chExt cx="77067" cy="341643"/>
                  </a:xfrm>
                </p:grpSpPr>
                <p:sp>
                  <p:nvSpPr>
                    <p:cNvPr id="25237" name="Google Shape;25237;p12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8" name="Google Shape;25238;p12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5239" name="Google Shape;25239;p123"/>
              <p:cNvGrpSpPr/>
              <p:nvPr/>
            </p:nvGrpSpPr>
            <p:grpSpPr>
              <a:xfrm>
                <a:off x="1398451" y="2012951"/>
                <a:ext cx="518255" cy="340828"/>
                <a:chOff x="1398451" y="2012951"/>
                <a:chExt cx="518255" cy="340828"/>
              </a:xfrm>
            </p:grpSpPr>
            <p:sp>
              <p:nvSpPr>
                <p:cNvPr id="25240" name="Google Shape;25240;p12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41" name="Google Shape;25241;p123"/>
                <p:cNvGrpSpPr/>
                <p:nvPr/>
              </p:nvGrpSpPr>
              <p:grpSpPr>
                <a:xfrm>
                  <a:off x="1616453" y="2012951"/>
                  <a:ext cx="300253" cy="340828"/>
                  <a:chOff x="1616453" y="2013538"/>
                  <a:chExt cx="300253" cy="340828"/>
                </a:xfrm>
              </p:grpSpPr>
              <p:sp>
                <p:nvSpPr>
                  <p:cNvPr id="25242" name="Google Shape;25242;p12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3" name="Google Shape;25243;p12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4" name="Google Shape;25244;p12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5" name="Google Shape;25245;p12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6" name="Google Shape;25246;p12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7" name="Google Shape;25247;p12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8" name="Google Shape;25248;p12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49" name="Google Shape;25249;p123"/>
                  <p:cNvGrpSpPr/>
                  <p:nvPr/>
                </p:nvGrpSpPr>
                <p:grpSpPr>
                  <a:xfrm>
                    <a:off x="1839639" y="2013538"/>
                    <a:ext cx="77067" cy="340828"/>
                    <a:chOff x="1839639" y="2013538"/>
                    <a:chExt cx="77067" cy="340828"/>
                  </a:xfrm>
                </p:grpSpPr>
                <p:sp>
                  <p:nvSpPr>
                    <p:cNvPr id="25250" name="Google Shape;25250;p12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1" name="Google Shape;25251;p12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25252" name="Google Shape;25252;p123"/>
          <p:cNvGrpSpPr/>
          <p:nvPr/>
        </p:nvGrpSpPr>
        <p:grpSpPr>
          <a:xfrm>
            <a:off x="724986" y="3605478"/>
            <a:ext cx="1368681" cy="682918"/>
            <a:chOff x="724986" y="3605478"/>
            <a:chExt cx="1368681" cy="682918"/>
          </a:xfrm>
        </p:grpSpPr>
        <p:grpSp>
          <p:nvGrpSpPr>
            <p:cNvPr id="25253" name="Google Shape;25253;p123"/>
            <p:cNvGrpSpPr/>
            <p:nvPr/>
          </p:nvGrpSpPr>
          <p:grpSpPr>
            <a:xfrm>
              <a:off x="1289102" y="3823629"/>
              <a:ext cx="240442" cy="250435"/>
              <a:chOff x="-165066" y="3843615"/>
              <a:chExt cx="221259" cy="230455"/>
            </a:xfrm>
          </p:grpSpPr>
          <p:sp>
            <p:nvSpPr>
              <p:cNvPr id="25254" name="Google Shape;25254;p12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5" name="Google Shape;25255;p12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6" name="Google Shape;25256;p12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7" name="Google Shape;25257;p12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8" name="Google Shape;25258;p12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9" name="Google Shape;25259;p12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0" name="Google Shape;25260;p12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1" name="Google Shape;25261;p12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2" name="Google Shape;25262;p12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3" name="Google Shape;25263;p12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4" name="Google Shape;25264;p12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5" name="Google Shape;25265;p12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6" name="Google Shape;25266;p12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7" name="Google Shape;25267;p12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8" name="Google Shape;25268;p12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9" name="Google Shape;25269;p12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0" name="Google Shape;25270;p12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1" name="Google Shape;25271;p12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2" name="Google Shape;25272;p12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3" name="Google Shape;25273;p12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74" name="Google Shape;25274;p123"/>
            <p:cNvGrpSpPr/>
            <p:nvPr/>
          </p:nvGrpSpPr>
          <p:grpSpPr>
            <a:xfrm>
              <a:off x="724986" y="3605478"/>
              <a:ext cx="1368681" cy="682918"/>
              <a:chOff x="724986" y="3605478"/>
              <a:chExt cx="1368681" cy="682918"/>
            </a:xfrm>
          </p:grpSpPr>
          <p:grpSp>
            <p:nvGrpSpPr>
              <p:cNvPr id="25275" name="Google Shape;25275;p123"/>
              <p:cNvGrpSpPr/>
              <p:nvPr/>
            </p:nvGrpSpPr>
            <p:grpSpPr>
              <a:xfrm>
                <a:off x="1498221" y="4047614"/>
                <a:ext cx="529172" cy="240783"/>
                <a:chOff x="1498221" y="4047614"/>
                <a:chExt cx="529172" cy="240783"/>
              </a:xfrm>
            </p:grpSpPr>
            <p:grpSp>
              <p:nvGrpSpPr>
                <p:cNvPr id="25276" name="Google Shape;25276;p123"/>
                <p:cNvGrpSpPr/>
                <p:nvPr/>
              </p:nvGrpSpPr>
              <p:grpSpPr>
                <a:xfrm>
                  <a:off x="1826655" y="4224370"/>
                  <a:ext cx="200738" cy="25631"/>
                  <a:chOff x="1826655" y="4224370"/>
                  <a:chExt cx="200738" cy="25631"/>
                </a:xfrm>
              </p:grpSpPr>
              <p:sp>
                <p:nvSpPr>
                  <p:cNvPr id="25277" name="Google Shape;25277;p12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8" name="Google Shape;25278;p12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79" name="Google Shape;25279;p123"/>
                <p:cNvGrpSpPr/>
                <p:nvPr/>
              </p:nvGrpSpPr>
              <p:grpSpPr>
                <a:xfrm>
                  <a:off x="1498221" y="4047614"/>
                  <a:ext cx="328444" cy="240783"/>
                  <a:chOff x="1498221" y="4047614"/>
                  <a:chExt cx="328444" cy="240783"/>
                </a:xfrm>
              </p:grpSpPr>
              <p:sp>
                <p:nvSpPr>
                  <p:cNvPr id="25280" name="Google Shape;25280;p12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81" name="Google Shape;25281;p123"/>
                  <p:cNvGrpSpPr/>
                  <p:nvPr/>
                </p:nvGrpSpPr>
                <p:grpSpPr>
                  <a:xfrm>
                    <a:off x="1498221" y="4047614"/>
                    <a:ext cx="150566" cy="190416"/>
                    <a:chOff x="1498221" y="4047614"/>
                    <a:chExt cx="150566" cy="190416"/>
                  </a:xfrm>
                </p:grpSpPr>
                <p:sp>
                  <p:nvSpPr>
                    <p:cNvPr id="25282" name="Google Shape;25282;p12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3" name="Google Shape;25283;p12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5284" name="Google Shape;25284;p123"/>
              <p:cNvGrpSpPr/>
              <p:nvPr/>
            </p:nvGrpSpPr>
            <p:grpSpPr>
              <a:xfrm>
                <a:off x="1560718" y="3800594"/>
                <a:ext cx="532948" cy="302090"/>
                <a:chOff x="1560718" y="3800594"/>
                <a:chExt cx="532948" cy="302090"/>
              </a:xfrm>
            </p:grpSpPr>
            <p:grpSp>
              <p:nvGrpSpPr>
                <p:cNvPr id="25285" name="Google Shape;25285;p123"/>
                <p:cNvGrpSpPr/>
                <p:nvPr/>
              </p:nvGrpSpPr>
              <p:grpSpPr>
                <a:xfrm>
                  <a:off x="1912179" y="3827344"/>
                  <a:ext cx="181487" cy="25631"/>
                  <a:chOff x="1912179" y="3827344"/>
                  <a:chExt cx="181487" cy="25631"/>
                </a:xfrm>
              </p:grpSpPr>
              <p:sp>
                <p:nvSpPr>
                  <p:cNvPr id="25286" name="Google Shape;25286;p12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7" name="Google Shape;25287;p12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88" name="Google Shape;25288;p123"/>
                <p:cNvGrpSpPr/>
                <p:nvPr/>
              </p:nvGrpSpPr>
              <p:grpSpPr>
                <a:xfrm>
                  <a:off x="1912179" y="4044505"/>
                  <a:ext cx="181487" cy="25622"/>
                  <a:chOff x="1912179" y="4044506"/>
                  <a:chExt cx="181487" cy="25622"/>
                </a:xfrm>
              </p:grpSpPr>
              <p:sp>
                <p:nvSpPr>
                  <p:cNvPr id="25289" name="Google Shape;25289;p12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0" name="Google Shape;25290;p12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91" name="Google Shape;25291;p123"/>
                <p:cNvGrpSpPr/>
                <p:nvPr/>
              </p:nvGrpSpPr>
              <p:grpSpPr>
                <a:xfrm>
                  <a:off x="1560718" y="3800594"/>
                  <a:ext cx="351472" cy="302090"/>
                  <a:chOff x="1560718" y="3800594"/>
                  <a:chExt cx="351472" cy="302090"/>
                </a:xfrm>
              </p:grpSpPr>
              <p:grpSp>
                <p:nvGrpSpPr>
                  <p:cNvPr id="25292" name="Google Shape;25292;p123"/>
                  <p:cNvGrpSpPr/>
                  <p:nvPr/>
                </p:nvGrpSpPr>
                <p:grpSpPr>
                  <a:xfrm>
                    <a:off x="1560718" y="3842857"/>
                    <a:ext cx="173586" cy="217131"/>
                    <a:chOff x="1560718" y="3842857"/>
                    <a:chExt cx="173586" cy="217131"/>
                  </a:xfrm>
                </p:grpSpPr>
                <p:sp>
                  <p:nvSpPr>
                    <p:cNvPr id="25293" name="Google Shape;25293;p12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4" name="Google Shape;25294;p12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5" name="Google Shape;25295;p12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96" name="Google Shape;25296;p12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7" name="Google Shape;25297;p12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298" name="Google Shape;25298;p12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99" name="Google Shape;25299;p123"/>
              <p:cNvGrpSpPr/>
              <p:nvPr/>
            </p:nvGrpSpPr>
            <p:grpSpPr>
              <a:xfrm>
                <a:off x="785350" y="3605478"/>
                <a:ext cx="535311" cy="249245"/>
                <a:chOff x="785350" y="3605478"/>
                <a:chExt cx="535311" cy="249245"/>
              </a:xfrm>
            </p:grpSpPr>
            <p:grpSp>
              <p:nvGrpSpPr>
                <p:cNvPr id="25300" name="Google Shape;25300;p123"/>
                <p:cNvGrpSpPr/>
                <p:nvPr/>
              </p:nvGrpSpPr>
              <p:grpSpPr>
                <a:xfrm>
                  <a:off x="785350" y="3605478"/>
                  <a:ext cx="376191" cy="102736"/>
                  <a:chOff x="785350" y="3605478"/>
                  <a:chExt cx="376191" cy="102736"/>
                </a:xfrm>
              </p:grpSpPr>
              <p:sp>
                <p:nvSpPr>
                  <p:cNvPr id="25301" name="Google Shape;25301;p12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2" name="Google Shape;25302;p12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3" name="Google Shape;25303;p12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4" name="Google Shape;25304;p123"/>
                <p:cNvGrpSpPr/>
                <p:nvPr/>
              </p:nvGrpSpPr>
              <p:grpSpPr>
                <a:xfrm>
                  <a:off x="1161530" y="3655851"/>
                  <a:ext cx="159131" cy="198872"/>
                  <a:chOff x="1161530" y="3655851"/>
                  <a:chExt cx="159131" cy="198872"/>
                </a:xfrm>
              </p:grpSpPr>
              <p:sp>
                <p:nvSpPr>
                  <p:cNvPr id="25305" name="Google Shape;25305;p12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6" name="Google Shape;25306;p12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307" name="Google Shape;25307;p123"/>
              <p:cNvGrpSpPr/>
              <p:nvPr/>
            </p:nvGrpSpPr>
            <p:grpSpPr>
              <a:xfrm>
                <a:off x="785350" y="4047614"/>
                <a:ext cx="535311" cy="240783"/>
                <a:chOff x="785350" y="4047614"/>
                <a:chExt cx="535311" cy="240783"/>
              </a:xfrm>
            </p:grpSpPr>
            <p:grpSp>
              <p:nvGrpSpPr>
                <p:cNvPr id="25308" name="Google Shape;25308;p123"/>
                <p:cNvGrpSpPr/>
                <p:nvPr/>
              </p:nvGrpSpPr>
              <p:grpSpPr>
                <a:xfrm>
                  <a:off x="1161636" y="4047614"/>
                  <a:ext cx="159025" cy="190415"/>
                  <a:chOff x="1161636" y="4047614"/>
                  <a:chExt cx="159025" cy="190415"/>
                </a:xfrm>
              </p:grpSpPr>
              <p:sp>
                <p:nvSpPr>
                  <p:cNvPr id="25309" name="Google Shape;25309;p12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0" name="Google Shape;25310;p12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11" name="Google Shape;25311;p123"/>
                <p:cNvGrpSpPr/>
                <p:nvPr/>
              </p:nvGrpSpPr>
              <p:grpSpPr>
                <a:xfrm>
                  <a:off x="785350" y="4185661"/>
                  <a:ext cx="376191" cy="102736"/>
                  <a:chOff x="785350" y="4185661"/>
                  <a:chExt cx="376191" cy="102736"/>
                </a:xfrm>
              </p:grpSpPr>
              <p:sp>
                <p:nvSpPr>
                  <p:cNvPr id="25312" name="Google Shape;25312;p12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3" name="Google Shape;25313;p12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4" name="Google Shape;25314;p12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315" name="Google Shape;25315;p123"/>
              <p:cNvGrpSpPr/>
              <p:nvPr/>
            </p:nvGrpSpPr>
            <p:grpSpPr>
              <a:xfrm>
                <a:off x="1501054" y="3605478"/>
                <a:ext cx="526340" cy="249240"/>
                <a:chOff x="1501054" y="3605478"/>
                <a:chExt cx="526340" cy="249240"/>
              </a:xfrm>
            </p:grpSpPr>
            <p:grpSp>
              <p:nvGrpSpPr>
                <p:cNvPr id="25316" name="Google Shape;25316;p123"/>
                <p:cNvGrpSpPr/>
                <p:nvPr/>
              </p:nvGrpSpPr>
              <p:grpSpPr>
                <a:xfrm>
                  <a:off x="1834208" y="3643867"/>
                  <a:ext cx="193185" cy="25622"/>
                  <a:chOff x="1834208" y="3643867"/>
                  <a:chExt cx="193185" cy="25622"/>
                </a:xfrm>
              </p:grpSpPr>
              <p:sp>
                <p:nvSpPr>
                  <p:cNvPr id="25317" name="Google Shape;25317;p12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8" name="Google Shape;25318;p12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19" name="Google Shape;25319;p123"/>
                <p:cNvGrpSpPr/>
                <p:nvPr/>
              </p:nvGrpSpPr>
              <p:grpSpPr>
                <a:xfrm>
                  <a:off x="1501054" y="3605478"/>
                  <a:ext cx="333165" cy="249240"/>
                  <a:chOff x="1501054" y="3605478"/>
                  <a:chExt cx="333165" cy="249240"/>
                </a:xfrm>
              </p:grpSpPr>
              <p:sp>
                <p:nvSpPr>
                  <p:cNvPr id="25320" name="Google Shape;25320;p12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21" name="Google Shape;25321;p123"/>
                  <p:cNvGrpSpPr/>
                  <p:nvPr/>
                </p:nvGrpSpPr>
                <p:grpSpPr>
                  <a:xfrm>
                    <a:off x="1501054" y="3655851"/>
                    <a:ext cx="155286" cy="198867"/>
                    <a:chOff x="1501054" y="3655851"/>
                    <a:chExt cx="155286" cy="198867"/>
                  </a:xfrm>
                </p:grpSpPr>
                <p:sp>
                  <p:nvSpPr>
                    <p:cNvPr id="25322" name="Google Shape;25322;p12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3" name="Google Shape;25323;p12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5324" name="Google Shape;25324;p123"/>
              <p:cNvGrpSpPr/>
              <p:nvPr/>
            </p:nvGrpSpPr>
            <p:grpSpPr>
              <a:xfrm>
                <a:off x="724986" y="3800594"/>
                <a:ext cx="532950" cy="302090"/>
                <a:chOff x="724986" y="3800594"/>
                <a:chExt cx="532950" cy="302090"/>
              </a:xfrm>
            </p:grpSpPr>
            <p:grpSp>
              <p:nvGrpSpPr>
                <p:cNvPr id="25325" name="Google Shape;25325;p123"/>
                <p:cNvGrpSpPr/>
                <p:nvPr/>
              </p:nvGrpSpPr>
              <p:grpSpPr>
                <a:xfrm>
                  <a:off x="724986" y="4044367"/>
                  <a:ext cx="181314" cy="25626"/>
                  <a:chOff x="724986" y="4044367"/>
                  <a:chExt cx="181314" cy="25626"/>
                </a:xfrm>
              </p:grpSpPr>
              <p:sp>
                <p:nvSpPr>
                  <p:cNvPr id="25326" name="Google Shape;25326;p12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7" name="Google Shape;25327;p12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28" name="Google Shape;25328;p123"/>
                <p:cNvGrpSpPr/>
                <p:nvPr/>
              </p:nvGrpSpPr>
              <p:grpSpPr>
                <a:xfrm>
                  <a:off x="906290" y="3800594"/>
                  <a:ext cx="351646" cy="302090"/>
                  <a:chOff x="906290" y="3800594"/>
                  <a:chExt cx="351646" cy="302090"/>
                </a:xfrm>
              </p:grpSpPr>
              <p:grpSp>
                <p:nvGrpSpPr>
                  <p:cNvPr id="25329" name="Google Shape;25329;p123"/>
                  <p:cNvGrpSpPr/>
                  <p:nvPr/>
                </p:nvGrpSpPr>
                <p:grpSpPr>
                  <a:xfrm>
                    <a:off x="1084172" y="3842857"/>
                    <a:ext cx="173764" cy="217131"/>
                    <a:chOff x="1084172" y="3842857"/>
                    <a:chExt cx="173764" cy="217131"/>
                  </a:xfrm>
                </p:grpSpPr>
                <p:grpSp>
                  <p:nvGrpSpPr>
                    <p:cNvPr id="25330" name="Google Shape;25330;p123"/>
                    <p:cNvGrpSpPr/>
                    <p:nvPr/>
                  </p:nvGrpSpPr>
                  <p:grpSpPr>
                    <a:xfrm>
                      <a:off x="1156862" y="3936509"/>
                      <a:ext cx="101073" cy="25622"/>
                      <a:chOff x="1156862" y="3936509"/>
                      <a:chExt cx="101073" cy="25622"/>
                    </a:xfrm>
                  </p:grpSpPr>
                  <p:sp>
                    <p:nvSpPr>
                      <p:cNvPr id="25331" name="Google Shape;25331;p12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2" name="Google Shape;25332;p12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33" name="Google Shape;25333;p12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34" name="Google Shape;25334;p12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5" name="Google Shape;25335;p12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36" name="Google Shape;25336;p123"/>
                <p:cNvGrpSpPr/>
                <p:nvPr/>
              </p:nvGrpSpPr>
              <p:grpSpPr>
                <a:xfrm>
                  <a:off x="724986" y="3830189"/>
                  <a:ext cx="189533" cy="25626"/>
                  <a:chOff x="724986" y="3830189"/>
                  <a:chExt cx="189533" cy="25626"/>
                </a:xfrm>
              </p:grpSpPr>
              <p:sp>
                <p:nvSpPr>
                  <p:cNvPr id="25337" name="Google Shape;25337;p12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8" name="Google Shape;25338;p12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25339" name="Google Shape;25339;p123"/>
          <p:cNvGrpSpPr/>
          <p:nvPr/>
        </p:nvGrpSpPr>
        <p:grpSpPr>
          <a:xfrm>
            <a:off x="2253298" y="2455640"/>
            <a:ext cx="948701" cy="935378"/>
            <a:chOff x="2253298" y="2428317"/>
            <a:chExt cx="948701" cy="935378"/>
          </a:xfrm>
        </p:grpSpPr>
        <p:sp>
          <p:nvSpPr>
            <p:cNvPr id="25340" name="Google Shape;25340;p12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1" name="Google Shape;25341;p12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2" name="Google Shape;25342;p12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3" name="Google Shape;25343;p12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4" name="Google Shape;25344;p12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5" name="Google Shape;25345;p12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6" name="Google Shape;25346;p12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7" name="Google Shape;25347;p12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8" name="Google Shape;25348;p12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9" name="Google Shape;25349;p12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0" name="Google Shape;25350;p12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1" name="Google Shape;25351;p12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2" name="Google Shape;25352;p12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3" name="Google Shape;25353;p12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4" name="Google Shape;25354;p12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5" name="Google Shape;25355;p12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6" name="Google Shape;25356;p12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7" name="Google Shape;25357;p12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8" name="Google Shape;25358;p12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9" name="Google Shape;25359;p12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0" name="Google Shape;25360;p12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1" name="Google Shape;25361;p12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2" name="Google Shape;25362;p12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3" name="Google Shape;25363;p12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4" name="Google Shape;25364;p12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5" name="Google Shape;25365;p12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6" name="Google Shape;25366;p12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7" name="Google Shape;25367;p12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8" name="Google Shape;25368;p12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9" name="Google Shape;25369;p12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0" name="Google Shape;25370;p12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1" name="Google Shape;25371;p12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2" name="Google Shape;25372;p12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76" name="Shape 25376"/>
        <p:cNvGrpSpPr/>
        <p:nvPr/>
      </p:nvGrpSpPr>
      <p:grpSpPr>
        <a:xfrm>
          <a:off x="0" y="0"/>
          <a:ext cx="0" cy="0"/>
          <a:chOff x="0" y="0"/>
          <a:chExt cx="0" cy="0"/>
        </a:xfrm>
      </p:grpSpPr>
      <p:grpSp>
        <p:nvGrpSpPr>
          <p:cNvPr id="25377" name="Google Shape;25377;p124"/>
          <p:cNvGrpSpPr/>
          <p:nvPr/>
        </p:nvGrpSpPr>
        <p:grpSpPr>
          <a:xfrm>
            <a:off x="3353582" y="1145627"/>
            <a:ext cx="2363393" cy="1017867"/>
            <a:chOff x="3292400" y="1219146"/>
            <a:chExt cx="2615240" cy="1110239"/>
          </a:xfrm>
        </p:grpSpPr>
        <p:sp>
          <p:nvSpPr>
            <p:cNvPr id="25378" name="Google Shape;25378;p12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25379" name="Google Shape;25379;p12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380" name="Google Shape;25380;p12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25381" name="Google Shape;25381;p12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25382" name="Google Shape;25382;p12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25383" name="Google Shape;25383;p12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25384" name="Google Shape;25384;p12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25385" name="Google Shape;25385;p12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25386" name="Google Shape;25386;p12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25387" name="Google Shape;25387;p12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25388" name="Google Shape;25388;p12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25389" name="Google Shape;25389;p12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25390" name="Google Shape;25390;p12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25391" name="Google Shape;25391;p12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25392" name="Google Shape;25392;p124"/>
            <p:cNvGrpSpPr/>
            <p:nvPr/>
          </p:nvGrpSpPr>
          <p:grpSpPr>
            <a:xfrm>
              <a:off x="3748438" y="1378608"/>
              <a:ext cx="2159202" cy="903971"/>
              <a:chOff x="1683525" y="2179850"/>
              <a:chExt cx="4519050" cy="2134525"/>
            </a:xfrm>
          </p:grpSpPr>
          <p:sp>
            <p:nvSpPr>
              <p:cNvPr id="25393" name="Google Shape;25393;p12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394" name="Google Shape;25394;p12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395" name="Google Shape;25395;p12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396" name="Google Shape;25396;p12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397" name="Google Shape;25397;p12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398" name="Google Shape;25398;p12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399" name="Google Shape;25399;p12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400" name="Google Shape;25400;p12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401" name="Google Shape;25401;p12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402" name="Google Shape;25402;p12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403" name="Google Shape;25403;p12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25404" name="Google Shape;25404;p12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25405" name="Google Shape;25405;p124"/>
          <p:cNvGraphicFramePr/>
          <p:nvPr/>
        </p:nvGraphicFramePr>
        <p:xfrm>
          <a:off x="5949675" y="2323100"/>
          <a:ext cx="3000000" cy="3000000"/>
        </p:xfrm>
        <a:graphic>
          <a:graphicData uri="http://schemas.openxmlformats.org/drawingml/2006/table">
            <a:tbl>
              <a:tblPr>
                <a:noFill/>
                <a:tableStyleId>{21D6E473-8D0C-42C4-81A9-9050B9F8FA05}</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25406" name="Google Shape;25406;p124"/>
          <p:cNvGrpSpPr/>
          <p:nvPr/>
        </p:nvGrpSpPr>
        <p:grpSpPr>
          <a:xfrm>
            <a:off x="5926924" y="3381697"/>
            <a:ext cx="2519825" cy="1001454"/>
            <a:chOff x="1906114" y="789980"/>
            <a:chExt cx="1487676" cy="606868"/>
          </a:xfrm>
        </p:grpSpPr>
        <p:cxnSp>
          <p:nvCxnSpPr>
            <p:cNvPr id="25407" name="Google Shape;25407;p12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25408" name="Google Shape;25408;p12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25409" name="Google Shape;25409;p12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25410" name="Google Shape;25410;p12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25411" name="Google Shape;25411;p12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25412" name="Google Shape;25412;p12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25413" name="Google Shape;25413;p12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25414" name="Google Shape;25414;p12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5" name="Google Shape;25415;p12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6" name="Google Shape;25416;p12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7" name="Google Shape;25417;p12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8" name="Google Shape;25418;p12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9" name="Google Shape;25419;p12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0" name="Google Shape;25420;p12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25421" name="Google Shape;25421;p12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25422" name="Google Shape;25422;p12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25423" name="Google Shape;25423;p12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24" name="Google Shape;25424;p124"/>
          <p:cNvGrpSpPr/>
          <p:nvPr/>
        </p:nvGrpSpPr>
        <p:grpSpPr>
          <a:xfrm>
            <a:off x="726399" y="1190655"/>
            <a:ext cx="2394370" cy="976502"/>
            <a:chOff x="749309" y="1112739"/>
            <a:chExt cx="2371603" cy="976502"/>
          </a:xfrm>
        </p:grpSpPr>
        <p:sp>
          <p:nvSpPr>
            <p:cNvPr id="25425" name="Google Shape;25425;p12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6" name="Google Shape;25426;p12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7" name="Google Shape;25427;p12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8" name="Google Shape;25428;p12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9" name="Google Shape;25429;p12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0" name="Google Shape;25430;p12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1" name="Google Shape;25431;p12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2" name="Google Shape;25432;p12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3" name="Google Shape;25433;p12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4" name="Google Shape;25434;p12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5" name="Google Shape;25435;p12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6" name="Google Shape;25436;p12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7" name="Google Shape;25437;p12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8" name="Google Shape;25438;p12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9" name="Google Shape;25439;p12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0" name="Google Shape;25440;p12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1" name="Google Shape;25441;p12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2" name="Google Shape;25442;p12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3" name="Google Shape;25443;p12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4" name="Google Shape;25444;p12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5" name="Google Shape;25445;p12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6" name="Google Shape;25446;p12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7" name="Google Shape;25447;p12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8" name="Google Shape;25448;p12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9" name="Google Shape;25449;p12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0" name="Google Shape;25450;p12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1" name="Google Shape;25451;p12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2" name="Google Shape;25452;p12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3" name="Google Shape;25453;p12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4" name="Google Shape;25454;p12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5" name="Google Shape;25455;p12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6" name="Google Shape;25456;p12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25457" name="Google Shape;25457;p124"/>
          <p:cNvGraphicFramePr/>
          <p:nvPr/>
        </p:nvGraphicFramePr>
        <p:xfrm>
          <a:off x="5949700" y="1188950"/>
          <a:ext cx="3000000" cy="3000000"/>
        </p:xfrm>
        <a:graphic>
          <a:graphicData uri="http://schemas.openxmlformats.org/drawingml/2006/table">
            <a:tbl>
              <a:tblPr>
                <a:noFill/>
                <a:tableStyleId>{21D6E473-8D0C-42C4-81A9-9050B9F8FA05}</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25458" name="Google Shape;25458;p124"/>
          <p:cNvGraphicFramePr/>
          <p:nvPr/>
        </p:nvGraphicFramePr>
        <p:xfrm>
          <a:off x="3356413" y="2323100"/>
          <a:ext cx="3000000" cy="3000000"/>
        </p:xfrm>
        <a:graphic>
          <a:graphicData uri="http://schemas.openxmlformats.org/drawingml/2006/table">
            <a:tbl>
              <a:tblPr>
                <a:noFill/>
                <a:tableStyleId>{21D6E473-8D0C-42C4-81A9-9050B9F8FA05}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25459" name="Google Shape;25459;p124"/>
          <p:cNvGrpSpPr/>
          <p:nvPr/>
        </p:nvGrpSpPr>
        <p:grpSpPr>
          <a:xfrm>
            <a:off x="4100342" y="2709743"/>
            <a:ext cx="1517436" cy="74460"/>
            <a:chOff x="3980086" y="2804397"/>
            <a:chExt cx="1227600" cy="66900"/>
          </a:xfrm>
        </p:grpSpPr>
        <p:sp>
          <p:nvSpPr>
            <p:cNvPr id="25460" name="Google Shape;25460;p12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1" name="Google Shape;25461;p12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62" name="Google Shape;25462;p124"/>
          <p:cNvGrpSpPr/>
          <p:nvPr/>
        </p:nvGrpSpPr>
        <p:grpSpPr>
          <a:xfrm>
            <a:off x="4725406" y="3002330"/>
            <a:ext cx="892956" cy="74460"/>
            <a:chOff x="3980086" y="2804397"/>
            <a:chExt cx="1227600" cy="66900"/>
          </a:xfrm>
        </p:grpSpPr>
        <p:sp>
          <p:nvSpPr>
            <p:cNvPr id="25463" name="Google Shape;25463;p12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4" name="Google Shape;25464;p12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65" name="Google Shape;25465;p124"/>
          <p:cNvGrpSpPr/>
          <p:nvPr/>
        </p:nvGrpSpPr>
        <p:grpSpPr>
          <a:xfrm>
            <a:off x="3358498" y="3361213"/>
            <a:ext cx="2363244" cy="1005943"/>
            <a:chOff x="3358415" y="3361302"/>
            <a:chExt cx="2363244" cy="1024695"/>
          </a:xfrm>
        </p:grpSpPr>
        <p:grpSp>
          <p:nvGrpSpPr>
            <p:cNvPr id="25466" name="Google Shape;25466;p124"/>
            <p:cNvGrpSpPr/>
            <p:nvPr/>
          </p:nvGrpSpPr>
          <p:grpSpPr>
            <a:xfrm>
              <a:off x="3358415" y="3361302"/>
              <a:ext cx="441300" cy="1024695"/>
              <a:chOff x="3358415" y="3361302"/>
              <a:chExt cx="441300" cy="1024695"/>
            </a:xfrm>
          </p:grpSpPr>
          <p:sp>
            <p:nvSpPr>
              <p:cNvPr id="25467" name="Google Shape;25467;p12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8" name="Google Shape;25468;p12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9" name="Google Shape;25469;p12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0" name="Google Shape;25470;p12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1" name="Google Shape;25471;p12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2" name="Google Shape;25472;p12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73" name="Google Shape;25473;p124"/>
            <p:cNvGrpSpPr/>
            <p:nvPr/>
          </p:nvGrpSpPr>
          <p:grpSpPr>
            <a:xfrm>
              <a:off x="3838901" y="3361302"/>
              <a:ext cx="441300" cy="1024695"/>
              <a:chOff x="3838901" y="3361302"/>
              <a:chExt cx="441300" cy="1024695"/>
            </a:xfrm>
          </p:grpSpPr>
          <p:sp>
            <p:nvSpPr>
              <p:cNvPr id="25474" name="Google Shape;25474;p12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5" name="Google Shape;25475;p12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6" name="Google Shape;25476;p12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7" name="Google Shape;25477;p12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8" name="Google Shape;25478;p12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9" name="Google Shape;25479;p12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80" name="Google Shape;25480;p124"/>
            <p:cNvGrpSpPr/>
            <p:nvPr/>
          </p:nvGrpSpPr>
          <p:grpSpPr>
            <a:xfrm>
              <a:off x="4319387" y="3361302"/>
              <a:ext cx="441300" cy="1024695"/>
              <a:chOff x="4319387" y="3361302"/>
              <a:chExt cx="441300" cy="1024695"/>
            </a:xfrm>
          </p:grpSpPr>
          <p:sp>
            <p:nvSpPr>
              <p:cNvPr id="25481" name="Google Shape;25481;p12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2" name="Google Shape;25482;p12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3" name="Google Shape;25483;p12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4" name="Google Shape;25484;p12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5" name="Google Shape;25485;p12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6" name="Google Shape;25486;p12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87" name="Google Shape;25487;p124"/>
            <p:cNvGrpSpPr/>
            <p:nvPr/>
          </p:nvGrpSpPr>
          <p:grpSpPr>
            <a:xfrm>
              <a:off x="4799873" y="3361302"/>
              <a:ext cx="441300" cy="1024695"/>
              <a:chOff x="4799873" y="3361302"/>
              <a:chExt cx="441300" cy="1024695"/>
            </a:xfrm>
          </p:grpSpPr>
          <p:sp>
            <p:nvSpPr>
              <p:cNvPr id="25488" name="Google Shape;25488;p12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9" name="Google Shape;25489;p12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0" name="Google Shape;25490;p12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1" name="Google Shape;25491;p12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2" name="Google Shape;25492;p12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3" name="Google Shape;25493;p12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94" name="Google Shape;25494;p124"/>
            <p:cNvGrpSpPr/>
            <p:nvPr/>
          </p:nvGrpSpPr>
          <p:grpSpPr>
            <a:xfrm>
              <a:off x="5280360" y="3361302"/>
              <a:ext cx="441300" cy="1024695"/>
              <a:chOff x="5280360" y="3361302"/>
              <a:chExt cx="441300" cy="1024695"/>
            </a:xfrm>
          </p:grpSpPr>
          <p:sp>
            <p:nvSpPr>
              <p:cNvPr id="25495" name="Google Shape;25495;p12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6" name="Google Shape;25496;p12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7" name="Google Shape;25497;p12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8" name="Google Shape;25498;p12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9" name="Google Shape;25499;p12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0" name="Google Shape;25500;p12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25501" name="Google Shape;25501;p124"/>
          <p:cNvGraphicFramePr/>
          <p:nvPr/>
        </p:nvGraphicFramePr>
        <p:xfrm>
          <a:off x="724925" y="2323100"/>
          <a:ext cx="3000000" cy="3000000"/>
        </p:xfrm>
        <a:graphic>
          <a:graphicData uri="http://schemas.openxmlformats.org/drawingml/2006/table">
            <a:tbl>
              <a:tblPr>
                <a:noFill/>
                <a:tableStyleId>{21D6E473-8D0C-42C4-81A9-9050B9F8FA05}</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25502" name="Google Shape;25502;p124"/>
          <p:cNvGrpSpPr/>
          <p:nvPr/>
        </p:nvGrpSpPr>
        <p:grpSpPr>
          <a:xfrm>
            <a:off x="726450" y="3372825"/>
            <a:ext cx="2403614" cy="1005900"/>
            <a:chOff x="726450" y="3372825"/>
            <a:chExt cx="2403614" cy="1005900"/>
          </a:xfrm>
        </p:grpSpPr>
        <p:grpSp>
          <p:nvGrpSpPr>
            <p:cNvPr id="25503" name="Google Shape;25503;p124"/>
            <p:cNvGrpSpPr/>
            <p:nvPr/>
          </p:nvGrpSpPr>
          <p:grpSpPr>
            <a:xfrm>
              <a:off x="726450" y="3696000"/>
              <a:ext cx="2403614" cy="500898"/>
              <a:chOff x="726450" y="3696000"/>
              <a:chExt cx="2403614" cy="500898"/>
            </a:xfrm>
          </p:grpSpPr>
          <p:sp>
            <p:nvSpPr>
              <p:cNvPr id="25504" name="Google Shape;25504;p12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5505" name="Google Shape;25505;p12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25506" name="Google Shape;25506;p124"/>
            <p:cNvGrpSpPr/>
            <p:nvPr/>
          </p:nvGrpSpPr>
          <p:grpSpPr>
            <a:xfrm>
              <a:off x="1348050" y="3372825"/>
              <a:ext cx="1720425" cy="1005900"/>
              <a:chOff x="1348050" y="3372825"/>
              <a:chExt cx="1720425" cy="1005900"/>
            </a:xfrm>
          </p:grpSpPr>
          <p:sp>
            <p:nvSpPr>
              <p:cNvPr id="25507" name="Google Shape;25507;p12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5508" name="Google Shape;25508;p12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5509" name="Google Shape;25509;p12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5510" name="Google Shape;25510;p12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5511" name="Google Shape;25511;p12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25512" name="Google Shape;25512;p124"/>
            <p:cNvGrpSpPr/>
            <p:nvPr/>
          </p:nvGrpSpPr>
          <p:grpSpPr>
            <a:xfrm>
              <a:off x="1455707" y="3731058"/>
              <a:ext cx="1491150" cy="417657"/>
              <a:chOff x="1455707" y="3731058"/>
              <a:chExt cx="1491150" cy="417657"/>
            </a:xfrm>
          </p:grpSpPr>
          <p:grpSp>
            <p:nvGrpSpPr>
              <p:cNvPr id="25513" name="Google Shape;25513;p124"/>
              <p:cNvGrpSpPr/>
              <p:nvPr/>
            </p:nvGrpSpPr>
            <p:grpSpPr>
              <a:xfrm>
                <a:off x="1472938" y="3745828"/>
                <a:ext cx="72126" cy="53788"/>
                <a:chOff x="1472938" y="3745828"/>
                <a:chExt cx="72126" cy="53788"/>
              </a:xfrm>
            </p:grpSpPr>
            <p:sp>
              <p:nvSpPr>
                <p:cNvPr id="25514" name="Google Shape;25514;p12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5" name="Google Shape;25515;p12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16" name="Google Shape;25516;p124"/>
              <p:cNvGrpSpPr/>
              <p:nvPr/>
            </p:nvGrpSpPr>
            <p:grpSpPr>
              <a:xfrm>
                <a:off x="1819181" y="4089633"/>
                <a:ext cx="72126" cy="53788"/>
                <a:chOff x="1819181" y="4089633"/>
                <a:chExt cx="72126" cy="53788"/>
              </a:xfrm>
            </p:grpSpPr>
            <p:sp>
              <p:nvSpPr>
                <p:cNvPr id="25517" name="Google Shape;25517;p12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8" name="Google Shape;25518;p12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19" name="Google Shape;25519;p124"/>
              <p:cNvGrpSpPr/>
              <p:nvPr/>
            </p:nvGrpSpPr>
            <p:grpSpPr>
              <a:xfrm>
                <a:off x="1455707" y="4084171"/>
                <a:ext cx="64321" cy="64544"/>
                <a:chOff x="1455707" y="4084171"/>
                <a:chExt cx="64321" cy="64544"/>
              </a:xfrm>
            </p:grpSpPr>
            <p:sp>
              <p:nvSpPr>
                <p:cNvPr id="25520" name="Google Shape;25520;p12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1" name="Google Shape;25521;p12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2" name="Google Shape;25522;p124"/>
              <p:cNvGrpSpPr/>
              <p:nvPr/>
            </p:nvGrpSpPr>
            <p:grpSpPr>
              <a:xfrm>
                <a:off x="1818610" y="3731058"/>
                <a:ext cx="64321" cy="64544"/>
                <a:chOff x="1818610" y="3731058"/>
                <a:chExt cx="64321" cy="64544"/>
              </a:xfrm>
            </p:grpSpPr>
            <p:sp>
              <p:nvSpPr>
                <p:cNvPr id="25523" name="Google Shape;25523;p12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4" name="Google Shape;25524;p12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5" name="Google Shape;25525;p124"/>
              <p:cNvGrpSpPr/>
              <p:nvPr/>
            </p:nvGrpSpPr>
            <p:grpSpPr>
              <a:xfrm>
                <a:off x="2172491" y="4089633"/>
                <a:ext cx="72126" cy="53788"/>
                <a:chOff x="2172491" y="4089633"/>
                <a:chExt cx="72126" cy="53788"/>
              </a:xfrm>
            </p:grpSpPr>
            <p:sp>
              <p:nvSpPr>
                <p:cNvPr id="25526" name="Google Shape;25526;p12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7" name="Google Shape;25527;p12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8" name="Google Shape;25528;p124"/>
              <p:cNvGrpSpPr/>
              <p:nvPr/>
            </p:nvGrpSpPr>
            <p:grpSpPr>
              <a:xfrm>
                <a:off x="2171920" y="3731058"/>
                <a:ext cx="64321" cy="64544"/>
                <a:chOff x="2171920" y="3731058"/>
                <a:chExt cx="64321" cy="64544"/>
              </a:xfrm>
            </p:grpSpPr>
            <p:sp>
              <p:nvSpPr>
                <p:cNvPr id="25529" name="Google Shape;25529;p12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0" name="Google Shape;25530;p12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31" name="Google Shape;25531;p124"/>
              <p:cNvGrpSpPr/>
              <p:nvPr/>
            </p:nvGrpSpPr>
            <p:grpSpPr>
              <a:xfrm>
                <a:off x="2874730" y="3745828"/>
                <a:ext cx="72126" cy="53788"/>
                <a:chOff x="2874730" y="3745828"/>
                <a:chExt cx="72126" cy="53788"/>
              </a:xfrm>
            </p:grpSpPr>
            <p:sp>
              <p:nvSpPr>
                <p:cNvPr id="25532" name="Google Shape;25532;p12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3" name="Google Shape;25533;p12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34" name="Google Shape;25534;p124"/>
              <p:cNvGrpSpPr/>
              <p:nvPr/>
            </p:nvGrpSpPr>
            <p:grpSpPr>
              <a:xfrm>
                <a:off x="2878589" y="4081481"/>
                <a:ext cx="64321" cy="64544"/>
                <a:chOff x="2878589" y="4081481"/>
                <a:chExt cx="64321" cy="64544"/>
              </a:xfrm>
            </p:grpSpPr>
            <p:sp>
              <p:nvSpPr>
                <p:cNvPr id="25535" name="Google Shape;25535;p12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6" name="Google Shape;25536;p12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37" name="Google Shape;25537;p124"/>
              <p:cNvGrpSpPr/>
              <p:nvPr/>
            </p:nvGrpSpPr>
            <p:grpSpPr>
              <a:xfrm>
                <a:off x="2525796" y="4089633"/>
                <a:ext cx="72126" cy="53788"/>
                <a:chOff x="2525796" y="4089633"/>
                <a:chExt cx="72126" cy="53788"/>
              </a:xfrm>
            </p:grpSpPr>
            <p:sp>
              <p:nvSpPr>
                <p:cNvPr id="25538" name="Google Shape;25538;p12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9" name="Google Shape;25539;p12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40" name="Google Shape;25540;p124"/>
              <p:cNvGrpSpPr/>
              <p:nvPr/>
            </p:nvGrpSpPr>
            <p:grpSpPr>
              <a:xfrm>
                <a:off x="2525225" y="3731058"/>
                <a:ext cx="64321" cy="64544"/>
                <a:chOff x="2525225" y="3731058"/>
                <a:chExt cx="64321" cy="64544"/>
              </a:xfrm>
            </p:grpSpPr>
            <p:sp>
              <p:nvSpPr>
                <p:cNvPr id="25541" name="Google Shape;25541;p12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2" name="Google Shape;25542;p12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46" name="Shape 25546"/>
        <p:cNvGrpSpPr/>
        <p:nvPr/>
      </p:nvGrpSpPr>
      <p:grpSpPr>
        <a:xfrm>
          <a:off x="0" y="0"/>
          <a:ext cx="0" cy="0"/>
          <a:chOff x="0" y="0"/>
          <a:chExt cx="0" cy="0"/>
        </a:xfrm>
      </p:grpSpPr>
      <p:grpSp>
        <p:nvGrpSpPr>
          <p:cNvPr id="25547" name="Google Shape;25547;p125"/>
          <p:cNvGrpSpPr/>
          <p:nvPr/>
        </p:nvGrpSpPr>
        <p:grpSpPr>
          <a:xfrm>
            <a:off x="732428" y="1171356"/>
            <a:ext cx="845921" cy="690752"/>
            <a:chOff x="732428" y="1198513"/>
            <a:chExt cx="845921" cy="690752"/>
          </a:xfrm>
        </p:grpSpPr>
        <p:grpSp>
          <p:nvGrpSpPr>
            <p:cNvPr id="25548" name="Google Shape;25548;p125"/>
            <p:cNvGrpSpPr/>
            <p:nvPr/>
          </p:nvGrpSpPr>
          <p:grpSpPr>
            <a:xfrm>
              <a:off x="823030" y="1198513"/>
              <a:ext cx="755319" cy="690752"/>
              <a:chOff x="823030" y="1198513"/>
              <a:chExt cx="755319" cy="690752"/>
            </a:xfrm>
          </p:grpSpPr>
          <p:sp>
            <p:nvSpPr>
              <p:cNvPr id="25549" name="Google Shape;25549;p12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0" name="Google Shape;25550;p12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51" name="Google Shape;25551;p125"/>
            <p:cNvGrpSpPr/>
            <p:nvPr/>
          </p:nvGrpSpPr>
          <p:grpSpPr>
            <a:xfrm>
              <a:off x="732428" y="1239937"/>
              <a:ext cx="739912" cy="607886"/>
              <a:chOff x="732428" y="1239937"/>
              <a:chExt cx="739912" cy="607886"/>
            </a:xfrm>
          </p:grpSpPr>
          <p:sp>
            <p:nvSpPr>
              <p:cNvPr id="25552" name="Google Shape;25552;p12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3" name="Google Shape;25553;p12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54" name="Google Shape;25554;p125"/>
            <p:cNvGrpSpPr/>
            <p:nvPr/>
          </p:nvGrpSpPr>
          <p:grpSpPr>
            <a:xfrm>
              <a:off x="732428" y="1277018"/>
              <a:ext cx="702832" cy="533758"/>
              <a:chOff x="732428" y="1277018"/>
              <a:chExt cx="702832" cy="533758"/>
            </a:xfrm>
          </p:grpSpPr>
          <p:sp>
            <p:nvSpPr>
              <p:cNvPr id="25555" name="Google Shape;25555;p12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6" name="Google Shape;25556;p12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57" name="Google Shape;25557;p125"/>
            <p:cNvGrpSpPr/>
            <p:nvPr/>
          </p:nvGrpSpPr>
          <p:grpSpPr>
            <a:xfrm>
              <a:off x="931170" y="1306653"/>
              <a:ext cx="647179" cy="474455"/>
              <a:chOff x="931170" y="1306653"/>
              <a:chExt cx="647179" cy="474455"/>
            </a:xfrm>
          </p:grpSpPr>
          <p:sp>
            <p:nvSpPr>
              <p:cNvPr id="25558" name="Google Shape;25558;p12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9" name="Google Shape;25559;p12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60" name="Google Shape;25560;p12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61" name="Google Shape;25561;p125"/>
          <p:cNvGrpSpPr/>
          <p:nvPr/>
        </p:nvGrpSpPr>
        <p:grpSpPr>
          <a:xfrm>
            <a:off x="3964037" y="1171363"/>
            <a:ext cx="634656" cy="699982"/>
            <a:chOff x="5985650" y="2860025"/>
            <a:chExt cx="1396075" cy="1539775"/>
          </a:xfrm>
        </p:grpSpPr>
        <p:sp>
          <p:nvSpPr>
            <p:cNvPr id="25562" name="Google Shape;25562;p12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3" name="Google Shape;25563;p12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4" name="Google Shape;25564;p12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5" name="Google Shape;25565;p12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6" name="Google Shape;25566;p12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7" name="Google Shape;25567;p12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8" name="Google Shape;25568;p12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9" name="Google Shape;25569;p12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0" name="Google Shape;25570;p12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1" name="Google Shape;25571;p12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2" name="Google Shape;25572;p12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3" name="Google Shape;25573;p12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4" name="Google Shape;25574;p12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5" name="Google Shape;25575;p12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6" name="Google Shape;25576;p12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7" name="Google Shape;25577;p12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8" name="Google Shape;25578;p12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9" name="Google Shape;25579;p12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0" name="Google Shape;25580;p12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1" name="Google Shape;25581;p12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2" name="Google Shape;25582;p12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3" name="Google Shape;25583;p12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4" name="Google Shape;25584;p12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5" name="Google Shape;25585;p12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6" name="Google Shape;25586;p12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7" name="Google Shape;25587;p12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8" name="Google Shape;25588;p12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9" name="Google Shape;25589;p12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0" name="Google Shape;25590;p12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1" name="Google Shape;25591;p12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2" name="Google Shape;25592;p12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3" name="Google Shape;25593;p12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94" name="Google Shape;25594;p125"/>
          <p:cNvGrpSpPr/>
          <p:nvPr/>
        </p:nvGrpSpPr>
        <p:grpSpPr>
          <a:xfrm>
            <a:off x="4719687" y="1171356"/>
            <a:ext cx="725845" cy="699975"/>
            <a:chOff x="4249973" y="1201875"/>
            <a:chExt cx="1958568" cy="1888762"/>
          </a:xfrm>
        </p:grpSpPr>
        <p:sp>
          <p:nvSpPr>
            <p:cNvPr id="25595" name="Google Shape;25595;p12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96" name="Google Shape;25596;p125"/>
            <p:cNvGrpSpPr/>
            <p:nvPr/>
          </p:nvGrpSpPr>
          <p:grpSpPr>
            <a:xfrm>
              <a:off x="5853086" y="1789142"/>
              <a:ext cx="355454" cy="1048099"/>
              <a:chOff x="5576108" y="2016725"/>
              <a:chExt cx="565200" cy="1666560"/>
            </a:xfrm>
          </p:grpSpPr>
          <p:sp>
            <p:nvSpPr>
              <p:cNvPr id="25597" name="Google Shape;25597;p12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25598" name="Google Shape;25598;p12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99" name="Google Shape;25599;p125"/>
            <p:cNvGrpSpPr/>
            <p:nvPr/>
          </p:nvGrpSpPr>
          <p:grpSpPr>
            <a:xfrm>
              <a:off x="4869455" y="2691676"/>
              <a:ext cx="1013897" cy="398961"/>
              <a:chOff x="4012057" y="3451825"/>
              <a:chExt cx="1612175" cy="634379"/>
            </a:xfrm>
          </p:grpSpPr>
          <p:sp>
            <p:nvSpPr>
              <p:cNvPr id="25600" name="Google Shape;25600;p12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25601" name="Google Shape;25601;p12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02" name="Google Shape;25602;p125"/>
            <p:cNvGrpSpPr/>
            <p:nvPr/>
          </p:nvGrpSpPr>
          <p:grpSpPr>
            <a:xfrm>
              <a:off x="4276937" y="2155961"/>
              <a:ext cx="651965" cy="891358"/>
              <a:chOff x="3069908" y="2599997"/>
              <a:chExt cx="1036675" cy="1417328"/>
            </a:xfrm>
          </p:grpSpPr>
          <p:sp>
            <p:nvSpPr>
              <p:cNvPr id="25603" name="Google Shape;25603;p12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25604" name="Google Shape;25604;p12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05" name="Google Shape;25605;p125"/>
            <p:cNvGrpSpPr/>
            <p:nvPr/>
          </p:nvGrpSpPr>
          <p:grpSpPr>
            <a:xfrm>
              <a:off x="5054918" y="1201875"/>
              <a:ext cx="999548" cy="602711"/>
              <a:chOff x="4306958" y="1082925"/>
              <a:chExt cx="1589359" cy="958358"/>
            </a:xfrm>
          </p:grpSpPr>
          <p:sp>
            <p:nvSpPr>
              <p:cNvPr id="25606" name="Google Shape;25606;p12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25607" name="Google Shape;25607;p12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08" name="Google Shape;25608;p125"/>
            <p:cNvGrpSpPr/>
            <p:nvPr/>
          </p:nvGrpSpPr>
          <p:grpSpPr>
            <a:xfrm>
              <a:off x="4249973" y="1303451"/>
              <a:ext cx="799317" cy="841334"/>
              <a:chOff x="3027033" y="1244439"/>
              <a:chExt cx="1270977" cy="1337786"/>
            </a:xfrm>
          </p:grpSpPr>
          <p:sp>
            <p:nvSpPr>
              <p:cNvPr id="25609" name="Google Shape;25609;p12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25610" name="Google Shape;25610;p12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611" name="Google Shape;25611;p125"/>
          <p:cNvGrpSpPr/>
          <p:nvPr/>
        </p:nvGrpSpPr>
        <p:grpSpPr>
          <a:xfrm>
            <a:off x="4072551" y="2058137"/>
            <a:ext cx="750769" cy="683784"/>
            <a:chOff x="4204684" y="2104422"/>
            <a:chExt cx="699822" cy="637382"/>
          </a:xfrm>
        </p:grpSpPr>
        <p:grpSp>
          <p:nvGrpSpPr>
            <p:cNvPr id="25612" name="Google Shape;25612;p125"/>
            <p:cNvGrpSpPr/>
            <p:nvPr/>
          </p:nvGrpSpPr>
          <p:grpSpPr>
            <a:xfrm>
              <a:off x="4204684" y="2430067"/>
              <a:ext cx="342957" cy="311738"/>
              <a:chOff x="4204684" y="2430067"/>
              <a:chExt cx="342957" cy="311738"/>
            </a:xfrm>
          </p:grpSpPr>
          <p:sp>
            <p:nvSpPr>
              <p:cNvPr id="25613" name="Google Shape;25613;p12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4" name="Google Shape;25614;p12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15" name="Google Shape;25615;p125"/>
            <p:cNvGrpSpPr/>
            <p:nvPr/>
          </p:nvGrpSpPr>
          <p:grpSpPr>
            <a:xfrm>
              <a:off x="4561586" y="2430067"/>
              <a:ext cx="342920" cy="311738"/>
              <a:chOff x="4561586" y="2430067"/>
              <a:chExt cx="342920" cy="311738"/>
            </a:xfrm>
          </p:grpSpPr>
          <p:sp>
            <p:nvSpPr>
              <p:cNvPr id="25616" name="Google Shape;25616;p12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7" name="Google Shape;25617;p12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18" name="Google Shape;25618;p125"/>
            <p:cNvGrpSpPr/>
            <p:nvPr/>
          </p:nvGrpSpPr>
          <p:grpSpPr>
            <a:xfrm>
              <a:off x="4561586" y="2104422"/>
              <a:ext cx="342920" cy="311738"/>
              <a:chOff x="4561586" y="2104422"/>
              <a:chExt cx="342920" cy="311738"/>
            </a:xfrm>
          </p:grpSpPr>
          <p:sp>
            <p:nvSpPr>
              <p:cNvPr id="25619" name="Google Shape;25619;p12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0" name="Google Shape;25620;p12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21" name="Google Shape;25621;p125"/>
            <p:cNvGrpSpPr/>
            <p:nvPr/>
          </p:nvGrpSpPr>
          <p:grpSpPr>
            <a:xfrm>
              <a:off x="4204684" y="2104422"/>
              <a:ext cx="342957" cy="311664"/>
              <a:chOff x="4204684" y="2104422"/>
              <a:chExt cx="342957" cy="311664"/>
            </a:xfrm>
          </p:grpSpPr>
          <p:sp>
            <p:nvSpPr>
              <p:cNvPr id="25622" name="Google Shape;25622;p12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3" name="Google Shape;25623;p12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624" name="Google Shape;25624;p125"/>
          <p:cNvGrpSpPr/>
          <p:nvPr/>
        </p:nvGrpSpPr>
        <p:grpSpPr>
          <a:xfrm>
            <a:off x="5536984" y="1171351"/>
            <a:ext cx="660591" cy="688867"/>
            <a:chOff x="5830645" y="1267368"/>
            <a:chExt cx="530340" cy="553040"/>
          </a:xfrm>
        </p:grpSpPr>
        <p:sp>
          <p:nvSpPr>
            <p:cNvPr id="25625" name="Google Shape;25625;p12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26" name="Google Shape;25626;p125"/>
            <p:cNvGrpSpPr/>
            <p:nvPr/>
          </p:nvGrpSpPr>
          <p:grpSpPr>
            <a:xfrm>
              <a:off x="5830645" y="1267368"/>
              <a:ext cx="259743" cy="269909"/>
              <a:chOff x="5830645" y="1267368"/>
              <a:chExt cx="259743" cy="269909"/>
            </a:xfrm>
          </p:grpSpPr>
          <p:sp>
            <p:nvSpPr>
              <p:cNvPr id="25627" name="Google Shape;25627;p12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8" name="Google Shape;25628;p12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29" name="Google Shape;25629;p125"/>
            <p:cNvGrpSpPr/>
            <p:nvPr/>
          </p:nvGrpSpPr>
          <p:grpSpPr>
            <a:xfrm>
              <a:off x="6101293" y="1267368"/>
              <a:ext cx="259692" cy="269909"/>
              <a:chOff x="6101293" y="1267368"/>
              <a:chExt cx="259692" cy="269909"/>
            </a:xfrm>
          </p:grpSpPr>
          <p:sp>
            <p:nvSpPr>
              <p:cNvPr id="25630" name="Google Shape;25630;p12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1" name="Google Shape;25631;p12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2" name="Google Shape;25632;p125"/>
            <p:cNvGrpSpPr/>
            <p:nvPr/>
          </p:nvGrpSpPr>
          <p:grpSpPr>
            <a:xfrm>
              <a:off x="5830645" y="1550500"/>
              <a:ext cx="259692" cy="269909"/>
              <a:chOff x="5830645" y="1550500"/>
              <a:chExt cx="259692" cy="269909"/>
            </a:xfrm>
          </p:grpSpPr>
          <p:sp>
            <p:nvSpPr>
              <p:cNvPr id="25633" name="Google Shape;25633;p12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4" name="Google Shape;25634;p12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5" name="Google Shape;25635;p125"/>
            <p:cNvGrpSpPr/>
            <p:nvPr/>
          </p:nvGrpSpPr>
          <p:grpSpPr>
            <a:xfrm>
              <a:off x="6101293" y="1550500"/>
              <a:ext cx="259692" cy="269909"/>
              <a:chOff x="6101293" y="1550500"/>
              <a:chExt cx="259692" cy="269909"/>
            </a:xfrm>
          </p:grpSpPr>
          <p:sp>
            <p:nvSpPr>
              <p:cNvPr id="25636" name="Google Shape;25636;p12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7" name="Google Shape;25637;p12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638" name="Google Shape;25638;p125"/>
          <p:cNvGrpSpPr/>
          <p:nvPr/>
        </p:nvGrpSpPr>
        <p:grpSpPr>
          <a:xfrm>
            <a:off x="739138" y="2061810"/>
            <a:ext cx="697154" cy="679574"/>
            <a:chOff x="2679875" y="2361475"/>
            <a:chExt cx="780425" cy="760575"/>
          </a:xfrm>
        </p:grpSpPr>
        <p:sp>
          <p:nvSpPr>
            <p:cNvPr id="25639" name="Google Shape;25639;p12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0" name="Google Shape;25640;p12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1" name="Google Shape;25641;p12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2" name="Google Shape;25642;p12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3" name="Google Shape;25643;p12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4" name="Google Shape;25644;p12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45" name="Google Shape;25645;p125"/>
          <p:cNvGrpSpPr/>
          <p:nvPr/>
        </p:nvGrpSpPr>
        <p:grpSpPr>
          <a:xfrm>
            <a:off x="3138297" y="1171402"/>
            <a:ext cx="735829" cy="684547"/>
            <a:chOff x="3351965" y="1148808"/>
            <a:chExt cx="750770" cy="698375"/>
          </a:xfrm>
        </p:grpSpPr>
        <p:grpSp>
          <p:nvGrpSpPr>
            <p:cNvPr id="25646" name="Google Shape;25646;p125"/>
            <p:cNvGrpSpPr/>
            <p:nvPr/>
          </p:nvGrpSpPr>
          <p:grpSpPr>
            <a:xfrm>
              <a:off x="3586796" y="1148808"/>
              <a:ext cx="294857" cy="286830"/>
              <a:chOff x="3750225" y="1774000"/>
              <a:chExt cx="149575" cy="145525"/>
            </a:xfrm>
          </p:grpSpPr>
          <p:sp>
            <p:nvSpPr>
              <p:cNvPr id="25647" name="Google Shape;25647;p12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8" name="Google Shape;25648;p12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49" name="Google Shape;25649;p125"/>
            <p:cNvGrpSpPr/>
            <p:nvPr/>
          </p:nvGrpSpPr>
          <p:grpSpPr>
            <a:xfrm>
              <a:off x="3779245" y="1375768"/>
              <a:ext cx="323490" cy="286978"/>
              <a:chOff x="3847850" y="1889150"/>
              <a:chExt cx="164100" cy="145600"/>
            </a:xfrm>
          </p:grpSpPr>
          <p:sp>
            <p:nvSpPr>
              <p:cNvPr id="25650" name="Google Shape;25650;p12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1" name="Google Shape;25651;p12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52" name="Google Shape;25652;p125"/>
            <p:cNvGrpSpPr/>
            <p:nvPr/>
          </p:nvGrpSpPr>
          <p:grpSpPr>
            <a:xfrm>
              <a:off x="3351965" y="1330435"/>
              <a:ext cx="295449" cy="285401"/>
              <a:chOff x="3631100" y="1866150"/>
              <a:chExt cx="149875" cy="144800"/>
            </a:xfrm>
          </p:grpSpPr>
          <p:sp>
            <p:nvSpPr>
              <p:cNvPr id="25653" name="Google Shape;25653;p12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4" name="Google Shape;25654;p12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55" name="Google Shape;25655;p125"/>
            <p:cNvGrpSpPr/>
            <p:nvPr/>
          </p:nvGrpSpPr>
          <p:grpSpPr>
            <a:xfrm>
              <a:off x="3548208" y="1560352"/>
              <a:ext cx="294808" cy="286830"/>
              <a:chOff x="3730650" y="1982800"/>
              <a:chExt cx="149550" cy="145525"/>
            </a:xfrm>
          </p:grpSpPr>
          <p:sp>
            <p:nvSpPr>
              <p:cNvPr id="25656" name="Google Shape;25656;p12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7" name="Google Shape;25657;p12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658" name="Google Shape;25658;p125"/>
          <p:cNvGrpSpPr/>
          <p:nvPr/>
        </p:nvGrpSpPr>
        <p:grpSpPr>
          <a:xfrm>
            <a:off x="7639949" y="1171356"/>
            <a:ext cx="804565" cy="677795"/>
            <a:chOff x="7636443" y="1204988"/>
            <a:chExt cx="804565" cy="677795"/>
          </a:xfrm>
        </p:grpSpPr>
        <p:grpSp>
          <p:nvGrpSpPr>
            <p:cNvPr id="25659" name="Google Shape;25659;p125"/>
            <p:cNvGrpSpPr/>
            <p:nvPr/>
          </p:nvGrpSpPr>
          <p:grpSpPr>
            <a:xfrm>
              <a:off x="7636443" y="1509705"/>
              <a:ext cx="804565" cy="373078"/>
              <a:chOff x="7636443" y="1509705"/>
              <a:chExt cx="804565" cy="373078"/>
            </a:xfrm>
          </p:grpSpPr>
          <p:sp>
            <p:nvSpPr>
              <p:cNvPr id="25660" name="Google Shape;25660;p12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1" name="Google Shape;25661;p12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62" name="Google Shape;25662;p125"/>
            <p:cNvGrpSpPr/>
            <p:nvPr/>
          </p:nvGrpSpPr>
          <p:grpSpPr>
            <a:xfrm>
              <a:off x="7636443" y="1408133"/>
              <a:ext cx="804565" cy="373078"/>
              <a:chOff x="7636443" y="1408133"/>
              <a:chExt cx="804565" cy="373078"/>
            </a:xfrm>
          </p:grpSpPr>
          <p:sp>
            <p:nvSpPr>
              <p:cNvPr id="25663" name="Google Shape;25663;p12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4" name="Google Shape;25664;p12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65" name="Google Shape;25665;p125"/>
            <p:cNvGrpSpPr/>
            <p:nvPr/>
          </p:nvGrpSpPr>
          <p:grpSpPr>
            <a:xfrm>
              <a:off x="7636443" y="1306560"/>
              <a:ext cx="804565" cy="373078"/>
              <a:chOff x="7636443" y="1306560"/>
              <a:chExt cx="804565" cy="373078"/>
            </a:xfrm>
          </p:grpSpPr>
          <p:sp>
            <p:nvSpPr>
              <p:cNvPr id="25666" name="Google Shape;25666;p12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7" name="Google Shape;25667;p12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68" name="Google Shape;25668;p125"/>
            <p:cNvGrpSpPr/>
            <p:nvPr/>
          </p:nvGrpSpPr>
          <p:grpSpPr>
            <a:xfrm>
              <a:off x="7636443" y="1204988"/>
              <a:ext cx="804565" cy="373078"/>
              <a:chOff x="7636443" y="1204988"/>
              <a:chExt cx="804565" cy="373078"/>
            </a:xfrm>
          </p:grpSpPr>
          <p:sp>
            <p:nvSpPr>
              <p:cNvPr id="25669" name="Google Shape;25669;p12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0" name="Google Shape;25670;p12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671" name="Google Shape;25671;p125"/>
          <p:cNvGrpSpPr/>
          <p:nvPr/>
        </p:nvGrpSpPr>
        <p:grpSpPr>
          <a:xfrm>
            <a:off x="4978796" y="2078771"/>
            <a:ext cx="661339" cy="661188"/>
            <a:chOff x="3990000" y="975400"/>
            <a:chExt cx="3934200" cy="3933300"/>
          </a:xfrm>
        </p:grpSpPr>
        <p:sp>
          <p:nvSpPr>
            <p:cNvPr id="25672" name="Google Shape;25672;p12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3" name="Google Shape;25673;p12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4" name="Google Shape;25674;p12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5" name="Google Shape;25675;p12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76" name="Google Shape;25676;p125"/>
          <p:cNvGrpSpPr/>
          <p:nvPr/>
        </p:nvGrpSpPr>
        <p:grpSpPr>
          <a:xfrm>
            <a:off x="6622444" y="2057409"/>
            <a:ext cx="868881" cy="684241"/>
            <a:chOff x="6598259" y="2078634"/>
            <a:chExt cx="868881" cy="684241"/>
          </a:xfrm>
        </p:grpSpPr>
        <p:sp>
          <p:nvSpPr>
            <p:cNvPr id="25677" name="Google Shape;25677;p12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8" name="Google Shape;25678;p12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9" name="Google Shape;25679;p12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0" name="Google Shape;25680;p12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1" name="Google Shape;25681;p12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2" name="Google Shape;25682;p12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83" name="Google Shape;25683;p125"/>
            <p:cNvGrpSpPr/>
            <p:nvPr/>
          </p:nvGrpSpPr>
          <p:grpSpPr>
            <a:xfrm>
              <a:off x="6808175" y="2078634"/>
              <a:ext cx="452229" cy="684241"/>
              <a:chOff x="6808175" y="2078634"/>
              <a:chExt cx="452229" cy="684241"/>
            </a:xfrm>
          </p:grpSpPr>
          <p:sp>
            <p:nvSpPr>
              <p:cNvPr id="25684" name="Google Shape;25684;p12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5" name="Google Shape;25685;p12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6" name="Google Shape;25686;p12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7" name="Google Shape;25687;p12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8" name="Google Shape;25688;p12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9" name="Google Shape;25689;p12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90" name="Google Shape;25690;p125"/>
              <p:cNvGrpSpPr/>
              <p:nvPr/>
            </p:nvGrpSpPr>
            <p:grpSpPr>
              <a:xfrm>
                <a:off x="6821586" y="2078634"/>
                <a:ext cx="426871" cy="684241"/>
                <a:chOff x="6821586" y="2078634"/>
                <a:chExt cx="426871" cy="684241"/>
              </a:xfrm>
            </p:grpSpPr>
            <p:grpSp>
              <p:nvGrpSpPr>
                <p:cNvPr id="25691" name="Google Shape;25691;p125"/>
                <p:cNvGrpSpPr/>
                <p:nvPr/>
              </p:nvGrpSpPr>
              <p:grpSpPr>
                <a:xfrm>
                  <a:off x="6821586" y="2078634"/>
                  <a:ext cx="426871" cy="684241"/>
                  <a:chOff x="6821586" y="2078634"/>
                  <a:chExt cx="426871" cy="684241"/>
                </a:xfrm>
              </p:grpSpPr>
              <p:sp>
                <p:nvSpPr>
                  <p:cNvPr id="25692" name="Google Shape;25692;p12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3" name="Google Shape;25693;p12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4" name="Google Shape;25694;p12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5" name="Google Shape;25695;p12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6" name="Google Shape;25696;p12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7" name="Google Shape;25697;p12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8" name="Google Shape;25698;p12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9" name="Google Shape;25699;p12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0" name="Google Shape;25700;p12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1" name="Google Shape;25701;p12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2" name="Google Shape;25702;p12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3" name="Google Shape;25703;p12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4" name="Google Shape;25704;p12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5" name="Google Shape;25705;p12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6" name="Google Shape;25706;p12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7" name="Google Shape;25707;p12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8" name="Google Shape;25708;p12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9" name="Google Shape;25709;p12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0" name="Google Shape;25710;p12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11" name="Google Shape;25711;p12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2" name="Google Shape;25712;p12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3" name="Google Shape;25713;p12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4" name="Google Shape;25714;p12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5" name="Google Shape;25715;p12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6" name="Google Shape;25716;p12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5717" name="Google Shape;25717;p125"/>
          <p:cNvGrpSpPr/>
          <p:nvPr/>
        </p:nvGrpSpPr>
        <p:grpSpPr>
          <a:xfrm>
            <a:off x="5795610" y="2063018"/>
            <a:ext cx="671358" cy="671358"/>
            <a:chOff x="6535625" y="760425"/>
            <a:chExt cx="1665900" cy="1665900"/>
          </a:xfrm>
        </p:grpSpPr>
        <p:sp>
          <p:nvSpPr>
            <p:cNvPr id="25718" name="Google Shape;25718;p125"/>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9" name="Google Shape;25719;p125"/>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0" name="Google Shape;25720;p125"/>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1" name="Google Shape;25721;p125"/>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22" name="Google Shape;25722;p125"/>
          <p:cNvGrpSpPr/>
          <p:nvPr/>
        </p:nvGrpSpPr>
        <p:grpSpPr>
          <a:xfrm>
            <a:off x="732427" y="3731418"/>
            <a:ext cx="1340789" cy="640830"/>
            <a:chOff x="238125" y="1151100"/>
            <a:chExt cx="7139450" cy="3412300"/>
          </a:xfrm>
        </p:grpSpPr>
        <p:sp>
          <p:nvSpPr>
            <p:cNvPr id="25723" name="Google Shape;25723;p12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4" name="Google Shape;25724;p12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5" name="Google Shape;25725;p12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6" name="Google Shape;25726;p12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7" name="Google Shape;25727;p12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8" name="Google Shape;25728;p12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9" name="Google Shape;25729;p12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0" name="Google Shape;25730;p12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1" name="Google Shape;25731;p12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2" name="Google Shape;25732;p12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3" name="Google Shape;25733;p12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4" name="Google Shape;25734;p12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35" name="Google Shape;25735;p125"/>
          <p:cNvGrpSpPr/>
          <p:nvPr/>
        </p:nvGrpSpPr>
        <p:grpSpPr>
          <a:xfrm>
            <a:off x="5599650" y="2934699"/>
            <a:ext cx="985357" cy="585764"/>
            <a:chOff x="5145061" y="2881789"/>
            <a:chExt cx="1107641" cy="658458"/>
          </a:xfrm>
        </p:grpSpPr>
        <p:grpSp>
          <p:nvGrpSpPr>
            <p:cNvPr id="25736" name="Google Shape;25736;p125"/>
            <p:cNvGrpSpPr/>
            <p:nvPr/>
          </p:nvGrpSpPr>
          <p:grpSpPr>
            <a:xfrm>
              <a:off x="5722989" y="3244587"/>
              <a:ext cx="529713" cy="295659"/>
              <a:chOff x="5722989" y="3244587"/>
              <a:chExt cx="529713" cy="295659"/>
            </a:xfrm>
          </p:grpSpPr>
          <p:sp>
            <p:nvSpPr>
              <p:cNvPr id="25737" name="Google Shape;25737;p12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25738" name="Google Shape;25738;p12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25739" name="Google Shape;25739;p125"/>
            <p:cNvGrpSpPr/>
            <p:nvPr/>
          </p:nvGrpSpPr>
          <p:grpSpPr>
            <a:xfrm>
              <a:off x="5145061" y="3244587"/>
              <a:ext cx="536807" cy="295659"/>
              <a:chOff x="5145061" y="3244587"/>
              <a:chExt cx="536807" cy="295659"/>
            </a:xfrm>
          </p:grpSpPr>
          <p:sp>
            <p:nvSpPr>
              <p:cNvPr id="25740" name="Google Shape;25740;p12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25741" name="Google Shape;25741;p12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25742" name="Google Shape;25742;p125"/>
            <p:cNvGrpSpPr/>
            <p:nvPr/>
          </p:nvGrpSpPr>
          <p:grpSpPr>
            <a:xfrm>
              <a:off x="5341327" y="2898245"/>
              <a:ext cx="532309" cy="614891"/>
              <a:chOff x="5341327" y="2898245"/>
              <a:chExt cx="532309" cy="614891"/>
            </a:xfrm>
          </p:grpSpPr>
          <p:sp>
            <p:nvSpPr>
              <p:cNvPr id="25743" name="Google Shape;25743;p12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25744" name="Google Shape;25744;p12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25745" name="Google Shape;25745;p125"/>
            <p:cNvGrpSpPr/>
            <p:nvPr/>
          </p:nvGrpSpPr>
          <p:grpSpPr>
            <a:xfrm>
              <a:off x="5532290" y="2881789"/>
              <a:ext cx="620516" cy="305456"/>
              <a:chOff x="5532290" y="2881789"/>
              <a:chExt cx="620516" cy="305456"/>
            </a:xfrm>
          </p:grpSpPr>
          <p:sp>
            <p:nvSpPr>
              <p:cNvPr id="25746" name="Google Shape;25746;p12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25747" name="Google Shape;25747;p12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25748" name="Google Shape;25748;p125"/>
          <p:cNvGrpSpPr/>
          <p:nvPr/>
        </p:nvGrpSpPr>
        <p:grpSpPr>
          <a:xfrm>
            <a:off x="8178573" y="3726757"/>
            <a:ext cx="269068" cy="645491"/>
            <a:chOff x="7026852" y="3311869"/>
            <a:chExt cx="434331" cy="1041954"/>
          </a:xfrm>
        </p:grpSpPr>
        <p:sp>
          <p:nvSpPr>
            <p:cNvPr id="25749" name="Google Shape;25749;p12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0" name="Google Shape;25750;p12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1" name="Google Shape;25751;p12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52" name="Google Shape;25752;p125"/>
          <p:cNvGrpSpPr/>
          <p:nvPr/>
        </p:nvGrpSpPr>
        <p:grpSpPr>
          <a:xfrm>
            <a:off x="6195154" y="3765995"/>
            <a:ext cx="293882" cy="293836"/>
            <a:chOff x="4873519" y="3311869"/>
            <a:chExt cx="499374" cy="499296"/>
          </a:xfrm>
        </p:grpSpPr>
        <p:sp>
          <p:nvSpPr>
            <p:cNvPr id="25753" name="Google Shape;25753;p12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4" name="Google Shape;25754;p12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55" name="Google Shape;25755;p125"/>
          <p:cNvGrpSpPr/>
          <p:nvPr/>
        </p:nvGrpSpPr>
        <p:grpSpPr>
          <a:xfrm>
            <a:off x="6195154" y="4078366"/>
            <a:ext cx="293882" cy="293882"/>
            <a:chOff x="4873519" y="3875839"/>
            <a:chExt cx="499374" cy="499374"/>
          </a:xfrm>
        </p:grpSpPr>
        <p:sp>
          <p:nvSpPr>
            <p:cNvPr id="25756" name="Google Shape;25756;p12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7" name="Google Shape;25757;p12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58" name="Google Shape;25758;p125"/>
          <p:cNvGrpSpPr/>
          <p:nvPr/>
        </p:nvGrpSpPr>
        <p:grpSpPr>
          <a:xfrm>
            <a:off x="2425681" y="2050319"/>
            <a:ext cx="698104" cy="698208"/>
            <a:chOff x="2565073" y="2075876"/>
            <a:chExt cx="672482" cy="672518"/>
          </a:xfrm>
        </p:grpSpPr>
        <p:sp>
          <p:nvSpPr>
            <p:cNvPr id="25759" name="Google Shape;25759;p12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0" name="Google Shape;25760;p12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1" name="Google Shape;25761;p12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2" name="Google Shape;25762;p12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3" name="Google Shape;25763;p12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4" name="Google Shape;25764;p12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65" name="Google Shape;25765;p125"/>
          <p:cNvGrpSpPr/>
          <p:nvPr/>
        </p:nvGrpSpPr>
        <p:grpSpPr>
          <a:xfrm>
            <a:off x="5649092" y="3734919"/>
            <a:ext cx="438354" cy="637329"/>
            <a:chOff x="1697726" y="3244179"/>
            <a:chExt cx="788124" cy="1146069"/>
          </a:xfrm>
        </p:grpSpPr>
        <p:sp>
          <p:nvSpPr>
            <p:cNvPr id="25766" name="Google Shape;25766;p12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7" name="Google Shape;25767;p12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68" name="Google Shape;25768;p125"/>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69" name="Google Shape;25769;p125"/>
          <p:cNvGrpSpPr/>
          <p:nvPr/>
        </p:nvGrpSpPr>
        <p:grpSpPr>
          <a:xfrm>
            <a:off x="7650306" y="2063282"/>
            <a:ext cx="799565" cy="670282"/>
            <a:chOff x="7617850" y="2063282"/>
            <a:chExt cx="799565" cy="670282"/>
          </a:xfrm>
        </p:grpSpPr>
        <p:cxnSp>
          <p:nvCxnSpPr>
            <p:cNvPr id="25770" name="Google Shape;25770;p12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25771" name="Google Shape;25771;p12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25772" name="Google Shape;25772;p12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25773" name="Google Shape;25773;p12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25774" name="Google Shape;25774;p12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25775" name="Google Shape;25775;p12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25776" name="Google Shape;25776;p125"/>
            <p:cNvGrpSpPr/>
            <p:nvPr/>
          </p:nvGrpSpPr>
          <p:grpSpPr>
            <a:xfrm>
              <a:off x="7734309" y="2063282"/>
              <a:ext cx="570957" cy="620095"/>
              <a:chOff x="7734309" y="2063282"/>
              <a:chExt cx="570957" cy="620095"/>
            </a:xfrm>
          </p:grpSpPr>
          <p:grpSp>
            <p:nvGrpSpPr>
              <p:cNvPr id="25777" name="Google Shape;25777;p125"/>
              <p:cNvGrpSpPr/>
              <p:nvPr/>
            </p:nvGrpSpPr>
            <p:grpSpPr>
              <a:xfrm>
                <a:off x="8031573" y="2063282"/>
                <a:ext cx="273693" cy="620095"/>
                <a:chOff x="8031573" y="2063282"/>
                <a:chExt cx="273693" cy="620095"/>
              </a:xfrm>
            </p:grpSpPr>
            <p:sp>
              <p:nvSpPr>
                <p:cNvPr id="25778" name="Google Shape;25778;p12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9" name="Google Shape;25779;p12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0" name="Google Shape;25780;p12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1" name="Google Shape;25781;p12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82" name="Google Shape;25782;p125"/>
              <p:cNvGrpSpPr/>
              <p:nvPr/>
            </p:nvGrpSpPr>
            <p:grpSpPr>
              <a:xfrm flipH="1">
                <a:off x="7734309" y="2063282"/>
                <a:ext cx="273693" cy="620095"/>
                <a:chOff x="8031573" y="2063282"/>
                <a:chExt cx="273693" cy="620095"/>
              </a:xfrm>
            </p:grpSpPr>
            <p:sp>
              <p:nvSpPr>
                <p:cNvPr id="25783" name="Google Shape;25783;p12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4" name="Google Shape;25784;p12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5" name="Google Shape;25785;p12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6" name="Google Shape;25786;p12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5787" name="Google Shape;25787;p125"/>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8" name="Google Shape;25788;p125"/>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89" name="Google Shape;25789;p125"/>
          <p:cNvGrpSpPr/>
          <p:nvPr/>
        </p:nvGrpSpPr>
        <p:grpSpPr>
          <a:xfrm>
            <a:off x="7836913" y="2916765"/>
            <a:ext cx="602567" cy="601884"/>
            <a:chOff x="1186975" y="238125"/>
            <a:chExt cx="5244275" cy="5238325"/>
          </a:xfrm>
        </p:grpSpPr>
        <p:sp>
          <p:nvSpPr>
            <p:cNvPr id="25790" name="Google Shape;25790;p12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1" name="Google Shape;25791;p12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2" name="Google Shape;25792;p12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3" name="Google Shape;25793;p12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94" name="Google Shape;25794;p125"/>
          <p:cNvGrpSpPr/>
          <p:nvPr/>
        </p:nvGrpSpPr>
        <p:grpSpPr>
          <a:xfrm>
            <a:off x="3279650" y="2056249"/>
            <a:ext cx="651848" cy="687338"/>
            <a:chOff x="3400515" y="2056248"/>
            <a:chExt cx="698134" cy="735987"/>
          </a:xfrm>
        </p:grpSpPr>
        <p:grpSp>
          <p:nvGrpSpPr>
            <p:cNvPr id="25795" name="Google Shape;25795;p125"/>
            <p:cNvGrpSpPr/>
            <p:nvPr/>
          </p:nvGrpSpPr>
          <p:grpSpPr>
            <a:xfrm>
              <a:off x="3400515" y="2283913"/>
              <a:ext cx="312919" cy="219900"/>
              <a:chOff x="3400515" y="2283913"/>
              <a:chExt cx="312919" cy="219900"/>
            </a:xfrm>
          </p:grpSpPr>
          <p:sp>
            <p:nvSpPr>
              <p:cNvPr id="25796" name="Google Shape;25796;p12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25797" name="Google Shape;25797;p12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25798" name="Google Shape;25798;p125"/>
            <p:cNvGrpSpPr/>
            <p:nvPr/>
          </p:nvGrpSpPr>
          <p:grpSpPr>
            <a:xfrm>
              <a:off x="3547823" y="2461089"/>
              <a:ext cx="219900" cy="331146"/>
              <a:chOff x="3547823" y="2461089"/>
              <a:chExt cx="219900" cy="331146"/>
            </a:xfrm>
          </p:grpSpPr>
          <p:sp>
            <p:nvSpPr>
              <p:cNvPr id="25799" name="Google Shape;25799;p12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25800" name="Google Shape;25800;p12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25801" name="Google Shape;25801;p125"/>
            <p:cNvGrpSpPr/>
            <p:nvPr/>
          </p:nvGrpSpPr>
          <p:grpSpPr>
            <a:xfrm>
              <a:off x="3734138" y="2461089"/>
              <a:ext cx="219900" cy="331146"/>
              <a:chOff x="3734138" y="2461089"/>
              <a:chExt cx="219900" cy="331146"/>
            </a:xfrm>
          </p:grpSpPr>
          <p:sp>
            <p:nvSpPr>
              <p:cNvPr id="25802" name="Google Shape;25802;p12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25803" name="Google Shape;25803;p12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25804" name="Google Shape;25804;p125"/>
            <p:cNvGrpSpPr/>
            <p:nvPr/>
          </p:nvGrpSpPr>
          <p:grpSpPr>
            <a:xfrm>
              <a:off x="3787560" y="2281742"/>
              <a:ext cx="311089" cy="219900"/>
              <a:chOff x="3787560" y="2281742"/>
              <a:chExt cx="311089" cy="219900"/>
            </a:xfrm>
          </p:grpSpPr>
          <p:sp>
            <p:nvSpPr>
              <p:cNvPr id="25805" name="Google Shape;25805;p12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25806" name="Google Shape;25806;p12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25807" name="Google Shape;25807;p125"/>
            <p:cNvGrpSpPr/>
            <p:nvPr/>
          </p:nvGrpSpPr>
          <p:grpSpPr>
            <a:xfrm>
              <a:off x="3637290" y="2056248"/>
              <a:ext cx="219900" cy="330736"/>
              <a:chOff x="3637290" y="2056248"/>
              <a:chExt cx="219900" cy="330736"/>
            </a:xfrm>
          </p:grpSpPr>
          <p:sp>
            <p:nvSpPr>
              <p:cNvPr id="25808" name="Google Shape;25808;p12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25809" name="Google Shape;25809;p12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25810" name="Google Shape;25810;p125"/>
          <p:cNvGrpSpPr/>
          <p:nvPr/>
        </p:nvGrpSpPr>
        <p:grpSpPr>
          <a:xfrm>
            <a:off x="2571356" y="2926255"/>
            <a:ext cx="1268144" cy="592394"/>
            <a:chOff x="238125" y="1188750"/>
            <a:chExt cx="7140450" cy="3335550"/>
          </a:xfrm>
        </p:grpSpPr>
        <p:sp>
          <p:nvSpPr>
            <p:cNvPr id="25811" name="Google Shape;25811;p12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2" name="Google Shape;25812;p12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3" name="Google Shape;25813;p12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4" name="Google Shape;25814;p12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5" name="Google Shape;25815;p12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16" name="Google Shape;25816;p125"/>
          <p:cNvGrpSpPr/>
          <p:nvPr/>
        </p:nvGrpSpPr>
        <p:grpSpPr>
          <a:xfrm>
            <a:off x="6679257" y="2928410"/>
            <a:ext cx="1053944" cy="590147"/>
            <a:chOff x="238125" y="1335475"/>
            <a:chExt cx="5418735" cy="3034175"/>
          </a:xfrm>
        </p:grpSpPr>
        <p:sp>
          <p:nvSpPr>
            <p:cNvPr id="25817" name="Google Shape;25817;p12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8" name="Google Shape;25818;p12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9" name="Google Shape;25819;p12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20" name="Google Shape;25820;p125"/>
          <p:cNvGrpSpPr/>
          <p:nvPr/>
        </p:nvGrpSpPr>
        <p:grpSpPr>
          <a:xfrm>
            <a:off x="4110066" y="3733309"/>
            <a:ext cx="1268207" cy="638939"/>
            <a:chOff x="3967651" y="3645904"/>
            <a:chExt cx="1479304" cy="745292"/>
          </a:xfrm>
        </p:grpSpPr>
        <p:grpSp>
          <p:nvGrpSpPr>
            <p:cNvPr id="25821" name="Google Shape;25821;p125"/>
            <p:cNvGrpSpPr/>
            <p:nvPr/>
          </p:nvGrpSpPr>
          <p:grpSpPr>
            <a:xfrm>
              <a:off x="3967651" y="4009026"/>
              <a:ext cx="1479304" cy="382170"/>
              <a:chOff x="3967651" y="4009026"/>
              <a:chExt cx="1479304" cy="382170"/>
            </a:xfrm>
          </p:grpSpPr>
          <p:grpSp>
            <p:nvGrpSpPr>
              <p:cNvPr id="25822" name="Google Shape;25822;p125"/>
              <p:cNvGrpSpPr/>
              <p:nvPr/>
            </p:nvGrpSpPr>
            <p:grpSpPr>
              <a:xfrm>
                <a:off x="4892216" y="4195630"/>
                <a:ext cx="554739" cy="195566"/>
                <a:chOff x="3604375" y="4892160"/>
                <a:chExt cx="1651500" cy="582215"/>
              </a:xfrm>
            </p:grpSpPr>
            <p:sp>
              <p:nvSpPr>
                <p:cNvPr id="25823" name="Google Shape;25823;p12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4" name="Google Shape;25824;p12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25" name="Google Shape;25825;p125"/>
              <p:cNvGrpSpPr/>
              <p:nvPr/>
            </p:nvGrpSpPr>
            <p:grpSpPr>
              <a:xfrm>
                <a:off x="3967651" y="4146303"/>
                <a:ext cx="579402" cy="244893"/>
                <a:chOff x="851875" y="4745310"/>
                <a:chExt cx="1724925" cy="729065"/>
              </a:xfrm>
            </p:grpSpPr>
            <p:sp>
              <p:nvSpPr>
                <p:cNvPr id="25826" name="Google Shape;25826;p12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7" name="Google Shape;25827;p12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28" name="Google Shape;25828;p125"/>
              <p:cNvGrpSpPr/>
              <p:nvPr/>
            </p:nvGrpSpPr>
            <p:grpSpPr>
              <a:xfrm>
                <a:off x="4460753" y="4009026"/>
                <a:ext cx="493110" cy="382170"/>
                <a:chOff x="2319875" y="4336625"/>
                <a:chExt cx="1468025" cy="1137750"/>
              </a:xfrm>
            </p:grpSpPr>
            <p:sp>
              <p:nvSpPr>
                <p:cNvPr id="25829" name="Google Shape;25829;p12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0" name="Google Shape;25830;p12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31" name="Google Shape;25831;p125"/>
            <p:cNvGrpSpPr/>
            <p:nvPr/>
          </p:nvGrpSpPr>
          <p:grpSpPr>
            <a:xfrm>
              <a:off x="4479443" y="3645904"/>
              <a:ext cx="455965" cy="388789"/>
              <a:chOff x="2957425" y="238100"/>
              <a:chExt cx="1910200" cy="1628775"/>
            </a:xfrm>
          </p:grpSpPr>
          <p:sp>
            <p:nvSpPr>
              <p:cNvPr id="25832" name="Google Shape;25832;p12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3" name="Google Shape;25833;p12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4" name="Google Shape;25834;p12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5" name="Google Shape;25835;p12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6" name="Google Shape;25836;p12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7" name="Google Shape;25837;p12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8" name="Google Shape;25838;p12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9" name="Google Shape;25839;p12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0" name="Google Shape;25840;p12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1" name="Google Shape;25841;p12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42" name="Google Shape;25842;p125"/>
          <p:cNvGrpSpPr/>
          <p:nvPr/>
        </p:nvGrpSpPr>
        <p:grpSpPr>
          <a:xfrm>
            <a:off x="2496179" y="3734510"/>
            <a:ext cx="1243128" cy="637739"/>
            <a:chOff x="2496310" y="3693351"/>
            <a:chExt cx="1342906" cy="688926"/>
          </a:xfrm>
        </p:grpSpPr>
        <p:grpSp>
          <p:nvGrpSpPr>
            <p:cNvPr id="25843" name="Google Shape;25843;p125"/>
            <p:cNvGrpSpPr/>
            <p:nvPr/>
          </p:nvGrpSpPr>
          <p:grpSpPr>
            <a:xfrm>
              <a:off x="2496310" y="3693351"/>
              <a:ext cx="1342906" cy="688875"/>
              <a:chOff x="2496310" y="3693351"/>
              <a:chExt cx="1342906" cy="688875"/>
            </a:xfrm>
          </p:grpSpPr>
          <p:sp>
            <p:nvSpPr>
              <p:cNvPr id="25844" name="Google Shape;25844;p12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5" name="Google Shape;25845;p12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6" name="Google Shape;25846;p12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7" name="Google Shape;25847;p12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8" name="Google Shape;25848;p12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9" name="Google Shape;25849;p12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850" name="Google Shape;25850;p125"/>
              <p:cNvCxnSpPr>
                <a:stCxn id="2584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25851" name="Google Shape;25851;p125"/>
              <p:cNvCxnSpPr>
                <a:stCxn id="2584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25852" name="Google Shape;25852;p125"/>
              <p:cNvCxnSpPr>
                <a:stCxn id="2584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25853" name="Google Shape;25853;p125"/>
              <p:cNvCxnSpPr>
                <a:stCxn id="2584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25854" name="Google Shape;25854;p125"/>
              <p:cNvCxnSpPr>
                <a:stCxn id="2584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25855" name="Google Shape;25855;p125"/>
            <p:cNvGrpSpPr/>
            <p:nvPr/>
          </p:nvGrpSpPr>
          <p:grpSpPr>
            <a:xfrm>
              <a:off x="2675275" y="3930557"/>
              <a:ext cx="1003306" cy="451719"/>
              <a:chOff x="2675275" y="4174282"/>
              <a:chExt cx="1003306" cy="451719"/>
            </a:xfrm>
          </p:grpSpPr>
          <p:sp>
            <p:nvSpPr>
              <p:cNvPr id="25856" name="Google Shape;25856;p12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7" name="Google Shape;25857;p12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8" name="Google Shape;25858;p12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59" name="Google Shape;25859;p125"/>
          <p:cNvGrpSpPr/>
          <p:nvPr/>
        </p:nvGrpSpPr>
        <p:grpSpPr>
          <a:xfrm>
            <a:off x="1669850" y="1171356"/>
            <a:ext cx="574511" cy="874709"/>
            <a:chOff x="1715404" y="1112080"/>
            <a:chExt cx="642270" cy="977984"/>
          </a:xfrm>
        </p:grpSpPr>
        <p:grpSp>
          <p:nvGrpSpPr>
            <p:cNvPr id="25860" name="Google Shape;25860;p125"/>
            <p:cNvGrpSpPr/>
            <p:nvPr/>
          </p:nvGrpSpPr>
          <p:grpSpPr>
            <a:xfrm>
              <a:off x="1715404" y="1112080"/>
              <a:ext cx="642270" cy="977984"/>
              <a:chOff x="1715404" y="1112080"/>
              <a:chExt cx="642270" cy="977984"/>
            </a:xfrm>
          </p:grpSpPr>
          <p:sp>
            <p:nvSpPr>
              <p:cNvPr id="25861" name="Google Shape;25861;p12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2" name="Google Shape;25862;p12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63" name="Google Shape;25863;p125"/>
            <p:cNvGrpSpPr/>
            <p:nvPr/>
          </p:nvGrpSpPr>
          <p:grpSpPr>
            <a:xfrm>
              <a:off x="1768927" y="1165603"/>
              <a:ext cx="535225" cy="851367"/>
              <a:chOff x="1768927" y="1165603"/>
              <a:chExt cx="535225" cy="851367"/>
            </a:xfrm>
          </p:grpSpPr>
          <p:sp>
            <p:nvSpPr>
              <p:cNvPr id="25864" name="Google Shape;25864;p12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5" name="Google Shape;25865;p12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66" name="Google Shape;25866;p125"/>
            <p:cNvGrpSpPr/>
            <p:nvPr/>
          </p:nvGrpSpPr>
          <p:grpSpPr>
            <a:xfrm>
              <a:off x="1822449" y="1219125"/>
              <a:ext cx="428180" cy="718859"/>
              <a:chOff x="1822449" y="1219125"/>
              <a:chExt cx="428180" cy="718859"/>
            </a:xfrm>
          </p:grpSpPr>
          <p:sp>
            <p:nvSpPr>
              <p:cNvPr id="25867" name="Google Shape;25867;p12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8" name="Google Shape;25868;p12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69" name="Google Shape;25869;p125"/>
            <p:cNvGrpSpPr/>
            <p:nvPr/>
          </p:nvGrpSpPr>
          <p:grpSpPr>
            <a:xfrm>
              <a:off x="1875972" y="1272648"/>
              <a:ext cx="321135" cy="586939"/>
              <a:chOff x="1875972" y="1272648"/>
              <a:chExt cx="321135" cy="586939"/>
            </a:xfrm>
          </p:grpSpPr>
          <p:sp>
            <p:nvSpPr>
              <p:cNvPr id="25870" name="Google Shape;25870;p12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1" name="Google Shape;25871;p12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72" name="Google Shape;25872;p125"/>
          <p:cNvGrpSpPr/>
          <p:nvPr/>
        </p:nvGrpSpPr>
        <p:grpSpPr>
          <a:xfrm>
            <a:off x="7777011" y="3728078"/>
            <a:ext cx="293855" cy="644170"/>
            <a:chOff x="241025" y="3151575"/>
            <a:chExt cx="293855" cy="644170"/>
          </a:xfrm>
        </p:grpSpPr>
        <p:sp>
          <p:nvSpPr>
            <p:cNvPr id="25873" name="Google Shape;25873;p12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4" name="Google Shape;25874;p12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75" name="Google Shape;25875;p125"/>
          <p:cNvGrpSpPr/>
          <p:nvPr/>
        </p:nvGrpSpPr>
        <p:grpSpPr>
          <a:xfrm>
            <a:off x="724994" y="2928078"/>
            <a:ext cx="1779649" cy="591620"/>
            <a:chOff x="246070" y="1983375"/>
            <a:chExt cx="1855347" cy="616849"/>
          </a:xfrm>
        </p:grpSpPr>
        <p:sp>
          <p:nvSpPr>
            <p:cNvPr id="25876" name="Google Shape;25876;p12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7" name="Google Shape;25877;p12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8" name="Google Shape;25878;p12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9" name="Google Shape;25879;p12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0" name="Google Shape;25880;p12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1" name="Google Shape;25881;p12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2" name="Google Shape;25882;p12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3" name="Google Shape;25883;p12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4" name="Google Shape;25884;p12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85" name="Google Shape;25885;p125"/>
          <p:cNvGrpSpPr/>
          <p:nvPr/>
        </p:nvGrpSpPr>
        <p:grpSpPr>
          <a:xfrm>
            <a:off x="2335861" y="1171356"/>
            <a:ext cx="711055" cy="745993"/>
            <a:chOff x="2496269" y="1171698"/>
            <a:chExt cx="761953" cy="799392"/>
          </a:xfrm>
        </p:grpSpPr>
        <p:grpSp>
          <p:nvGrpSpPr>
            <p:cNvPr id="25886" name="Google Shape;25886;p125"/>
            <p:cNvGrpSpPr/>
            <p:nvPr/>
          </p:nvGrpSpPr>
          <p:grpSpPr>
            <a:xfrm>
              <a:off x="2496269" y="1171698"/>
              <a:ext cx="761953" cy="723022"/>
              <a:chOff x="2496269" y="1171698"/>
              <a:chExt cx="761953" cy="723022"/>
            </a:xfrm>
          </p:grpSpPr>
          <p:sp>
            <p:nvSpPr>
              <p:cNvPr id="25887" name="Google Shape;25887;p12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8" name="Google Shape;25888;p12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89" name="Google Shape;25889;p125"/>
              <p:cNvGrpSpPr/>
              <p:nvPr/>
            </p:nvGrpSpPr>
            <p:grpSpPr>
              <a:xfrm>
                <a:off x="2496269" y="1171698"/>
                <a:ext cx="761953" cy="723022"/>
                <a:chOff x="2496269" y="1120652"/>
                <a:chExt cx="761953" cy="723022"/>
              </a:xfrm>
            </p:grpSpPr>
            <p:grpSp>
              <p:nvGrpSpPr>
                <p:cNvPr id="25890" name="Google Shape;25890;p125"/>
                <p:cNvGrpSpPr/>
                <p:nvPr/>
              </p:nvGrpSpPr>
              <p:grpSpPr>
                <a:xfrm>
                  <a:off x="2496269" y="1120652"/>
                  <a:ext cx="761953" cy="723022"/>
                  <a:chOff x="2496269" y="1120652"/>
                  <a:chExt cx="761953" cy="723022"/>
                </a:xfrm>
              </p:grpSpPr>
              <p:grpSp>
                <p:nvGrpSpPr>
                  <p:cNvPr id="25891" name="Google Shape;25891;p125"/>
                  <p:cNvGrpSpPr/>
                  <p:nvPr/>
                </p:nvGrpSpPr>
                <p:grpSpPr>
                  <a:xfrm>
                    <a:off x="2496269" y="1304589"/>
                    <a:ext cx="407089" cy="305057"/>
                    <a:chOff x="2496269" y="1304589"/>
                    <a:chExt cx="407089" cy="305057"/>
                  </a:xfrm>
                </p:grpSpPr>
                <p:sp>
                  <p:nvSpPr>
                    <p:cNvPr id="25892" name="Google Shape;25892;p12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3" name="Google Shape;25893;p12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94" name="Google Shape;25894;p125"/>
                  <p:cNvGrpSpPr/>
                  <p:nvPr/>
                </p:nvGrpSpPr>
                <p:grpSpPr>
                  <a:xfrm>
                    <a:off x="2586468" y="1493376"/>
                    <a:ext cx="358850" cy="349656"/>
                    <a:chOff x="2586468" y="1493376"/>
                    <a:chExt cx="358850" cy="349656"/>
                  </a:xfrm>
                </p:grpSpPr>
                <p:sp>
                  <p:nvSpPr>
                    <p:cNvPr id="25895" name="Google Shape;25895;p12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6" name="Google Shape;25896;p12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97" name="Google Shape;25897;p125"/>
                  <p:cNvGrpSpPr/>
                  <p:nvPr/>
                </p:nvGrpSpPr>
                <p:grpSpPr>
                  <a:xfrm>
                    <a:off x="2807939" y="1494024"/>
                    <a:ext cx="358857" cy="349650"/>
                    <a:chOff x="2807939" y="1494024"/>
                    <a:chExt cx="358857" cy="349650"/>
                  </a:xfrm>
                </p:grpSpPr>
                <p:sp>
                  <p:nvSpPr>
                    <p:cNvPr id="25898" name="Google Shape;25898;p12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9" name="Google Shape;25899;p12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00" name="Google Shape;25900;p125"/>
                  <p:cNvGrpSpPr/>
                  <p:nvPr/>
                </p:nvGrpSpPr>
                <p:grpSpPr>
                  <a:xfrm>
                    <a:off x="2851133" y="1305635"/>
                    <a:ext cx="407089" cy="305057"/>
                    <a:chOff x="2851133" y="1305635"/>
                    <a:chExt cx="407089" cy="305057"/>
                  </a:xfrm>
                </p:grpSpPr>
                <p:sp>
                  <p:nvSpPr>
                    <p:cNvPr id="25901" name="Google Shape;25901;p12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2" name="Google Shape;25902;p12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03" name="Google Shape;25903;p125"/>
                  <p:cNvGrpSpPr/>
                  <p:nvPr/>
                </p:nvGrpSpPr>
                <p:grpSpPr>
                  <a:xfrm>
                    <a:off x="2727495" y="1120652"/>
                    <a:ext cx="300271" cy="396358"/>
                    <a:chOff x="2727495" y="1120652"/>
                    <a:chExt cx="300271" cy="396358"/>
                  </a:xfrm>
                </p:grpSpPr>
                <p:sp>
                  <p:nvSpPr>
                    <p:cNvPr id="25904" name="Google Shape;25904;p12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5" name="Google Shape;25905;p12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906" name="Google Shape;25906;p125"/>
                <p:cNvGrpSpPr/>
                <p:nvPr/>
              </p:nvGrpSpPr>
              <p:grpSpPr>
                <a:xfrm>
                  <a:off x="2722305" y="1350460"/>
                  <a:ext cx="308357" cy="308344"/>
                  <a:chOff x="2722305" y="1350460"/>
                  <a:chExt cx="308357" cy="308344"/>
                </a:xfrm>
              </p:grpSpPr>
              <p:sp>
                <p:nvSpPr>
                  <p:cNvPr id="25907" name="Google Shape;25907;p12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08" name="Google Shape;25908;p125"/>
                  <p:cNvGrpSpPr/>
                  <p:nvPr/>
                </p:nvGrpSpPr>
                <p:grpSpPr>
                  <a:xfrm>
                    <a:off x="2725064" y="1364529"/>
                    <a:ext cx="297954" cy="280182"/>
                    <a:chOff x="2725064" y="1364529"/>
                    <a:chExt cx="297954" cy="280182"/>
                  </a:xfrm>
                </p:grpSpPr>
                <p:sp>
                  <p:nvSpPr>
                    <p:cNvPr id="25909" name="Google Shape;25909;p12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0" name="Google Shape;25910;p12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1" name="Google Shape;25911;p12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2" name="Google Shape;25912;p12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3" name="Google Shape;25913;p12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25914" name="Google Shape;25914;p12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5" name="Google Shape;25915;p12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6" name="Google Shape;25916;p12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7" name="Google Shape;25917;p12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8" name="Google Shape;25918;p12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19" name="Google Shape;25919;p125"/>
          <p:cNvGrpSpPr/>
          <p:nvPr/>
        </p:nvGrpSpPr>
        <p:grpSpPr>
          <a:xfrm>
            <a:off x="3924561" y="2927462"/>
            <a:ext cx="1569144" cy="591015"/>
            <a:chOff x="3820100" y="3023049"/>
            <a:chExt cx="1303926" cy="491162"/>
          </a:xfrm>
        </p:grpSpPr>
        <p:grpSp>
          <p:nvGrpSpPr>
            <p:cNvPr id="25920" name="Google Shape;25920;p125"/>
            <p:cNvGrpSpPr/>
            <p:nvPr/>
          </p:nvGrpSpPr>
          <p:grpSpPr>
            <a:xfrm>
              <a:off x="3820100" y="3023072"/>
              <a:ext cx="1303926" cy="491139"/>
              <a:chOff x="3820100" y="3023072"/>
              <a:chExt cx="1303926" cy="491139"/>
            </a:xfrm>
          </p:grpSpPr>
          <p:sp>
            <p:nvSpPr>
              <p:cNvPr id="25921" name="Google Shape;25921;p12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2" name="Google Shape;25922;p12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23" name="Google Shape;25923;p125"/>
            <p:cNvGrpSpPr/>
            <p:nvPr/>
          </p:nvGrpSpPr>
          <p:grpSpPr>
            <a:xfrm>
              <a:off x="4132439" y="3023645"/>
              <a:ext cx="393633" cy="177096"/>
              <a:chOff x="4132439" y="3023645"/>
              <a:chExt cx="393633" cy="177096"/>
            </a:xfrm>
          </p:grpSpPr>
          <p:sp>
            <p:nvSpPr>
              <p:cNvPr id="25924" name="Google Shape;25924;p12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5" name="Google Shape;25925;p12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26" name="Google Shape;25926;p125"/>
            <p:cNvGrpSpPr/>
            <p:nvPr/>
          </p:nvGrpSpPr>
          <p:grpSpPr>
            <a:xfrm>
              <a:off x="3921811" y="3023049"/>
              <a:ext cx="1002397" cy="388943"/>
              <a:chOff x="3921811" y="3023049"/>
              <a:chExt cx="1002397" cy="388943"/>
            </a:xfrm>
          </p:grpSpPr>
          <p:sp>
            <p:nvSpPr>
              <p:cNvPr id="25927" name="Google Shape;25927;p12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8" name="Google Shape;25928;p12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29" name="Google Shape;25929;p125"/>
            <p:cNvGrpSpPr/>
            <p:nvPr/>
          </p:nvGrpSpPr>
          <p:grpSpPr>
            <a:xfrm>
              <a:off x="4023645" y="3023049"/>
              <a:ext cx="683032" cy="286722"/>
              <a:chOff x="4023645" y="3023049"/>
              <a:chExt cx="683032" cy="286722"/>
            </a:xfrm>
          </p:grpSpPr>
          <p:sp>
            <p:nvSpPr>
              <p:cNvPr id="25930" name="Google Shape;25930;p12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1" name="Google Shape;25931;p12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932" name="Google Shape;25932;p125"/>
          <p:cNvGrpSpPr/>
          <p:nvPr/>
        </p:nvGrpSpPr>
        <p:grpSpPr>
          <a:xfrm>
            <a:off x="1556683" y="2054307"/>
            <a:ext cx="713522" cy="688025"/>
            <a:chOff x="1706078" y="2092648"/>
            <a:chExt cx="660913" cy="637296"/>
          </a:xfrm>
        </p:grpSpPr>
        <p:sp>
          <p:nvSpPr>
            <p:cNvPr id="25933" name="Google Shape;25933;p12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34" name="Google Shape;25934;p125"/>
            <p:cNvGrpSpPr/>
            <p:nvPr/>
          </p:nvGrpSpPr>
          <p:grpSpPr>
            <a:xfrm>
              <a:off x="1706078" y="2092648"/>
              <a:ext cx="660913" cy="575241"/>
              <a:chOff x="1706078" y="2092648"/>
              <a:chExt cx="660913" cy="575241"/>
            </a:xfrm>
          </p:grpSpPr>
          <p:sp>
            <p:nvSpPr>
              <p:cNvPr id="25935" name="Google Shape;25935;p12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6" name="Google Shape;25936;p12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7" name="Google Shape;25937;p12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938" name="Google Shape;25938;p125"/>
          <p:cNvGrpSpPr/>
          <p:nvPr/>
        </p:nvGrpSpPr>
        <p:grpSpPr>
          <a:xfrm>
            <a:off x="6318542" y="1171856"/>
            <a:ext cx="1317459" cy="684168"/>
            <a:chOff x="238125" y="999450"/>
            <a:chExt cx="7140700" cy="3708225"/>
          </a:xfrm>
        </p:grpSpPr>
        <p:sp>
          <p:nvSpPr>
            <p:cNvPr id="25939" name="Google Shape;25939;p12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0" name="Google Shape;25940;p12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1" name="Google Shape;25941;p12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2" name="Google Shape;25942;p12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3" name="Google Shape;25943;p12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4" name="Google Shape;25944;p12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5" name="Google Shape;25945;p12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6" name="Google Shape;25946;p12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7" name="Google Shape;25947;p12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51" name="Shape 25951"/>
        <p:cNvGrpSpPr/>
        <p:nvPr/>
      </p:nvGrpSpPr>
      <p:grpSpPr>
        <a:xfrm>
          <a:off x="0" y="0"/>
          <a:ext cx="0" cy="0"/>
          <a:chOff x="0" y="0"/>
          <a:chExt cx="0" cy="0"/>
        </a:xfrm>
      </p:grpSpPr>
      <p:grpSp>
        <p:nvGrpSpPr>
          <p:cNvPr id="25952" name="Google Shape;25952;p126"/>
          <p:cNvGrpSpPr/>
          <p:nvPr/>
        </p:nvGrpSpPr>
        <p:grpSpPr>
          <a:xfrm>
            <a:off x="729238" y="1179665"/>
            <a:ext cx="1636117" cy="1526144"/>
            <a:chOff x="729238" y="1179665"/>
            <a:chExt cx="1636117" cy="1526144"/>
          </a:xfrm>
        </p:grpSpPr>
        <p:grpSp>
          <p:nvGrpSpPr>
            <p:cNvPr id="25953" name="Google Shape;25953;p126"/>
            <p:cNvGrpSpPr/>
            <p:nvPr/>
          </p:nvGrpSpPr>
          <p:grpSpPr>
            <a:xfrm>
              <a:off x="729238" y="1179665"/>
              <a:ext cx="80700" cy="1526144"/>
              <a:chOff x="729238" y="1179665"/>
              <a:chExt cx="80700" cy="1526144"/>
            </a:xfrm>
          </p:grpSpPr>
          <p:sp>
            <p:nvSpPr>
              <p:cNvPr id="25954" name="Google Shape;25954;p12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5" name="Google Shape;25955;p12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6" name="Google Shape;25956;p12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7" name="Google Shape;25957;p12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8" name="Google Shape;25958;p12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9" name="Google Shape;25959;p12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0" name="Google Shape;25960;p12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1" name="Google Shape;25961;p12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2" name="Google Shape;25962;p12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3" name="Google Shape;25963;p12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64" name="Google Shape;25964;p126"/>
            <p:cNvGrpSpPr/>
            <p:nvPr/>
          </p:nvGrpSpPr>
          <p:grpSpPr>
            <a:xfrm>
              <a:off x="903098" y="1179665"/>
              <a:ext cx="80700" cy="1526144"/>
              <a:chOff x="903098" y="1179665"/>
              <a:chExt cx="80700" cy="1526144"/>
            </a:xfrm>
          </p:grpSpPr>
          <p:sp>
            <p:nvSpPr>
              <p:cNvPr id="25965" name="Google Shape;25965;p12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6" name="Google Shape;25966;p12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7" name="Google Shape;25967;p12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8" name="Google Shape;25968;p12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9" name="Google Shape;25969;p12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0" name="Google Shape;25970;p12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1" name="Google Shape;25971;p12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2" name="Google Shape;25972;p12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3" name="Google Shape;25973;p12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4" name="Google Shape;25974;p12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75" name="Google Shape;25975;p126"/>
            <p:cNvGrpSpPr/>
            <p:nvPr/>
          </p:nvGrpSpPr>
          <p:grpSpPr>
            <a:xfrm>
              <a:off x="1076958" y="1179665"/>
              <a:ext cx="80700" cy="1526144"/>
              <a:chOff x="1076958" y="1179665"/>
              <a:chExt cx="80700" cy="1526144"/>
            </a:xfrm>
          </p:grpSpPr>
          <p:sp>
            <p:nvSpPr>
              <p:cNvPr id="25976" name="Google Shape;25976;p12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7" name="Google Shape;25977;p12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8" name="Google Shape;25978;p12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9" name="Google Shape;25979;p12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0" name="Google Shape;25980;p12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1" name="Google Shape;25981;p12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2" name="Google Shape;25982;p12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3" name="Google Shape;25983;p12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4" name="Google Shape;25984;p12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5" name="Google Shape;25985;p12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86" name="Google Shape;25986;p126"/>
            <p:cNvGrpSpPr/>
            <p:nvPr/>
          </p:nvGrpSpPr>
          <p:grpSpPr>
            <a:xfrm>
              <a:off x="1247707" y="1179665"/>
              <a:ext cx="80700" cy="1526144"/>
              <a:chOff x="1247707" y="1179665"/>
              <a:chExt cx="80700" cy="1526144"/>
            </a:xfrm>
          </p:grpSpPr>
          <p:sp>
            <p:nvSpPr>
              <p:cNvPr id="25987" name="Google Shape;25987;p12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8" name="Google Shape;25988;p12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9" name="Google Shape;25989;p12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0" name="Google Shape;25990;p12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1" name="Google Shape;25991;p12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2" name="Google Shape;25992;p12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3" name="Google Shape;25993;p12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4" name="Google Shape;25994;p12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5" name="Google Shape;25995;p12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6" name="Google Shape;25996;p12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97" name="Google Shape;25997;p126"/>
            <p:cNvGrpSpPr/>
            <p:nvPr/>
          </p:nvGrpSpPr>
          <p:grpSpPr>
            <a:xfrm>
              <a:off x="1421567" y="1179665"/>
              <a:ext cx="80700" cy="1526144"/>
              <a:chOff x="1421567" y="1179665"/>
              <a:chExt cx="80700" cy="1526144"/>
            </a:xfrm>
          </p:grpSpPr>
          <p:sp>
            <p:nvSpPr>
              <p:cNvPr id="25998" name="Google Shape;25998;p12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9" name="Google Shape;25999;p12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0" name="Google Shape;26000;p12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1" name="Google Shape;26001;p12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2" name="Google Shape;26002;p12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3" name="Google Shape;26003;p12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4" name="Google Shape;26004;p12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5" name="Google Shape;26005;p12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6" name="Google Shape;26006;p12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7" name="Google Shape;26007;p12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08" name="Google Shape;26008;p126"/>
            <p:cNvGrpSpPr/>
            <p:nvPr/>
          </p:nvGrpSpPr>
          <p:grpSpPr>
            <a:xfrm>
              <a:off x="1592327" y="1179665"/>
              <a:ext cx="80700" cy="1526144"/>
              <a:chOff x="1592327" y="1179665"/>
              <a:chExt cx="80700" cy="1526144"/>
            </a:xfrm>
          </p:grpSpPr>
          <p:sp>
            <p:nvSpPr>
              <p:cNvPr id="26009" name="Google Shape;26009;p12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0" name="Google Shape;26010;p12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1" name="Google Shape;26011;p12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2" name="Google Shape;26012;p12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3" name="Google Shape;26013;p12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4" name="Google Shape;26014;p12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5" name="Google Shape;26015;p12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6" name="Google Shape;26016;p12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7" name="Google Shape;26017;p12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8" name="Google Shape;26018;p12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19" name="Google Shape;26019;p126"/>
            <p:cNvGrpSpPr/>
            <p:nvPr/>
          </p:nvGrpSpPr>
          <p:grpSpPr>
            <a:xfrm>
              <a:off x="1766187" y="1179665"/>
              <a:ext cx="80700" cy="1526144"/>
              <a:chOff x="1766187" y="1179665"/>
              <a:chExt cx="80700" cy="1526144"/>
            </a:xfrm>
          </p:grpSpPr>
          <p:sp>
            <p:nvSpPr>
              <p:cNvPr id="26020" name="Google Shape;26020;p12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1" name="Google Shape;26021;p12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2" name="Google Shape;26022;p12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3" name="Google Shape;26023;p12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4" name="Google Shape;26024;p12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5" name="Google Shape;26025;p12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6" name="Google Shape;26026;p12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7" name="Google Shape;26027;p12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8" name="Google Shape;26028;p12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9" name="Google Shape;26029;p12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30" name="Google Shape;26030;p126"/>
            <p:cNvGrpSpPr/>
            <p:nvPr/>
          </p:nvGrpSpPr>
          <p:grpSpPr>
            <a:xfrm>
              <a:off x="1936935" y="1179665"/>
              <a:ext cx="80700" cy="1526144"/>
              <a:chOff x="1936935" y="1179665"/>
              <a:chExt cx="80700" cy="1526144"/>
            </a:xfrm>
          </p:grpSpPr>
          <p:sp>
            <p:nvSpPr>
              <p:cNvPr id="26031" name="Google Shape;26031;p12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2" name="Google Shape;26032;p12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3" name="Google Shape;26033;p12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4" name="Google Shape;26034;p12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5" name="Google Shape;26035;p12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6" name="Google Shape;26036;p12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7" name="Google Shape;26037;p12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8" name="Google Shape;26038;p12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9" name="Google Shape;26039;p12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0" name="Google Shape;26040;p12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41" name="Google Shape;26041;p126"/>
            <p:cNvGrpSpPr/>
            <p:nvPr/>
          </p:nvGrpSpPr>
          <p:grpSpPr>
            <a:xfrm>
              <a:off x="2110795" y="1179665"/>
              <a:ext cx="80700" cy="1526144"/>
              <a:chOff x="2110795" y="1179665"/>
              <a:chExt cx="80700" cy="1526144"/>
            </a:xfrm>
          </p:grpSpPr>
          <p:sp>
            <p:nvSpPr>
              <p:cNvPr id="26042" name="Google Shape;26042;p12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3" name="Google Shape;26043;p12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4" name="Google Shape;26044;p12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5" name="Google Shape;26045;p12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6" name="Google Shape;26046;p12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7" name="Google Shape;26047;p12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8" name="Google Shape;26048;p12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9" name="Google Shape;26049;p12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0" name="Google Shape;26050;p12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1" name="Google Shape;26051;p12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52" name="Google Shape;26052;p126"/>
            <p:cNvGrpSpPr/>
            <p:nvPr/>
          </p:nvGrpSpPr>
          <p:grpSpPr>
            <a:xfrm>
              <a:off x="2284655" y="1179665"/>
              <a:ext cx="80700" cy="1526144"/>
              <a:chOff x="2284655" y="1179665"/>
              <a:chExt cx="80700" cy="1526144"/>
            </a:xfrm>
          </p:grpSpPr>
          <p:sp>
            <p:nvSpPr>
              <p:cNvPr id="26053" name="Google Shape;26053;p12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4" name="Google Shape;26054;p12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5" name="Google Shape;26055;p12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6" name="Google Shape;26056;p12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7" name="Google Shape;26057;p12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8" name="Google Shape;26058;p12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9" name="Google Shape;26059;p12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0" name="Google Shape;26060;p12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1" name="Google Shape;26061;p12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2" name="Google Shape;26062;p12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063" name="Google Shape;26063;p126"/>
          <p:cNvGrpSpPr/>
          <p:nvPr/>
        </p:nvGrpSpPr>
        <p:grpSpPr>
          <a:xfrm>
            <a:off x="2623904" y="1198803"/>
            <a:ext cx="1364248" cy="1102133"/>
            <a:chOff x="2623904" y="1198803"/>
            <a:chExt cx="1364248" cy="1102133"/>
          </a:xfrm>
        </p:grpSpPr>
        <p:grpSp>
          <p:nvGrpSpPr>
            <p:cNvPr id="26064" name="Google Shape;26064;p126"/>
            <p:cNvGrpSpPr/>
            <p:nvPr/>
          </p:nvGrpSpPr>
          <p:grpSpPr>
            <a:xfrm>
              <a:off x="2623907" y="1198803"/>
              <a:ext cx="1364245" cy="273000"/>
              <a:chOff x="2623907" y="1198803"/>
              <a:chExt cx="1364245" cy="273000"/>
            </a:xfrm>
          </p:grpSpPr>
          <p:sp>
            <p:nvSpPr>
              <p:cNvPr id="26065" name="Google Shape;26065;p12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6" name="Google Shape;26066;p12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7" name="Google Shape;26067;p12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8" name="Google Shape;26068;p12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9" name="Google Shape;26069;p12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0" name="Google Shape;26070;p126"/>
            <p:cNvGrpSpPr/>
            <p:nvPr/>
          </p:nvGrpSpPr>
          <p:grpSpPr>
            <a:xfrm>
              <a:off x="2623904" y="1476964"/>
              <a:ext cx="1364245" cy="273000"/>
              <a:chOff x="2623904" y="1476964"/>
              <a:chExt cx="1364245" cy="273000"/>
            </a:xfrm>
          </p:grpSpPr>
          <p:sp>
            <p:nvSpPr>
              <p:cNvPr id="26071" name="Google Shape;26071;p12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2" name="Google Shape;26072;p12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3" name="Google Shape;26073;p12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4" name="Google Shape;26074;p12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5" name="Google Shape;26075;p12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6" name="Google Shape;26076;p126"/>
            <p:cNvGrpSpPr/>
            <p:nvPr/>
          </p:nvGrpSpPr>
          <p:grpSpPr>
            <a:xfrm>
              <a:off x="2623907" y="1749775"/>
              <a:ext cx="1364245" cy="273000"/>
              <a:chOff x="2623907" y="1749775"/>
              <a:chExt cx="1364245" cy="273000"/>
            </a:xfrm>
          </p:grpSpPr>
          <p:sp>
            <p:nvSpPr>
              <p:cNvPr id="26077" name="Google Shape;26077;p12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8" name="Google Shape;26078;p12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9" name="Google Shape;26079;p12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0" name="Google Shape;26080;p12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1" name="Google Shape;26081;p12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82" name="Google Shape;26082;p126"/>
            <p:cNvGrpSpPr/>
            <p:nvPr/>
          </p:nvGrpSpPr>
          <p:grpSpPr>
            <a:xfrm>
              <a:off x="2623904" y="2027936"/>
              <a:ext cx="1364245" cy="273000"/>
              <a:chOff x="2623904" y="2027936"/>
              <a:chExt cx="1364245" cy="273000"/>
            </a:xfrm>
          </p:grpSpPr>
          <p:sp>
            <p:nvSpPr>
              <p:cNvPr id="26083" name="Google Shape;26083;p12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4" name="Google Shape;26084;p12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5" name="Google Shape;26085;p12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6" name="Google Shape;26086;p12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7" name="Google Shape;26087;p12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088" name="Google Shape;26088;p126"/>
          <p:cNvGrpSpPr/>
          <p:nvPr/>
        </p:nvGrpSpPr>
        <p:grpSpPr>
          <a:xfrm>
            <a:off x="2613365" y="2657876"/>
            <a:ext cx="1387541" cy="159124"/>
            <a:chOff x="3200660" y="2180272"/>
            <a:chExt cx="2563824" cy="378237"/>
          </a:xfrm>
        </p:grpSpPr>
        <p:sp>
          <p:nvSpPr>
            <p:cNvPr id="26089" name="Google Shape;26089;p12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0" name="Google Shape;26090;p12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1" name="Google Shape;26091;p12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2" name="Google Shape;26092;p12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3" name="Google Shape;26093;p12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4" name="Google Shape;26094;p12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5" name="Google Shape;26095;p12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6" name="Google Shape;26096;p12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7" name="Google Shape;26097;p12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8" name="Google Shape;26098;p12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9" name="Google Shape;26099;p12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0" name="Google Shape;26100;p12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1" name="Google Shape;26101;p12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2" name="Google Shape;26102;p12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3" name="Google Shape;26103;p12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4" name="Google Shape;26104;p12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5" name="Google Shape;26105;p12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6" name="Google Shape;26106;p12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07" name="Google Shape;26107;p126"/>
          <p:cNvGrpSpPr/>
          <p:nvPr/>
        </p:nvGrpSpPr>
        <p:grpSpPr>
          <a:xfrm>
            <a:off x="2609890" y="2935640"/>
            <a:ext cx="1390502" cy="159625"/>
            <a:chOff x="3530150" y="2790075"/>
            <a:chExt cx="1962600" cy="225300"/>
          </a:xfrm>
        </p:grpSpPr>
        <p:sp>
          <p:nvSpPr>
            <p:cNvPr id="26108" name="Google Shape;26108;p12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9" name="Google Shape;26109;p12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10" name="Google Shape;26110;p126"/>
          <p:cNvGrpSpPr/>
          <p:nvPr/>
        </p:nvGrpSpPr>
        <p:grpSpPr>
          <a:xfrm>
            <a:off x="2609948" y="3213905"/>
            <a:ext cx="1411629" cy="154175"/>
            <a:chOff x="3558802" y="4011244"/>
            <a:chExt cx="1866000" cy="111600"/>
          </a:xfrm>
        </p:grpSpPr>
        <p:sp>
          <p:nvSpPr>
            <p:cNvPr id="26111" name="Google Shape;26111;p12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2" name="Google Shape;26112;p12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13" name="Google Shape;26113;p126"/>
          <p:cNvGrpSpPr/>
          <p:nvPr/>
        </p:nvGrpSpPr>
        <p:grpSpPr>
          <a:xfrm>
            <a:off x="2610235" y="2419475"/>
            <a:ext cx="1383503" cy="119761"/>
            <a:chOff x="3465975" y="2270258"/>
            <a:chExt cx="1986364" cy="171947"/>
          </a:xfrm>
        </p:grpSpPr>
        <p:sp>
          <p:nvSpPr>
            <p:cNvPr id="26114" name="Google Shape;26114;p12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5" name="Google Shape;26115;p12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6" name="Google Shape;26116;p12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7" name="Google Shape;26117;p12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8" name="Google Shape;26118;p12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9" name="Google Shape;26119;p12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0" name="Google Shape;26120;p12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1" name="Google Shape;26121;p12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22" name="Google Shape;26122;p126"/>
          <p:cNvGrpSpPr/>
          <p:nvPr/>
        </p:nvGrpSpPr>
        <p:grpSpPr>
          <a:xfrm>
            <a:off x="2621243" y="3783248"/>
            <a:ext cx="1369531" cy="195460"/>
            <a:chOff x="723300" y="4253549"/>
            <a:chExt cx="2276482" cy="324900"/>
          </a:xfrm>
        </p:grpSpPr>
        <p:sp>
          <p:nvSpPr>
            <p:cNvPr id="26123" name="Google Shape;26123;p12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4" name="Google Shape;26124;p12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5" name="Google Shape;26125;p12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6" name="Google Shape;26126;p12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7" name="Google Shape;26127;p12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28" name="Google Shape;26128;p126"/>
          <p:cNvGrpSpPr/>
          <p:nvPr/>
        </p:nvGrpSpPr>
        <p:grpSpPr>
          <a:xfrm>
            <a:off x="2610803" y="3484489"/>
            <a:ext cx="1389066" cy="180119"/>
            <a:chOff x="705948" y="3788465"/>
            <a:chExt cx="2308953" cy="299400"/>
          </a:xfrm>
        </p:grpSpPr>
        <p:sp>
          <p:nvSpPr>
            <p:cNvPr id="26129" name="Google Shape;26129;p12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0" name="Google Shape;26130;p12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1" name="Google Shape;26131;p12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2" name="Google Shape;26132;p12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3" name="Google Shape;26133;p12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34" name="Google Shape;26134;p126"/>
          <p:cNvGrpSpPr/>
          <p:nvPr/>
        </p:nvGrpSpPr>
        <p:grpSpPr>
          <a:xfrm>
            <a:off x="4207794" y="2088443"/>
            <a:ext cx="1433821" cy="191501"/>
            <a:chOff x="4273350" y="2088443"/>
            <a:chExt cx="1433821" cy="191501"/>
          </a:xfrm>
        </p:grpSpPr>
        <p:grpSp>
          <p:nvGrpSpPr>
            <p:cNvPr id="26135" name="Google Shape;26135;p126"/>
            <p:cNvGrpSpPr/>
            <p:nvPr/>
          </p:nvGrpSpPr>
          <p:grpSpPr>
            <a:xfrm>
              <a:off x="4273350" y="2088443"/>
              <a:ext cx="1433821" cy="0"/>
              <a:chOff x="5224975" y="2962250"/>
              <a:chExt cx="1544400" cy="0"/>
            </a:xfrm>
          </p:grpSpPr>
          <p:cxnSp>
            <p:nvCxnSpPr>
              <p:cNvPr id="26136" name="Google Shape;26136;p12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26137" name="Google Shape;26137;p12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26138" name="Google Shape;26138;p126"/>
            <p:cNvGrpSpPr/>
            <p:nvPr/>
          </p:nvGrpSpPr>
          <p:grpSpPr>
            <a:xfrm>
              <a:off x="4273350" y="2279944"/>
              <a:ext cx="1433821" cy="0"/>
              <a:chOff x="5224975" y="2962250"/>
              <a:chExt cx="1544400" cy="0"/>
            </a:xfrm>
          </p:grpSpPr>
          <p:cxnSp>
            <p:nvCxnSpPr>
              <p:cNvPr id="26139" name="Google Shape;26139;p12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26140" name="Google Shape;26140;p12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26141" name="Google Shape;26141;p126"/>
          <p:cNvGrpSpPr/>
          <p:nvPr/>
        </p:nvGrpSpPr>
        <p:grpSpPr>
          <a:xfrm>
            <a:off x="2658741" y="4097347"/>
            <a:ext cx="1304609" cy="294074"/>
            <a:chOff x="2658741" y="4097347"/>
            <a:chExt cx="1304609" cy="294074"/>
          </a:xfrm>
        </p:grpSpPr>
        <p:grpSp>
          <p:nvGrpSpPr>
            <p:cNvPr id="26142" name="Google Shape;26142;p126"/>
            <p:cNvGrpSpPr/>
            <p:nvPr/>
          </p:nvGrpSpPr>
          <p:grpSpPr>
            <a:xfrm>
              <a:off x="2658741" y="4097347"/>
              <a:ext cx="118572" cy="294074"/>
              <a:chOff x="3343310" y="4475555"/>
              <a:chExt cx="127717" cy="316753"/>
            </a:xfrm>
          </p:grpSpPr>
          <p:sp>
            <p:nvSpPr>
              <p:cNvPr id="26143" name="Google Shape;26143;p12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4" name="Google Shape;26144;p12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45" name="Google Shape;26145;p126"/>
            <p:cNvGrpSpPr/>
            <p:nvPr/>
          </p:nvGrpSpPr>
          <p:grpSpPr>
            <a:xfrm>
              <a:off x="3815519" y="4098388"/>
              <a:ext cx="147831" cy="291991"/>
              <a:chOff x="3527539" y="4476677"/>
              <a:chExt cx="159232" cy="314510"/>
            </a:xfrm>
          </p:grpSpPr>
          <p:sp>
            <p:nvSpPr>
              <p:cNvPr id="26146" name="Google Shape;26146;p12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7" name="Google Shape;26147;p12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48" name="Google Shape;26148;p126"/>
            <p:cNvGrpSpPr/>
            <p:nvPr/>
          </p:nvGrpSpPr>
          <p:grpSpPr>
            <a:xfrm>
              <a:off x="3511696" y="4098388"/>
              <a:ext cx="147831" cy="291991"/>
              <a:chOff x="3527539" y="4476677"/>
              <a:chExt cx="159232" cy="314510"/>
            </a:xfrm>
          </p:grpSpPr>
          <p:sp>
            <p:nvSpPr>
              <p:cNvPr id="26149" name="Google Shape;26149;p12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0" name="Google Shape;26150;p12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51" name="Google Shape;26151;p126"/>
            <p:cNvGrpSpPr/>
            <p:nvPr/>
          </p:nvGrpSpPr>
          <p:grpSpPr>
            <a:xfrm>
              <a:off x="3207874" y="4098388"/>
              <a:ext cx="147831" cy="291991"/>
              <a:chOff x="3527539" y="4476677"/>
              <a:chExt cx="159232" cy="314510"/>
            </a:xfrm>
          </p:grpSpPr>
          <p:sp>
            <p:nvSpPr>
              <p:cNvPr id="26152" name="Google Shape;26152;p12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3" name="Google Shape;26153;p12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54" name="Google Shape;26154;p126"/>
            <p:cNvGrpSpPr/>
            <p:nvPr/>
          </p:nvGrpSpPr>
          <p:grpSpPr>
            <a:xfrm>
              <a:off x="2933305" y="4097347"/>
              <a:ext cx="118572" cy="294074"/>
              <a:chOff x="3343310" y="4475555"/>
              <a:chExt cx="127717" cy="316753"/>
            </a:xfrm>
          </p:grpSpPr>
          <p:sp>
            <p:nvSpPr>
              <p:cNvPr id="26155" name="Google Shape;26155;p12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6" name="Google Shape;26156;p12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157" name="Google Shape;26157;p126"/>
          <p:cNvGrpSpPr/>
          <p:nvPr/>
        </p:nvGrpSpPr>
        <p:grpSpPr>
          <a:xfrm>
            <a:off x="4209349" y="1176041"/>
            <a:ext cx="1430711" cy="751237"/>
            <a:chOff x="5159450" y="1919950"/>
            <a:chExt cx="1541050" cy="862500"/>
          </a:xfrm>
        </p:grpSpPr>
        <p:sp>
          <p:nvSpPr>
            <p:cNvPr id="26158" name="Google Shape;26158;p12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26159" name="Google Shape;26159;p126"/>
            <p:cNvGrpSpPr/>
            <p:nvPr/>
          </p:nvGrpSpPr>
          <p:grpSpPr>
            <a:xfrm>
              <a:off x="5159450" y="1919950"/>
              <a:ext cx="1541050" cy="862500"/>
              <a:chOff x="5159450" y="1919950"/>
              <a:chExt cx="1541050" cy="862500"/>
            </a:xfrm>
          </p:grpSpPr>
          <p:cxnSp>
            <p:nvCxnSpPr>
              <p:cNvPr id="26160" name="Google Shape;26160;p12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26161" name="Google Shape;26161;p12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26162" name="Google Shape;26162;p126"/>
          <p:cNvGrpSpPr/>
          <p:nvPr/>
        </p:nvGrpSpPr>
        <p:grpSpPr>
          <a:xfrm>
            <a:off x="4257486" y="2439811"/>
            <a:ext cx="1334436" cy="967914"/>
            <a:chOff x="4294923" y="2439811"/>
            <a:chExt cx="1334436" cy="967914"/>
          </a:xfrm>
        </p:grpSpPr>
        <p:grpSp>
          <p:nvGrpSpPr>
            <p:cNvPr id="26163" name="Google Shape;26163;p126"/>
            <p:cNvGrpSpPr/>
            <p:nvPr/>
          </p:nvGrpSpPr>
          <p:grpSpPr>
            <a:xfrm>
              <a:off x="4960455" y="2469658"/>
              <a:ext cx="668904" cy="885524"/>
              <a:chOff x="4960455" y="2469658"/>
              <a:chExt cx="668904" cy="885524"/>
            </a:xfrm>
          </p:grpSpPr>
          <p:sp>
            <p:nvSpPr>
              <p:cNvPr id="26164" name="Google Shape;26164;p12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5" name="Google Shape;26165;p12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6" name="Google Shape;26166;p12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7" name="Google Shape;26167;p12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8" name="Google Shape;26168;p12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9" name="Google Shape;26169;p12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70" name="Google Shape;26170;p126"/>
            <p:cNvGrpSpPr/>
            <p:nvPr/>
          </p:nvGrpSpPr>
          <p:grpSpPr>
            <a:xfrm>
              <a:off x="4294923" y="2469658"/>
              <a:ext cx="668951" cy="885524"/>
              <a:chOff x="4294923" y="2469658"/>
              <a:chExt cx="668951" cy="885524"/>
            </a:xfrm>
          </p:grpSpPr>
          <p:sp>
            <p:nvSpPr>
              <p:cNvPr id="26171" name="Google Shape;26171;p12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2" name="Google Shape;26172;p12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3" name="Google Shape;26173;p12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4" name="Google Shape;26174;p12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5" name="Google Shape;26175;p12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6" name="Google Shape;26176;p12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77" name="Google Shape;26177;p12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78" name="Google Shape;26178;p126"/>
          <p:cNvGrpSpPr/>
          <p:nvPr/>
        </p:nvGrpSpPr>
        <p:grpSpPr>
          <a:xfrm>
            <a:off x="4243690" y="3494256"/>
            <a:ext cx="1430949" cy="897289"/>
            <a:chOff x="4351371" y="3547942"/>
            <a:chExt cx="1345130" cy="843475"/>
          </a:xfrm>
        </p:grpSpPr>
        <p:grpSp>
          <p:nvGrpSpPr>
            <p:cNvPr id="26179" name="Google Shape;26179;p126"/>
            <p:cNvGrpSpPr/>
            <p:nvPr/>
          </p:nvGrpSpPr>
          <p:grpSpPr>
            <a:xfrm>
              <a:off x="4351371" y="4209917"/>
              <a:ext cx="1345130" cy="181500"/>
              <a:chOff x="4351371" y="4209917"/>
              <a:chExt cx="1345130" cy="181500"/>
            </a:xfrm>
          </p:grpSpPr>
          <p:sp>
            <p:nvSpPr>
              <p:cNvPr id="26180" name="Google Shape;26180;p12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81" name="Google Shape;26181;p12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26182" name="Google Shape;26182;p126"/>
            <p:cNvGrpSpPr/>
            <p:nvPr/>
          </p:nvGrpSpPr>
          <p:grpSpPr>
            <a:xfrm>
              <a:off x="4403010" y="3985221"/>
              <a:ext cx="1109518" cy="181500"/>
              <a:chOff x="4403010" y="3985221"/>
              <a:chExt cx="1109518" cy="181500"/>
            </a:xfrm>
          </p:grpSpPr>
          <p:sp>
            <p:nvSpPr>
              <p:cNvPr id="26183" name="Google Shape;26183;p12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84" name="Google Shape;26184;p12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26185" name="Google Shape;26185;p126"/>
            <p:cNvGrpSpPr/>
            <p:nvPr/>
          </p:nvGrpSpPr>
          <p:grpSpPr>
            <a:xfrm>
              <a:off x="4618704" y="3766582"/>
              <a:ext cx="807858" cy="181500"/>
              <a:chOff x="4618704" y="3766582"/>
              <a:chExt cx="807858" cy="181500"/>
            </a:xfrm>
          </p:grpSpPr>
          <p:sp>
            <p:nvSpPr>
              <p:cNvPr id="26186" name="Google Shape;26186;p12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87" name="Google Shape;26187;p12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26188" name="Google Shape;26188;p126"/>
            <p:cNvGrpSpPr/>
            <p:nvPr/>
          </p:nvGrpSpPr>
          <p:grpSpPr>
            <a:xfrm>
              <a:off x="4735238" y="3547942"/>
              <a:ext cx="462839" cy="181500"/>
              <a:chOff x="4735238" y="3547942"/>
              <a:chExt cx="462839" cy="181500"/>
            </a:xfrm>
          </p:grpSpPr>
          <p:sp>
            <p:nvSpPr>
              <p:cNvPr id="26189" name="Google Shape;26189;p12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90" name="Google Shape;26190;p12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26191" name="Google Shape;26191;p126"/>
          <p:cNvGrpSpPr/>
          <p:nvPr/>
        </p:nvGrpSpPr>
        <p:grpSpPr>
          <a:xfrm>
            <a:off x="7420047" y="2429580"/>
            <a:ext cx="1020955" cy="928853"/>
            <a:chOff x="926675" y="238125"/>
            <a:chExt cx="5755100" cy="5232975"/>
          </a:xfrm>
        </p:grpSpPr>
        <p:sp>
          <p:nvSpPr>
            <p:cNvPr id="26192" name="Google Shape;26192;p12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3" name="Google Shape;26193;p12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4" name="Google Shape;26194;p12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5" name="Google Shape;26195;p12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96" name="Google Shape;26196;p126"/>
          <p:cNvGrpSpPr/>
          <p:nvPr/>
        </p:nvGrpSpPr>
        <p:grpSpPr>
          <a:xfrm>
            <a:off x="727421" y="2828315"/>
            <a:ext cx="1695374" cy="1560837"/>
            <a:chOff x="727421" y="2828315"/>
            <a:chExt cx="1695374" cy="1560837"/>
          </a:xfrm>
        </p:grpSpPr>
        <p:grpSp>
          <p:nvGrpSpPr>
            <p:cNvPr id="26197" name="Google Shape;26197;p126"/>
            <p:cNvGrpSpPr/>
            <p:nvPr/>
          </p:nvGrpSpPr>
          <p:grpSpPr>
            <a:xfrm>
              <a:off x="727421" y="2828315"/>
              <a:ext cx="1695374" cy="1560837"/>
              <a:chOff x="734799" y="2782450"/>
              <a:chExt cx="1571100" cy="1577400"/>
            </a:xfrm>
          </p:grpSpPr>
          <p:cxnSp>
            <p:nvCxnSpPr>
              <p:cNvPr id="26198" name="Google Shape;26198;p12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26199" name="Google Shape;26199;p12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26200" name="Google Shape;26200;p126"/>
            <p:cNvGrpSpPr/>
            <p:nvPr/>
          </p:nvGrpSpPr>
          <p:grpSpPr>
            <a:xfrm>
              <a:off x="819108" y="2882501"/>
              <a:ext cx="1556791" cy="1426186"/>
              <a:chOff x="819108" y="2882501"/>
              <a:chExt cx="1556791" cy="1426186"/>
            </a:xfrm>
          </p:grpSpPr>
          <p:grpSp>
            <p:nvGrpSpPr>
              <p:cNvPr id="26201" name="Google Shape;26201;p126"/>
              <p:cNvGrpSpPr/>
              <p:nvPr/>
            </p:nvGrpSpPr>
            <p:grpSpPr>
              <a:xfrm>
                <a:off x="819108" y="2882501"/>
                <a:ext cx="103104" cy="1426186"/>
                <a:chOff x="4674013" y="3100904"/>
                <a:chExt cx="122758" cy="1698043"/>
              </a:xfrm>
            </p:grpSpPr>
            <p:sp>
              <p:nvSpPr>
                <p:cNvPr id="26202" name="Google Shape;26202;p12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3" name="Google Shape;26203;p12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4" name="Google Shape;26204;p12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5" name="Google Shape;26205;p12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6" name="Google Shape;26206;p12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7" name="Google Shape;26207;p12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8" name="Google Shape;26208;p12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09" name="Google Shape;26209;p126"/>
              <p:cNvGrpSpPr/>
              <p:nvPr/>
            </p:nvGrpSpPr>
            <p:grpSpPr>
              <a:xfrm>
                <a:off x="1062475" y="2882501"/>
                <a:ext cx="103104" cy="1426186"/>
                <a:chOff x="4940438" y="3100904"/>
                <a:chExt cx="122758" cy="1698043"/>
              </a:xfrm>
            </p:grpSpPr>
            <p:sp>
              <p:nvSpPr>
                <p:cNvPr id="26210" name="Google Shape;26210;p12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1" name="Google Shape;26211;p12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2" name="Google Shape;26212;p12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3" name="Google Shape;26213;p12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4" name="Google Shape;26214;p12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5" name="Google Shape;26215;p12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6" name="Google Shape;26216;p12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17" name="Google Shape;26217;p126"/>
              <p:cNvGrpSpPr/>
              <p:nvPr/>
            </p:nvGrpSpPr>
            <p:grpSpPr>
              <a:xfrm>
                <a:off x="1299324" y="2882501"/>
                <a:ext cx="103104" cy="1426186"/>
                <a:chOff x="5206863" y="3100904"/>
                <a:chExt cx="122758" cy="1698043"/>
              </a:xfrm>
            </p:grpSpPr>
            <p:sp>
              <p:nvSpPr>
                <p:cNvPr id="26218" name="Google Shape;26218;p12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9" name="Google Shape;26219;p12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0" name="Google Shape;26220;p12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1" name="Google Shape;26221;p12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2" name="Google Shape;26222;p12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3" name="Google Shape;26223;p12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4" name="Google Shape;26224;p12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25" name="Google Shape;26225;p126"/>
              <p:cNvGrpSpPr/>
              <p:nvPr/>
            </p:nvGrpSpPr>
            <p:grpSpPr>
              <a:xfrm>
                <a:off x="1786057" y="2882501"/>
                <a:ext cx="103104" cy="1426186"/>
                <a:chOff x="6006138" y="3143629"/>
                <a:chExt cx="122758" cy="1698043"/>
              </a:xfrm>
            </p:grpSpPr>
            <p:sp>
              <p:nvSpPr>
                <p:cNvPr id="26226" name="Google Shape;26226;p12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7" name="Google Shape;26227;p12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8" name="Google Shape;26228;p12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9" name="Google Shape;26229;p12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0" name="Google Shape;26230;p12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1" name="Google Shape;26231;p12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2" name="Google Shape;26232;p12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3" name="Google Shape;26233;p126"/>
              <p:cNvGrpSpPr/>
              <p:nvPr/>
            </p:nvGrpSpPr>
            <p:grpSpPr>
              <a:xfrm>
                <a:off x="2029422" y="2882501"/>
                <a:ext cx="103104" cy="1426186"/>
                <a:chOff x="6805413" y="3100904"/>
                <a:chExt cx="122758" cy="1698043"/>
              </a:xfrm>
            </p:grpSpPr>
            <p:sp>
              <p:nvSpPr>
                <p:cNvPr id="26234" name="Google Shape;26234;p12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5" name="Google Shape;26235;p12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6" name="Google Shape;26236;p12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7" name="Google Shape;26237;p12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8" name="Google Shape;26238;p12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9" name="Google Shape;26239;p12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0" name="Google Shape;26240;p12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1" name="Google Shape;26241;p126"/>
              <p:cNvGrpSpPr/>
              <p:nvPr/>
            </p:nvGrpSpPr>
            <p:grpSpPr>
              <a:xfrm>
                <a:off x="2272795" y="2882501"/>
                <a:ext cx="103104" cy="1426186"/>
                <a:chOff x="5206863" y="3100904"/>
                <a:chExt cx="122758" cy="1698043"/>
              </a:xfrm>
            </p:grpSpPr>
            <p:sp>
              <p:nvSpPr>
                <p:cNvPr id="26242" name="Google Shape;26242;p12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3" name="Google Shape;26243;p12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4" name="Google Shape;26244;p12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5" name="Google Shape;26245;p12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6" name="Google Shape;26246;p12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7" name="Google Shape;26247;p12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8" name="Google Shape;26248;p12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9" name="Google Shape;26249;p126"/>
              <p:cNvGrpSpPr/>
              <p:nvPr/>
            </p:nvGrpSpPr>
            <p:grpSpPr>
              <a:xfrm>
                <a:off x="1542694" y="2882501"/>
                <a:ext cx="103104" cy="1426186"/>
                <a:chOff x="6006138" y="3143629"/>
                <a:chExt cx="122758" cy="1698043"/>
              </a:xfrm>
            </p:grpSpPr>
            <p:sp>
              <p:nvSpPr>
                <p:cNvPr id="26250" name="Google Shape;26250;p12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1" name="Google Shape;26251;p12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2" name="Google Shape;26252;p12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3" name="Google Shape;26253;p12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4" name="Google Shape;26254;p12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5" name="Google Shape;26255;p12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6" name="Google Shape;26256;p12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6257" name="Google Shape;26257;p126"/>
          <p:cNvGrpSpPr/>
          <p:nvPr/>
        </p:nvGrpSpPr>
        <p:grpSpPr>
          <a:xfrm>
            <a:off x="5683472" y="3518037"/>
            <a:ext cx="2749952" cy="870677"/>
            <a:chOff x="238125" y="1725700"/>
            <a:chExt cx="7139025" cy="2260325"/>
          </a:xfrm>
        </p:grpSpPr>
        <p:sp>
          <p:nvSpPr>
            <p:cNvPr id="26258" name="Google Shape;26258;p12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9" name="Google Shape;26259;p12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0" name="Google Shape;26260;p12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1" name="Google Shape;26261;p12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2" name="Google Shape;26262;p12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3" name="Google Shape;26263;p12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4" name="Google Shape;26264;p12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5" name="Google Shape;26265;p12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6" name="Google Shape;26266;p12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7" name="Google Shape;26267;p12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68" name="Google Shape;26268;p126"/>
          <p:cNvGrpSpPr/>
          <p:nvPr/>
        </p:nvGrpSpPr>
        <p:grpSpPr>
          <a:xfrm>
            <a:off x="5953636" y="2459783"/>
            <a:ext cx="1105452" cy="916747"/>
            <a:chOff x="5249100" y="1210600"/>
            <a:chExt cx="3502700" cy="2904775"/>
          </a:xfrm>
        </p:grpSpPr>
        <p:sp>
          <p:nvSpPr>
            <p:cNvPr id="26269" name="Google Shape;26269;p12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0" name="Google Shape;26270;p12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1" name="Google Shape;26271;p12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2" name="Google Shape;26272;p12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273" name="Google Shape;26273;p12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26274" name="Google Shape;26274;p12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26275" name="Google Shape;26275;p12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26276" name="Google Shape;26276;p12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26277" name="Google Shape;26277;p12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78" name="Google Shape;26278;p126"/>
          <p:cNvGrpSpPr/>
          <p:nvPr/>
        </p:nvGrpSpPr>
        <p:grpSpPr>
          <a:xfrm>
            <a:off x="7136183" y="1179201"/>
            <a:ext cx="1304650" cy="1124856"/>
            <a:chOff x="7287122" y="1165658"/>
            <a:chExt cx="1219413" cy="1051365"/>
          </a:xfrm>
        </p:grpSpPr>
        <p:grpSp>
          <p:nvGrpSpPr>
            <p:cNvPr id="26279" name="Google Shape;26279;p126"/>
            <p:cNvGrpSpPr/>
            <p:nvPr/>
          </p:nvGrpSpPr>
          <p:grpSpPr>
            <a:xfrm>
              <a:off x="7287122" y="1969723"/>
              <a:ext cx="1219413" cy="247300"/>
              <a:chOff x="7287122" y="1969723"/>
              <a:chExt cx="1219413" cy="247300"/>
            </a:xfrm>
          </p:grpSpPr>
          <p:sp>
            <p:nvSpPr>
              <p:cNvPr id="26280" name="Google Shape;26280;p12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81" name="Google Shape;26281;p126"/>
              <p:cNvGrpSpPr/>
              <p:nvPr/>
            </p:nvGrpSpPr>
            <p:grpSpPr>
              <a:xfrm>
                <a:off x="7287122" y="2063892"/>
                <a:ext cx="1151753" cy="73428"/>
                <a:chOff x="7287122" y="2063892"/>
                <a:chExt cx="1151753" cy="73428"/>
              </a:xfrm>
            </p:grpSpPr>
            <p:sp>
              <p:nvSpPr>
                <p:cNvPr id="26282" name="Google Shape;26282;p12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283" name="Google Shape;26283;p12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26284" name="Google Shape;26284;p126"/>
            <p:cNvGrpSpPr/>
            <p:nvPr/>
          </p:nvGrpSpPr>
          <p:grpSpPr>
            <a:xfrm>
              <a:off x="7287122" y="1712201"/>
              <a:ext cx="1219403" cy="246767"/>
              <a:chOff x="7287122" y="1712201"/>
              <a:chExt cx="1219403" cy="246767"/>
            </a:xfrm>
          </p:grpSpPr>
          <p:sp>
            <p:nvSpPr>
              <p:cNvPr id="26285" name="Google Shape;26285;p12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86" name="Google Shape;26286;p126"/>
              <p:cNvGrpSpPr/>
              <p:nvPr/>
            </p:nvGrpSpPr>
            <p:grpSpPr>
              <a:xfrm>
                <a:off x="7287122" y="1842861"/>
                <a:ext cx="1005303" cy="73419"/>
                <a:chOff x="7287122" y="1842861"/>
                <a:chExt cx="1005303" cy="73419"/>
              </a:xfrm>
            </p:grpSpPr>
            <p:sp>
              <p:nvSpPr>
                <p:cNvPr id="26287" name="Google Shape;26287;p12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288" name="Google Shape;26288;p12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26289" name="Google Shape;26289;p126"/>
            <p:cNvGrpSpPr/>
            <p:nvPr/>
          </p:nvGrpSpPr>
          <p:grpSpPr>
            <a:xfrm>
              <a:off x="7287122" y="1447520"/>
              <a:ext cx="1219403" cy="286667"/>
              <a:chOff x="7287122" y="1447520"/>
              <a:chExt cx="1219403" cy="286667"/>
            </a:xfrm>
          </p:grpSpPr>
          <p:sp>
            <p:nvSpPr>
              <p:cNvPr id="26290" name="Google Shape;26290;p12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91" name="Google Shape;26291;p126"/>
              <p:cNvGrpSpPr/>
              <p:nvPr/>
            </p:nvGrpSpPr>
            <p:grpSpPr>
              <a:xfrm>
                <a:off x="7287122" y="1581977"/>
                <a:ext cx="852803" cy="73428"/>
                <a:chOff x="7287122" y="1581977"/>
                <a:chExt cx="852803" cy="73428"/>
              </a:xfrm>
            </p:grpSpPr>
            <p:sp>
              <p:nvSpPr>
                <p:cNvPr id="26292" name="Google Shape;26292;p12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293" name="Google Shape;26293;p12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26294" name="Google Shape;26294;p126"/>
            <p:cNvGrpSpPr/>
            <p:nvPr/>
          </p:nvGrpSpPr>
          <p:grpSpPr>
            <a:xfrm>
              <a:off x="7287122" y="1165658"/>
              <a:ext cx="1219403" cy="344253"/>
              <a:chOff x="7287122" y="1165658"/>
              <a:chExt cx="1219403" cy="344253"/>
            </a:xfrm>
          </p:grpSpPr>
          <p:sp>
            <p:nvSpPr>
              <p:cNvPr id="26295" name="Google Shape;26295;p12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96" name="Google Shape;26296;p126"/>
              <p:cNvGrpSpPr/>
              <p:nvPr/>
            </p:nvGrpSpPr>
            <p:grpSpPr>
              <a:xfrm>
                <a:off x="7287122" y="1341025"/>
                <a:ext cx="695703" cy="73419"/>
                <a:chOff x="7287122" y="1341025"/>
                <a:chExt cx="695703" cy="73419"/>
              </a:xfrm>
            </p:grpSpPr>
            <p:sp>
              <p:nvSpPr>
                <p:cNvPr id="26297" name="Google Shape;26297;p12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298" name="Google Shape;26298;p12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26299" name="Google Shape;26299;p126"/>
          <p:cNvGrpSpPr/>
          <p:nvPr/>
        </p:nvGrpSpPr>
        <p:grpSpPr>
          <a:xfrm>
            <a:off x="5802676" y="1185224"/>
            <a:ext cx="1397729" cy="1098540"/>
            <a:chOff x="5900602" y="1193063"/>
            <a:chExt cx="1299851" cy="1021707"/>
          </a:xfrm>
        </p:grpSpPr>
        <p:grpSp>
          <p:nvGrpSpPr>
            <p:cNvPr id="26300" name="Google Shape;26300;p126"/>
            <p:cNvGrpSpPr/>
            <p:nvPr/>
          </p:nvGrpSpPr>
          <p:grpSpPr>
            <a:xfrm>
              <a:off x="6520337" y="1193063"/>
              <a:ext cx="341815" cy="799959"/>
              <a:chOff x="6520337" y="1193063"/>
              <a:chExt cx="341815" cy="799959"/>
            </a:xfrm>
          </p:grpSpPr>
          <p:grpSp>
            <p:nvGrpSpPr>
              <p:cNvPr id="26301" name="Google Shape;26301;p126"/>
              <p:cNvGrpSpPr/>
              <p:nvPr/>
            </p:nvGrpSpPr>
            <p:grpSpPr>
              <a:xfrm>
                <a:off x="6520337" y="1589527"/>
                <a:ext cx="213950" cy="403494"/>
                <a:chOff x="6520337" y="1589527"/>
                <a:chExt cx="213950" cy="403494"/>
              </a:xfrm>
            </p:grpSpPr>
            <p:sp>
              <p:nvSpPr>
                <p:cNvPr id="26302" name="Google Shape;26302;p12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3" name="Google Shape;26303;p12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04" name="Google Shape;26304;p126"/>
              <p:cNvGrpSpPr/>
              <p:nvPr/>
            </p:nvGrpSpPr>
            <p:grpSpPr>
              <a:xfrm>
                <a:off x="6577204" y="1193063"/>
                <a:ext cx="284947" cy="464512"/>
                <a:chOff x="6577204" y="1193063"/>
                <a:chExt cx="284947" cy="464512"/>
              </a:xfrm>
            </p:grpSpPr>
            <p:sp>
              <p:nvSpPr>
                <p:cNvPr id="26305" name="Google Shape;26305;p12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306" name="Google Shape;26306;p12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26307" name="Google Shape;26307;p126"/>
            <p:cNvGrpSpPr/>
            <p:nvPr/>
          </p:nvGrpSpPr>
          <p:grpSpPr>
            <a:xfrm>
              <a:off x="6238903" y="1193063"/>
              <a:ext cx="300475" cy="900152"/>
              <a:chOff x="6238903" y="1193063"/>
              <a:chExt cx="300475" cy="900152"/>
            </a:xfrm>
          </p:grpSpPr>
          <p:grpSp>
            <p:nvGrpSpPr>
              <p:cNvPr id="26308" name="Google Shape;26308;p126"/>
              <p:cNvGrpSpPr/>
              <p:nvPr/>
            </p:nvGrpSpPr>
            <p:grpSpPr>
              <a:xfrm>
                <a:off x="6290865" y="1489315"/>
                <a:ext cx="248514" cy="603900"/>
                <a:chOff x="6290865" y="1489315"/>
                <a:chExt cx="248514" cy="603900"/>
              </a:xfrm>
            </p:grpSpPr>
            <p:sp>
              <p:nvSpPr>
                <p:cNvPr id="26309" name="Google Shape;26309;p12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0" name="Google Shape;26310;p12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1" name="Google Shape;26311;p126"/>
              <p:cNvGrpSpPr/>
              <p:nvPr/>
            </p:nvGrpSpPr>
            <p:grpSpPr>
              <a:xfrm>
                <a:off x="6238903" y="1193063"/>
                <a:ext cx="284947" cy="333087"/>
                <a:chOff x="6238903" y="1193063"/>
                <a:chExt cx="284947" cy="333087"/>
              </a:xfrm>
            </p:grpSpPr>
            <p:sp>
              <p:nvSpPr>
                <p:cNvPr id="26312" name="Google Shape;26312;p12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313" name="Google Shape;26313;p12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26314" name="Google Shape;26314;p126"/>
            <p:cNvGrpSpPr/>
            <p:nvPr/>
          </p:nvGrpSpPr>
          <p:grpSpPr>
            <a:xfrm>
              <a:off x="5900602" y="1193063"/>
              <a:ext cx="444345" cy="1021707"/>
              <a:chOff x="5900602" y="1193063"/>
              <a:chExt cx="444345" cy="1021707"/>
            </a:xfrm>
          </p:grpSpPr>
          <p:grpSp>
            <p:nvGrpSpPr>
              <p:cNvPr id="26315" name="Google Shape;26315;p126"/>
              <p:cNvGrpSpPr/>
              <p:nvPr/>
            </p:nvGrpSpPr>
            <p:grpSpPr>
              <a:xfrm>
                <a:off x="6046501" y="1367785"/>
                <a:ext cx="298446" cy="846986"/>
                <a:chOff x="6046501" y="1367785"/>
                <a:chExt cx="298446" cy="846986"/>
              </a:xfrm>
            </p:grpSpPr>
            <p:sp>
              <p:nvSpPr>
                <p:cNvPr id="26316" name="Google Shape;26316;p12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7" name="Google Shape;26317;p12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8" name="Google Shape;26318;p126"/>
              <p:cNvGrpSpPr/>
              <p:nvPr/>
            </p:nvGrpSpPr>
            <p:grpSpPr>
              <a:xfrm>
                <a:off x="5900602" y="1193063"/>
                <a:ext cx="284947" cy="182312"/>
                <a:chOff x="5900602" y="1193063"/>
                <a:chExt cx="284947" cy="182312"/>
              </a:xfrm>
            </p:grpSpPr>
            <p:sp>
              <p:nvSpPr>
                <p:cNvPr id="26319" name="Google Shape;26319;p12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320" name="Google Shape;26320;p12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26321" name="Google Shape;26321;p126"/>
            <p:cNvGrpSpPr/>
            <p:nvPr/>
          </p:nvGrpSpPr>
          <p:grpSpPr>
            <a:xfrm>
              <a:off x="6738300" y="1193063"/>
              <a:ext cx="462153" cy="707634"/>
              <a:chOff x="6738300" y="1193063"/>
              <a:chExt cx="462153" cy="707634"/>
            </a:xfrm>
          </p:grpSpPr>
          <p:grpSp>
            <p:nvGrpSpPr>
              <p:cNvPr id="26322" name="Google Shape;26322;p126"/>
              <p:cNvGrpSpPr/>
              <p:nvPr/>
            </p:nvGrpSpPr>
            <p:grpSpPr>
              <a:xfrm>
                <a:off x="6915505" y="1193063"/>
                <a:ext cx="284947" cy="597387"/>
                <a:chOff x="6915505" y="1193063"/>
                <a:chExt cx="284947" cy="597387"/>
              </a:xfrm>
            </p:grpSpPr>
            <p:sp>
              <p:nvSpPr>
                <p:cNvPr id="26323" name="Google Shape;26323;p12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324" name="Google Shape;26324;p12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26325" name="Google Shape;26325;p126"/>
              <p:cNvGrpSpPr/>
              <p:nvPr/>
            </p:nvGrpSpPr>
            <p:grpSpPr>
              <a:xfrm>
                <a:off x="6738300" y="1684725"/>
                <a:ext cx="230066" cy="215971"/>
                <a:chOff x="6738300" y="1684725"/>
                <a:chExt cx="230066" cy="215971"/>
              </a:xfrm>
            </p:grpSpPr>
            <p:sp>
              <p:nvSpPr>
                <p:cNvPr id="26326" name="Google Shape;26326;p12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7" name="Google Shape;26327;p12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331" name="Shape 26331"/>
        <p:cNvGrpSpPr/>
        <p:nvPr/>
      </p:nvGrpSpPr>
      <p:grpSpPr>
        <a:xfrm>
          <a:off x="0" y="0"/>
          <a:ext cx="0" cy="0"/>
          <a:chOff x="0" y="0"/>
          <a:chExt cx="0" cy="0"/>
        </a:xfrm>
      </p:grpSpPr>
      <p:pic>
        <p:nvPicPr>
          <p:cNvPr id="26332" name="Google Shape;26332;p12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0" name="Shape 10360"/>
        <p:cNvGrpSpPr/>
        <p:nvPr/>
      </p:nvGrpSpPr>
      <p:grpSpPr>
        <a:xfrm>
          <a:off x="0" y="0"/>
          <a:ext cx="0" cy="0"/>
          <a:chOff x="0" y="0"/>
          <a:chExt cx="0" cy="0"/>
        </a:xfrm>
      </p:grpSpPr>
      <p:sp>
        <p:nvSpPr>
          <p:cNvPr id="10361" name="Google Shape;10361;p57"/>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SECOND ANNOUNCEMENT</a:t>
            </a:r>
            <a:endParaRPr/>
          </a:p>
        </p:txBody>
      </p:sp>
      <p:sp>
        <p:nvSpPr>
          <p:cNvPr id="10362" name="Google Shape;10362;p57"/>
          <p:cNvSpPr txBox="1"/>
          <p:nvPr>
            <p:ph idx="2" type="title"/>
          </p:nvPr>
        </p:nvSpPr>
        <p:spPr>
          <a:xfrm>
            <a:off x="1148450" y="3117600"/>
            <a:ext cx="30888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0363" name="Google Shape;10363;p57"/>
          <p:cNvSpPr txBox="1"/>
          <p:nvPr>
            <p:ph idx="1" type="subTitle"/>
          </p:nvPr>
        </p:nvSpPr>
        <p:spPr>
          <a:xfrm>
            <a:off x="1148450" y="3529783"/>
            <a:ext cx="3088800" cy="110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It’s a gas giant and the biggest planet in the Solar System. It’s also the fourth-brightest object in the sky</a:t>
            </a:r>
            <a:endParaRPr/>
          </a:p>
          <a:p>
            <a:pPr indent="0" lvl="0" marL="0" rtl="0" algn="ctr">
              <a:spcBef>
                <a:spcPts val="0"/>
              </a:spcBef>
              <a:spcAft>
                <a:spcPts val="0"/>
              </a:spcAft>
              <a:buNone/>
            </a:pPr>
            <a:r>
              <a:t/>
            </a:r>
            <a:endParaRPr/>
          </a:p>
        </p:txBody>
      </p:sp>
      <p:sp>
        <p:nvSpPr>
          <p:cNvPr id="10364" name="Google Shape;10364;p57"/>
          <p:cNvSpPr txBox="1"/>
          <p:nvPr>
            <p:ph idx="3" type="title"/>
          </p:nvPr>
        </p:nvSpPr>
        <p:spPr>
          <a:xfrm>
            <a:off x="4906750" y="3117600"/>
            <a:ext cx="30888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0365" name="Google Shape;10365;p57"/>
          <p:cNvSpPr txBox="1"/>
          <p:nvPr>
            <p:ph idx="4" type="subTitle"/>
          </p:nvPr>
        </p:nvSpPr>
        <p:spPr>
          <a:xfrm>
            <a:off x="4906750" y="3529795"/>
            <a:ext cx="3088800" cy="110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Neptune is the farthest planet from the Sun and the fourth-largest by diameter in the Solar System</a:t>
            </a:r>
            <a:endParaRPr/>
          </a:p>
          <a:p>
            <a:pPr indent="0" lvl="0" marL="0" rtl="0" algn="ctr">
              <a:spcBef>
                <a:spcPts val="0"/>
              </a:spcBef>
              <a:spcAft>
                <a:spcPts val="0"/>
              </a:spcAft>
              <a:buNone/>
            </a:pPr>
            <a:r>
              <a:t/>
            </a:r>
            <a:endParaRPr/>
          </a:p>
        </p:txBody>
      </p:sp>
      <p:grpSp>
        <p:nvGrpSpPr>
          <p:cNvPr id="10366" name="Google Shape;10366;p57"/>
          <p:cNvGrpSpPr/>
          <p:nvPr/>
        </p:nvGrpSpPr>
        <p:grpSpPr>
          <a:xfrm rot="-5400000">
            <a:off x="2137596" y="535371"/>
            <a:ext cx="242781" cy="161857"/>
            <a:chOff x="2500050" y="3730175"/>
            <a:chExt cx="2619000" cy="1746025"/>
          </a:xfrm>
        </p:grpSpPr>
        <p:sp>
          <p:nvSpPr>
            <p:cNvPr id="10367" name="Google Shape;10367;p5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57"/>
          <p:cNvGrpSpPr/>
          <p:nvPr/>
        </p:nvGrpSpPr>
        <p:grpSpPr>
          <a:xfrm rot="5400000">
            <a:off x="6763621" y="535371"/>
            <a:ext cx="242781" cy="161857"/>
            <a:chOff x="2500050" y="3730175"/>
            <a:chExt cx="2619000" cy="1746025"/>
          </a:xfrm>
        </p:grpSpPr>
        <p:sp>
          <p:nvSpPr>
            <p:cNvPr id="10372" name="Google Shape;10372;p5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57"/>
          <p:cNvGrpSpPr/>
          <p:nvPr/>
        </p:nvGrpSpPr>
        <p:grpSpPr>
          <a:xfrm>
            <a:off x="2314747" y="1873151"/>
            <a:ext cx="756198" cy="869681"/>
            <a:chOff x="4191725" y="1823525"/>
            <a:chExt cx="462450" cy="531850"/>
          </a:xfrm>
        </p:grpSpPr>
        <p:sp>
          <p:nvSpPr>
            <p:cNvPr id="10377" name="Google Shape;10377;p57"/>
            <p:cNvSpPr/>
            <p:nvPr/>
          </p:nvSpPr>
          <p:spPr>
            <a:xfrm>
              <a:off x="4191725" y="1823525"/>
              <a:ext cx="462450" cy="531850"/>
            </a:xfrm>
            <a:custGeom>
              <a:rect b="b" l="l" r="r" t="t"/>
              <a:pathLst>
                <a:path extrusionOk="0" h="21274" w="18498">
                  <a:moveTo>
                    <a:pt x="6474" y="1"/>
                  </a:moveTo>
                  <a:lnTo>
                    <a:pt x="6474" y="1389"/>
                  </a:lnTo>
                  <a:lnTo>
                    <a:pt x="5087" y="1389"/>
                  </a:lnTo>
                  <a:lnTo>
                    <a:pt x="5087" y="2775"/>
                  </a:lnTo>
                  <a:lnTo>
                    <a:pt x="3699" y="2775"/>
                  </a:lnTo>
                  <a:lnTo>
                    <a:pt x="3699" y="4163"/>
                  </a:lnTo>
                  <a:lnTo>
                    <a:pt x="2313" y="4163"/>
                  </a:lnTo>
                  <a:lnTo>
                    <a:pt x="2313" y="14336"/>
                  </a:lnTo>
                  <a:lnTo>
                    <a:pt x="1387" y="14336"/>
                  </a:lnTo>
                  <a:lnTo>
                    <a:pt x="1387" y="15724"/>
                  </a:lnTo>
                  <a:lnTo>
                    <a:pt x="1" y="15724"/>
                  </a:lnTo>
                  <a:lnTo>
                    <a:pt x="1" y="18499"/>
                  </a:lnTo>
                  <a:lnTo>
                    <a:pt x="5550" y="18499"/>
                  </a:lnTo>
                  <a:lnTo>
                    <a:pt x="5550" y="19885"/>
                  </a:lnTo>
                  <a:lnTo>
                    <a:pt x="6938" y="19885"/>
                  </a:lnTo>
                  <a:lnTo>
                    <a:pt x="6938" y="21273"/>
                  </a:lnTo>
                  <a:lnTo>
                    <a:pt x="11562" y="21273"/>
                  </a:lnTo>
                  <a:lnTo>
                    <a:pt x="11562" y="19885"/>
                  </a:lnTo>
                  <a:lnTo>
                    <a:pt x="12949" y="19885"/>
                  </a:lnTo>
                  <a:lnTo>
                    <a:pt x="12949" y="18499"/>
                  </a:lnTo>
                  <a:lnTo>
                    <a:pt x="18497" y="18499"/>
                  </a:lnTo>
                  <a:lnTo>
                    <a:pt x="18497" y="15724"/>
                  </a:lnTo>
                  <a:lnTo>
                    <a:pt x="17111" y="15724"/>
                  </a:lnTo>
                  <a:lnTo>
                    <a:pt x="17111" y="14336"/>
                  </a:lnTo>
                  <a:lnTo>
                    <a:pt x="16187" y="14336"/>
                  </a:lnTo>
                  <a:lnTo>
                    <a:pt x="16187" y="4163"/>
                  </a:lnTo>
                  <a:lnTo>
                    <a:pt x="14799" y="4163"/>
                  </a:lnTo>
                  <a:lnTo>
                    <a:pt x="14799" y="2775"/>
                  </a:lnTo>
                  <a:lnTo>
                    <a:pt x="13411" y="2775"/>
                  </a:lnTo>
                  <a:lnTo>
                    <a:pt x="13411" y="1389"/>
                  </a:lnTo>
                  <a:lnTo>
                    <a:pt x="12024" y="1389"/>
                  </a:lnTo>
                  <a:lnTo>
                    <a:pt x="12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7"/>
            <p:cNvSpPr/>
            <p:nvPr/>
          </p:nvSpPr>
          <p:spPr>
            <a:xfrm>
              <a:off x="4191725" y="2147225"/>
              <a:ext cx="462450" cy="138775"/>
            </a:xfrm>
            <a:custGeom>
              <a:rect b="b" l="l" r="r" t="t"/>
              <a:pathLst>
                <a:path extrusionOk="0" h="5551" w="18498">
                  <a:moveTo>
                    <a:pt x="2313" y="1"/>
                  </a:moveTo>
                  <a:lnTo>
                    <a:pt x="2313" y="1388"/>
                  </a:lnTo>
                  <a:lnTo>
                    <a:pt x="1387" y="1388"/>
                  </a:lnTo>
                  <a:lnTo>
                    <a:pt x="1387" y="2776"/>
                  </a:lnTo>
                  <a:lnTo>
                    <a:pt x="1" y="2776"/>
                  </a:lnTo>
                  <a:lnTo>
                    <a:pt x="1" y="5551"/>
                  </a:lnTo>
                  <a:lnTo>
                    <a:pt x="18497" y="5551"/>
                  </a:lnTo>
                  <a:lnTo>
                    <a:pt x="18497" y="2776"/>
                  </a:lnTo>
                  <a:lnTo>
                    <a:pt x="17111" y="2776"/>
                  </a:lnTo>
                  <a:lnTo>
                    <a:pt x="17111" y="1388"/>
                  </a:lnTo>
                  <a:lnTo>
                    <a:pt x="16187" y="1388"/>
                  </a:lnTo>
                  <a:lnTo>
                    <a:pt x="161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7"/>
            <p:cNvSpPr/>
            <p:nvPr/>
          </p:nvSpPr>
          <p:spPr>
            <a:xfrm>
              <a:off x="4249525" y="1846650"/>
              <a:ext cx="127200" cy="335300"/>
            </a:xfrm>
            <a:custGeom>
              <a:rect b="b" l="l" r="r" t="t"/>
              <a:pathLst>
                <a:path extrusionOk="0" h="13412" w="5088">
                  <a:moveTo>
                    <a:pt x="4162" y="0"/>
                  </a:moveTo>
                  <a:lnTo>
                    <a:pt x="4162" y="464"/>
                  </a:lnTo>
                  <a:lnTo>
                    <a:pt x="2775" y="464"/>
                  </a:lnTo>
                  <a:lnTo>
                    <a:pt x="2775" y="1388"/>
                  </a:lnTo>
                  <a:lnTo>
                    <a:pt x="2775" y="1850"/>
                  </a:lnTo>
                  <a:lnTo>
                    <a:pt x="1387" y="1850"/>
                  </a:lnTo>
                  <a:lnTo>
                    <a:pt x="1387" y="3238"/>
                  </a:lnTo>
                  <a:lnTo>
                    <a:pt x="1" y="3238"/>
                  </a:lnTo>
                  <a:lnTo>
                    <a:pt x="1" y="13411"/>
                  </a:lnTo>
                  <a:lnTo>
                    <a:pt x="2313" y="13411"/>
                  </a:lnTo>
                  <a:lnTo>
                    <a:pt x="2313" y="3238"/>
                  </a:lnTo>
                  <a:lnTo>
                    <a:pt x="2775" y="3238"/>
                  </a:lnTo>
                  <a:lnTo>
                    <a:pt x="2775" y="2774"/>
                  </a:lnTo>
                  <a:lnTo>
                    <a:pt x="3700" y="2774"/>
                  </a:lnTo>
                  <a:lnTo>
                    <a:pt x="3700" y="1850"/>
                  </a:lnTo>
                  <a:lnTo>
                    <a:pt x="4162" y="1850"/>
                  </a:lnTo>
                  <a:lnTo>
                    <a:pt x="4162" y="1388"/>
                  </a:lnTo>
                  <a:lnTo>
                    <a:pt x="5088" y="1388"/>
                  </a:lnTo>
                  <a:lnTo>
                    <a:pt x="5088" y="464"/>
                  </a:lnTo>
                  <a:lnTo>
                    <a:pt x="50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7"/>
            <p:cNvSpPr/>
            <p:nvPr/>
          </p:nvSpPr>
          <p:spPr>
            <a:xfrm>
              <a:off x="4191725" y="2181925"/>
              <a:ext cx="57825" cy="104075"/>
            </a:xfrm>
            <a:custGeom>
              <a:rect b="b" l="l" r="r" t="t"/>
              <a:pathLst>
                <a:path extrusionOk="0" h="4163" w="2313">
                  <a:moveTo>
                    <a:pt x="1387" y="0"/>
                  </a:moveTo>
                  <a:lnTo>
                    <a:pt x="1387" y="925"/>
                  </a:lnTo>
                  <a:lnTo>
                    <a:pt x="1387" y="1388"/>
                  </a:lnTo>
                  <a:lnTo>
                    <a:pt x="1" y="1388"/>
                  </a:lnTo>
                  <a:lnTo>
                    <a:pt x="1" y="4163"/>
                  </a:lnTo>
                  <a:lnTo>
                    <a:pt x="2313" y="4163"/>
                  </a:lnTo>
                  <a:lnTo>
                    <a:pt x="2313" y="3237"/>
                  </a:lnTo>
                  <a:lnTo>
                    <a:pt x="2313" y="1851"/>
                  </a:lnTo>
                  <a:lnTo>
                    <a:pt x="2313" y="1388"/>
                  </a:lnTo>
                  <a:lnTo>
                    <a:pt x="2313" y="925"/>
                  </a:lnTo>
                  <a:lnTo>
                    <a:pt x="23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7"/>
            <p:cNvSpPr/>
            <p:nvPr/>
          </p:nvSpPr>
          <p:spPr>
            <a:xfrm>
              <a:off x="4330450" y="2274425"/>
              <a:ext cx="57825" cy="80950"/>
            </a:xfrm>
            <a:custGeom>
              <a:rect b="b" l="l" r="r" t="t"/>
              <a:pathLst>
                <a:path extrusionOk="0" h="3238" w="2313">
                  <a:moveTo>
                    <a:pt x="1" y="1"/>
                  </a:moveTo>
                  <a:lnTo>
                    <a:pt x="1" y="1849"/>
                  </a:lnTo>
                  <a:lnTo>
                    <a:pt x="1389" y="1849"/>
                  </a:lnTo>
                  <a:lnTo>
                    <a:pt x="1389" y="2311"/>
                  </a:lnTo>
                  <a:lnTo>
                    <a:pt x="1389" y="3237"/>
                  </a:lnTo>
                  <a:lnTo>
                    <a:pt x="2313" y="3237"/>
                  </a:lnTo>
                  <a:lnTo>
                    <a:pt x="2313" y="2311"/>
                  </a:lnTo>
                  <a:lnTo>
                    <a:pt x="2313" y="1849"/>
                  </a:lnTo>
                  <a:lnTo>
                    <a:pt x="2313" y="1387"/>
                  </a:lnTo>
                  <a:lnTo>
                    <a:pt x="23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7"/>
            <p:cNvSpPr/>
            <p:nvPr/>
          </p:nvSpPr>
          <p:spPr>
            <a:xfrm>
              <a:off x="4284200" y="1892900"/>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7"/>
            <p:cNvSpPr/>
            <p:nvPr/>
          </p:nvSpPr>
          <p:spPr>
            <a:xfrm>
              <a:off x="4318900" y="1858200"/>
              <a:ext cx="34675" cy="34725"/>
            </a:xfrm>
            <a:custGeom>
              <a:rect b="b" l="l" r="r" t="t"/>
              <a:pathLst>
                <a:path extrusionOk="0" h="1389" w="1387">
                  <a:moveTo>
                    <a:pt x="0" y="0"/>
                  </a:moveTo>
                  <a:lnTo>
                    <a:pt x="0"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7"/>
            <p:cNvSpPr/>
            <p:nvPr/>
          </p:nvSpPr>
          <p:spPr>
            <a:xfrm>
              <a:off x="4226400" y="1927600"/>
              <a:ext cx="393100" cy="289050"/>
            </a:xfrm>
            <a:custGeom>
              <a:rect b="b" l="l" r="r" t="t"/>
              <a:pathLst>
                <a:path extrusionOk="0" h="11562" w="15724">
                  <a:moveTo>
                    <a:pt x="926" y="0"/>
                  </a:moveTo>
                  <a:lnTo>
                    <a:pt x="926" y="10173"/>
                  </a:lnTo>
                  <a:lnTo>
                    <a:pt x="0" y="10173"/>
                  </a:lnTo>
                  <a:lnTo>
                    <a:pt x="0" y="11561"/>
                  </a:lnTo>
                  <a:lnTo>
                    <a:pt x="15724" y="11561"/>
                  </a:lnTo>
                  <a:lnTo>
                    <a:pt x="15724" y="10173"/>
                  </a:lnTo>
                  <a:lnTo>
                    <a:pt x="14800" y="10173"/>
                  </a:lnTo>
                  <a:lnTo>
                    <a:pt x="14800" y="0"/>
                  </a:lnTo>
                  <a:lnTo>
                    <a:pt x="13412" y="0"/>
                  </a:lnTo>
                  <a:lnTo>
                    <a:pt x="13412" y="10173"/>
                  </a:lnTo>
                  <a:lnTo>
                    <a:pt x="2312" y="10173"/>
                  </a:lnTo>
                  <a:lnTo>
                    <a:pt x="23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7"/>
            <p:cNvSpPr/>
            <p:nvPr/>
          </p:nvSpPr>
          <p:spPr>
            <a:xfrm>
              <a:off x="4365150" y="2320650"/>
              <a:ext cx="115650" cy="34725"/>
            </a:xfrm>
            <a:custGeom>
              <a:rect b="b" l="l" r="r" t="t"/>
              <a:pathLst>
                <a:path extrusionOk="0" h="1389" w="4626">
                  <a:moveTo>
                    <a:pt x="1" y="0"/>
                  </a:moveTo>
                  <a:lnTo>
                    <a:pt x="1" y="1388"/>
                  </a:lnTo>
                  <a:lnTo>
                    <a:pt x="4625" y="1388"/>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7"/>
            <p:cNvSpPr/>
            <p:nvPr/>
          </p:nvSpPr>
          <p:spPr>
            <a:xfrm>
              <a:off x="4353550" y="1823525"/>
              <a:ext cx="138800" cy="34725"/>
            </a:xfrm>
            <a:custGeom>
              <a:rect b="b" l="l" r="r" t="t"/>
              <a:pathLst>
                <a:path extrusionOk="0" h="1389" w="5552">
                  <a:moveTo>
                    <a:pt x="1" y="1"/>
                  </a:moveTo>
                  <a:lnTo>
                    <a:pt x="1" y="1389"/>
                  </a:lnTo>
                  <a:lnTo>
                    <a:pt x="5551" y="1389"/>
                  </a:lnTo>
                  <a:lnTo>
                    <a:pt x="55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7"/>
            <p:cNvSpPr/>
            <p:nvPr/>
          </p:nvSpPr>
          <p:spPr>
            <a:xfrm>
              <a:off x="4526975" y="189290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7"/>
            <p:cNvSpPr/>
            <p:nvPr/>
          </p:nvSpPr>
          <p:spPr>
            <a:xfrm>
              <a:off x="4492325" y="1858200"/>
              <a:ext cx="34675" cy="34725"/>
            </a:xfrm>
            <a:custGeom>
              <a:rect b="b" l="l" r="r" t="t"/>
              <a:pathLst>
                <a:path extrusionOk="0" h="1389" w="1387">
                  <a:moveTo>
                    <a:pt x="0" y="0"/>
                  </a:moveTo>
                  <a:lnTo>
                    <a:pt x="0"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7"/>
            <p:cNvSpPr/>
            <p:nvPr/>
          </p:nvSpPr>
          <p:spPr>
            <a:xfrm>
              <a:off x="4191725" y="2216625"/>
              <a:ext cx="462450" cy="104050"/>
            </a:xfrm>
            <a:custGeom>
              <a:rect b="b" l="l" r="r" t="t"/>
              <a:pathLst>
                <a:path extrusionOk="0" h="4162" w="18498">
                  <a:moveTo>
                    <a:pt x="1" y="0"/>
                  </a:moveTo>
                  <a:lnTo>
                    <a:pt x="1" y="2775"/>
                  </a:lnTo>
                  <a:lnTo>
                    <a:pt x="5550" y="2775"/>
                  </a:lnTo>
                  <a:lnTo>
                    <a:pt x="5550" y="4161"/>
                  </a:lnTo>
                  <a:lnTo>
                    <a:pt x="6938" y="4161"/>
                  </a:lnTo>
                  <a:lnTo>
                    <a:pt x="6938" y="2775"/>
                  </a:lnTo>
                  <a:lnTo>
                    <a:pt x="11562" y="2775"/>
                  </a:lnTo>
                  <a:lnTo>
                    <a:pt x="11562" y="4161"/>
                  </a:lnTo>
                  <a:lnTo>
                    <a:pt x="12949" y="4161"/>
                  </a:lnTo>
                  <a:lnTo>
                    <a:pt x="12949" y="2775"/>
                  </a:lnTo>
                  <a:lnTo>
                    <a:pt x="18497" y="2775"/>
                  </a:lnTo>
                  <a:lnTo>
                    <a:pt x="18497" y="0"/>
                  </a:lnTo>
                  <a:lnTo>
                    <a:pt x="17111" y="0"/>
                  </a:lnTo>
                  <a:lnTo>
                    <a:pt x="1711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57"/>
          <p:cNvGrpSpPr/>
          <p:nvPr/>
        </p:nvGrpSpPr>
        <p:grpSpPr>
          <a:xfrm>
            <a:off x="6000113" y="1978019"/>
            <a:ext cx="902071" cy="764814"/>
            <a:chOff x="5611625" y="1889950"/>
            <a:chExt cx="531850" cy="450925"/>
          </a:xfrm>
        </p:grpSpPr>
        <p:sp>
          <p:nvSpPr>
            <p:cNvPr id="10391" name="Google Shape;10391;p57"/>
            <p:cNvSpPr/>
            <p:nvPr/>
          </p:nvSpPr>
          <p:spPr>
            <a:xfrm>
              <a:off x="5611625" y="1924650"/>
              <a:ext cx="346825" cy="416225"/>
            </a:xfrm>
            <a:custGeom>
              <a:rect b="b" l="l" r="r" t="t"/>
              <a:pathLst>
                <a:path extrusionOk="0" h="16649" w="13873">
                  <a:moveTo>
                    <a:pt x="4161" y="0"/>
                  </a:moveTo>
                  <a:lnTo>
                    <a:pt x="4161" y="1388"/>
                  </a:lnTo>
                  <a:lnTo>
                    <a:pt x="2775" y="1388"/>
                  </a:lnTo>
                  <a:lnTo>
                    <a:pt x="2775" y="2775"/>
                  </a:lnTo>
                  <a:lnTo>
                    <a:pt x="1387" y="2775"/>
                  </a:lnTo>
                  <a:lnTo>
                    <a:pt x="1387" y="8324"/>
                  </a:lnTo>
                  <a:lnTo>
                    <a:pt x="2775" y="8324"/>
                  </a:lnTo>
                  <a:lnTo>
                    <a:pt x="2775" y="9249"/>
                  </a:lnTo>
                  <a:lnTo>
                    <a:pt x="2775" y="9712"/>
                  </a:lnTo>
                  <a:lnTo>
                    <a:pt x="2775" y="11099"/>
                  </a:lnTo>
                  <a:lnTo>
                    <a:pt x="1387" y="11099"/>
                  </a:lnTo>
                  <a:lnTo>
                    <a:pt x="1387" y="12486"/>
                  </a:lnTo>
                  <a:lnTo>
                    <a:pt x="1" y="12486"/>
                  </a:lnTo>
                  <a:lnTo>
                    <a:pt x="1" y="15260"/>
                  </a:lnTo>
                  <a:lnTo>
                    <a:pt x="1" y="16648"/>
                  </a:lnTo>
                  <a:lnTo>
                    <a:pt x="13873" y="16648"/>
                  </a:lnTo>
                  <a:lnTo>
                    <a:pt x="13873" y="15260"/>
                  </a:lnTo>
                  <a:lnTo>
                    <a:pt x="13873" y="12486"/>
                  </a:lnTo>
                  <a:lnTo>
                    <a:pt x="12486" y="12486"/>
                  </a:lnTo>
                  <a:lnTo>
                    <a:pt x="12486" y="11099"/>
                  </a:lnTo>
                  <a:lnTo>
                    <a:pt x="11098" y="11099"/>
                  </a:lnTo>
                  <a:lnTo>
                    <a:pt x="11098" y="9712"/>
                  </a:lnTo>
                  <a:lnTo>
                    <a:pt x="11098" y="9249"/>
                  </a:lnTo>
                  <a:lnTo>
                    <a:pt x="11098" y="8324"/>
                  </a:lnTo>
                  <a:lnTo>
                    <a:pt x="12486" y="8324"/>
                  </a:lnTo>
                  <a:lnTo>
                    <a:pt x="12486" y="2775"/>
                  </a:lnTo>
                  <a:lnTo>
                    <a:pt x="11098" y="2775"/>
                  </a:lnTo>
                  <a:lnTo>
                    <a:pt x="11098" y="1388"/>
                  </a:lnTo>
                  <a:lnTo>
                    <a:pt x="9712" y="1388"/>
                  </a:lnTo>
                  <a:lnTo>
                    <a:pt x="97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7"/>
            <p:cNvSpPr/>
            <p:nvPr/>
          </p:nvSpPr>
          <p:spPr>
            <a:xfrm>
              <a:off x="5646275" y="1924650"/>
              <a:ext cx="104100" cy="104075"/>
            </a:xfrm>
            <a:custGeom>
              <a:rect b="b" l="l" r="r" t="t"/>
              <a:pathLst>
                <a:path extrusionOk="0" h="4163" w="4164">
                  <a:moveTo>
                    <a:pt x="2775" y="0"/>
                  </a:moveTo>
                  <a:lnTo>
                    <a:pt x="2775" y="1388"/>
                  </a:lnTo>
                  <a:lnTo>
                    <a:pt x="1389" y="1388"/>
                  </a:lnTo>
                  <a:lnTo>
                    <a:pt x="1389" y="2775"/>
                  </a:lnTo>
                  <a:lnTo>
                    <a:pt x="1" y="2775"/>
                  </a:lnTo>
                  <a:lnTo>
                    <a:pt x="1" y="4163"/>
                  </a:lnTo>
                  <a:lnTo>
                    <a:pt x="2775" y="4163"/>
                  </a:lnTo>
                  <a:lnTo>
                    <a:pt x="2775" y="2775"/>
                  </a:lnTo>
                  <a:lnTo>
                    <a:pt x="4163" y="2775"/>
                  </a:lnTo>
                  <a:lnTo>
                    <a:pt x="4163" y="1388"/>
                  </a:lnTo>
                  <a:lnTo>
                    <a:pt x="41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7"/>
            <p:cNvSpPr/>
            <p:nvPr/>
          </p:nvSpPr>
          <p:spPr>
            <a:xfrm>
              <a:off x="5611625" y="2167425"/>
              <a:ext cx="104050" cy="104075"/>
            </a:xfrm>
            <a:custGeom>
              <a:rect b="b" l="l" r="r" t="t"/>
              <a:pathLst>
                <a:path extrusionOk="0" h="4163" w="4162">
                  <a:moveTo>
                    <a:pt x="2775" y="1"/>
                  </a:moveTo>
                  <a:lnTo>
                    <a:pt x="2775" y="1388"/>
                  </a:lnTo>
                  <a:lnTo>
                    <a:pt x="1387" y="1388"/>
                  </a:lnTo>
                  <a:lnTo>
                    <a:pt x="1387" y="2775"/>
                  </a:lnTo>
                  <a:lnTo>
                    <a:pt x="1" y="2775"/>
                  </a:lnTo>
                  <a:lnTo>
                    <a:pt x="1" y="4163"/>
                  </a:lnTo>
                  <a:lnTo>
                    <a:pt x="2775" y="4163"/>
                  </a:lnTo>
                  <a:lnTo>
                    <a:pt x="2775" y="2775"/>
                  </a:lnTo>
                  <a:lnTo>
                    <a:pt x="4161" y="2775"/>
                  </a:lnTo>
                  <a:lnTo>
                    <a:pt x="4161" y="1388"/>
                  </a:lnTo>
                  <a:lnTo>
                    <a:pt x="41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7"/>
            <p:cNvSpPr/>
            <p:nvPr/>
          </p:nvSpPr>
          <p:spPr>
            <a:xfrm>
              <a:off x="5900625" y="1889950"/>
              <a:ext cx="242850" cy="416225"/>
            </a:xfrm>
            <a:custGeom>
              <a:rect b="b" l="l" r="r" t="t"/>
              <a:pathLst>
                <a:path extrusionOk="0" h="16649" w="9714">
                  <a:moveTo>
                    <a:pt x="0" y="0"/>
                  </a:moveTo>
                  <a:lnTo>
                    <a:pt x="0" y="1388"/>
                  </a:lnTo>
                  <a:lnTo>
                    <a:pt x="1388" y="1388"/>
                  </a:lnTo>
                  <a:lnTo>
                    <a:pt x="1388" y="2776"/>
                  </a:lnTo>
                  <a:lnTo>
                    <a:pt x="2776" y="2776"/>
                  </a:lnTo>
                  <a:lnTo>
                    <a:pt x="2776" y="12487"/>
                  </a:lnTo>
                  <a:lnTo>
                    <a:pt x="3701" y="12487"/>
                  </a:lnTo>
                  <a:lnTo>
                    <a:pt x="3701" y="15262"/>
                  </a:lnTo>
                  <a:lnTo>
                    <a:pt x="3701" y="16186"/>
                  </a:lnTo>
                  <a:lnTo>
                    <a:pt x="3701" y="16648"/>
                  </a:lnTo>
                  <a:lnTo>
                    <a:pt x="9713" y="16648"/>
                  </a:lnTo>
                  <a:lnTo>
                    <a:pt x="9713" y="15262"/>
                  </a:lnTo>
                  <a:lnTo>
                    <a:pt x="9713" y="12487"/>
                  </a:lnTo>
                  <a:lnTo>
                    <a:pt x="8325" y="12487"/>
                  </a:lnTo>
                  <a:lnTo>
                    <a:pt x="8325" y="11100"/>
                  </a:lnTo>
                  <a:lnTo>
                    <a:pt x="6937" y="11100"/>
                  </a:lnTo>
                  <a:lnTo>
                    <a:pt x="6937" y="9712"/>
                  </a:lnTo>
                  <a:lnTo>
                    <a:pt x="6937" y="8787"/>
                  </a:lnTo>
                  <a:lnTo>
                    <a:pt x="6937" y="8325"/>
                  </a:lnTo>
                  <a:lnTo>
                    <a:pt x="8325" y="8325"/>
                  </a:lnTo>
                  <a:lnTo>
                    <a:pt x="8325" y="2776"/>
                  </a:lnTo>
                  <a:lnTo>
                    <a:pt x="6937" y="2776"/>
                  </a:lnTo>
                  <a:lnTo>
                    <a:pt x="6937" y="1388"/>
                  </a:lnTo>
                  <a:lnTo>
                    <a:pt x="5551" y="1388"/>
                  </a:lnTo>
                  <a:lnTo>
                    <a:pt x="55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7"/>
            <p:cNvSpPr/>
            <p:nvPr/>
          </p:nvSpPr>
          <p:spPr>
            <a:xfrm>
              <a:off x="5646275" y="1994000"/>
              <a:ext cx="34725" cy="138750"/>
            </a:xfrm>
            <a:custGeom>
              <a:rect b="b" l="l" r="r" t="t"/>
              <a:pathLst>
                <a:path extrusionOk="0" h="5550" w="1389">
                  <a:moveTo>
                    <a:pt x="1" y="1"/>
                  </a:moveTo>
                  <a:lnTo>
                    <a:pt x="1" y="5550"/>
                  </a:lnTo>
                  <a:lnTo>
                    <a:pt x="1389" y="5550"/>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7"/>
            <p:cNvSpPr/>
            <p:nvPr/>
          </p:nvSpPr>
          <p:spPr>
            <a:xfrm>
              <a:off x="5889075" y="1994000"/>
              <a:ext cx="34725" cy="138750"/>
            </a:xfrm>
            <a:custGeom>
              <a:rect b="b" l="l" r="r" t="t"/>
              <a:pathLst>
                <a:path extrusionOk="0" h="5550" w="1389">
                  <a:moveTo>
                    <a:pt x="0" y="1"/>
                  </a:moveTo>
                  <a:lnTo>
                    <a:pt x="0" y="5550"/>
                  </a:lnTo>
                  <a:lnTo>
                    <a:pt x="1388" y="5550"/>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7"/>
            <p:cNvSpPr/>
            <p:nvPr/>
          </p:nvSpPr>
          <p:spPr>
            <a:xfrm>
              <a:off x="5715650" y="1924650"/>
              <a:ext cx="138775" cy="34675"/>
            </a:xfrm>
            <a:custGeom>
              <a:rect b="b" l="l" r="r" t="t"/>
              <a:pathLst>
                <a:path extrusionOk="0" h="1387" w="5551">
                  <a:moveTo>
                    <a:pt x="0" y="0"/>
                  </a:moveTo>
                  <a:lnTo>
                    <a:pt x="0" y="1387"/>
                  </a:lnTo>
                  <a:lnTo>
                    <a:pt x="5551" y="1387"/>
                  </a:lnTo>
                  <a:lnTo>
                    <a:pt x="55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7"/>
            <p:cNvSpPr/>
            <p:nvPr/>
          </p:nvSpPr>
          <p:spPr>
            <a:xfrm>
              <a:off x="5680975" y="19593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7"/>
            <p:cNvSpPr/>
            <p:nvPr/>
          </p:nvSpPr>
          <p:spPr>
            <a:xfrm>
              <a:off x="5854400" y="19593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7"/>
            <p:cNvSpPr/>
            <p:nvPr/>
          </p:nvSpPr>
          <p:spPr>
            <a:xfrm>
              <a:off x="5819700" y="2132725"/>
              <a:ext cx="69400" cy="69425"/>
            </a:xfrm>
            <a:custGeom>
              <a:rect b="b" l="l" r="r" t="t"/>
              <a:pathLst>
                <a:path extrusionOk="0" h="2777" w="2776">
                  <a:moveTo>
                    <a:pt x="1389" y="1"/>
                  </a:moveTo>
                  <a:lnTo>
                    <a:pt x="1389" y="1389"/>
                  </a:lnTo>
                  <a:lnTo>
                    <a:pt x="1" y="1389"/>
                  </a:lnTo>
                  <a:lnTo>
                    <a:pt x="1" y="2776"/>
                  </a:lnTo>
                  <a:lnTo>
                    <a:pt x="2775" y="2776"/>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7"/>
            <p:cNvSpPr/>
            <p:nvPr/>
          </p:nvSpPr>
          <p:spPr>
            <a:xfrm>
              <a:off x="5646275" y="2202125"/>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7"/>
            <p:cNvSpPr/>
            <p:nvPr/>
          </p:nvSpPr>
          <p:spPr>
            <a:xfrm>
              <a:off x="5889075" y="2202125"/>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7"/>
            <p:cNvSpPr/>
            <p:nvPr/>
          </p:nvSpPr>
          <p:spPr>
            <a:xfrm>
              <a:off x="5611625" y="2236775"/>
              <a:ext cx="346825" cy="104100"/>
            </a:xfrm>
            <a:custGeom>
              <a:rect b="b" l="l" r="r" t="t"/>
              <a:pathLst>
                <a:path extrusionOk="0" h="4164" w="13873">
                  <a:moveTo>
                    <a:pt x="1" y="1"/>
                  </a:moveTo>
                  <a:lnTo>
                    <a:pt x="1" y="2775"/>
                  </a:lnTo>
                  <a:lnTo>
                    <a:pt x="1" y="4163"/>
                  </a:lnTo>
                  <a:lnTo>
                    <a:pt x="13873" y="4163"/>
                  </a:lnTo>
                  <a:lnTo>
                    <a:pt x="13873" y="2775"/>
                  </a:lnTo>
                  <a:lnTo>
                    <a:pt x="13873" y="1"/>
                  </a:lnTo>
                  <a:lnTo>
                    <a:pt x="12486" y="1"/>
                  </a:lnTo>
                  <a:lnTo>
                    <a:pt x="12486" y="2775"/>
                  </a:lnTo>
                  <a:lnTo>
                    <a:pt x="1387" y="277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7"/>
            <p:cNvSpPr/>
            <p:nvPr/>
          </p:nvSpPr>
          <p:spPr>
            <a:xfrm>
              <a:off x="5680975" y="2132725"/>
              <a:ext cx="69400" cy="69425"/>
            </a:xfrm>
            <a:custGeom>
              <a:rect b="b" l="l" r="r" t="t"/>
              <a:pathLst>
                <a:path extrusionOk="0" h="2777" w="2776">
                  <a:moveTo>
                    <a:pt x="1" y="1"/>
                  </a:moveTo>
                  <a:lnTo>
                    <a:pt x="1" y="1389"/>
                  </a:lnTo>
                  <a:lnTo>
                    <a:pt x="1" y="2776"/>
                  </a:lnTo>
                  <a:lnTo>
                    <a:pt x="2775" y="2776"/>
                  </a:lnTo>
                  <a:lnTo>
                    <a:pt x="2775"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7"/>
            <p:cNvSpPr/>
            <p:nvPr/>
          </p:nvSpPr>
          <p:spPr>
            <a:xfrm>
              <a:off x="6074050" y="1959350"/>
              <a:ext cx="34725" cy="138750"/>
            </a:xfrm>
            <a:custGeom>
              <a:rect b="b" l="l" r="r" t="t"/>
              <a:pathLst>
                <a:path extrusionOk="0" h="5550" w="1389">
                  <a:moveTo>
                    <a:pt x="0" y="0"/>
                  </a:moveTo>
                  <a:lnTo>
                    <a:pt x="0" y="5549"/>
                  </a:lnTo>
                  <a:lnTo>
                    <a:pt x="1388" y="5549"/>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7"/>
            <p:cNvSpPr/>
            <p:nvPr/>
          </p:nvSpPr>
          <p:spPr>
            <a:xfrm>
              <a:off x="5900625" y="1889950"/>
              <a:ext cx="138775" cy="34725"/>
            </a:xfrm>
            <a:custGeom>
              <a:rect b="b" l="l" r="r" t="t"/>
              <a:pathLst>
                <a:path extrusionOk="0" h="1389" w="5551">
                  <a:moveTo>
                    <a:pt x="0" y="0"/>
                  </a:moveTo>
                  <a:lnTo>
                    <a:pt x="0" y="1388"/>
                  </a:lnTo>
                  <a:lnTo>
                    <a:pt x="5551" y="1388"/>
                  </a:lnTo>
                  <a:lnTo>
                    <a:pt x="55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7"/>
            <p:cNvSpPr/>
            <p:nvPr/>
          </p:nvSpPr>
          <p:spPr>
            <a:xfrm>
              <a:off x="6039375" y="19246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7"/>
            <p:cNvSpPr/>
            <p:nvPr/>
          </p:nvSpPr>
          <p:spPr>
            <a:xfrm>
              <a:off x="6004675" y="2098075"/>
              <a:ext cx="69400" cy="69375"/>
            </a:xfrm>
            <a:custGeom>
              <a:rect b="b" l="l" r="r" t="t"/>
              <a:pathLst>
                <a:path extrusionOk="0" h="2775" w="2776">
                  <a:moveTo>
                    <a:pt x="1389" y="0"/>
                  </a:moveTo>
                  <a:lnTo>
                    <a:pt x="1389" y="1387"/>
                  </a:lnTo>
                  <a:lnTo>
                    <a:pt x="1" y="1387"/>
                  </a:lnTo>
                  <a:lnTo>
                    <a:pt x="1" y="2775"/>
                  </a:lnTo>
                  <a:lnTo>
                    <a:pt x="2775" y="2775"/>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7"/>
            <p:cNvSpPr/>
            <p:nvPr/>
          </p:nvSpPr>
          <p:spPr>
            <a:xfrm>
              <a:off x="6074050" y="2167425"/>
              <a:ext cx="34725" cy="34725"/>
            </a:xfrm>
            <a:custGeom>
              <a:rect b="b" l="l" r="r" t="t"/>
              <a:pathLst>
                <a:path extrusionOk="0" h="1389" w="1389">
                  <a:moveTo>
                    <a:pt x="0" y="1"/>
                  </a:moveTo>
                  <a:lnTo>
                    <a:pt x="0" y="1388"/>
                  </a:lnTo>
                  <a:lnTo>
                    <a:pt x="1388" y="1388"/>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7"/>
            <p:cNvSpPr/>
            <p:nvPr/>
          </p:nvSpPr>
          <p:spPr>
            <a:xfrm>
              <a:off x="5993125" y="2202125"/>
              <a:ext cx="150350" cy="104050"/>
            </a:xfrm>
            <a:custGeom>
              <a:rect b="b" l="l" r="r" t="t"/>
              <a:pathLst>
                <a:path extrusionOk="0" h="4162" w="6014">
                  <a:moveTo>
                    <a:pt x="4625" y="0"/>
                  </a:moveTo>
                  <a:lnTo>
                    <a:pt x="4625" y="2775"/>
                  </a:lnTo>
                  <a:lnTo>
                    <a:pt x="1" y="2775"/>
                  </a:lnTo>
                  <a:lnTo>
                    <a:pt x="1" y="4161"/>
                  </a:lnTo>
                  <a:lnTo>
                    <a:pt x="6013" y="4161"/>
                  </a:lnTo>
                  <a:lnTo>
                    <a:pt x="6013" y="2775"/>
                  </a:lnTo>
                  <a:lnTo>
                    <a:pt x="6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1" name="Google Shape;10411;p57"/>
          <p:cNvSpPr/>
          <p:nvPr/>
        </p:nvSpPr>
        <p:spPr>
          <a:xfrm>
            <a:off x="2040050" y="1655200"/>
            <a:ext cx="391800" cy="391800"/>
          </a:xfrm>
          <a:prstGeom prst="halfFrame">
            <a:avLst>
              <a:gd fmla="val 22223" name="adj1"/>
              <a:gd fmla="val 2222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7"/>
          <p:cNvSpPr/>
          <p:nvPr/>
        </p:nvSpPr>
        <p:spPr>
          <a:xfrm rot="10800000">
            <a:off x="2953850" y="2569000"/>
            <a:ext cx="391800" cy="391800"/>
          </a:xfrm>
          <a:prstGeom prst="halfFrame">
            <a:avLst>
              <a:gd fmla="val 22223" name="adj1"/>
              <a:gd fmla="val 2222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7"/>
          <p:cNvSpPr/>
          <p:nvPr/>
        </p:nvSpPr>
        <p:spPr>
          <a:xfrm rot="5400000">
            <a:off x="6712150" y="1655200"/>
            <a:ext cx="391800" cy="391800"/>
          </a:xfrm>
          <a:prstGeom prst="halfFrame">
            <a:avLst>
              <a:gd fmla="val 22223" name="adj1"/>
              <a:gd fmla="val 2222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7"/>
          <p:cNvSpPr/>
          <p:nvPr/>
        </p:nvSpPr>
        <p:spPr>
          <a:xfrm rot="-5400000">
            <a:off x="5798350" y="2569000"/>
            <a:ext cx="391800" cy="391800"/>
          </a:xfrm>
          <a:prstGeom prst="halfFrame">
            <a:avLst>
              <a:gd fmla="val 22223" name="adj1"/>
              <a:gd fmla="val 2222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362"/>
                                        </p:tgtEl>
                                        <p:attrNameLst>
                                          <p:attrName>style.visibility</p:attrName>
                                        </p:attrNameLst>
                                      </p:cBhvr>
                                      <p:to>
                                        <p:strVal val="visible"/>
                                      </p:to>
                                    </p:set>
                                    <p:anim calcmode="lin" valueType="num">
                                      <p:cBhvr additive="base">
                                        <p:cTn dur="1000"/>
                                        <p:tgtEl>
                                          <p:spTgt spid="1036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363"/>
                                        </p:tgtEl>
                                        <p:attrNameLst>
                                          <p:attrName>style.visibility</p:attrName>
                                        </p:attrNameLst>
                                      </p:cBhvr>
                                      <p:to>
                                        <p:strVal val="visible"/>
                                      </p:to>
                                    </p:set>
                                    <p:anim calcmode="lin" valueType="num">
                                      <p:cBhvr additive="base">
                                        <p:cTn dur="1000"/>
                                        <p:tgtEl>
                                          <p:spTgt spid="1036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376"/>
                                        </p:tgtEl>
                                        <p:attrNameLst>
                                          <p:attrName>style.visibility</p:attrName>
                                        </p:attrNameLst>
                                      </p:cBhvr>
                                      <p:to>
                                        <p:strVal val="visible"/>
                                      </p:to>
                                    </p:set>
                                    <p:anim calcmode="lin" valueType="num">
                                      <p:cBhvr additive="base">
                                        <p:cTn dur="1000"/>
                                        <p:tgtEl>
                                          <p:spTgt spid="1037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411"/>
                                        </p:tgtEl>
                                        <p:attrNameLst>
                                          <p:attrName>style.visibility</p:attrName>
                                        </p:attrNameLst>
                                      </p:cBhvr>
                                      <p:to>
                                        <p:strVal val="visible"/>
                                      </p:to>
                                    </p:set>
                                    <p:anim calcmode="lin" valueType="num">
                                      <p:cBhvr additive="base">
                                        <p:cTn dur="1000"/>
                                        <p:tgtEl>
                                          <p:spTgt spid="1041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412"/>
                                        </p:tgtEl>
                                        <p:attrNameLst>
                                          <p:attrName>style.visibility</p:attrName>
                                        </p:attrNameLst>
                                      </p:cBhvr>
                                      <p:to>
                                        <p:strVal val="visible"/>
                                      </p:to>
                                    </p:set>
                                    <p:anim calcmode="lin" valueType="num">
                                      <p:cBhvr additive="base">
                                        <p:cTn dur="1000"/>
                                        <p:tgtEl>
                                          <p:spTgt spid="1041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0364"/>
                                        </p:tgtEl>
                                        <p:attrNameLst>
                                          <p:attrName>style.visibility</p:attrName>
                                        </p:attrNameLst>
                                      </p:cBhvr>
                                      <p:to>
                                        <p:strVal val="visible"/>
                                      </p:to>
                                    </p:set>
                                    <p:anim calcmode="lin" valueType="num">
                                      <p:cBhvr additive="base">
                                        <p:cTn dur="1000"/>
                                        <p:tgtEl>
                                          <p:spTgt spid="1036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365"/>
                                        </p:tgtEl>
                                        <p:attrNameLst>
                                          <p:attrName>style.visibility</p:attrName>
                                        </p:attrNameLst>
                                      </p:cBhvr>
                                      <p:to>
                                        <p:strVal val="visible"/>
                                      </p:to>
                                    </p:set>
                                    <p:anim calcmode="lin" valueType="num">
                                      <p:cBhvr additive="base">
                                        <p:cTn dur="1000"/>
                                        <p:tgtEl>
                                          <p:spTgt spid="1036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390"/>
                                        </p:tgtEl>
                                        <p:attrNameLst>
                                          <p:attrName>style.visibility</p:attrName>
                                        </p:attrNameLst>
                                      </p:cBhvr>
                                      <p:to>
                                        <p:strVal val="visible"/>
                                      </p:to>
                                    </p:set>
                                    <p:anim calcmode="lin" valueType="num">
                                      <p:cBhvr additive="base">
                                        <p:cTn dur="1000"/>
                                        <p:tgtEl>
                                          <p:spTgt spid="1039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413"/>
                                        </p:tgtEl>
                                        <p:attrNameLst>
                                          <p:attrName>style.visibility</p:attrName>
                                        </p:attrNameLst>
                                      </p:cBhvr>
                                      <p:to>
                                        <p:strVal val="visible"/>
                                      </p:to>
                                    </p:set>
                                    <p:anim calcmode="lin" valueType="num">
                                      <p:cBhvr additive="base">
                                        <p:cTn dur="1000"/>
                                        <p:tgtEl>
                                          <p:spTgt spid="1041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414"/>
                                        </p:tgtEl>
                                        <p:attrNameLst>
                                          <p:attrName>style.visibility</p:attrName>
                                        </p:attrNameLst>
                                      </p:cBhvr>
                                      <p:to>
                                        <p:strVal val="visible"/>
                                      </p:to>
                                    </p:set>
                                    <p:anim calcmode="lin" valueType="num">
                                      <p:cBhvr additive="base">
                                        <p:cTn dur="1000"/>
                                        <p:tgtEl>
                                          <p:spTgt spid="1041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18" name="Shape 10418"/>
        <p:cNvGrpSpPr/>
        <p:nvPr/>
      </p:nvGrpSpPr>
      <p:grpSpPr>
        <a:xfrm>
          <a:off x="0" y="0"/>
          <a:ext cx="0" cy="0"/>
          <a:chOff x="0" y="0"/>
          <a:chExt cx="0" cy="0"/>
        </a:xfrm>
      </p:grpSpPr>
      <p:sp>
        <p:nvSpPr>
          <p:cNvPr id="10419" name="Google Shape;10419;p58"/>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SECOND ANNOUNCEMENT</a:t>
            </a:r>
            <a:endParaRPr/>
          </a:p>
        </p:txBody>
      </p:sp>
      <p:sp>
        <p:nvSpPr>
          <p:cNvPr id="10420" name="Google Shape;10420;p58"/>
          <p:cNvSpPr txBox="1"/>
          <p:nvPr>
            <p:ph idx="2" type="title"/>
          </p:nvPr>
        </p:nvSpPr>
        <p:spPr>
          <a:xfrm flipH="1">
            <a:off x="4978865" y="1860250"/>
            <a:ext cx="3088800" cy="39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0421" name="Google Shape;10421;p58"/>
          <p:cNvSpPr txBox="1"/>
          <p:nvPr>
            <p:ph idx="1" type="subTitle"/>
          </p:nvPr>
        </p:nvSpPr>
        <p:spPr>
          <a:xfrm flipH="1">
            <a:off x="5225465" y="2205750"/>
            <a:ext cx="2595600" cy="51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It’s a gas giant and the biggest planet in the Solar System</a:t>
            </a:r>
            <a:endParaRPr/>
          </a:p>
        </p:txBody>
      </p:sp>
      <p:sp>
        <p:nvSpPr>
          <p:cNvPr id="10422" name="Google Shape;10422;p58"/>
          <p:cNvSpPr txBox="1"/>
          <p:nvPr>
            <p:ph idx="3" type="title"/>
          </p:nvPr>
        </p:nvSpPr>
        <p:spPr>
          <a:xfrm flipH="1">
            <a:off x="4978875" y="3622425"/>
            <a:ext cx="3088800" cy="39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0423" name="Google Shape;10423;p58"/>
          <p:cNvSpPr txBox="1"/>
          <p:nvPr>
            <p:ph idx="4" type="subTitle"/>
          </p:nvPr>
        </p:nvSpPr>
        <p:spPr>
          <a:xfrm flipH="1">
            <a:off x="5225469" y="3967930"/>
            <a:ext cx="2595600" cy="51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Neptune is the farthest planet from the Sun</a:t>
            </a:r>
            <a:endParaRPr/>
          </a:p>
        </p:txBody>
      </p:sp>
      <p:grpSp>
        <p:nvGrpSpPr>
          <p:cNvPr id="10424" name="Google Shape;10424;p58"/>
          <p:cNvGrpSpPr/>
          <p:nvPr/>
        </p:nvGrpSpPr>
        <p:grpSpPr>
          <a:xfrm rot="-5400000">
            <a:off x="2137596" y="535371"/>
            <a:ext cx="242781" cy="161857"/>
            <a:chOff x="2500050" y="3730175"/>
            <a:chExt cx="2619000" cy="1746025"/>
          </a:xfrm>
        </p:grpSpPr>
        <p:sp>
          <p:nvSpPr>
            <p:cNvPr id="10425" name="Google Shape;10425;p5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58"/>
          <p:cNvGrpSpPr/>
          <p:nvPr/>
        </p:nvGrpSpPr>
        <p:grpSpPr>
          <a:xfrm rot="5400000">
            <a:off x="6763621" y="535371"/>
            <a:ext cx="242781" cy="161857"/>
            <a:chOff x="2500050" y="3730175"/>
            <a:chExt cx="2619000" cy="1746025"/>
          </a:xfrm>
        </p:grpSpPr>
        <p:sp>
          <p:nvSpPr>
            <p:cNvPr id="10430" name="Google Shape;10430;p5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58"/>
          <p:cNvGrpSpPr/>
          <p:nvPr/>
        </p:nvGrpSpPr>
        <p:grpSpPr>
          <a:xfrm flipH="1">
            <a:off x="6282715" y="1290463"/>
            <a:ext cx="481112" cy="481112"/>
            <a:chOff x="3604075" y="4114350"/>
            <a:chExt cx="531850" cy="531850"/>
          </a:xfrm>
        </p:grpSpPr>
        <p:sp>
          <p:nvSpPr>
            <p:cNvPr id="10435" name="Google Shape;10435;p58"/>
            <p:cNvSpPr/>
            <p:nvPr/>
          </p:nvSpPr>
          <p:spPr>
            <a:xfrm>
              <a:off x="3604075" y="4299325"/>
              <a:ext cx="531850" cy="346875"/>
            </a:xfrm>
            <a:custGeom>
              <a:rect b="b" l="l" r="r" t="t"/>
              <a:pathLst>
                <a:path extrusionOk="0" h="13875" w="21274">
                  <a:moveTo>
                    <a:pt x="1" y="1"/>
                  </a:moveTo>
                  <a:lnTo>
                    <a:pt x="1" y="6938"/>
                  </a:lnTo>
                  <a:lnTo>
                    <a:pt x="1389" y="6938"/>
                  </a:lnTo>
                  <a:lnTo>
                    <a:pt x="1389" y="9712"/>
                  </a:lnTo>
                  <a:lnTo>
                    <a:pt x="2775" y="9712"/>
                  </a:lnTo>
                  <a:lnTo>
                    <a:pt x="2775" y="12488"/>
                  </a:lnTo>
                  <a:lnTo>
                    <a:pt x="4163" y="12488"/>
                  </a:lnTo>
                  <a:lnTo>
                    <a:pt x="4163" y="13874"/>
                  </a:lnTo>
                  <a:lnTo>
                    <a:pt x="17111" y="13874"/>
                  </a:lnTo>
                  <a:lnTo>
                    <a:pt x="17111" y="12488"/>
                  </a:lnTo>
                  <a:lnTo>
                    <a:pt x="18499" y="12488"/>
                  </a:lnTo>
                  <a:lnTo>
                    <a:pt x="18499" y="9712"/>
                  </a:lnTo>
                  <a:lnTo>
                    <a:pt x="19886" y="9712"/>
                  </a:lnTo>
                  <a:lnTo>
                    <a:pt x="19886" y="6938"/>
                  </a:lnTo>
                  <a:lnTo>
                    <a:pt x="21273" y="6938"/>
                  </a:lnTo>
                  <a:lnTo>
                    <a:pt x="212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8"/>
            <p:cNvSpPr/>
            <p:nvPr/>
          </p:nvSpPr>
          <p:spPr>
            <a:xfrm>
              <a:off x="3604075" y="4299325"/>
              <a:ext cx="531850" cy="104100"/>
            </a:xfrm>
            <a:custGeom>
              <a:rect b="b" l="l" r="r" t="t"/>
              <a:pathLst>
                <a:path extrusionOk="0" h="4164" w="21274">
                  <a:moveTo>
                    <a:pt x="1" y="1"/>
                  </a:moveTo>
                  <a:lnTo>
                    <a:pt x="1" y="2777"/>
                  </a:lnTo>
                  <a:lnTo>
                    <a:pt x="1" y="4163"/>
                  </a:lnTo>
                  <a:lnTo>
                    <a:pt x="2775" y="4163"/>
                  </a:lnTo>
                  <a:lnTo>
                    <a:pt x="2775" y="2777"/>
                  </a:lnTo>
                  <a:lnTo>
                    <a:pt x="21273" y="2777"/>
                  </a:lnTo>
                  <a:lnTo>
                    <a:pt x="212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8"/>
            <p:cNvSpPr/>
            <p:nvPr/>
          </p:nvSpPr>
          <p:spPr>
            <a:xfrm>
              <a:off x="3604075" y="4438100"/>
              <a:ext cx="69400" cy="69375"/>
            </a:xfrm>
            <a:custGeom>
              <a:rect b="b" l="l" r="r" t="t"/>
              <a:pathLst>
                <a:path extrusionOk="0" h="2775" w="2776">
                  <a:moveTo>
                    <a:pt x="1" y="0"/>
                  </a:moveTo>
                  <a:lnTo>
                    <a:pt x="1" y="1387"/>
                  </a:lnTo>
                  <a:lnTo>
                    <a:pt x="1389" y="1387"/>
                  </a:lnTo>
                  <a:lnTo>
                    <a:pt x="1389" y="2774"/>
                  </a:lnTo>
                  <a:lnTo>
                    <a:pt x="2775" y="2774"/>
                  </a:lnTo>
                  <a:lnTo>
                    <a:pt x="2775" y="1387"/>
                  </a:lnTo>
                  <a:lnTo>
                    <a:pt x="2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8"/>
            <p:cNvSpPr/>
            <p:nvPr/>
          </p:nvSpPr>
          <p:spPr>
            <a:xfrm>
              <a:off x="3708150" y="4611500"/>
              <a:ext cx="323725" cy="34700"/>
            </a:xfrm>
            <a:custGeom>
              <a:rect b="b" l="l" r="r" t="t"/>
              <a:pathLst>
                <a:path extrusionOk="0" h="1388" w="12949">
                  <a:moveTo>
                    <a:pt x="0" y="1"/>
                  </a:moveTo>
                  <a:lnTo>
                    <a:pt x="0" y="1387"/>
                  </a:lnTo>
                  <a:lnTo>
                    <a:pt x="12948" y="1387"/>
                  </a:lnTo>
                  <a:lnTo>
                    <a:pt x="129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8"/>
            <p:cNvSpPr/>
            <p:nvPr/>
          </p:nvSpPr>
          <p:spPr>
            <a:xfrm>
              <a:off x="3638750" y="4472750"/>
              <a:ext cx="34725" cy="69375"/>
            </a:xfrm>
            <a:custGeom>
              <a:rect b="b" l="l" r="r" t="t"/>
              <a:pathLst>
                <a:path extrusionOk="0" h="2775" w="1389">
                  <a:moveTo>
                    <a:pt x="0" y="1"/>
                  </a:moveTo>
                  <a:lnTo>
                    <a:pt x="0" y="2775"/>
                  </a:lnTo>
                  <a:lnTo>
                    <a:pt x="1388" y="2775"/>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8"/>
            <p:cNvSpPr/>
            <p:nvPr/>
          </p:nvSpPr>
          <p:spPr>
            <a:xfrm>
              <a:off x="3673450" y="4542100"/>
              <a:ext cx="34725" cy="69425"/>
            </a:xfrm>
            <a:custGeom>
              <a:rect b="b" l="l" r="r" t="t"/>
              <a:pathLst>
                <a:path extrusionOk="0" h="2777" w="1389">
                  <a:moveTo>
                    <a:pt x="0" y="1"/>
                  </a:moveTo>
                  <a:lnTo>
                    <a:pt x="0" y="2777"/>
                  </a:lnTo>
                  <a:lnTo>
                    <a:pt x="1388" y="277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8"/>
            <p:cNvSpPr/>
            <p:nvPr/>
          </p:nvSpPr>
          <p:spPr>
            <a:xfrm>
              <a:off x="4066550" y="4472750"/>
              <a:ext cx="34675" cy="69375"/>
            </a:xfrm>
            <a:custGeom>
              <a:rect b="b" l="l" r="r" t="t"/>
              <a:pathLst>
                <a:path extrusionOk="0" h="2775" w="1387">
                  <a:moveTo>
                    <a:pt x="0" y="1"/>
                  </a:moveTo>
                  <a:lnTo>
                    <a:pt x="0" y="2775"/>
                  </a:lnTo>
                  <a:lnTo>
                    <a:pt x="1387" y="277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8"/>
            <p:cNvSpPr/>
            <p:nvPr/>
          </p:nvSpPr>
          <p:spPr>
            <a:xfrm>
              <a:off x="4031850" y="4542100"/>
              <a:ext cx="34725" cy="69425"/>
            </a:xfrm>
            <a:custGeom>
              <a:rect b="b" l="l" r="r" t="t"/>
              <a:pathLst>
                <a:path extrusionOk="0" h="2777" w="1389">
                  <a:moveTo>
                    <a:pt x="0" y="1"/>
                  </a:moveTo>
                  <a:lnTo>
                    <a:pt x="0" y="2777"/>
                  </a:lnTo>
                  <a:lnTo>
                    <a:pt x="1388" y="277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8"/>
            <p:cNvSpPr/>
            <p:nvPr/>
          </p:nvSpPr>
          <p:spPr>
            <a:xfrm>
              <a:off x="3604075" y="4218425"/>
              <a:ext cx="531850" cy="254350"/>
            </a:xfrm>
            <a:custGeom>
              <a:rect b="b" l="l" r="r" t="t"/>
              <a:pathLst>
                <a:path extrusionOk="0" h="10174" w="21274">
                  <a:moveTo>
                    <a:pt x="1389" y="0"/>
                  </a:moveTo>
                  <a:lnTo>
                    <a:pt x="1389" y="3237"/>
                  </a:lnTo>
                  <a:lnTo>
                    <a:pt x="1" y="3237"/>
                  </a:lnTo>
                  <a:lnTo>
                    <a:pt x="1" y="4625"/>
                  </a:lnTo>
                  <a:lnTo>
                    <a:pt x="1" y="10174"/>
                  </a:lnTo>
                  <a:lnTo>
                    <a:pt x="1389" y="10174"/>
                  </a:lnTo>
                  <a:lnTo>
                    <a:pt x="1389" y="4625"/>
                  </a:lnTo>
                  <a:lnTo>
                    <a:pt x="19886" y="4625"/>
                  </a:lnTo>
                  <a:lnTo>
                    <a:pt x="19886" y="10174"/>
                  </a:lnTo>
                  <a:lnTo>
                    <a:pt x="21273" y="10174"/>
                  </a:lnTo>
                  <a:lnTo>
                    <a:pt x="21273" y="4625"/>
                  </a:lnTo>
                  <a:lnTo>
                    <a:pt x="21273" y="3237"/>
                  </a:lnTo>
                  <a:lnTo>
                    <a:pt x="19886" y="3237"/>
                  </a:lnTo>
                  <a:lnTo>
                    <a:pt x="19886" y="0"/>
                  </a:lnTo>
                  <a:lnTo>
                    <a:pt x="18499" y="0"/>
                  </a:lnTo>
                  <a:lnTo>
                    <a:pt x="18499" y="3237"/>
                  </a:lnTo>
                  <a:lnTo>
                    <a:pt x="2775" y="323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8"/>
            <p:cNvSpPr/>
            <p:nvPr/>
          </p:nvSpPr>
          <p:spPr>
            <a:xfrm>
              <a:off x="3708150" y="4149050"/>
              <a:ext cx="34675" cy="34700"/>
            </a:xfrm>
            <a:custGeom>
              <a:rect b="b" l="l" r="r" t="t"/>
              <a:pathLst>
                <a:path extrusionOk="0" h="1388" w="1387">
                  <a:moveTo>
                    <a:pt x="0" y="1"/>
                  </a:moveTo>
                  <a:lnTo>
                    <a:pt x="0"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8"/>
            <p:cNvSpPr/>
            <p:nvPr/>
          </p:nvSpPr>
          <p:spPr>
            <a:xfrm>
              <a:off x="3673450" y="418375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8"/>
            <p:cNvSpPr/>
            <p:nvPr/>
          </p:nvSpPr>
          <p:spPr>
            <a:xfrm>
              <a:off x="3742800" y="4114350"/>
              <a:ext cx="254400" cy="34725"/>
            </a:xfrm>
            <a:custGeom>
              <a:rect b="b" l="l" r="r" t="t"/>
              <a:pathLst>
                <a:path extrusionOk="0" h="1389" w="10176">
                  <a:moveTo>
                    <a:pt x="1" y="1"/>
                  </a:moveTo>
                  <a:lnTo>
                    <a:pt x="1" y="1389"/>
                  </a:lnTo>
                  <a:lnTo>
                    <a:pt x="10176" y="1389"/>
                  </a:lnTo>
                  <a:lnTo>
                    <a:pt x="101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8"/>
            <p:cNvSpPr/>
            <p:nvPr/>
          </p:nvSpPr>
          <p:spPr>
            <a:xfrm>
              <a:off x="3997175" y="4149050"/>
              <a:ext cx="34700" cy="34700"/>
            </a:xfrm>
            <a:custGeom>
              <a:rect b="b" l="l" r="r" t="t"/>
              <a:pathLst>
                <a:path extrusionOk="0" h="1388" w="1388">
                  <a:moveTo>
                    <a:pt x="1" y="1"/>
                  </a:moveTo>
                  <a:lnTo>
                    <a:pt x="1" y="1387"/>
                  </a:lnTo>
                  <a:lnTo>
                    <a:pt x="1387" y="1387"/>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8"/>
            <p:cNvSpPr/>
            <p:nvPr/>
          </p:nvSpPr>
          <p:spPr>
            <a:xfrm>
              <a:off x="4031850" y="4183750"/>
              <a:ext cx="34725" cy="34700"/>
            </a:xfrm>
            <a:custGeom>
              <a:rect b="b" l="l" r="r" t="t"/>
              <a:pathLst>
                <a:path extrusionOk="0" h="1388" w="1389">
                  <a:moveTo>
                    <a:pt x="0" y="1"/>
                  </a:moveTo>
                  <a:lnTo>
                    <a:pt x="0" y="1387"/>
                  </a:lnTo>
                  <a:lnTo>
                    <a:pt x="1388" y="1387"/>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8"/>
            <p:cNvSpPr/>
            <p:nvPr/>
          </p:nvSpPr>
          <p:spPr>
            <a:xfrm>
              <a:off x="3846875" y="4403400"/>
              <a:ext cx="34725" cy="173425"/>
            </a:xfrm>
            <a:custGeom>
              <a:rect b="b" l="l" r="r" t="t"/>
              <a:pathLst>
                <a:path extrusionOk="0" h="6937" w="1389">
                  <a:moveTo>
                    <a:pt x="0" y="0"/>
                  </a:moveTo>
                  <a:lnTo>
                    <a:pt x="0" y="6937"/>
                  </a:lnTo>
                  <a:lnTo>
                    <a:pt x="1388" y="693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8"/>
            <p:cNvSpPr/>
            <p:nvPr/>
          </p:nvSpPr>
          <p:spPr>
            <a:xfrm>
              <a:off x="3719700" y="4414950"/>
              <a:ext cx="34675" cy="69375"/>
            </a:xfrm>
            <a:custGeom>
              <a:rect b="b" l="l" r="r" t="t"/>
              <a:pathLst>
                <a:path extrusionOk="0" h="2775" w="1387">
                  <a:moveTo>
                    <a:pt x="0" y="0"/>
                  </a:moveTo>
                  <a:lnTo>
                    <a:pt x="0" y="2775"/>
                  </a:lnTo>
                  <a:lnTo>
                    <a:pt x="1387" y="277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8"/>
            <p:cNvSpPr/>
            <p:nvPr/>
          </p:nvSpPr>
          <p:spPr>
            <a:xfrm>
              <a:off x="3754400" y="4484350"/>
              <a:ext cx="34675" cy="69375"/>
            </a:xfrm>
            <a:custGeom>
              <a:rect b="b" l="l" r="r" t="t"/>
              <a:pathLst>
                <a:path extrusionOk="0" h="2775" w="1387">
                  <a:moveTo>
                    <a:pt x="0" y="0"/>
                  </a:moveTo>
                  <a:lnTo>
                    <a:pt x="0" y="2775"/>
                  </a:lnTo>
                  <a:lnTo>
                    <a:pt x="1387" y="277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8"/>
            <p:cNvSpPr/>
            <p:nvPr/>
          </p:nvSpPr>
          <p:spPr>
            <a:xfrm>
              <a:off x="3974025" y="4414950"/>
              <a:ext cx="34725" cy="69375"/>
            </a:xfrm>
            <a:custGeom>
              <a:rect b="b" l="l" r="r" t="t"/>
              <a:pathLst>
                <a:path extrusionOk="0" h="2775" w="1389">
                  <a:moveTo>
                    <a:pt x="1" y="0"/>
                  </a:moveTo>
                  <a:lnTo>
                    <a:pt x="1" y="2775"/>
                  </a:lnTo>
                  <a:lnTo>
                    <a:pt x="1389" y="277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8"/>
            <p:cNvSpPr/>
            <p:nvPr/>
          </p:nvSpPr>
          <p:spPr>
            <a:xfrm>
              <a:off x="3939375" y="4484350"/>
              <a:ext cx="34675" cy="69375"/>
            </a:xfrm>
            <a:custGeom>
              <a:rect b="b" l="l" r="r" t="t"/>
              <a:pathLst>
                <a:path extrusionOk="0" h="2775" w="1387">
                  <a:moveTo>
                    <a:pt x="0" y="0"/>
                  </a:moveTo>
                  <a:lnTo>
                    <a:pt x="0" y="2775"/>
                  </a:lnTo>
                  <a:lnTo>
                    <a:pt x="1387" y="2775"/>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58"/>
          <p:cNvGrpSpPr/>
          <p:nvPr/>
        </p:nvGrpSpPr>
        <p:grpSpPr>
          <a:xfrm flipH="1">
            <a:off x="6282718" y="3073744"/>
            <a:ext cx="481089" cy="460193"/>
            <a:chOff x="6849050" y="4043100"/>
            <a:chExt cx="531825" cy="508725"/>
          </a:xfrm>
        </p:grpSpPr>
        <p:sp>
          <p:nvSpPr>
            <p:cNvPr id="10455" name="Google Shape;10455;p58"/>
            <p:cNvSpPr/>
            <p:nvPr/>
          </p:nvSpPr>
          <p:spPr>
            <a:xfrm>
              <a:off x="7276800" y="4077800"/>
              <a:ext cx="34725" cy="34675"/>
            </a:xfrm>
            <a:custGeom>
              <a:rect b="b" l="l" r="r" t="t"/>
              <a:pathLst>
                <a:path extrusionOk="0" h="1387" w="1389">
                  <a:moveTo>
                    <a:pt x="0" y="0"/>
                  </a:moveTo>
                  <a:lnTo>
                    <a:pt x="0" y="1387"/>
                  </a:lnTo>
                  <a:lnTo>
                    <a:pt x="1388" y="1387"/>
                  </a:lnTo>
                  <a:lnTo>
                    <a:pt x="1388" y="0"/>
                  </a:lnTo>
                  <a:close/>
                </a:path>
              </a:pathLst>
            </a:custGeom>
            <a:solidFill>
              <a:srgbClr val="83C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8"/>
            <p:cNvSpPr/>
            <p:nvPr/>
          </p:nvSpPr>
          <p:spPr>
            <a:xfrm>
              <a:off x="7311450" y="4043100"/>
              <a:ext cx="69425" cy="34725"/>
            </a:xfrm>
            <a:custGeom>
              <a:rect b="b" l="l" r="r" t="t"/>
              <a:pathLst>
                <a:path extrusionOk="0" h="1389" w="2777">
                  <a:moveTo>
                    <a:pt x="1" y="0"/>
                  </a:moveTo>
                  <a:lnTo>
                    <a:pt x="1" y="1388"/>
                  </a:lnTo>
                  <a:lnTo>
                    <a:pt x="2777" y="1388"/>
                  </a:lnTo>
                  <a:lnTo>
                    <a:pt x="2777" y="0"/>
                  </a:lnTo>
                  <a:close/>
                </a:path>
              </a:pathLst>
            </a:custGeom>
            <a:solidFill>
              <a:srgbClr val="83C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8"/>
            <p:cNvSpPr/>
            <p:nvPr/>
          </p:nvSpPr>
          <p:spPr>
            <a:xfrm>
              <a:off x="6849050" y="4112450"/>
              <a:ext cx="427775" cy="439375"/>
            </a:xfrm>
            <a:custGeom>
              <a:rect b="b" l="l" r="r" t="t"/>
              <a:pathLst>
                <a:path extrusionOk="0" h="17575" w="17111">
                  <a:moveTo>
                    <a:pt x="15722" y="1"/>
                  </a:moveTo>
                  <a:lnTo>
                    <a:pt x="15722" y="1389"/>
                  </a:lnTo>
                  <a:lnTo>
                    <a:pt x="0" y="1389"/>
                  </a:lnTo>
                  <a:lnTo>
                    <a:pt x="0" y="7863"/>
                  </a:lnTo>
                  <a:lnTo>
                    <a:pt x="1387" y="7863"/>
                  </a:lnTo>
                  <a:lnTo>
                    <a:pt x="1387" y="10638"/>
                  </a:lnTo>
                  <a:lnTo>
                    <a:pt x="2775" y="10638"/>
                  </a:lnTo>
                  <a:lnTo>
                    <a:pt x="2775" y="12024"/>
                  </a:lnTo>
                  <a:lnTo>
                    <a:pt x="4163" y="12024"/>
                  </a:lnTo>
                  <a:lnTo>
                    <a:pt x="4163" y="13412"/>
                  </a:lnTo>
                  <a:lnTo>
                    <a:pt x="4163" y="16187"/>
                  </a:lnTo>
                  <a:lnTo>
                    <a:pt x="5549" y="16187"/>
                  </a:lnTo>
                  <a:lnTo>
                    <a:pt x="5549" y="17575"/>
                  </a:lnTo>
                  <a:lnTo>
                    <a:pt x="8323" y="17575"/>
                  </a:lnTo>
                  <a:lnTo>
                    <a:pt x="8323" y="16187"/>
                  </a:lnTo>
                  <a:lnTo>
                    <a:pt x="9711" y="16187"/>
                  </a:lnTo>
                  <a:lnTo>
                    <a:pt x="9711" y="14800"/>
                  </a:lnTo>
                  <a:lnTo>
                    <a:pt x="11562" y="14800"/>
                  </a:lnTo>
                  <a:lnTo>
                    <a:pt x="11562" y="16187"/>
                  </a:lnTo>
                  <a:lnTo>
                    <a:pt x="12948" y="16187"/>
                  </a:lnTo>
                  <a:lnTo>
                    <a:pt x="12948" y="17575"/>
                  </a:lnTo>
                  <a:lnTo>
                    <a:pt x="15722" y="17575"/>
                  </a:lnTo>
                  <a:lnTo>
                    <a:pt x="15722" y="16187"/>
                  </a:lnTo>
                  <a:lnTo>
                    <a:pt x="17110" y="16187"/>
                  </a:lnTo>
                  <a:lnTo>
                    <a:pt x="17110" y="13412"/>
                  </a:lnTo>
                  <a:lnTo>
                    <a:pt x="17110" y="1389"/>
                  </a:lnTo>
                  <a:lnTo>
                    <a:pt x="171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8"/>
            <p:cNvSpPr/>
            <p:nvPr/>
          </p:nvSpPr>
          <p:spPr>
            <a:xfrm>
              <a:off x="6849050" y="4147150"/>
              <a:ext cx="427775" cy="92525"/>
            </a:xfrm>
            <a:custGeom>
              <a:rect b="b" l="l" r="r" t="t"/>
              <a:pathLst>
                <a:path extrusionOk="0" h="3701" w="17111">
                  <a:moveTo>
                    <a:pt x="0" y="1"/>
                  </a:moveTo>
                  <a:lnTo>
                    <a:pt x="0" y="2775"/>
                  </a:lnTo>
                  <a:lnTo>
                    <a:pt x="0" y="3701"/>
                  </a:lnTo>
                  <a:lnTo>
                    <a:pt x="2775" y="3701"/>
                  </a:lnTo>
                  <a:lnTo>
                    <a:pt x="2775" y="2775"/>
                  </a:lnTo>
                  <a:lnTo>
                    <a:pt x="17110" y="2775"/>
                  </a:lnTo>
                  <a:lnTo>
                    <a:pt x="171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8"/>
            <p:cNvSpPr/>
            <p:nvPr/>
          </p:nvSpPr>
          <p:spPr>
            <a:xfrm>
              <a:off x="6849050" y="4274325"/>
              <a:ext cx="69375" cy="69375"/>
            </a:xfrm>
            <a:custGeom>
              <a:rect b="b" l="l" r="r" t="t"/>
              <a:pathLst>
                <a:path extrusionOk="0" h="2775" w="2775">
                  <a:moveTo>
                    <a:pt x="0" y="0"/>
                  </a:moveTo>
                  <a:lnTo>
                    <a:pt x="0" y="1388"/>
                  </a:lnTo>
                  <a:lnTo>
                    <a:pt x="1387" y="1388"/>
                  </a:lnTo>
                  <a:lnTo>
                    <a:pt x="1387" y="2775"/>
                  </a:lnTo>
                  <a:lnTo>
                    <a:pt x="2775" y="2775"/>
                  </a:lnTo>
                  <a:lnTo>
                    <a:pt x="2775" y="1388"/>
                  </a:lnTo>
                  <a:lnTo>
                    <a:pt x="27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8"/>
            <p:cNvSpPr/>
            <p:nvPr/>
          </p:nvSpPr>
          <p:spPr>
            <a:xfrm>
              <a:off x="6953100" y="4413050"/>
              <a:ext cx="138750" cy="138775"/>
            </a:xfrm>
            <a:custGeom>
              <a:rect b="b" l="l" r="r" t="t"/>
              <a:pathLst>
                <a:path extrusionOk="0" h="5551" w="5550">
                  <a:moveTo>
                    <a:pt x="1387" y="0"/>
                  </a:moveTo>
                  <a:lnTo>
                    <a:pt x="1387" y="1388"/>
                  </a:lnTo>
                  <a:lnTo>
                    <a:pt x="1" y="1388"/>
                  </a:lnTo>
                  <a:lnTo>
                    <a:pt x="1" y="4163"/>
                  </a:lnTo>
                  <a:lnTo>
                    <a:pt x="1387" y="4163"/>
                  </a:lnTo>
                  <a:lnTo>
                    <a:pt x="1387" y="5551"/>
                  </a:lnTo>
                  <a:lnTo>
                    <a:pt x="4161" y="5551"/>
                  </a:lnTo>
                  <a:lnTo>
                    <a:pt x="4161" y="4163"/>
                  </a:lnTo>
                  <a:lnTo>
                    <a:pt x="5549" y="4163"/>
                  </a:lnTo>
                  <a:lnTo>
                    <a:pt x="5549" y="1388"/>
                  </a:lnTo>
                  <a:lnTo>
                    <a:pt x="4161" y="1388"/>
                  </a:lnTo>
                  <a:lnTo>
                    <a:pt x="41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8"/>
            <p:cNvSpPr/>
            <p:nvPr/>
          </p:nvSpPr>
          <p:spPr>
            <a:xfrm>
              <a:off x="7138075" y="4413050"/>
              <a:ext cx="138750" cy="138775"/>
            </a:xfrm>
            <a:custGeom>
              <a:rect b="b" l="l" r="r" t="t"/>
              <a:pathLst>
                <a:path extrusionOk="0" h="5551" w="5550">
                  <a:moveTo>
                    <a:pt x="1387" y="0"/>
                  </a:moveTo>
                  <a:lnTo>
                    <a:pt x="1387" y="1388"/>
                  </a:lnTo>
                  <a:lnTo>
                    <a:pt x="1" y="1388"/>
                  </a:lnTo>
                  <a:lnTo>
                    <a:pt x="1" y="4163"/>
                  </a:lnTo>
                  <a:lnTo>
                    <a:pt x="1387" y="4163"/>
                  </a:lnTo>
                  <a:lnTo>
                    <a:pt x="1387" y="5551"/>
                  </a:lnTo>
                  <a:lnTo>
                    <a:pt x="4161" y="5551"/>
                  </a:lnTo>
                  <a:lnTo>
                    <a:pt x="4161" y="4163"/>
                  </a:lnTo>
                  <a:lnTo>
                    <a:pt x="5549" y="4163"/>
                  </a:lnTo>
                  <a:lnTo>
                    <a:pt x="5549" y="1388"/>
                  </a:lnTo>
                  <a:lnTo>
                    <a:pt x="4161" y="1388"/>
                  </a:lnTo>
                  <a:lnTo>
                    <a:pt x="41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8"/>
            <p:cNvSpPr/>
            <p:nvPr/>
          </p:nvSpPr>
          <p:spPr>
            <a:xfrm>
              <a:off x="6953100" y="4413050"/>
              <a:ext cx="104050" cy="104075"/>
            </a:xfrm>
            <a:custGeom>
              <a:rect b="b" l="l" r="r" t="t"/>
              <a:pathLst>
                <a:path extrusionOk="0" h="4163" w="4162">
                  <a:moveTo>
                    <a:pt x="1" y="0"/>
                  </a:moveTo>
                  <a:lnTo>
                    <a:pt x="1" y="1388"/>
                  </a:lnTo>
                  <a:lnTo>
                    <a:pt x="1" y="4163"/>
                  </a:lnTo>
                  <a:lnTo>
                    <a:pt x="1387" y="4163"/>
                  </a:lnTo>
                  <a:lnTo>
                    <a:pt x="1387" y="1388"/>
                  </a:lnTo>
                  <a:lnTo>
                    <a:pt x="4161" y="1388"/>
                  </a:lnTo>
                  <a:lnTo>
                    <a:pt x="4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8"/>
            <p:cNvSpPr/>
            <p:nvPr/>
          </p:nvSpPr>
          <p:spPr>
            <a:xfrm>
              <a:off x="6987775" y="4517100"/>
              <a:ext cx="69375" cy="34725"/>
            </a:xfrm>
            <a:custGeom>
              <a:rect b="b" l="l" r="r" t="t"/>
              <a:pathLst>
                <a:path extrusionOk="0" h="1389" w="2775">
                  <a:moveTo>
                    <a:pt x="0" y="1"/>
                  </a:moveTo>
                  <a:lnTo>
                    <a:pt x="0" y="1389"/>
                  </a:lnTo>
                  <a:lnTo>
                    <a:pt x="2774" y="1389"/>
                  </a:lnTo>
                  <a:lnTo>
                    <a:pt x="27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8"/>
            <p:cNvSpPr/>
            <p:nvPr/>
          </p:nvSpPr>
          <p:spPr>
            <a:xfrm>
              <a:off x="7057125" y="4447750"/>
              <a:ext cx="115625" cy="69375"/>
            </a:xfrm>
            <a:custGeom>
              <a:rect b="b" l="l" r="r" t="t"/>
              <a:pathLst>
                <a:path extrusionOk="0" h="2775" w="4625">
                  <a:moveTo>
                    <a:pt x="0" y="0"/>
                  </a:moveTo>
                  <a:lnTo>
                    <a:pt x="0" y="2775"/>
                  </a:lnTo>
                  <a:lnTo>
                    <a:pt x="1388" y="2775"/>
                  </a:lnTo>
                  <a:lnTo>
                    <a:pt x="1388" y="1388"/>
                  </a:lnTo>
                  <a:lnTo>
                    <a:pt x="3239" y="1388"/>
                  </a:lnTo>
                  <a:lnTo>
                    <a:pt x="3239" y="2775"/>
                  </a:lnTo>
                  <a:lnTo>
                    <a:pt x="4625" y="2775"/>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8"/>
            <p:cNvSpPr/>
            <p:nvPr/>
          </p:nvSpPr>
          <p:spPr>
            <a:xfrm>
              <a:off x="7172750" y="4517100"/>
              <a:ext cx="69375" cy="34725"/>
            </a:xfrm>
            <a:custGeom>
              <a:rect b="b" l="l" r="r" t="t"/>
              <a:pathLst>
                <a:path extrusionOk="0" h="1389" w="2775">
                  <a:moveTo>
                    <a:pt x="0" y="1"/>
                  </a:moveTo>
                  <a:lnTo>
                    <a:pt x="0" y="1389"/>
                  </a:lnTo>
                  <a:lnTo>
                    <a:pt x="2774" y="1389"/>
                  </a:lnTo>
                  <a:lnTo>
                    <a:pt x="27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8"/>
            <p:cNvSpPr/>
            <p:nvPr/>
          </p:nvSpPr>
          <p:spPr>
            <a:xfrm>
              <a:off x="7276800" y="4077800"/>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8"/>
            <p:cNvSpPr/>
            <p:nvPr/>
          </p:nvSpPr>
          <p:spPr>
            <a:xfrm>
              <a:off x="6849050" y="4112450"/>
              <a:ext cx="427775" cy="404675"/>
            </a:xfrm>
            <a:custGeom>
              <a:rect b="b" l="l" r="r" t="t"/>
              <a:pathLst>
                <a:path extrusionOk="0" h="16187" w="17111">
                  <a:moveTo>
                    <a:pt x="15722" y="1"/>
                  </a:moveTo>
                  <a:lnTo>
                    <a:pt x="15722" y="1389"/>
                  </a:lnTo>
                  <a:lnTo>
                    <a:pt x="0" y="1389"/>
                  </a:lnTo>
                  <a:lnTo>
                    <a:pt x="0" y="2777"/>
                  </a:lnTo>
                  <a:lnTo>
                    <a:pt x="0" y="7863"/>
                  </a:lnTo>
                  <a:lnTo>
                    <a:pt x="1387" y="7863"/>
                  </a:lnTo>
                  <a:lnTo>
                    <a:pt x="1387" y="2777"/>
                  </a:lnTo>
                  <a:lnTo>
                    <a:pt x="15722" y="2777"/>
                  </a:lnTo>
                  <a:lnTo>
                    <a:pt x="15722" y="12024"/>
                  </a:lnTo>
                  <a:lnTo>
                    <a:pt x="12948" y="12024"/>
                  </a:lnTo>
                  <a:lnTo>
                    <a:pt x="12948" y="13412"/>
                  </a:lnTo>
                  <a:lnTo>
                    <a:pt x="15722" y="13412"/>
                  </a:lnTo>
                  <a:lnTo>
                    <a:pt x="15722" y="16187"/>
                  </a:lnTo>
                  <a:lnTo>
                    <a:pt x="17110" y="16187"/>
                  </a:lnTo>
                  <a:lnTo>
                    <a:pt x="17110" y="13412"/>
                  </a:lnTo>
                  <a:lnTo>
                    <a:pt x="17110" y="1389"/>
                  </a:lnTo>
                  <a:lnTo>
                    <a:pt x="171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8"/>
            <p:cNvSpPr/>
            <p:nvPr/>
          </p:nvSpPr>
          <p:spPr>
            <a:xfrm>
              <a:off x="7311450" y="4043100"/>
              <a:ext cx="69425" cy="34725"/>
            </a:xfrm>
            <a:custGeom>
              <a:rect b="b" l="l" r="r" t="t"/>
              <a:pathLst>
                <a:path extrusionOk="0" h="1389" w="2777">
                  <a:moveTo>
                    <a:pt x="1" y="0"/>
                  </a:moveTo>
                  <a:lnTo>
                    <a:pt x="1" y="1388"/>
                  </a:lnTo>
                  <a:lnTo>
                    <a:pt x="2777" y="1388"/>
                  </a:lnTo>
                  <a:lnTo>
                    <a:pt x="27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8"/>
            <p:cNvSpPr/>
            <p:nvPr/>
          </p:nvSpPr>
          <p:spPr>
            <a:xfrm>
              <a:off x="6918400" y="4378375"/>
              <a:ext cx="34725" cy="34725"/>
            </a:xfrm>
            <a:custGeom>
              <a:rect b="b" l="l" r="r" t="t"/>
              <a:pathLst>
                <a:path extrusionOk="0" h="1389" w="1389">
                  <a:moveTo>
                    <a:pt x="1" y="1"/>
                  </a:moveTo>
                  <a:lnTo>
                    <a:pt x="1" y="1389"/>
                  </a:lnTo>
                  <a:lnTo>
                    <a:pt x="1389" y="1389"/>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8"/>
            <p:cNvSpPr/>
            <p:nvPr/>
          </p:nvSpPr>
          <p:spPr>
            <a:xfrm>
              <a:off x="6883700" y="4309025"/>
              <a:ext cx="34725" cy="69375"/>
            </a:xfrm>
            <a:custGeom>
              <a:rect b="b" l="l" r="r" t="t"/>
              <a:pathLst>
                <a:path extrusionOk="0" h="2775" w="1389">
                  <a:moveTo>
                    <a:pt x="1" y="0"/>
                  </a:moveTo>
                  <a:lnTo>
                    <a:pt x="1" y="2775"/>
                  </a:lnTo>
                  <a:lnTo>
                    <a:pt x="1389" y="2775"/>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1" name="Google Shape;10471;p58"/>
          <p:cNvSpPr/>
          <p:nvPr/>
        </p:nvSpPr>
        <p:spPr>
          <a:xfrm>
            <a:off x="-4085" y="4025575"/>
            <a:ext cx="45720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8"/>
          <p:cNvSpPr/>
          <p:nvPr/>
        </p:nvSpPr>
        <p:spPr>
          <a:xfrm>
            <a:off x="-4085" y="4598775"/>
            <a:ext cx="45720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8"/>
          <p:cNvSpPr/>
          <p:nvPr/>
        </p:nvSpPr>
        <p:spPr>
          <a:xfrm>
            <a:off x="-4085" y="4760675"/>
            <a:ext cx="45720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8"/>
          <p:cNvSpPr/>
          <p:nvPr/>
        </p:nvSpPr>
        <p:spPr>
          <a:xfrm>
            <a:off x="-4085" y="1937011"/>
            <a:ext cx="1319700" cy="464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8"/>
          <p:cNvSpPr/>
          <p:nvPr/>
        </p:nvSpPr>
        <p:spPr>
          <a:xfrm>
            <a:off x="-4085" y="2406428"/>
            <a:ext cx="1319700" cy="127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8"/>
          <p:cNvSpPr/>
          <p:nvPr/>
        </p:nvSpPr>
        <p:spPr>
          <a:xfrm>
            <a:off x="-4085" y="2533937"/>
            <a:ext cx="1319700" cy="14916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7" name="Google Shape;10477;p58"/>
          <p:cNvGrpSpPr/>
          <p:nvPr/>
        </p:nvGrpSpPr>
        <p:grpSpPr>
          <a:xfrm>
            <a:off x="417360" y="1936400"/>
            <a:ext cx="476829" cy="2088920"/>
            <a:chOff x="573900" y="1154950"/>
            <a:chExt cx="538000" cy="2396100"/>
          </a:xfrm>
        </p:grpSpPr>
        <p:sp>
          <p:nvSpPr>
            <p:cNvPr id="10478" name="Google Shape;10478;p58"/>
            <p:cNvSpPr/>
            <p:nvPr/>
          </p:nvSpPr>
          <p:spPr>
            <a:xfrm>
              <a:off x="573900" y="1154950"/>
              <a:ext cx="71700" cy="239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8"/>
            <p:cNvSpPr/>
            <p:nvPr/>
          </p:nvSpPr>
          <p:spPr>
            <a:xfrm>
              <a:off x="1040200" y="1154950"/>
              <a:ext cx="71700" cy="239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8"/>
            <p:cNvSpPr/>
            <p:nvPr/>
          </p:nvSpPr>
          <p:spPr>
            <a:xfrm>
              <a:off x="595400" y="137738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8"/>
            <p:cNvSpPr/>
            <p:nvPr/>
          </p:nvSpPr>
          <p:spPr>
            <a:xfrm>
              <a:off x="595400" y="175401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8"/>
            <p:cNvSpPr/>
            <p:nvPr/>
          </p:nvSpPr>
          <p:spPr>
            <a:xfrm>
              <a:off x="613325" y="213063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8"/>
            <p:cNvSpPr/>
            <p:nvPr/>
          </p:nvSpPr>
          <p:spPr>
            <a:xfrm>
              <a:off x="595400" y="250726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8"/>
            <p:cNvSpPr/>
            <p:nvPr/>
          </p:nvSpPr>
          <p:spPr>
            <a:xfrm>
              <a:off x="595400" y="288388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8"/>
            <p:cNvSpPr/>
            <p:nvPr/>
          </p:nvSpPr>
          <p:spPr>
            <a:xfrm>
              <a:off x="613325" y="326051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58"/>
          <p:cNvGrpSpPr/>
          <p:nvPr/>
        </p:nvGrpSpPr>
        <p:grpSpPr>
          <a:xfrm flipH="1">
            <a:off x="2801990" y="3296841"/>
            <a:ext cx="964375" cy="723850"/>
            <a:chOff x="5373550" y="3295650"/>
            <a:chExt cx="964375" cy="723850"/>
          </a:xfrm>
        </p:grpSpPr>
        <p:sp>
          <p:nvSpPr>
            <p:cNvPr id="10487" name="Google Shape;10487;p58"/>
            <p:cNvSpPr/>
            <p:nvPr/>
          </p:nvSpPr>
          <p:spPr>
            <a:xfrm>
              <a:off x="5454100" y="3295650"/>
              <a:ext cx="803100" cy="80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8"/>
            <p:cNvSpPr/>
            <p:nvPr/>
          </p:nvSpPr>
          <p:spPr>
            <a:xfrm>
              <a:off x="5374475" y="3377800"/>
              <a:ext cx="963300" cy="641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8"/>
            <p:cNvSpPr/>
            <p:nvPr/>
          </p:nvSpPr>
          <p:spPr>
            <a:xfrm>
              <a:off x="5453189" y="3295650"/>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8"/>
            <p:cNvSpPr/>
            <p:nvPr/>
          </p:nvSpPr>
          <p:spPr>
            <a:xfrm>
              <a:off x="5533695" y="3295650"/>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8"/>
            <p:cNvSpPr/>
            <p:nvPr/>
          </p:nvSpPr>
          <p:spPr>
            <a:xfrm>
              <a:off x="5614635" y="3295650"/>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8"/>
            <p:cNvSpPr/>
            <p:nvPr/>
          </p:nvSpPr>
          <p:spPr>
            <a:xfrm>
              <a:off x="5694274" y="3295650"/>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8"/>
            <p:cNvSpPr/>
            <p:nvPr/>
          </p:nvSpPr>
          <p:spPr>
            <a:xfrm>
              <a:off x="5774780" y="3295650"/>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8"/>
            <p:cNvSpPr/>
            <p:nvPr/>
          </p:nvSpPr>
          <p:spPr>
            <a:xfrm>
              <a:off x="5855286" y="3295650"/>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8"/>
            <p:cNvSpPr/>
            <p:nvPr/>
          </p:nvSpPr>
          <p:spPr>
            <a:xfrm>
              <a:off x="5935792" y="3295650"/>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8"/>
            <p:cNvSpPr/>
            <p:nvPr/>
          </p:nvSpPr>
          <p:spPr>
            <a:xfrm>
              <a:off x="6015865" y="3295650"/>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8"/>
            <p:cNvSpPr/>
            <p:nvPr/>
          </p:nvSpPr>
          <p:spPr>
            <a:xfrm>
              <a:off x="6096371" y="3295650"/>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8"/>
            <p:cNvSpPr/>
            <p:nvPr/>
          </p:nvSpPr>
          <p:spPr>
            <a:xfrm>
              <a:off x="6176877" y="3295650"/>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8"/>
            <p:cNvSpPr/>
            <p:nvPr/>
          </p:nvSpPr>
          <p:spPr>
            <a:xfrm>
              <a:off x="5373550" y="3376156"/>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8"/>
            <p:cNvSpPr/>
            <p:nvPr/>
          </p:nvSpPr>
          <p:spPr>
            <a:xfrm>
              <a:off x="5453189" y="3376156"/>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8"/>
            <p:cNvSpPr/>
            <p:nvPr/>
          </p:nvSpPr>
          <p:spPr>
            <a:xfrm>
              <a:off x="5533695" y="3376156"/>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8"/>
            <p:cNvSpPr/>
            <p:nvPr/>
          </p:nvSpPr>
          <p:spPr>
            <a:xfrm>
              <a:off x="5614635" y="3376156"/>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8"/>
            <p:cNvSpPr/>
            <p:nvPr/>
          </p:nvSpPr>
          <p:spPr>
            <a:xfrm>
              <a:off x="5694274" y="3376156"/>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8"/>
            <p:cNvSpPr/>
            <p:nvPr/>
          </p:nvSpPr>
          <p:spPr>
            <a:xfrm>
              <a:off x="5774780" y="3376156"/>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8"/>
            <p:cNvSpPr/>
            <p:nvPr/>
          </p:nvSpPr>
          <p:spPr>
            <a:xfrm>
              <a:off x="5855286" y="3376156"/>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8"/>
            <p:cNvSpPr/>
            <p:nvPr/>
          </p:nvSpPr>
          <p:spPr>
            <a:xfrm>
              <a:off x="5935792" y="3376156"/>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8"/>
            <p:cNvSpPr/>
            <p:nvPr/>
          </p:nvSpPr>
          <p:spPr>
            <a:xfrm>
              <a:off x="6015865" y="3376156"/>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8"/>
            <p:cNvSpPr/>
            <p:nvPr/>
          </p:nvSpPr>
          <p:spPr>
            <a:xfrm>
              <a:off x="6096371" y="3376156"/>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8"/>
            <p:cNvSpPr/>
            <p:nvPr/>
          </p:nvSpPr>
          <p:spPr>
            <a:xfrm>
              <a:off x="6176877" y="3376156"/>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8"/>
            <p:cNvSpPr/>
            <p:nvPr/>
          </p:nvSpPr>
          <p:spPr>
            <a:xfrm>
              <a:off x="6257383" y="3376156"/>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8"/>
            <p:cNvSpPr/>
            <p:nvPr/>
          </p:nvSpPr>
          <p:spPr>
            <a:xfrm>
              <a:off x="5373550" y="3456662"/>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8"/>
            <p:cNvSpPr/>
            <p:nvPr/>
          </p:nvSpPr>
          <p:spPr>
            <a:xfrm>
              <a:off x="5453189" y="3456662"/>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8"/>
            <p:cNvSpPr/>
            <p:nvPr/>
          </p:nvSpPr>
          <p:spPr>
            <a:xfrm>
              <a:off x="5533695" y="3456662"/>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8"/>
            <p:cNvSpPr/>
            <p:nvPr/>
          </p:nvSpPr>
          <p:spPr>
            <a:xfrm>
              <a:off x="5614635" y="3456662"/>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8"/>
            <p:cNvSpPr/>
            <p:nvPr/>
          </p:nvSpPr>
          <p:spPr>
            <a:xfrm>
              <a:off x="5694274" y="3456662"/>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8"/>
            <p:cNvSpPr/>
            <p:nvPr/>
          </p:nvSpPr>
          <p:spPr>
            <a:xfrm>
              <a:off x="5774780" y="3456662"/>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8"/>
            <p:cNvSpPr/>
            <p:nvPr/>
          </p:nvSpPr>
          <p:spPr>
            <a:xfrm>
              <a:off x="5855286" y="3456662"/>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8"/>
            <p:cNvSpPr/>
            <p:nvPr/>
          </p:nvSpPr>
          <p:spPr>
            <a:xfrm>
              <a:off x="5935792" y="3456662"/>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8"/>
            <p:cNvSpPr/>
            <p:nvPr/>
          </p:nvSpPr>
          <p:spPr>
            <a:xfrm>
              <a:off x="6015865" y="3456662"/>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8"/>
            <p:cNvSpPr/>
            <p:nvPr/>
          </p:nvSpPr>
          <p:spPr>
            <a:xfrm>
              <a:off x="6096371" y="3456662"/>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8"/>
            <p:cNvSpPr/>
            <p:nvPr/>
          </p:nvSpPr>
          <p:spPr>
            <a:xfrm>
              <a:off x="6176877" y="3456662"/>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8"/>
            <p:cNvSpPr/>
            <p:nvPr/>
          </p:nvSpPr>
          <p:spPr>
            <a:xfrm>
              <a:off x="6257383" y="3456662"/>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8"/>
            <p:cNvSpPr/>
            <p:nvPr/>
          </p:nvSpPr>
          <p:spPr>
            <a:xfrm>
              <a:off x="5373550" y="3536735"/>
              <a:ext cx="80542" cy="80542"/>
            </a:xfrm>
            <a:custGeom>
              <a:rect b="b" l="l" r="r" t="t"/>
              <a:pathLst>
                <a:path extrusionOk="0" h="2230" w="2230">
                  <a:moveTo>
                    <a:pt x="0" y="0"/>
                  </a:moveTo>
                  <a:lnTo>
                    <a:pt x="0" y="2229"/>
                  </a:lnTo>
                  <a:lnTo>
                    <a:pt x="2229" y="2229"/>
                  </a:lnTo>
                  <a:lnTo>
                    <a:pt x="22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8"/>
            <p:cNvSpPr/>
            <p:nvPr/>
          </p:nvSpPr>
          <p:spPr>
            <a:xfrm>
              <a:off x="5453189" y="3536735"/>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8"/>
            <p:cNvSpPr/>
            <p:nvPr/>
          </p:nvSpPr>
          <p:spPr>
            <a:xfrm>
              <a:off x="5533695" y="3536735"/>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8"/>
            <p:cNvSpPr/>
            <p:nvPr/>
          </p:nvSpPr>
          <p:spPr>
            <a:xfrm>
              <a:off x="5614635" y="3536735"/>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8"/>
            <p:cNvSpPr/>
            <p:nvPr/>
          </p:nvSpPr>
          <p:spPr>
            <a:xfrm>
              <a:off x="5694274" y="3536735"/>
              <a:ext cx="80542" cy="80542"/>
            </a:xfrm>
            <a:custGeom>
              <a:rect b="b" l="l" r="r" t="t"/>
              <a:pathLst>
                <a:path extrusionOk="0" h="2230" w="2230">
                  <a:moveTo>
                    <a:pt x="0" y="0"/>
                  </a:moveTo>
                  <a:lnTo>
                    <a:pt x="0" y="2229"/>
                  </a:lnTo>
                  <a:lnTo>
                    <a:pt x="2229" y="2229"/>
                  </a:lnTo>
                  <a:lnTo>
                    <a:pt x="22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8"/>
            <p:cNvSpPr/>
            <p:nvPr/>
          </p:nvSpPr>
          <p:spPr>
            <a:xfrm>
              <a:off x="5774780" y="3536735"/>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8"/>
            <p:cNvSpPr/>
            <p:nvPr/>
          </p:nvSpPr>
          <p:spPr>
            <a:xfrm>
              <a:off x="5855286" y="3536735"/>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8"/>
            <p:cNvSpPr/>
            <p:nvPr/>
          </p:nvSpPr>
          <p:spPr>
            <a:xfrm>
              <a:off x="5935792" y="3536735"/>
              <a:ext cx="80542" cy="80542"/>
            </a:xfrm>
            <a:custGeom>
              <a:rect b="b" l="l" r="r" t="t"/>
              <a:pathLst>
                <a:path extrusionOk="0" h="2230" w="2230">
                  <a:moveTo>
                    <a:pt x="0" y="0"/>
                  </a:moveTo>
                  <a:lnTo>
                    <a:pt x="0" y="2229"/>
                  </a:lnTo>
                  <a:lnTo>
                    <a:pt x="2229" y="2229"/>
                  </a:lnTo>
                  <a:lnTo>
                    <a:pt x="2229"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8"/>
            <p:cNvSpPr/>
            <p:nvPr/>
          </p:nvSpPr>
          <p:spPr>
            <a:xfrm>
              <a:off x="6015865" y="3536735"/>
              <a:ext cx="80542" cy="80542"/>
            </a:xfrm>
            <a:custGeom>
              <a:rect b="b" l="l" r="r" t="t"/>
              <a:pathLst>
                <a:path extrusionOk="0" h="2230" w="2230">
                  <a:moveTo>
                    <a:pt x="0" y="0"/>
                  </a:moveTo>
                  <a:lnTo>
                    <a:pt x="0" y="2229"/>
                  </a:lnTo>
                  <a:lnTo>
                    <a:pt x="2229" y="2229"/>
                  </a:lnTo>
                  <a:lnTo>
                    <a:pt x="2229" y="0"/>
                  </a:lnTo>
                  <a:close/>
                </a:path>
              </a:pathLst>
            </a:custGeom>
            <a:solidFill>
              <a:srgbClr val="FFF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8"/>
            <p:cNvSpPr/>
            <p:nvPr/>
          </p:nvSpPr>
          <p:spPr>
            <a:xfrm>
              <a:off x="6096371" y="3536735"/>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8"/>
            <p:cNvSpPr/>
            <p:nvPr/>
          </p:nvSpPr>
          <p:spPr>
            <a:xfrm>
              <a:off x="6176877" y="3536735"/>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8"/>
            <p:cNvSpPr/>
            <p:nvPr/>
          </p:nvSpPr>
          <p:spPr>
            <a:xfrm>
              <a:off x="6257383" y="3536735"/>
              <a:ext cx="80542" cy="80542"/>
            </a:xfrm>
            <a:custGeom>
              <a:rect b="b" l="l" r="r" t="t"/>
              <a:pathLst>
                <a:path extrusionOk="0" h="2230" w="2230">
                  <a:moveTo>
                    <a:pt x="0" y="0"/>
                  </a:moveTo>
                  <a:lnTo>
                    <a:pt x="0" y="2229"/>
                  </a:lnTo>
                  <a:lnTo>
                    <a:pt x="2229" y="2229"/>
                  </a:lnTo>
                  <a:lnTo>
                    <a:pt x="22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8"/>
            <p:cNvSpPr/>
            <p:nvPr/>
          </p:nvSpPr>
          <p:spPr>
            <a:xfrm>
              <a:off x="5373550" y="3617241"/>
              <a:ext cx="80542" cy="80542"/>
            </a:xfrm>
            <a:custGeom>
              <a:rect b="b" l="l" r="r" t="t"/>
              <a:pathLst>
                <a:path extrusionOk="0" h="2230" w="2230">
                  <a:moveTo>
                    <a:pt x="0" y="0"/>
                  </a:moveTo>
                  <a:lnTo>
                    <a:pt x="0" y="2229"/>
                  </a:lnTo>
                  <a:lnTo>
                    <a:pt x="2229" y="2229"/>
                  </a:lnTo>
                  <a:lnTo>
                    <a:pt x="22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8"/>
            <p:cNvSpPr/>
            <p:nvPr/>
          </p:nvSpPr>
          <p:spPr>
            <a:xfrm>
              <a:off x="5453189" y="3617241"/>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8"/>
            <p:cNvSpPr/>
            <p:nvPr/>
          </p:nvSpPr>
          <p:spPr>
            <a:xfrm>
              <a:off x="5533695" y="3617241"/>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8"/>
            <p:cNvSpPr/>
            <p:nvPr/>
          </p:nvSpPr>
          <p:spPr>
            <a:xfrm>
              <a:off x="5614635" y="3617241"/>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8"/>
            <p:cNvSpPr/>
            <p:nvPr/>
          </p:nvSpPr>
          <p:spPr>
            <a:xfrm>
              <a:off x="5694274" y="3617241"/>
              <a:ext cx="80542" cy="80542"/>
            </a:xfrm>
            <a:custGeom>
              <a:rect b="b" l="l" r="r" t="t"/>
              <a:pathLst>
                <a:path extrusionOk="0" h="2230" w="2230">
                  <a:moveTo>
                    <a:pt x="0" y="0"/>
                  </a:moveTo>
                  <a:lnTo>
                    <a:pt x="0" y="2229"/>
                  </a:lnTo>
                  <a:lnTo>
                    <a:pt x="2229" y="2229"/>
                  </a:lnTo>
                  <a:lnTo>
                    <a:pt x="22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8"/>
            <p:cNvSpPr/>
            <p:nvPr/>
          </p:nvSpPr>
          <p:spPr>
            <a:xfrm>
              <a:off x="5774780" y="3617241"/>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8"/>
            <p:cNvSpPr/>
            <p:nvPr/>
          </p:nvSpPr>
          <p:spPr>
            <a:xfrm>
              <a:off x="5855286" y="3617241"/>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8"/>
            <p:cNvSpPr/>
            <p:nvPr/>
          </p:nvSpPr>
          <p:spPr>
            <a:xfrm>
              <a:off x="5935792" y="3617241"/>
              <a:ext cx="80542" cy="80542"/>
            </a:xfrm>
            <a:custGeom>
              <a:rect b="b" l="l" r="r" t="t"/>
              <a:pathLst>
                <a:path extrusionOk="0" h="2230" w="2230">
                  <a:moveTo>
                    <a:pt x="0" y="0"/>
                  </a:moveTo>
                  <a:lnTo>
                    <a:pt x="0" y="2229"/>
                  </a:lnTo>
                  <a:lnTo>
                    <a:pt x="2229" y="2229"/>
                  </a:lnTo>
                  <a:lnTo>
                    <a:pt x="2229"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8"/>
            <p:cNvSpPr/>
            <p:nvPr/>
          </p:nvSpPr>
          <p:spPr>
            <a:xfrm>
              <a:off x="6015865" y="3617241"/>
              <a:ext cx="80542" cy="80542"/>
            </a:xfrm>
            <a:custGeom>
              <a:rect b="b" l="l" r="r" t="t"/>
              <a:pathLst>
                <a:path extrusionOk="0" h="2230" w="2230">
                  <a:moveTo>
                    <a:pt x="0" y="0"/>
                  </a:moveTo>
                  <a:lnTo>
                    <a:pt x="0" y="2229"/>
                  </a:lnTo>
                  <a:lnTo>
                    <a:pt x="2229" y="2229"/>
                  </a:lnTo>
                  <a:lnTo>
                    <a:pt x="2229" y="0"/>
                  </a:lnTo>
                  <a:close/>
                </a:path>
              </a:pathLst>
            </a:custGeom>
            <a:solidFill>
              <a:srgbClr val="E2D2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8"/>
            <p:cNvSpPr/>
            <p:nvPr/>
          </p:nvSpPr>
          <p:spPr>
            <a:xfrm>
              <a:off x="6096371" y="3617241"/>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8"/>
            <p:cNvSpPr/>
            <p:nvPr/>
          </p:nvSpPr>
          <p:spPr>
            <a:xfrm>
              <a:off x="6176877" y="3617241"/>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8"/>
            <p:cNvSpPr/>
            <p:nvPr/>
          </p:nvSpPr>
          <p:spPr>
            <a:xfrm>
              <a:off x="6257383" y="3617241"/>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8"/>
            <p:cNvSpPr/>
            <p:nvPr/>
          </p:nvSpPr>
          <p:spPr>
            <a:xfrm>
              <a:off x="5373550" y="3697748"/>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8"/>
            <p:cNvSpPr/>
            <p:nvPr/>
          </p:nvSpPr>
          <p:spPr>
            <a:xfrm>
              <a:off x="5453189" y="3697748"/>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8"/>
            <p:cNvSpPr/>
            <p:nvPr/>
          </p:nvSpPr>
          <p:spPr>
            <a:xfrm>
              <a:off x="5533695" y="3697748"/>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8"/>
            <p:cNvSpPr/>
            <p:nvPr/>
          </p:nvSpPr>
          <p:spPr>
            <a:xfrm>
              <a:off x="5614635" y="3697748"/>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8"/>
            <p:cNvSpPr/>
            <p:nvPr/>
          </p:nvSpPr>
          <p:spPr>
            <a:xfrm>
              <a:off x="5694274" y="3697748"/>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8"/>
            <p:cNvSpPr/>
            <p:nvPr/>
          </p:nvSpPr>
          <p:spPr>
            <a:xfrm>
              <a:off x="5774780" y="3697748"/>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8"/>
            <p:cNvSpPr/>
            <p:nvPr/>
          </p:nvSpPr>
          <p:spPr>
            <a:xfrm>
              <a:off x="5855286" y="3697748"/>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8"/>
            <p:cNvSpPr/>
            <p:nvPr/>
          </p:nvSpPr>
          <p:spPr>
            <a:xfrm>
              <a:off x="5935792" y="3697748"/>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8"/>
            <p:cNvSpPr/>
            <p:nvPr/>
          </p:nvSpPr>
          <p:spPr>
            <a:xfrm>
              <a:off x="6015865" y="3697748"/>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8"/>
            <p:cNvSpPr/>
            <p:nvPr/>
          </p:nvSpPr>
          <p:spPr>
            <a:xfrm>
              <a:off x="6096371" y="3697748"/>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8"/>
            <p:cNvSpPr/>
            <p:nvPr/>
          </p:nvSpPr>
          <p:spPr>
            <a:xfrm>
              <a:off x="6176877" y="3697748"/>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8"/>
            <p:cNvSpPr/>
            <p:nvPr/>
          </p:nvSpPr>
          <p:spPr>
            <a:xfrm>
              <a:off x="6257383" y="3697748"/>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8"/>
            <p:cNvSpPr/>
            <p:nvPr/>
          </p:nvSpPr>
          <p:spPr>
            <a:xfrm>
              <a:off x="5373550" y="3778254"/>
              <a:ext cx="80542" cy="80542"/>
            </a:xfrm>
            <a:custGeom>
              <a:rect b="b" l="l" r="r" t="t"/>
              <a:pathLst>
                <a:path extrusionOk="0" h="2230" w="2230">
                  <a:moveTo>
                    <a:pt x="0" y="0"/>
                  </a:moveTo>
                  <a:lnTo>
                    <a:pt x="0" y="2229"/>
                  </a:lnTo>
                  <a:lnTo>
                    <a:pt x="2229" y="2229"/>
                  </a:lnTo>
                  <a:lnTo>
                    <a:pt x="22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8"/>
            <p:cNvSpPr/>
            <p:nvPr/>
          </p:nvSpPr>
          <p:spPr>
            <a:xfrm>
              <a:off x="5453189" y="3778254"/>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8"/>
            <p:cNvSpPr/>
            <p:nvPr/>
          </p:nvSpPr>
          <p:spPr>
            <a:xfrm>
              <a:off x="5533695" y="3778254"/>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8"/>
            <p:cNvSpPr/>
            <p:nvPr/>
          </p:nvSpPr>
          <p:spPr>
            <a:xfrm>
              <a:off x="5614635" y="3778254"/>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8"/>
            <p:cNvSpPr/>
            <p:nvPr/>
          </p:nvSpPr>
          <p:spPr>
            <a:xfrm>
              <a:off x="5694274" y="3778254"/>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8"/>
            <p:cNvSpPr/>
            <p:nvPr/>
          </p:nvSpPr>
          <p:spPr>
            <a:xfrm>
              <a:off x="5774780" y="3778254"/>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8"/>
            <p:cNvSpPr/>
            <p:nvPr/>
          </p:nvSpPr>
          <p:spPr>
            <a:xfrm>
              <a:off x="5855286" y="3778254"/>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8"/>
            <p:cNvSpPr/>
            <p:nvPr/>
          </p:nvSpPr>
          <p:spPr>
            <a:xfrm>
              <a:off x="5935792" y="3778254"/>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8"/>
            <p:cNvSpPr/>
            <p:nvPr/>
          </p:nvSpPr>
          <p:spPr>
            <a:xfrm>
              <a:off x="6015865" y="3778254"/>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8"/>
            <p:cNvSpPr/>
            <p:nvPr/>
          </p:nvSpPr>
          <p:spPr>
            <a:xfrm>
              <a:off x="6096371" y="3778254"/>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8"/>
            <p:cNvSpPr/>
            <p:nvPr/>
          </p:nvSpPr>
          <p:spPr>
            <a:xfrm>
              <a:off x="6176877" y="3778254"/>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8"/>
            <p:cNvSpPr/>
            <p:nvPr/>
          </p:nvSpPr>
          <p:spPr>
            <a:xfrm>
              <a:off x="6257383" y="3778254"/>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8"/>
            <p:cNvSpPr/>
            <p:nvPr/>
          </p:nvSpPr>
          <p:spPr>
            <a:xfrm>
              <a:off x="5373550" y="3858327"/>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8"/>
            <p:cNvSpPr/>
            <p:nvPr/>
          </p:nvSpPr>
          <p:spPr>
            <a:xfrm>
              <a:off x="5453189" y="3858327"/>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8"/>
            <p:cNvSpPr/>
            <p:nvPr/>
          </p:nvSpPr>
          <p:spPr>
            <a:xfrm>
              <a:off x="5533695" y="3858327"/>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8"/>
            <p:cNvSpPr/>
            <p:nvPr/>
          </p:nvSpPr>
          <p:spPr>
            <a:xfrm>
              <a:off x="5614635" y="3858327"/>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8"/>
            <p:cNvSpPr/>
            <p:nvPr/>
          </p:nvSpPr>
          <p:spPr>
            <a:xfrm>
              <a:off x="5694274" y="3858327"/>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8"/>
            <p:cNvSpPr/>
            <p:nvPr/>
          </p:nvSpPr>
          <p:spPr>
            <a:xfrm>
              <a:off x="5774780" y="3858327"/>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8"/>
            <p:cNvSpPr/>
            <p:nvPr/>
          </p:nvSpPr>
          <p:spPr>
            <a:xfrm>
              <a:off x="5855286" y="3858327"/>
              <a:ext cx="80542" cy="80542"/>
            </a:xfrm>
            <a:custGeom>
              <a:rect b="b" l="l" r="r" t="t"/>
              <a:pathLst>
                <a:path extrusionOk="0" h="2230" w="2230">
                  <a:moveTo>
                    <a:pt x="0" y="0"/>
                  </a:moveTo>
                  <a:lnTo>
                    <a:pt x="0" y="2229"/>
                  </a:lnTo>
                  <a:lnTo>
                    <a:pt x="2229" y="2229"/>
                  </a:lnTo>
                  <a:lnTo>
                    <a:pt x="22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8"/>
            <p:cNvSpPr/>
            <p:nvPr/>
          </p:nvSpPr>
          <p:spPr>
            <a:xfrm>
              <a:off x="5935792" y="3858327"/>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8"/>
            <p:cNvSpPr/>
            <p:nvPr/>
          </p:nvSpPr>
          <p:spPr>
            <a:xfrm>
              <a:off x="6015865" y="3858327"/>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8"/>
            <p:cNvSpPr/>
            <p:nvPr/>
          </p:nvSpPr>
          <p:spPr>
            <a:xfrm>
              <a:off x="6096371" y="3858327"/>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8"/>
            <p:cNvSpPr/>
            <p:nvPr/>
          </p:nvSpPr>
          <p:spPr>
            <a:xfrm>
              <a:off x="6176877" y="3858327"/>
              <a:ext cx="80542" cy="80542"/>
            </a:xfrm>
            <a:custGeom>
              <a:rect b="b" l="l" r="r" t="t"/>
              <a:pathLst>
                <a:path extrusionOk="0" h="2230" w="2230">
                  <a:moveTo>
                    <a:pt x="0" y="0"/>
                  </a:moveTo>
                  <a:lnTo>
                    <a:pt x="0" y="2229"/>
                  </a:lnTo>
                  <a:lnTo>
                    <a:pt x="2229" y="2229"/>
                  </a:lnTo>
                  <a:lnTo>
                    <a:pt x="2229" y="0"/>
                  </a:lnTo>
                  <a:close/>
                </a:path>
              </a:pathLst>
            </a:custGeom>
            <a:solidFill>
              <a:srgbClr val="D88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8"/>
            <p:cNvSpPr/>
            <p:nvPr/>
          </p:nvSpPr>
          <p:spPr>
            <a:xfrm>
              <a:off x="6257383" y="3858327"/>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8"/>
            <p:cNvSpPr/>
            <p:nvPr/>
          </p:nvSpPr>
          <p:spPr>
            <a:xfrm>
              <a:off x="5373550" y="3938833"/>
              <a:ext cx="80542" cy="80542"/>
            </a:xfrm>
            <a:custGeom>
              <a:rect b="b" l="l" r="r" t="t"/>
              <a:pathLst>
                <a:path extrusionOk="0" h="2230" w="2230">
                  <a:moveTo>
                    <a:pt x="0" y="0"/>
                  </a:moveTo>
                  <a:lnTo>
                    <a:pt x="0" y="2229"/>
                  </a:lnTo>
                  <a:lnTo>
                    <a:pt x="2229" y="2229"/>
                  </a:lnTo>
                  <a:lnTo>
                    <a:pt x="22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8"/>
            <p:cNvSpPr/>
            <p:nvPr/>
          </p:nvSpPr>
          <p:spPr>
            <a:xfrm>
              <a:off x="5453189" y="3938833"/>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8"/>
            <p:cNvSpPr/>
            <p:nvPr/>
          </p:nvSpPr>
          <p:spPr>
            <a:xfrm>
              <a:off x="5533695" y="3938833"/>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8"/>
            <p:cNvSpPr/>
            <p:nvPr/>
          </p:nvSpPr>
          <p:spPr>
            <a:xfrm>
              <a:off x="5614635" y="3938833"/>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8"/>
            <p:cNvSpPr/>
            <p:nvPr/>
          </p:nvSpPr>
          <p:spPr>
            <a:xfrm>
              <a:off x="5694274" y="3938833"/>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8"/>
            <p:cNvSpPr/>
            <p:nvPr/>
          </p:nvSpPr>
          <p:spPr>
            <a:xfrm>
              <a:off x="5774780" y="3938833"/>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8"/>
            <p:cNvSpPr/>
            <p:nvPr/>
          </p:nvSpPr>
          <p:spPr>
            <a:xfrm>
              <a:off x="5855286" y="3938833"/>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8"/>
            <p:cNvSpPr/>
            <p:nvPr/>
          </p:nvSpPr>
          <p:spPr>
            <a:xfrm>
              <a:off x="5935792" y="3938833"/>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8"/>
            <p:cNvSpPr/>
            <p:nvPr/>
          </p:nvSpPr>
          <p:spPr>
            <a:xfrm>
              <a:off x="6015865" y="3938833"/>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8"/>
            <p:cNvSpPr/>
            <p:nvPr/>
          </p:nvSpPr>
          <p:spPr>
            <a:xfrm>
              <a:off x="6096371" y="3938833"/>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8"/>
            <p:cNvSpPr/>
            <p:nvPr/>
          </p:nvSpPr>
          <p:spPr>
            <a:xfrm>
              <a:off x="6176877" y="3938833"/>
              <a:ext cx="80542" cy="80542"/>
            </a:xfrm>
            <a:custGeom>
              <a:rect b="b" l="l" r="r" t="t"/>
              <a:pathLst>
                <a:path extrusionOk="0" h="2230" w="2230">
                  <a:moveTo>
                    <a:pt x="0" y="0"/>
                  </a:moveTo>
                  <a:lnTo>
                    <a:pt x="0" y="2229"/>
                  </a:lnTo>
                  <a:lnTo>
                    <a:pt x="2229" y="2229"/>
                  </a:lnTo>
                  <a:lnTo>
                    <a:pt x="2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8"/>
            <p:cNvSpPr/>
            <p:nvPr/>
          </p:nvSpPr>
          <p:spPr>
            <a:xfrm>
              <a:off x="6257383" y="3938833"/>
              <a:ext cx="80542" cy="80542"/>
            </a:xfrm>
            <a:custGeom>
              <a:rect b="b" l="l" r="r" t="t"/>
              <a:pathLst>
                <a:path extrusionOk="0" h="2230" w="2230">
                  <a:moveTo>
                    <a:pt x="0" y="0"/>
                  </a:moveTo>
                  <a:lnTo>
                    <a:pt x="0" y="2229"/>
                  </a:lnTo>
                  <a:lnTo>
                    <a:pt x="2229" y="2229"/>
                  </a:lnTo>
                  <a:lnTo>
                    <a:pt x="2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58"/>
          <p:cNvGrpSpPr/>
          <p:nvPr/>
        </p:nvGrpSpPr>
        <p:grpSpPr>
          <a:xfrm flipH="1">
            <a:off x="3133309" y="2851043"/>
            <a:ext cx="301744" cy="259644"/>
            <a:chOff x="5674475" y="2222800"/>
            <a:chExt cx="389800" cy="334076"/>
          </a:xfrm>
        </p:grpSpPr>
        <p:sp>
          <p:nvSpPr>
            <p:cNvPr id="10596" name="Google Shape;10596;p58"/>
            <p:cNvSpPr/>
            <p:nvPr/>
          </p:nvSpPr>
          <p:spPr>
            <a:xfrm>
              <a:off x="5785925" y="2445400"/>
              <a:ext cx="167127"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8"/>
            <p:cNvSpPr/>
            <p:nvPr/>
          </p:nvSpPr>
          <p:spPr>
            <a:xfrm>
              <a:off x="5730200" y="2389975"/>
              <a:ext cx="278599"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8"/>
            <p:cNvSpPr/>
            <p:nvPr/>
          </p:nvSpPr>
          <p:spPr>
            <a:xfrm>
              <a:off x="5730200" y="2222800"/>
              <a:ext cx="278599"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8"/>
            <p:cNvSpPr/>
            <p:nvPr/>
          </p:nvSpPr>
          <p:spPr>
            <a:xfrm>
              <a:off x="5674475" y="2278525"/>
              <a:ext cx="389798" cy="111651"/>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0" name="Google Shape;10600;p58"/>
            <p:cNvGrpSpPr/>
            <p:nvPr/>
          </p:nvGrpSpPr>
          <p:grpSpPr>
            <a:xfrm>
              <a:off x="5674475" y="2222800"/>
              <a:ext cx="389800" cy="334076"/>
              <a:chOff x="2111700" y="4094750"/>
              <a:chExt cx="389800" cy="334076"/>
            </a:xfrm>
          </p:grpSpPr>
          <p:sp>
            <p:nvSpPr>
              <p:cNvPr id="10601" name="Google Shape;10601;p58"/>
              <p:cNvSpPr/>
              <p:nvPr/>
            </p:nvSpPr>
            <p:spPr>
              <a:xfrm>
                <a:off x="2390025" y="409475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8"/>
              <p:cNvSpPr/>
              <p:nvPr/>
            </p:nvSpPr>
            <p:spPr>
              <a:xfrm>
                <a:off x="2334300" y="4094750"/>
                <a:ext cx="55750" cy="55750"/>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8"/>
              <p:cNvSpPr/>
              <p:nvPr/>
            </p:nvSpPr>
            <p:spPr>
              <a:xfrm>
                <a:off x="2278575" y="409475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8"/>
              <p:cNvSpPr/>
              <p:nvPr/>
            </p:nvSpPr>
            <p:spPr>
              <a:xfrm>
                <a:off x="2223150" y="409475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8"/>
              <p:cNvSpPr/>
              <p:nvPr/>
            </p:nvSpPr>
            <p:spPr>
              <a:xfrm>
                <a:off x="2167425" y="409475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8"/>
              <p:cNvSpPr/>
              <p:nvPr/>
            </p:nvSpPr>
            <p:spPr>
              <a:xfrm>
                <a:off x="2445750" y="4150475"/>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8"/>
              <p:cNvSpPr/>
              <p:nvPr/>
            </p:nvSpPr>
            <p:spPr>
              <a:xfrm>
                <a:off x="2223000" y="4150475"/>
                <a:ext cx="55750" cy="55750"/>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8"/>
              <p:cNvSpPr/>
              <p:nvPr/>
            </p:nvSpPr>
            <p:spPr>
              <a:xfrm>
                <a:off x="2334300" y="4150475"/>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8"/>
              <p:cNvSpPr/>
              <p:nvPr/>
            </p:nvSpPr>
            <p:spPr>
              <a:xfrm>
                <a:off x="2278575" y="4150475"/>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8"/>
              <p:cNvSpPr/>
              <p:nvPr/>
            </p:nvSpPr>
            <p:spPr>
              <a:xfrm>
                <a:off x="2167425" y="415047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8"/>
              <p:cNvSpPr/>
              <p:nvPr/>
            </p:nvSpPr>
            <p:spPr>
              <a:xfrm>
                <a:off x="2111700" y="415047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8"/>
              <p:cNvSpPr/>
              <p:nvPr/>
            </p:nvSpPr>
            <p:spPr>
              <a:xfrm>
                <a:off x="2445750"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8"/>
              <p:cNvSpPr/>
              <p:nvPr/>
            </p:nvSpPr>
            <p:spPr>
              <a:xfrm>
                <a:off x="2390025" y="420620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8"/>
              <p:cNvSpPr/>
              <p:nvPr/>
            </p:nvSpPr>
            <p:spPr>
              <a:xfrm>
                <a:off x="2334300" y="420620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8"/>
              <p:cNvSpPr/>
              <p:nvPr/>
            </p:nvSpPr>
            <p:spPr>
              <a:xfrm>
                <a:off x="2278575"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8"/>
              <p:cNvSpPr/>
              <p:nvPr/>
            </p:nvSpPr>
            <p:spPr>
              <a:xfrm>
                <a:off x="2223150"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8"/>
              <p:cNvSpPr/>
              <p:nvPr/>
            </p:nvSpPr>
            <p:spPr>
              <a:xfrm>
                <a:off x="2167425"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8"/>
              <p:cNvSpPr/>
              <p:nvPr/>
            </p:nvSpPr>
            <p:spPr>
              <a:xfrm>
                <a:off x="2111700" y="420620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8"/>
              <p:cNvSpPr/>
              <p:nvPr/>
            </p:nvSpPr>
            <p:spPr>
              <a:xfrm>
                <a:off x="2390025" y="426192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8"/>
              <p:cNvSpPr/>
              <p:nvPr/>
            </p:nvSpPr>
            <p:spPr>
              <a:xfrm>
                <a:off x="2334300" y="4261925"/>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8"/>
              <p:cNvSpPr/>
              <p:nvPr/>
            </p:nvSpPr>
            <p:spPr>
              <a:xfrm>
                <a:off x="2278575" y="426192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8"/>
              <p:cNvSpPr/>
              <p:nvPr/>
            </p:nvSpPr>
            <p:spPr>
              <a:xfrm>
                <a:off x="2223150" y="426192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8"/>
              <p:cNvSpPr/>
              <p:nvPr/>
            </p:nvSpPr>
            <p:spPr>
              <a:xfrm>
                <a:off x="2167425" y="4261925"/>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8"/>
              <p:cNvSpPr/>
              <p:nvPr/>
            </p:nvSpPr>
            <p:spPr>
              <a:xfrm>
                <a:off x="2334300" y="431735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8"/>
              <p:cNvSpPr/>
              <p:nvPr/>
            </p:nvSpPr>
            <p:spPr>
              <a:xfrm>
                <a:off x="2278575" y="431735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8"/>
              <p:cNvSpPr/>
              <p:nvPr/>
            </p:nvSpPr>
            <p:spPr>
              <a:xfrm>
                <a:off x="2223150" y="431735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8"/>
              <p:cNvSpPr/>
              <p:nvPr/>
            </p:nvSpPr>
            <p:spPr>
              <a:xfrm>
                <a:off x="2278575" y="4368700"/>
                <a:ext cx="55750" cy="60126"/>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8" name="Google Shape;10628;p58"/>
            <p:cNvSpPr/>
            <p:nvPr/>
          </p:nvSpPr>
          <p:spPr>
            <a:xfrm>
              <a:off x="5953050" y="2278525"/>
              <a:ext cx="55750" cy="55750"/>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58"/>
          <p:cNvGrpSpPr/>
          <p:nvPr/>
        </p:nvGrpSpPr>
        <p:grpSpPr>
          <a:xfrm flipH="1">
            <a:off x="3133309" y="2393718"/>
            <a:ext cx="301744" cy="259644"/>
            <a:chOff x="5674475" y="2222800"/>
            <a:chExt cx="389800" cy="334076"/>
          </a:xfrm>
        </p:grpSpPr>
        <p:sp>
          <p:nvSpPr>
            <p:cNvPr id="10630" name="Google Shape;10630;p58"/>
            <p:cNvSpPr/>
            <p:nvPr/>
          </p:nvSpPr>
          <p:spPr>
            <a:xfrm>
              <a:off x="5785925" y="2445400"/>
              <a:ext cx="167127"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8"/>
            <p:cNvSpPr/>
            <p:nvPr/>
          </p:nvSpPr>
          <p:spPr>
            <a:xfrm>
              <a:off x="5730200" y="2389975"/>
              <a:ext cx="278599"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8"/>
            <p:cNvSpPr/>
            <p:nvPr/>
          </p:nvSpPr>
          <p:spPr>
            <a:xfrm>
              <a:off x="5730200" y="2222800"/>
              <a:ext cx="278599"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8"/>
            <p:cNvSpPr/>
            <p:nvPr/>
          </p:nvSpPr>
          <p:spPr>
            <a:xfrm>
              <a:off x="5674475" y="2278525"/>
              <a:ext cx="389798" cy="111651"/>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4" name="Google Shape;10634;p58"/>
            <p:cNvGrpSpPr/>
            <p:nvPr/>
          </p:nvGrpSpPr>
          <p:grpSpPr>
            <a:xfrm>
              <a:off x="5674475" y="2222800"/>
              <a:ext cx="389800" cy="334076"/>
              <a:chOff x="2111700" y="4094750"/>
              <a:chExt cx="389800" cy="334076"/>
            </a:xfrm>
          </p:grpSpPr>
          <p:sp>
            <p:nvSpPr>
              <p:cNvPr id="10635" name="Google Shape;10635;p58"/>
              <p:cNvSpPr/>
              <p:nvPr/>
            </p:nvSpPr>
            <p:spPr>
              <a:xfrm>
                <a:off x="2390025" y="409475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8"/>
              <p:cNvSpPr/>
              <p:nvPr/>
            </p:nvSpPr>
            <p:spPr>
              <a:xfrm>
                <a:off x="2334300" y="4094750"/>
                <a:ext cx="55750" cy="55750"/>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8"/>
              <p:cNvSpPr/>
              <p:nvPr/>
            </p:nvSpPr>
            <p:spPr>
              <a:xfrm>
                <a:off x="2278575" y="409475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8"/>
              <p:cNvSpPr/>
              <p:nvPr/>
            </p:nvSpPr>
            <p:spPr>
              <a:xfrm>
                <a:off x="2223150" y="409475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8"/>
              <p:cNvSpPr/>
              <p:nvPr/>
            </p:nvSpPr>
            <p:spPr>
              <a:xfrm>
                <a:off x="2167425" y="409475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8"/>
              <p:cNvSpPr/>
              <p:nvPr/>
            </p:nvSpPr>
            <p:spPr>
              <a:xfrm>
                <a:off x="2445750" y="4150475"/>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8"/>
              <p:cNvSpPr/>
              <p:nvPr/>
            </p:nvSpPr>
            <p:spPr>
              <a:xfrm>
                <a:off x="2223000" y="4150475"/>
                <a:ext cx="55750" cy="55750"/>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8"/>
              <p:cNvSpPr/>
              <p:nvPr/>
            </p:nvSpPr>
            <p:spPr>
              <a:xfrm>
                <a:off x="2334300" y="4150475"/>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8"/>
              <p:cNvSpPr/>
              <p:nvPr/>
            </p:nvSpPr>
            <p:spPr>
              <a:xfrm>
                <a:off x="2278575" y="4150475"/>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8"/>
              <p:cNvSpPr/>
              <p:nvPr/>
            </p:nvSpPr>
            <p:spPr>
              <a:xfrm>
                <a:off x="2167425" y="415047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8"/>
              <p:cNvSpPr/>
              <p:nvPr/>
            </p:nvSpPr>
            <p:spPr>
              <a:xfrm>
                <a:off x="2111700" y="415047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8"/>
              <p:cNvSpPr/>
              <p:nvPr/>
            </p:nvSpPr>
            <p:spPr>
              <a:xfrm>
                <a:off x="2445750"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8"/>
              <p:cNvSpPr/>
              <p:nvPr/>
            </p:nvSpPr>
            <p:spPr>
              <a:xfrm>
                <a:off x="2390025" y="420620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8"/>
              <p:cNvSpPr/>
              <p:nvPr/>
            </p:nvSpPr>
            <p:spPr>
              <a:xfrm>
                <a:off x="2334300" y="420620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8"/>
              <p:cNvSpPr/>
              <p:nvPr/>
            </p:nvSpPr>
            <p:spPr>
              <a:xfrm>
                <a:off x="2278575"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8"/>
              <p:cNvSpPr/>
              <p:nvPr/>
            </p:nvSpPr>
            <p:spPr>
              <a:xfrm>
                <a:off x="2223150"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8"/>
              <p:cNvSpPr/>
              <p:nvPr/>
            </p:nvSpPr>
            <p:spPr>
              <a:xfrm>
                <a:off x="2167425"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8"/>
              <p:cNvSpPr/>
              <p:nvPr/>
            </p:nvSpPr>
            <p:spPr>
              <a:xfrm>
                <a:off x="2111700" y="420620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8"/>
              <p:cNvSpPr/>
              <p:nvPr/>
            </p:nvSpPr>
            <p:spPr>
              <a:xfrm>
                <a:off x="2390025" y="426192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8"/>
              <p:cNvSpPr/>
              <p:nvPr/>
            </p:nvSpPr>
            <p:spPr>
              <a:xfrm>
                <a:off x="2334300" y="4261925"/>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8"/>
              <p:cNvSpPr/>
              <p:nvPr/>
            </p:nvSpPr>
            <p:spPr>
              <a:xfrm>
                <a:off x="2278575" y="426192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8"/>
              <p:cNvSpPr/>
              <p:nvPr/>
            </p:nvSpPr>
            <p:spPr>
              <a:xfrm>
                <a:off x="2223150" y="426192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8"/>
              <p:cNvSpPr/>
              <p:nvPr/>
            </p:nvSpPr>
            <p:spPr>
              <a:xfrm>
                <a:off x="2167425" y="4261925"/>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8"/>
              <p:cNvSpPr/>
              <p:nvPr/>
            </p:nvSpPr>
            <p:spPr>
              <a:xfrm>
                <a:off x="2334300" y="431735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8"/>
              <p:cNvSpPr/>
              <p:nvPr/>
            </p:nvSpPr>
            <p:spPr>
              <a:xfrm>
                <a:off x="2278575" y="431735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8"/>
              <p:cNvSpPr/>
              <p:nvPr/>
            </p:nvSpPr>
            <p:spPr>
              <a:xfrm>
                <a:off x="2223150" y="431735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8"/>
              <p:cNvSpPr/>
              <p:nvPr/>
            </p:nvSpPr>
            <p:spPr>
              <a:xfrm>
                <a:off x="2278575" y="4368700"/>
                <a:ext cx="55750" cy="60126"/>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2" name="Google Shape;10662;p58"/>
            <p:cNvSpPr/>
            <p:nvPr/>
          </p:nvSpPr>
          <p:spPr>
            <a:xfrm>
              <a:off x="5953050" y="2278525"/>
              <a:ext cx="55750" cy="55750"/>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58"/>
          <p:cNvGrpSpPr/>
          <p:nvPr/>
        </p:nvGrpSpPr>
        <p:grpSpPr>
          <a:xfrm flipH="1">
            <a:off x="3133309" y="1936393"/>
            <a:ext cx="301744" cy="259644"/>
            <a:chOff x="5674475" y="2222800"/>
            <a:chExt cx="389800" cy="334076"/>
          </a:xfrm>
        </p:grpSpPr>
        <p:sp>
          <p:nvSpPr>
            <p:cNvPr id="10664" name="Google Shape;10664;p58"/>
            <p:cNvSpPr/>
            <p:nvPr/>
          </p:nvSpPr>
          <p:spPr>
            <a:xfrm>
              <a:off x="5785925" y="2445400"/>
              <a:ext cx="167127"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8"/>
            <p:cNvSpPr/>
            <p:nvPr/>
          </p:nvSpPr>
          <p:spPr>
            <a:xfrm>
              <a:off x="5730200" y="2389975"/>
              <a:ext cx="278599"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8"/>
            <p:cNvSpPr/>
            <p:nvPr/>
          </p:nvSpPr>
          <p:spPr>
            <a:xfrm>
              <a:off x="5730200" y="2222800"/>
              <a:ext cx="278599"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8"/>
            <p:cNvSpPr/>
            <p:nvPr/>
          </p:nvSpPr>
          <p:spPr>
            <a:xfrm>
              <a:off x="5674475" y="2278525"/>
              <a:ext cx="389798" cy="111651"/>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8" name="Google Shape;10668;p58"/>
            <p:cNvGrpSpPr/>
            <p:nvPr/>
          </p:nvGrpSpPr>
          <p:grpSpPr>
            <a:xfrm>
              <a:off x="5674475" y="2222800"/>
              <a:ext cx="389800" cy="334076"/>
              <a:chOff x="2111700" y="4094750"/>
              <a:chExt cx="389800" cy="334076"/>
            </a:xfrm>
          </p:grpSpPr>
          <p:sp>
            <p:nvSpPr>
              <p:cNvPr id="10669" name="Google Shape;10669;p58"/>
              <p:cNvSpPr/>
              <p:nvPr/>
            </p:nvSpPr>
            <p:spPr>
              <a:xfrm>
                <a:off x="2390025" y="409475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8"/>
              <p:cNvSpPr/>
              <p:nvPr/>
            </p:nvSpPr>
            <p:spPr>
              <a:xfrm>
                <a:off x="2334300" y="4094750"/>
                <a:ext cx="55750" cy="55750"/>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8"/>
              <p:cNvSpPr/>
              <p:nvPr/>
            </p:nvSpPr>
            <p:spPr>
              <a:xfrm>
                <a:off x="2278575" y="409475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8"/>
              <p:cNvSpPr/>
              <p:nvPr/>
            </p:nvSpPr>
            <p:spPr>
              <a:xfrm>
                <a:off x="2223150" y="409475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8"/>
              <p:cNvSpPr/>
              <p:nvPr/>
            </p:nvSpPr>
            <p:spPr>
              <a:xfrm>
                <a:off x="2167425" y="409475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8"/>
              <p:cNvSpPr/>
              <p:nvPr/>
            </p:nvSpPr>
            <p:spPr>
              <a:xfrm>
                <a:off x="2445750" y="4150475"/>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8"/>
              <p:cNvSpPr/>
              <p:nvPr/>
            </p:nvSpPr>
            <p:spPr>
              <a:xfrm>
                <a:off x="2223000" y="4150475"/>
                <a:ext cx="55750" cy="55750"/>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8"/>
              <p:cNvSpPr/>
              <p:nvPr/>
            </p:nvSpPr>
            <p:spPr>
              <a:xfrm>
                <a:off x="2334300" y="4150475"/>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8"/>
              <p:cNvSpPr/>
              <p:nvPr/>
            </p:nvSpPr>
            <p:spPr>
              <a:xfrm>
                <a:off x="2278575" y="4150475"/>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8"/>
              <p:cNvSpPr/>
              <p:nvPr/>
            </p:nvSpPr>
            <p:spPr>
              <a:xfrm>
                <a:off x="2167425" y="415047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8"/>
              <p:cNvSpPr/>
              <p:nvPr/>
            </p:nvSpPr>
            <p:spPr>
              <a:xfrm>
                <a:off x="2111700" y="415047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8"/>
              <p:cNvSpPr/>
              <p:nvPr/>
            </p:nvSpPr>
            <p:spPr>
              <a:xfrm>
                <a:off x="2445750"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8"/>
              <p:cNvSpPr/>
              <p:nvPr/>
            </p:nvSpPr>
            <p:spPr>
              <a:xfrm>
                <a:off x="2390025" y="4206200"/>
                <a:ext cx="55750" cy="55750"/>
              </a:xfrm>
              <a:custGeom>
                <a:rect b="b" l="l" r="r" t="t"/>
                <a:pathLst>
                  <a:path extrusionOk="0" h="2230" w="2230">
                    <a:moveTo>
                      <a:pt x="1" y="0"/>
                    </a:moveTo>
                    <a:lnTo>
                      <a:pt x="1" y="2229"/>
                    </a:lnTo>
                    <a:lnTo>
                      <a:pt x="2230" y="2229"/>
                    </a:lnTo>
                    <a:lnTo>
                      <a:pt x="2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8"/>
              <p:cNvSpPr/>
              <p:nvPr/>
            </p:nvSpPr>
            <p:spPr>
              <a:xfrm>
                <a:off x="2334300" y="420620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8"/>
              <p:cNvSpPr/>
              <p:nvPr/>
            </p:nvSpPr>
            <p:spPr>
              <a:xfrm>
                <a:off x="2278575"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8"/>
              <p:cNvSpPr/>
              <p:nvPr/>
            </p:nvSpPr>
            <p:spPr>
              <a:xfrm>
                <a:off x="2223150"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8"/>
              <p:cNvSpPr/>
              <p:nvPr/>
            </p:nvSpPr>
            <p:spPr>
              <a:xfrm>
                <a:off x="2167425" y="420620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8"/>
              <p:cNvSpPr/>
              <p:nvPr/>
            </p:nvSpPr>
            <p:spPr>
              <a:xfrm>
                <a:off x="2111700" y="420620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8"/>
              <p:cNvSpPr/>
              <p:nvPr/>
            </p:nvSpPr>
            <p:spPr>
              <a:xfrm>
                <a:off x="2390025" y="426192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8"/>
              <p:cNvSpPr/>
              <p:nvPr/>
            </p:nvSpPr>
            <p:spPr>
              <a:xfrm>
                <a:off x="2334300" y="4261925"/>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8"/>
              <p:cNvSpPr/>
              <p:nvPr/>
            </p:nvSpPr>
            <p:spPr>
              <a:xfrm>
                <a:off x="2278575" y="426192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8"/>
              <p:cNvSpPr/>
              <p:nvPr/>
            </p:nvSpPr>
            <p:spPr>
              <a:xfrm>
                <a:off x="2223150" y="4261925"/>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8"/>
              <p:cNvSpPr/>
              <p:nvPr/>
            </p:nvSpPr>
            <p:spPr>
              <a:xfrm>
                <a:off x="2167425" y="4261925"/>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8"/>
              <p:cNvSpPr/>
              <p:nvPr/>
            </p:nvSpPr>
            <p:spPr>
              <a:xfrm>
                <a:off x="2334300" y="4317350"/>
                <a:ext cx="55750" cy="55750"/>
              </a:xfrm>
              <a:custGeom>
                <a:rect b="b" l="l" r="r" t="t"/>
                <a:pathLst>
                  <a:path extrusionOk="0" h="2230" w="2230">
                    <a:moveTo>
                      <a:pt x="1" y="0"/>
                    </a:moveTo>
                    <a:lnTo>
                      <a:pt x="1" y="2229"/>
                    </a:lnTo>
                    <a:lnTo>
                      <a:pt x="2230" y="2229"/>
                    </a:lnTo>
                    <a:lnTo>
                      <a:pt x="2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8"/>
              <p:cNvSpPr/>
              <p:nvPr/>
            </p:nvSpPr>
            <p:spPr>
              <a:xfrm>
                <a:off x="2278575" y="431735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8"/>
              <p:cNvSpPr/>
              <p:nvPr/>
            </p:nvSpPr>
            <p:spPr>
              <a:xfrm>
                <a:off x="2223150" y="4317350"/>
                <a:ext cx="55750" cy="55750"/>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8"/>
              <p:cNvSpPr/>
              <p:nvPr/>
            </p:nvSpPr>
            <p:spPr>
              <a:xfrm>
                <a:off x="2278575" y="4368700"/>
                <a:ext cx="55750" cy="60126"/>
              </a:xfrm>
              <a:custGeom>
                <a:rect b="b" l="l" r="r" t="t"/>
                <a:pathLst>
                  <a:path extrusionOk="0" h="2230" w="2230">
                    <a:moveTo>
                      <a:pt x="1" y="0"/>
                    </a:moveTo>
                    <a:lnTo>
                      <a:pt x="1" y="2229"/>
                    </a:lnTo>
                    <a:lnTo>
                      <a:pt x="2230" y="2229"/>
                    </a:lnTo>
                    <a:lnTo>
                      <a:pt x="22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6" name="Google Shape;10696;p58"/>
            <p:cNvSpPr/>
            <p:nvPr/>
          </p:nvSpPr>
          <p:spPr>
            <a:xfrm>
              <a:off x="5953050" y="2278525"/>
              <a:ext cx="55750" cy="55750"/>
            </a:xfrm>
            <a:custGeom>
              <a:rect b="b" l="l" r="r" t="t"/>
              <a:pathLst>
                <a:path extrusionOk="0" h="2230" w="2230">
                  <a:moveTo>
                    <a:pt x="1" y="0"/>
                  </a:moveTo>
                  <a:lnTo>
                    <a:pt x="1" y="2229"/>
                  </a:lnTo>
                  <a:lnTo>
                    <a:pt x="2230" y="2229"/>
                  </a:lnTo>
                  <a:lnTo>
                    <a:pt x="2230" y="0"/>
                  </a:lnTo>
                  <a:close/>
                </a:path>
              </a:pathLst>
            </a:custGeom>
            <a:solidFill>
              <a:srgbClr val="FF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Retro Video Games Newsletter XL by Slidesgo">
  <a:themeElements>
    <a:clrScheme name="Simple Light">
      <a:dk1>
        <a:srgbClr val="000000"/>
      </a:dk1>
      <a:lt1>
        <a:srgbClr val="FFFFFF"/>
      </a:lt1>
      <a:dk2>
        <a:srgbClr val="595959"/>
      </a:dk2>
      <a:lt2>
        <a:srgbClr val="EEEEEE"/>
      </a:lt2>
      <a:accent1>
        <a:srgbClr val="FFD966"/>
      </a:accent1>
      <a:accent2>
        <a:srgbClr val="C9741B"/>
      </a:accent2>
      <a:accent3>
        <a:srgbClr val="F1C232"/>
      </a:accent3>
      <a:accent4>
        <a:srgbClr val="FFE599"/>
      </a:accent4>
      <a:accent5>
        <a:srgbClr val="BF9000"/>
      </a:accent5>
      <a:accent6>
        <a:srgbClr val="1C4587"/>
      </a:accent6>
      <a:hlink>
        <a:srgbClr val="FFD9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